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handoutMasterIdLst>
    <p:handoutMasterId r:id="rId89"/>
  </p:handout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346" r:id="rId25"/>
    <p:sldId id="347" r:id="rId26"/>
    <p:sldId id="333" r:id="rId27"/>
    <p:sldId id="335" r:id="rId28"/>
    <p:sldId id="336" r:id="rId29"/>
    <p:sldId id="337" r:id="rId30"/>
    <p:sldId id="338" r:id="rId31"/>
    <p:sldId id="339" r:id="rId32"/>
    <p:sldId id="340" r:id="rId33"/>
    <p:sldId id="341" r:id="rId34"/>
    <p:sldId id="342" r:id="rId35"/>
    <p:sldId id="343" r:id="rId36"/>
    <p:sldId id="344" r:id="rId37"/>
    <p:sldId id="345"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331" r:id="rId55"/>
    <p:sldId id="298" r:id="rId56"/>
    <p:sldId id="299" r:id="rId57"/>
    <p:sldId id="300" r:id="rId58"/>
    <p:sldId id="301" r:id="rId59"/>
    <p:sldId id="302" r:id="rId60"/>
    <p:sldId id="303" r:id="rId61"/>
    <p:sldId id="304" r:id="rId62"/>
    <p:sldId id="305" r:id="rId63"/>
    <p:sldId id="306" r:id="rId64"/>
    <p:sldId id="307" r:id="rId65"/>
    <p:sldId id="308" r:id="rId66"/>
    <p:sldId id="309" r:id="rId67"/>
    <p:sldId id="310" r:id="rId68"/>
    <p:sldId id="311" r:id="rId69"/>
    <p:sldId id="312" r:id="rId70"/>
    <p:sldId id="313" r:id="rId71"/>
    <p:sldId id="314" r:id="rId72"/>
    <p:sldId id="315" r:id="rId73"/>
    <p:sldId id="316" r:id="rId74"/>
    <p:sldId id="317" r:id="rId75"/>
    <p:sldId id="318" r:id="rId76"/>
    <p:sldId id="330" r:id="rId77"/>
    <p:sldId id="320" r:id="rId78"/>
    <p:sldId id="321" r:id="rId79"/>
    <p:sldId id="322" r:id="rId80"/>
    <p:sldId id="323" r:id="rId81"/>
    <p:sldId id="324" r:id="rId82"/>
    <p:sldId id="325" r:id="rId83"/>
    <p:sldId id="326" r:id="rId84"/>
    <p:sldId id="327" r:id="rId85"/>
    <p:sldId id="328" r:id="rId86"/>
    <p:sldId id="332" r:id="rId87"/>
    <p:sldId id="329" r:id="rId88"/>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00FF"/>
    <a:srgbClr val="0000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7"/>
      </p:cViewPr>
      <p:guideLst>
        <p:guide orient="horz" pos="2160"/>
        <p:guide pos="2880"/>
      </p:guideLst>
    </p:cSldViewPr>
  </p:slideViewPr>
  <p:notesTextViewPr>
    <p:cViewPr>
      <p:scale>
        <a:sx n="1" d="1"/>
        <a:sy n="1" d="1"/>
      </p:scale>
      <p:origin x="0" y="0"/>
    </p:cViewPr>
  </p:notesTextViewPr>
  <p:sorterViewPr>
    <p:cViewPr>
      <p:scale>
        <a:sx n="170" d="100"/>
        <a:sy n="170" d="100"/>
      </p:scale>
      <p:origin x="0" y="4737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22584943-41B0-40CB-A8B5-E09989E1A26C}" type="datetimeFigureOut">
              <a:rPr lang="en-US" smtClean="0"/>
              <a:t>1/2/2021</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95644883-9C52-41C7-8283-CBDB0550DBE9}" type="slidenum">
              <a:rPr lang="en-US" smtClean="0"/>
              <a:t>‹#›</a:t>
            </a:fld>
            <a:endParaRPr lang="en-US"/>
          </a:p>
        </p:txBody>
      </p:sp>
    </p:spTree>
    <p:extLst>
      <p:ext uri="{BB962C8B-B14F-4D97-AF65-F5344CB8AC3E}">
        <p14:creationId xmlns:p14="http://schemas.microsoft.com/office/powerpoint/2010/main" val="405184541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1-02T05:37:44.552"/>
    </inkml:context>
    <inkml:brush xml:id="br0">
      <inkml:brushProperty name="width" value="0.05292" units="cm"/>
      <inkml:brushProperty name="height" value="0.05292" units="cm"/>
      <inkml:brushProperty name="color" value="#FF0000"/>
    </inkml:brush>
  </inkml:definitions>
  <inkml:trace contextRef="#ctx0" brushRef="#br0">3602 11526 67 0,'0'0'0'15,"0"0"-2"-15,0 0-38 16</inkml:trace>
  <inkml:trace contextRef="#ctx0" brushRef="#br0" timeOffset="1692.1357">3947 11543 428 0,'0'0'297'16,"0"0"-213"-16,0 0-58 16,0 0-23-16,0 0-3 15,0 0-34-15,0 0 27 16,38-67-7-16,-9 48 1 15,8-5-2-15,-4-1 5 16,-5 1 10-16,-5 2 0 16,-4-1 0-16,-5 2 10 15,-3-1-8-15,-2-2 24 16,-3-1 1-16,3 0-27 16,-3-1 23-16,-1 0-14 15,1 0-9-15,-1 1 13 0,0 0-4 16,1-1 6-1,-3 0-15-15,0-1 0 0,-2-1 4 16,-1-2-3-16,0 1 4 16,0-4-4-16,0 0 1 15,-4-3 5-15,-8-3-7 16,0-1 0-16,-6-1 6 16,0-2-6-16,-7 2 0 15,1 0 2-15,-3-2-2 16,-4 4 18-16,-2-1-18 15,-4 3 0-15,-2 2 0 16,-3 2 0-16,2 3-1 16,-2 3-9-16,2 1 20 15,0 5-15-15,-2 0 5 16,-1 3-4-16,-4 0-10 16,-6 3 14-16,-18-1-8 0,-23 1 0 15,-23 2 16-15,-10 4-18 16,3 2 7-16,12 1 3 15,17 1 12-15,15 1-12 16,19 1 28-16,12 0 7 16,7 2-15-16,-8 0 17 15,-4 1-19-15,-3 0-18 16,3 0 27-16,1 0-27 16,-2 6-23-16,-5 8 23 15,-1 3-36-15,-3 8 19 16,-2 5-33-16,0 2 26 0,-1 3 24 15,3 1 11-15,-3 0-9 16,0 1 7-16,-2-1 15 16,0 0-24-16,-2-1 23 15,5 1 2-15,5-4-8 16,3-2 3-16,7-2-20 16,-1-2 25-16,4 1-25 15,0-2-7-15,-2 0 7 16,0 0 0-16,0 0 34 15,3-3-34-15,6 0-8 16,5 3-5-16,3-1 13 16,6 1-8-16,2-1 7 15,8 0 1-15,1 0 0 0,4-1 0 16,-1 4 7 0,5 2-15-16,1 0 8 0,2 4-19 15,1 1 10-15,2-4 10 16,2 2-2-16,0-1 1 15,0-3-13-15,5 2-4 16,4-2 13-16,3 0 4 16,1 0 0-16,4-1 0 15,2 0-10-15,2 0-5 16,1 0 15-16,5-1-7 16,0-1 7-16,3 0-5 15,1-2 4-15,2-1 1 16,7-1-4-16,2-1-2 15,1-2 12-15,3 1 12 0,-1-4-18 16,0-2 1-16,0-1 22 16,1 0-21-16,-3-1 3 15,1-2-5-15,0 0 0 16,-2 0 16-16,3-1-16 16,-2-2-3-16,2 1 3 15,0-2 1-15,-2 1 0 16,0 0 7-16,-1 0-8 15,1-1 6-15,-1 0-6 16,3-2 0-16,1 1 5 16,2-3-5-16,7-1 0 15,3 0 0-15,3 0 1 16,2-1 17-16,-3-6-18 0,-5-1 0 16,-3 1-2-1,-3 0 2-15,2-1 0 0,-2 0-1 16,2 0 2-16,1 0 16 15,2 1-17-15,-3 0 0 16,-1 3-11-16,0-1 11 16,-1 1 0-16,0 1-1 15,-3-1 9-15,5-2-6 16,-2-1-2-16,1-1 0 16,6 0-4-16,-2-1 4 15,0 0 0-15,1 1 1 0,0-2 1 16,-3 2-2-1,2-3 0-15,0-1 1 0,-1-3 6 16,2-1-7-16,5-5 0 16,3-3 13-16,16-8-3 15,15-7 13-15,-8 5-14 16,-7 5-3-16,-10 6 17 16,-14 8-23-16,9-2 0 15,7 0-6-15,-4 7 6 16,7 10-40-16,-20 0-122 15,-15 0-450-15</inkml:trace>
  <inkml:trace contextRef="#ctx0" brushRef="#br0" timeOffset="3656.4701">2935 11951 71 0,'0'0'0'0,"0"0"-32"15</inkml:trace>
  <inkml:trace contextRef="#ctx0" brushRef="#br0" timeOffset="8761.5658">7639 15977 2 0,'0'0'46'15,"0"0"-14"-15,0 0-30 0,0 0 68 16,0 0-60-16,0 0-9 16,-52 3 35-16,43 3-36 15,1 1-11 1,1-1-16-16</inkml:trace>
  <inkml:trace contextRef="#ctx0" brushRef="#br0" timeOffset="9488.824">7439 15980 204 0,'0'0'245'16,"0"0"-86"-16,0 0 38 15,0 0-70-15,0 0-18 16,0 0-22 0,0 0-38-16,-52-49-3 0,52 49-33 15,0 0-3-15,0 0 28 16,0 0-38-16,0 0 1 15,0 0 11-15,0 0-11 16,0 0-2-16,0 0-1 16,0 0-2-16,0 6-9 15,3 0 5-15,5 6 8 16,3 2 9-16,3 3-9 16,-1 2 1-16,4-1 12 15,-1 1-13-15,-1-2 12 16,4 3-12-16,-2-3 0 0,1-1 30 15,-3-2-30 1,-1-3 0-16,-1-4 8 0,1-1-6 16,-2-2 11-1,3-4-13-15,5 0 0 0,5-18 27 16,21-34-19-16,20-39 19 16,13-25 17-16,3-5-30 15,-9 11 11-15,-18 35-25 16,-17 25 0-16,-7 12-19 15,-1 9 19-15,6-3-43 16,7 1-39-16,5 4-71 16,7 15-30-16,-12 6-107 0,-10 6-71 0</inkml:trace>
  <inkml:trace contextRef="#ctx0" brushRef="#br0" timeOffset="10629.3788">11257 15841 523 0,'0'0'202'0,"0"0"-60"16,0 0 15-16,0 0-70 16,0 0-20-16,0 0 2 15,0 0-22-15,-64-62-11 16,64 62-36-16,0 0-9 15,0 0-21-15,0 0 30 16,0 0-11-16,0 0 10 16,0 0 2-16,0 0 9 15,0 0-10-15,0 0 0 16,0 4 21-16,0 6-19 16,0 3 8-16,1 8 13 15,5 1-17-15,3 2 14 16,2 3-20-16,1-1 2 15,0-1 8-15,1 1-10 16,-1-3 0-16,0 0 4 0,-2-2-4 16,-1-3 11-16,-3-1-11 15,3-3 11-15,-3-2 2 16,0-2-13-16,3-2-5 16,4-2 4-16,6-4 2 15,9-2-1-15,28-18 12 16,42-41-11-16,45-33 54 15,24-14-55-15,3 5 0 16,-18 25 12-16,-28 27-11 16,-12 20-2-16,-9 14-36 15,-14 5-163-15,-26 5-130 16,-21 0-425-16</inkml:trace>
  <inkml:trace contextRef="#ctx0" brushRef="#br0" timeOffset="12086.0497">15702 16343 481 0,'0'0'160'0,"0"0"-10"0,0 0-52 15,0 0-33-15,0 0 91 16,0 0-73-16,0 0-53 16,-78-56-24-16,78 56-6 15,0 0-22-15,0 4 16 16,6 10 6-16,1 4-7 16,2 7 7-16,3 4 0 15,0 5 16-15,0 1-9 16,3 0 24-16,-1 1-5 15,2-4-20-15,0-1 23 16,1-5-29-16,-1-2 0 16,2-5 14-16,0-3-14 15,0-5 0-15,3-4 0 16,4-7 1-16,21-4 48 16,42-41-36-16,54-34 5 0,28-20 63 15,14-3-80-15,-7 14 15 16,-28 27-16-16,-16 20-53 15,-23 11-115-15,-39 14-203 16,-26 3-247-16</inkml:trace>
  <inkml:trace contextRef="#ctx0" brushRef="#br0" timeOffset="13299.7387">20974 16305 560 0,'0'0'169'15,"0"0"13"-15,0 0-83 16,0 0 20-16,0 0-19 15,0 0-39-15,0 0-38 16,-73-69-23-16,73 69-32 16,0 10 18-16,1 5 14 15,4 8 0-15,4 2 4 0,1 3-4 16,-3 1 6 0,1-3-6-16,0-4 1 0,2-3 10 15,-1-3-11-15,0-3 0 16,3-3 6-16,1-3 1 15,8-6 11-15,9-1 5 16,27-18 4-16,43-36 62 16,55-41-21-16,34-31-46 15,12-14 16-15,-14 10-25 16,-37 29-6-16,-40 36-7 16,-33 28-27-16,-29 17-42 15,1 6-143-15,-10 2-142 16,-7 2-137-16</inkml:trace>
  <inkml:trace contextRef="#ctx0" brushRef="#br0" timeOffset="18495.7395">12974 10387 446 0,'0'0'176'16,"0"0"-111"-16,0 0 45 15,0 0-8-15,-62-76-14 16,53 64-20-16,1 1-68 16,2 3 15-16,-3-1-2 15,3 0-13-15,-3 0 0 16,-1-1 24-16,-5-1-24 16,-3 0 15-16,-4-3-15 0,-7 0 6 15,-4 0 40-15,-4-1-46 16,-6 0 0-16,-3 0 49 15,-3 1-31-15,-2 0 3 16,0 1-21-16,-1 1 13 16,-2-1 7-16,2 2-20 15,-3 0-1-15,1-1-8 16,-4 2 18-16,-3 0-8 16,-3 0-1-16,-1 2 9 15,1 1-12-15,1 1 3 16,2 2-9-16,3 1 0 15,5 2 10-15,3 1-1 16,4 0 0-16,4 0 1 16,5 0 5-16,0 4-6 15,2 6 0-15,0 2-20 0,0 6 20 16,-2 1-7-16,-2 5 5 16,-4 1 2-16,2 4-10 15,1-1 7-15,-1-1 2 16,4-3 0-16,3-1 1 15,4-3 0-15,2 0 0 16,1 0 1-16,4-3 10 16,3 0-11-16,1-3 0 15,-1 0-12-15,4-1 12 16,-2 0 0-16,1-1 0 16,0 3 9-16,2-1-15 15,-3 3 6-15,1 2 0 0,1 0-6 16,2 1 6-16,0-1 0 15,2 1-1-15,1-2 2 16,4-2-2-16,0 0-10 16,3-1 11-16,0 0-4 15,-2 2 4-15,-1-1-7 16,2 1 7-16,-1 0 0 16,0-1 0-16,3 1 0 15,0 0 3-15,-1 1-13 16,4-1 10-16,0 4-7 15,0-2 5-15,0 0 3 16,0 1-1-16,0-3 1 16,0-1 0-16,1 1 5 15,5 0-6-15,-2 0 0 16,2-1 5-16,1 5-5 0,0-2 0 16,3 2 3-16,1 1-3 15,2 0 11-15,1-2-11 16,-1-1 0-16,5 3-3 15,0-2 5-15,1-1-2 16,2 1 12-16,3-1-11 16,-1 1 17-16,2 1-18 15,3-1 0-15,-1 0-2 16,3 3 2-16,1 0 0 16,0 0 4-16,2 0-3 15,0 1 17-15,0 0-18 16,0 1 0-16,0 0-5 15,-2-1 5-15,2-1 0 16,1 1 11-16,0-3-10 0,1-1 11 16,-1 0-12-16,-1-2 0 15,1 0-1-15,-1-1 1 16,-2-2 0-16,1-3 11 16,-1 1-10-16,2-2 7 15,3-3-8-15,4-4 7 16,3-3 20-16,6-1-22 15,4 0-4-15,3 0 19 16,1-7-13-16,-2-1 4 16,-3 1-11-16,-4-2 2 15,-3 1 14-15,-5-1-16 0,-1 0-2 16,0-2 2 0,1 2 1-16,-1-2 0 0,3-2 6 15,2 1-4-15,3-3 17 16,0 0-20-16,1 2 0 15,1-1 11-15,-1 0-10 16,-5-2-1-16,2 1 8 16,0-4-7-16,0 0 4 15,2-4-5-15,1-4 0 16,3 0 10-16,-2-2-3 16,-3-1-7-16,-1 1 11 15,-3-3-11-15,-2 1 37 16,0-2-37-16,-1-2 1 0,-3-1 13 15,-6-1-12-15,-5 0-2 16,-7 1 23-16,-2-3-14 16,-5-3 27-16,-2-6-36 15,-6 0 13-15,-3-7 37 16,0-2-49-16,-25-12 10 16,-5 4 19-16,-13-1-28 15,-23-11 14-15,-22 5-16 16,-30-6-2-16,-15 15-34 15,-3 19 36-15,5 22-34 16,7 15-2-16,0 7-69 16,0 18 32-16,-10 18-122 15,30-1-140-15,14-5-155 0</inkml:trace>
  <inkml:trace contextRef="#ctx0" brushRef="#br0" timeOffset="26700.2022">6854 11789 16 0,'0'0'143'0,"0"0"-51"16,0 0-23-16,0 0-5 15,0 0-64-15,0 0 14 16,0-6-31-16,0 6 10 15,0 0-2-15,0 0 9 16,0 0 0-16,0 0 22 16,0-2-3-16,0 2 24 15,0-1 88-15,-3-3-80 16,-1 0-4-16,-2-1-9 0,0 0 9 16,-1-3 14-1,2 1-23-15,-4 0-2 0,0-2 46 16,0-1-60-16,-1-2 21 15,-1-1 2-15,1 0-15 16,-2-2-2-16,0 1 9 16,4 0-16-16,-3 2 51 15,0 0-44-15,-1 1-8 16,3-1 5-16,0 4 1 16,0-1-6-16,-1 1-20 15,1 2 12-15,1 1 22 16,1-1-34-16,-2 1 0 15,2 0 12-15,-1 1-12 16,2 0 8-16,-1-1 1 16,2 3-9-16,1-2 13 0,1 3-13 15,1 0-4-15,1 1-5 16,-1 0 9-16,2-1 0 16,0 1 2-16,0 0-2 15,0 0 8-15,0 0-8 16,0 0 0-16,0 0-6 15,0 0 6-15,0 0-1 16,0 0-2-16,0 0 3 16,0 0 9-16,0 0-9 15,0 0-4-15,0 0-14 16,0 0 18-16,0 0-16 16,0 0 16-16,0 0 0 0,0 0 4 15,0 0-4-15,0 0-1 16,0 0-30-1,0 0 26-15,0 2-5 0,5 11 9 16,2 3 2-16,5 3-15 16,-1 5 14-16,2 1 0 15,0 0-6-15,1 1 6 16,-1 0 0-16,-1 0 0 16,-2-4 9-16,3-1-8 15,-3 0-1-15,0-1 0 16,-2-2-1-16,-2-1 1 15,-1-3 0-15,1-2 3 16,-1-2-3-16,-3 0 10 16,1-5-10-16,-2 0 1 15,1-3 5-15,-1 1-6 0,-1-1 0 16,2-2 0-16,-2 0 0 16,0 0 8-16,0 0 5 15,1 0-7-15,-1 0 32 16,0 0-37-16,0 0 10 15,0 0 48-15,0-2-41 16,-3-8-5-16,-6-3-2 16,-2-5-11-16,1-5 4 15,-3-7-4-15,3-7 0 16,-1-5-6-16,-1-7 6 16,0-2 0-16,0 1 0 0,-4 0 1 15,2 5 11 1,-2 3-12-16,1 4 0 0,0 3-6 15,3 4 6-15,-1 2 0 16,4 3-1-16,4 1 7 16,2 5-9-16,3 0 3 15,0 3-8-15,0-1-18 16,3 5 26-16,7-3-7 16,6 2 6-16,0 0-4 15,-1 3-1-15,3 0 6 16,-2 6-10-16,0 1-18 15,-3 3 28-15,-1 1-17 16,-2 0-4-16,2 0 4 16,0 7 16-16,0 2-9 15,0 5 10-15,-1 6-17 0,-1 1 17 16,-1 2-18 0,-3 5 17-16,-3 3-5 0,-3 3 0 15,0 7-4-15,-8 4 10 16,-11 7-3-16,-1 1 3 15,-3-2 0-15,0-2 4 16,4-6 3-16,1-7-6 16,4-8-1-16,3-7 1 15,3-5 12-15,4-8-13 16,2-3-13-16,2-1 2 16,0-3 11-16,0 0-13 15,0 2 12-15,0 2-8 0,8 0 2 16,2 2 2-1,8 3 5-15,3 0-3 0,1 1 3 16,5 1 0-16,0 0 0 16,3 1 0-16,0-1 21 15,-4 3-21-15,0-2 0 16,-4 1-5-16,-1-1 5 16,0-1-14-16,-3-1 2 15,-2 0-47-15,1-1-50 16,-2-2-27-16,-3-4-92 15,-2-4-4-15,-5 0-261 0</inkml:trace>
  <inkml:trace contextRef="#ctx0" brushRef="#br0" timeOffset="28127.0019">7001 11775 162 0,'0'0'180'16,"0"0"-28"-16,0 0-17 15,0 0-47-15,0 0-16 16,0 0-27-16,0 0-12 16,-20-21 18-16,17 20-29 15,-4-1 17-15,4 1 5 16,-4-1 1-16,2 1 10 15,-1 0-20-15,0 1-25 0,-1 0 61 16,4 0-25-16,-2 0-22 16,2 0-14-16,3 0-9 15,0 0-2-15,0 0-15 16,0 10 10-16,0 5-11 16,11 3 17-16,8 1-11 15,8 1 11-15,7-4 0 16,3 0-3-16,1-5 3 15,-1-2-56-15,-10-3 54 16,-8-2-43-16,-8-3 23 16,-7-1 22-16,-4 0 7 15,0 0 22-15,0-11-29 16,-12-3 1-16,0-5-11 16,-4 0 10-16,2 0 0 15,-2 1 8-15,4 1-8 0,-2 3 6 16,3 2-6-16,0 6 0 15,-2 0-3-15,1 3 3 16,0 3-6-16,-5 0 5 16,1 0-17-16,0 0 18 15,-1 0 0-15,5 3 0 16,5 0 23-16,2-2-23 16,5-1-16-16,0 0 9 15,0 0-24-15,18 0 14 16,9-9 10-16,9-10 7 15,4-4-5-15,2-2 5 16,-6 3 0-16,-9 5-3 0,-10 4 5 16,-8 6-2-1,-6 1 7-15,-1 3 0 0,-2 0 21 16,0-1-28-16,0 2 0 16,0 0 29-16,0 2-28 15,0-2 0-15,0 2-1 16,0 0-1-16,0 0-11 15,1 0 3-15,1 0 9 16,1 0-17-16,-3 6 17 16,0 0-7-16,0 5 7 15,0 5 0-15,0 2 24 0,0 4-21 16,-3 3 6 0,3-3 3-16,0 0-12 15,0-5-8-15,18 0 8 16,7-4 0-16,12-4-2 0,4-6 2 15,2-3 0-15,0 0-27 16,-10-1 27-16,-8-5-19 16,-11-1 19-16,-9 2 0 15,-5-2 22-15,-2-3-22 16,-12-1 6-16,-3-4 36 16,-3-2-35-16,-1-1 8 15,-1-1 12-15,2 2-14 16,0 3 6-16,0 1-3 15,4 3-6-15,-2 4 9 16,3 0-19-16,-3 1 0 0,3 2 3 16,3 2-2-16,3-1-1 15,3 1 0-15,5 0 2 16,1-5-17-16,1-5-18 16,19-11-42-16,10-13 57 15,4-11-8-15,3-7-4 16,-6-3 4-16,-11-1 7 15,-10 1 18-15,-10 0-14 16,0-4 15-16,-16-1 13 16,-8 2-13-16,-4 0 26 15,-2 2 5-15,0 9 6 16,0 4 23-16,5 9-21 0,0 8-9 16,7 6 24-1,4 11-37-15,4 2-1 0,4 6-7 16,4 2-2-16,0 0-14 15,1 0-18-15,0 10-5 16,1 10 8-16,0 6 22 16,0 6 0-16,0 6 4 15,0 5-2-15,10 2 8 16,7 3-10-16,6-1 0 16,4 2-10-16,6-4 10 15,6 0 0-15,1 1 7 16,3-3-5-16,-1 3 13 15,-3-1-15-15,-3 2 1 16,-8 2 13-16,-4 2-14 16,-6 4-11-16,-6 2-17 0,-6 17-109 15,-3-15-89-15,-3-18-278 16</inkml:trace>
  <inkml:trace contextRef="#ctx0" brushRef="#br0" timeOffset="28280.3953">7600 11345 466 0,'0'0'86'16,"75"-81"-53"-16,7 20-33 16,-6 9-18-16,-6 12-290 0</inkml:trace>
  <inkml:trace contextRef="#ctx0" brushRef="#br0" timeOffset="29391.0746">6534 12264 348 0,'0'0'201'15,"0"0"-84"-15,0 0-6 16,0 0 39-16,0 0-52 16,0 0-85-16,0 0-13 0,-38 0-34 15,87-14 8 1,56-30 26-16,77-41 1 0,39-24 44 16,19-13-45-16,-15 0 10 15,-44 22 7-15,-18 15-17 16,-23 14 0-16,-39 27 1 15,-30 19 0-15,-26 12-1 16,-16 7-3-16,-5 2-77 16,-9 2-24-16,-9 2-88 15,-6 0 132-15,-36 8-46 16,-2 10-68-16,2-3-74 0</inkml:trace>
  <inkml:trace contextRef="#ctx0" brushRef="#br0" timeOffset="29767.0063">6869 12425 430 0,'0'0'245'0,"0"0"-88"0,69-89-73 16,67-23-35-16,77-47-49 16,36-17 7-16,-4 19 22 15,-42 50-28-15,-62 54-1 16,-50 32 0-16,-37 14-273 0</inkml:trace>
  <inkml:trace contextRef="#ctx0" brushRef="#br0" timeOffset="33188.145">10229 15854 163 0,'0'0'97'0,"-133"109"-19"15,78-26-78-15,-1 8-25 16,8-9-28-16,16-21-94 0</inkml:trace>
  <inkml:trace contextRef="#ctx0" brushRef="#br0" timeOffset="39704.7243">20899 15043 114 0,'0'0'84'0,"0"0"5"16,0 0-37-16,0 0-11 0,0 0 6 15,0 0-46 1,-33-41 0-16,32 38 8 0,1 3-9 15,0 0-40 1,0 0-174-16</inkml:trace>
  <inkml:trace contextRef="#ctx0" brushRef="#br0" timeOffset="43720.0421">22433 13440 87 0,'0'0'166'0,"0"0"-81"15,0 0-2-15,0 0 56 16,0 0-86-16,0 0-8 0,0 0 50 16,-31-80-47-16,27 72 0 15,-1-3 2-15,0 3-12 16,1-3 14-16,-4 0-51 15,0 0 27-15,-3 0 5 16,-1-4-19-16,-4 1 18 16,-5 0-7-16,0-2-8 15,-4 2 22-15,-1 0-26 16,1 3-13-16,2-1 55 16,1 5-32-16,1 1-15 15,2 2 5-15,-1 1-13 16,1 2 19-16,1 1-19 15,0 0 0-15,3 0 0 16,-3 3 0-16,2 5-5 16,-3 6 4-16,-2 2 2 0,1 4 6 15,-2 2-7-15,1 3 0 16,1 6-13-16,0 1 13 16,2 3 0-16,3 1-1 15,2 0 3-15,4 0 1 16,4-3-3-16,2-3 0 15,3-3-12-15,0-3 12 16,0-2 0-16,3-2-6 16,8-1 14-16,0-1-13 15,4 0 5-15,3-2 0 16,3 1-10-16,8-3 10 16,8-1 0-16,6-3 3 15,9-1-3-15,2-3 3 16,1-2-3-16,-3-4 0 0,-7 0-10 15,-5 0 10-15,-8-4-8 16,-4-11 7-16,-5-2 2 16,-3-10 10-16,1-8-11 15,-4-6 1-15,1-10 9 16,-6-4-10-16,-1-6 0 16,-8-3-1-16,-3-2 1 15,0 0 0-15,-20 3-1 16,-6 4 2-16,-7 8 7 15,-2 15-8-15,-4 12-44 16,-31 24-38-16,10 0-177 0,5 4-260 16</inkml:trace>
  <inkml:trace contextRef="#ctx0" brushRef="#br0" timeOffset="45629.4186">20723 9360 350 0,'0'0'88'16,"0"0"20"-16,0 0-69 16,-91-82 64-16,68 65 72 15,6 3-96-15,2 4-46 16,5 4-14-16,4 1-3 15,1 4 33-15,4 1-49 16,-2 0 1-16,2 0 9 16,-1 0-10-16,-2 0-1 15,-3 0 1-15,-2 0 1 16,-2 3 28-16,-1 1-29 16,1 2 7-16,-3 1 28 0,1 5-34 15,-3 2-1 1,1 5 7-16,-1 7-1 0,5 7 5 15,3 6-11 1,8 8 0-16,0 6-13 0,14 3 14 16,16 1-1-16,10-4 14 15,6-6-12-15,1-8 31 16,-3-9-33-16,-9-10 1 16,-7-7-14-16,-10-6 13 15,-4-7-16-15,-2 0 16 16,-2-7 25-16,2-14 20 15,3-8-45-15,3-6 14 0,-1-3 22 16,0 0-34-16,-1-3 9 16,-4 4 0-16,-3-2-11 15,-2 2 16-15,-4 0-16 16,-3 4 12-16,0 0 12 16,-1 4-22-16,-11 2-1 15,-3 1 13-15,-3 4-13 16,0 2 6-16,1 3-7 15,0 4 0-15,5 3 10 16,5 5-10-16,2 3-13 16,4 2-43-16,-1 2-173 15,1 22 47-15,-3-1-32 16,2-4-124-16</inkml:trace>
  <inkml:trace contextRef="#ctx0" brushRef="#br0" timeOffset="46379.8528">20590 9725 377 0,'0'0'242'16,"0"0"-126"-16,0 0-43 0,0 0-66 15,0 0-1-15,0 0-12 16,0 0 2-16,-3 10 4 16,11-2-14-16,0 4 14 15,2-1-2-15,2 2 2 16,-2 1 0-16,4 1 14 15,-4 3-14-15,4 2 0 16,1 3 23-16,1 2-17 16,5 6 3-16,1 3 8 15,3 4-8-15,1 2 7 16,6 4-16-16,1 1 0 16,3 1 25-16,2 3-25 15,1 0 0-15,-2 2 17 0,0-1-17 16,-1 0 7-1,-4 1-7-15,-1-4 0 0,-2 0 13 16,0-5-13 0,-4-5 0-16,-2-6 13 0,-3-4-13 15,-2-4 1-15,-4-2-1 16,-2-3 10-16,0-2 0 16,-3-3-10-16,-2 0 0 15,2-1 4-15,-3-1-3 16,1-1 0-16,1 1 0 15,-1 0 0-15,4 2 16 16,-2 1-17-16,-3-4 0 0,4 0 5 16,-4-1-5-16,-3-2 2 15,0-4 8-15,-3-1-9 16,2 0 23-16,-2-2-24 16,0 0 0-16,0 0 13 15,0 0-13-15,0 0 6 16,0 0 1-16,0 0-6 15,0 0 8-15,0 0-9 16,0 0 0-16,0 0-14 16,0 0 14-16,0 5-26 15,-3 8 1-15,-6-1-135 16,0-3-92-16</inkml:trace>
  <inkml:trace contextRef="#ctx0" brushRef="#br0" timeOffset="47341.9868">21602 10704 58 0,'0'0'176'0,"0"0"-61"16,0 0-22-16,0 0-4 15,0 0-27-15,0 0-7 16,0 0-15-16,-68-32 20 16,60 31-52-16,-1-1 1 15,-3 1 24-15,-1 0-7 0,-3 1 17 16,0 0-14-1,-1 0-13-15,3 0 30 0,-1 0-37 16,5 0-2-16,-1 0 18 16,1 1-25-16,1 5 0 15,-2 1-1-15,1 0 2 16,0 4 1-16,-2 3-2 16,0 3 0-16,0 3-10 15,1 2 10-15,1 3-1 16,1 4 1-16,6 1 0 15,0-1 10-15,3 4-10 16,0-1 0-16,0-1-16 16,6-1 16-16,8-4 0 0,0-1-1 15,5-6-4 1,0-3 4-16,3-6-19 0,0 1 20 16,-1-6 6-16,-1-2 10 15,-5-1-11-15,-4-2 17 16,-3 0-20-16,-4 0 37 15,1-9-9-15,2-3-21 16,-2-5 82-16,2-2-91 16,1-2 10-16,1-1-8 15,2-1-2-15,0-1 10 16,2 0-10-16,-2 1 0 16,-2 1 3-16,-3 3-3 15,-5-2 0-15,-1 5 26 16,0-3-17-16,0 2 19 15,-2-3 11-15,-9 2-39 0,-1-2 65 16,-3 1-65-16,0 0 1 16,-1 2 11-16,-1 0-12 15,-2 3-1-15,0 3 1 16,1-1 0-16,0 6-22 16,4 0 22-16,3 3-32 15,3 2 31-15,3 1-21 16,1 0-49-16,1 0-40 15,-3 2-31-15,-6 16 12 16,3-3-89-16,1-4-83 0</inkml:trace>
  <inkml:trace contextRef="#ctx0" brushRef="#br0" timeOffset="49972.2984">21548 11054 36 0,'0'0'124'0,"0"0"-106"15,0 0-18-15,0 0 0 16,0 0-1-16,0 0 1 15,0 0-10-15,-1 0 10 16,1 0 46-16,0 0 15 16,0 0 25-16,0 0-9 15,0 0-40-15,0 0 14 16,0 0-24-16,0 0-20 16,0 0 61-16,0 0-62 0,0 0 14 15,-3 0 29 1,3 0-17-16,-2 0 14 0,1-1-10 15,1 1-20-15,0 0 47 16,0 0-62-16,0 0 9 16,0 0 8-16,0 0-11 15,0 0 12-15,0 0 10 16,0-2-15-16,0 2 60 16,0-1-29-16,0-2-19 15,-3 0-3-15,2 1-17 16,1-1 7-16,-2-2-13 15,2 3 7-15,0-4 28 16,0 1-35-16,0-2 1 16,0 0 14-16,0-3-14 15,0 2 10-15,0-3 5 0,0 1 1 16,0-1 31-16,0 0-48 16,0-1 1-16,0 2 25 15,2-4-25-15,3 3 0 16,1-6-1-16,0 3 10 15,2-3-6-15,2-2-4 16,-1 1 0-16,0-3-1 16,0 2 1-16,0-2 0 15,-1-1 6-15,-3 1-6 16,3 1 28-16,-1 1-28 16,1-3 0-16,0-1 7 15,3-2-7-15,0-4 0 16,2-4 1-16,2-3 0 0,-1 2 8 15,-1-2-9-15,0 4 0 16,-3 2 31-16,0 2-20 16,-3 3-1-16,2 0 8 15,0 0-17-15,2 0 33 16,-1 1-34-16,3-2 0 16,-1 2-1-16,3 1 2 15,-1 1-1-15,-1-2 10 16,2 0-9-16,-1-1 17 15,3-2-18-15,0-5 0 16,4-1-22-16,-2-1 22 16,-2 1 0-16,0 2 11 0,-1 2-11 15,0 1 17-15,-4 4-17 16,0 1 0-16,-3 4 6 16,0-1 10-16,-1 2-16 15,0 0 26-15,-2 0-25 16,2 1 18-16,-2 1-19 15,1 0 1-15,-1 1 12 16,0 2-11-16,-2 0-2 16,-1 2 21-16,2-1-4 15,-1-1 2-15,1 3-19 16,-1-5 0-16,1 3 5 16,-1-2-5-16,-1-1 0 15,-1 3 4-15,2 2-4 16,-1 2 9-16,-2 2-9 15,1 2 0-15,-2 1 13 16,0 3-13-16,0 0-3 16,0 0 3-16,0 0 0 0,0 0 0 15,0 0 0-15,0 0 0 16,0 0 3-16,0 0-3 16,0 0-4-16,0 0 3 15,0 0 2-15,0 0 0 16,0 0-1-16,0 0 7 15,0 0 2-15,0 0-9 16,0 0-2-16,0 0-4 16,0 0 6-16,0 0 0 15,0 0 0-15,0 0 1 16,0 0 4-16,0 0-5 16,0 0-2-16,0 0-9 15,0 0 11-15,0 0-15 0,0 0-36 16,0 0-67-16,0 3-11 15,0 3-5-15,9 5-39 16,2-3-24-16,5-5-109 16</inkml:trace>
  <inkml:trace contextRef="#ctx0" brushRef="#br0" timeOffset="51004.332">22445 9063 74 0,'0'0'215'0,"0"0"-77"16,0 0-25-16,0 0-37 15,0 0 37-15,0 0-87 16,0 0-6-16,-77-18 19 16,72 16-6-16,-1 2 9 15,-1-2-42-15,-5 0 19 16,-2 1 5-16,-2 1-23 16,-1 0-1-16,-2 0 16 15,0 0-16-15,-2 0 6 16,0 0-6-16,0 3 9 15,0 5 8-15,-3 0-17 16,2 4 0-16,1 1-1 16,0 1 2-16,4 0-1 15,0 1 0-15,5 4 2 0,-2 2-5 16,2 2 3-16,2 3-4 16,3 4-5-16,1 4 9 15,3 2 0-15,1 4 0 16,2 1 0-16,0 0-1 15,0-5 0-15,8-7 1 16,-2-5 3-16,1-7-3 16,0-8-9-16,2-2-2 15,2-2-18-15,2-3 29 16,4 1 13-16,-1-1-13 16,-1-2 51-16,-2 0-39 15,-4 0 16-15,-1 0 30 0,-1-7 19 16,-1-5-18-1,-1-1-38-15,1-3-10 16,0-5 69-16,1-1-79 0,-1-3 9 16,0 1 0-16,0-1-10 15,-1 2 16-15,2 2-16 16,-4 1 0-16,0 3 0 16,0 0 3-16,-3 3-3 15,0 0 23-15,0 2-1 16,0 0 14-16,0 2-36 15,0-1 0-15,-2-2 13 16,-4 0-11-16,-2-1-2 16,0 1 13-16,1 0-13 0,0 2 7 15,0 3-7 1,3 3 0-16,-1 0-13 0,2 3 13 16,0-1-10-16,2 3 10 15,-1 0 0-15,2 0-10 16,-1 0-24-16,-2 0-54 15,-6 0 47-15,-2 9-38 16,-2 2 25-16,-5 1-31 16,0 1-14-16,2 1 0 15,-11 3-31-15,5-3-71 16,4-7-38-16</inkml:trace>
  <inkml:trace contextRef="#ctx0" brushRef="#br0" timeOffset="52097.3797">22112 9293 182 0,'0'0'211'0,"0"0"-95"15,0 0-38-15,0 0 61 16,0 0-94-16,0 0-9 0,0 0-15 16,-7-10-21-16,7 8 14 15,0-1 4-15,0-4-17 16,3-1 44-16,6-4-43 16,1-4 14-16,2-1 7 15,2-1-9-15,2-3 40 16,3-1-51-16,1-3 7 15,4-1 22-15,9-2-31 16,1-4-1-16,7 2 10 16,1-4-9-16,3-1 18 15,3 1-19-15,-2-1 0 0,3-1 3 16,-4 1-3-16,1-3 0 16,-4 1 21-16,1-2-13 15,-1 2 18-15,3-3-26 16,0 0 6-16,-2 2 26 15,5-1-31-15,-3-3-1 16,2-2 29-16,0-3-21 16,0 0 10-16,-2 2-18 15,1-3 1-15,1 3 8 16,-1 2-7-16,-6 4-2 16,-7 6 12-16,-5 5-12 15,-7 9 4-15,-6 3-4 16,-2 4 0-16,-2 2 0 0,-3 1 0 15,0 3 0 1,-2 1 13-16,-3 1-12 16,0 3 11-16,-3-1-12 0,2 2 0 15,-2 0 9-15,0 0-9 16,0 0 0-16,0 0-1 16,0 0 0-16,0 0 0 15,0 0 1-15,0 0-2 16,0 0-11-16,0 0 13 15,0 0-17-15,0 0 15 16,0 0-5-16,0 0 7 16,0 0 0-16,0 0 1 15,0 0 11-15,0 0-12 16,0 0-2-16,0 0-8 16,0 0 10-16,0 0-13 0,0 0-14 15,0 0-44-15,0 0 20 16,0 0-44-16,0 0 41 15,0 2-31-15,28-2-52 16,-1-7-75-16,3-7-11 16</inkml:trace>
  <inkml:trace contextRef="#ctx0" brushRef="#br0" timeOffset="52603.691">23894 7634 62 0,'0'0'264'0,"0"0"-128"15,0 0-21-15,0 0-22 16,0 0-2-16,0 0-6 15,0 0-84-15,-66-42 0 16,57 42 1-16,-4 0 6 16,-1 2 1-16,0 4-9 15,0 1-4-15,-2 3-11 16,-4 4 16-16,-2 6-1 0,-2 5 6 16,3 6-5-16,11 7-2 15,10 8-11-15,3 3 9 16,25 4-5-16,10-3 8 15,9-8-2-15,-4-11-11 16,-7-11 13-16,-9-14 21 16,-8-6 16-16,-5-13 155 15,-1-17-53-15,-1-12-27 16,1-9-48-16,1-17 23 16,2-15-29-16,-3-13 10 15,0 9-61-15,-6 19 5 16,-7 21 7-16,0 21-19 15,0 2-20-15,-15 8 9 0,-7 11-48 16,-56 38-210 0,5 15-43-16,-9 4-81 0</inkml:trace>
  <inkml:trace contextRef="#ctx0" brushRef="#br0" timeOffset="57116.4956">20834 14443 497 0,'0'0'210'0,"0"0"-21"16,0 0 13-16,0 0-95 16,0 0-39-16,0 0-5 15,0 0-46-15,0 0-7 16,0 0 5-16,0 0-14 16,0 0 17-16,0 0-18 15,0 0-6-15,0 0-4 16,0 0 10-16,0 0-2 15,0 0-8-15,0 0 10 0,0 0 17 16,0 0-17-16,0 0 0 16,0 0 19-16,-2 0-13 15,-2 0 4-15,-2 0 4 16,-3 4-12-16,-6 4 19 16,0-2-21-16,0-1 0 15,2-2 43-15,-1-1-13 16,-2-1-8-16,1-1-2 15,-3 0-7-15,2 0 31 16,2 0-21-16,2 0-15 16,1 0 43-16,-2 0-50 15,0 0 5-15,3 0-6 16,-3-1 6-16,0-2 3 0,0 1-9 16,-2 0 0-16,-1-1-2 15,-2-1 2-15,-1-2 0 16,0 1 19-16,-1-4 4 15,-2 0 20-15,-1-3-29 16,-1 0-14-16,0-1 44 16,1-1-43-16,3 2-1 15,-1-2 1-15,3 2 7 16,1-2 27-16,1-1-35 16,-3-1 0-16,-1-4 4 15,-1-1-4-15,0-1 0 16,1-4-1-16,3 1 2 15,2-3 19-15,5-3-20 16,2-1 0-16,4-5-12 0,0-3 12 16,2-4 0-16,2-3 6 15,-1-5-5-15,1-1 20 16,-2-2-21-16,1 3 0 16,-2 1-14-16,2 4 14 15,1 5 0-15,0 2 9 16,0 1-8-16,1 1 14 15,10-2-15-15,4 0 0 16,4 1-25-16,7-5 25 16,4-4 0-16,7 1-2 15,2-3 8-15,1 3-12 16,3 3 6-16,5 3 0 16,6 1-16-16,7-2 16 0,8-2-6 15,20-13 5-15,25-14-12 16,25-17 13-16,10-1-19 15,-5 5 19-15,-11 15-28 16,-14 9 28-16,8-2-11 16,6 2 3-16,3-2 3 15,0 6-1-15,-8 6 4 16,-4 5 2-16,-3 3-9 16,3 2 9-16,-1 0 0 15,8-5 1-15,7 0-1 16,3-4 1-16,4-5-1 15,6-6 0-15,-2-2-3 16,-1 3 3-16,-17 12 0 16,-34 16 0-16,-31 13 1 0,-26 8-1 15,-15 4 0-15,-4-1 0 16,-1 3-18-16,-4-2 18 16,-8 1-4-16,0-1 4 15,0-1 0-15,2-2 1 16,1-4-1-16,1 0 1 15,0 1 4-15,-3 1-5 16,-2 3-3-16,-3 2 2 16,0 0 1-16,0 3 0 15,-4 2 0-15,1 1 0 16,-1-1 15-16,0 1-15 0,0-1-10 16,0-1 8-1,2-1 3-15,-2 2-1 0,0-2 0 16,0 0 8-16,0 2 0 15,0-2-8-15,0 0-6 16,0 2 5-16,0-3 2 16,0 2-1-16,0 0 0 15,0 0 7-15,0-2-7 16,-2 2 0-16,-2 1 0 16,3-2 2-16,1 2-2 15,-2-2 0-15,0 1-1 16,1-1 10-16,0 1-9 15,-1 0 0-15,1 0 0 16,1 1-7-16,-2 0 7 16,1-1 0-16,-1 1 1 0,1 1-1 15,1 0 3-15,-2 0-3 16,2 0 0-16,-1 0-12 16,1 0 12-16,0 0-1 15,0 0 1-15,0 0 0 16,0 0 8-16,0 0-8 15,0 0 0-15,0 0-4 16,0 0 4-16,0 0 0 16,0 0-1-16,0 0 2 15,0 0 17-15,0 0-18 16,0 0 0-16,0 0-5 16,0 0 5-16,0 0 0 15,0 0 3-15,0 0 3 16,0 0 10-16,0 0-16 15,0 0 0-15,0 0-3 0,0 0 3 16,0 0 0-16,0 0 0 16,0 0 2-16,0 0 11 15,0 0-13-15,0 0 0 16,0 0-12-16,0 0 12 16,0-1 0-16,0-1 9 15,0-1-6-15,0 2 9 16,0 1-12-16,0 0 0 15,0 0-15-15,0 0 15 16,0 0 0-16,0 0 5 16,0 0-4-16,0 0 7 15,0 0-8-15,0 0 0 16,0 0-15-16,0 0 15 0,0 0 0 16,0 0 6-16,0 0-4 15,0 0 4-15,0 0-6 16,0 0 0-16,0 0-15 15,0 0 15-15,0 0 0 16,0 0-1-16,0 0 9 16,0 0-8-16,0 0 0 15,0 0 0-15,0 0-14 16,0 0 14-16,0 0 0 16,0 0 0-16,0 0 0 0,0 0 3 15,0 0-3-15,0 0 0 16,0 0-2-1,0 0 2-15,0 0 0 16,0 0 2-16,0 0-1 0,0 0 3 16,0 0-4-16,0 0 0 15,0 0-2-15,0 0 2 16,0 0 0-16,0 0 2 16,0 0-1-16,0 0 4 15,0 0-5-15,0 0 0 16,0 0 3-16,0 0-3 15,0 0-3-15,0 0 1 16,0 0 3-16,0 0-1 16,0 0 0-16,0 0 1 15,0 0 2-15,0 0-3 16,0 0 0-16,0 0 0 0,0 0 0 16,0 0-1-16,0 0 1 15,0 0 0-15,0 0 2 16,0 0-2-16,0 0-3 15,0 0-4-15,0 0 7 16,0 0 0-16,0 0 0 16,0 0 7-16,0 0-2 15,0 0-5-15,0 0-6 16,0 0 5-16,0 0 1 16,0 0 0-16,0 0 0 15,0 0 1-15,0 0 3 16,0 0-4-16,0 0-4 15,0 0-3-15,0 0 8 16,0 0-1-16,0 0 0 0,0 0 7 16,0 0-1-16,0 0-6 15,0 0 0-15,0 0-9 16,0 0 10-16,0 0-1 16,0 0 0-16,0 0 1 15,0 0 9-15,0 0-10 16,0 0 0-16,0 0-6 15,0 0 6-15,0 0 0 16,0 0-1-16,0 0 2 16,0 0 4-16,0 0-5 15,0 0 0-15,0 0-3 16,0 0 3-16,0 0 0 0,0 0-1 16,0 0 3-16,0 0 8 15,0 0-10-15,0 0 0 16,0 0-9-16,0 0 9 15,0 0 0-15,0 0 0 16,0 0 2-16,0 0 5 16,0 0-7-16,0 0 0 15,0 0-10-15,0 0 10 16,0 0-1-16,0 0 0 16,0 0 2-16,0 0 12 15,0 0-13-15,0 0 0 16,0 0-13-16,0 0 13 15,0 0 0-15,0 0 2 0,0 0-1 16,0 0 12-16,0 0-13 16,0 0 0-16,0 0-13 15,0 0 13-15,0 0 0 16,0 0 1-16,0 0 0 16,0 0 18-16,0 0-19 15,0 0 0-15,0 0-17 16,0 0 17-16,0 0 0 15,0 0 9-15,0 0-8 16,0 0 24-16,0 0-25 16,0 0 0-16,0 0-10 15,0 0 10-15,0 0 0 16,0 0 5-16,0 0 1 0,0 0-1 16,0 0-5-1,0 0 0-15,0 0-8 0,0 0 8 16,0 0 0-16,0 0 6 15,-2 0-5-15,1 0 3 16,-1 0-4-16,1 0 0 16,1 0-11-16,0 0 11 15,0 0 0-15,0 0 0 16,0 0 6-16,0 0-2 16,0 0-4-16,0 0 0 15,0 0-11-15,0 0 11 16,0 0 0-16,0 0 2 15,0 0-1-15,0 0 5 16,0 0-6-16,0 0 0 16,0 0-6-16,-2 0 6 0,-2-4 0 15,2 2 0 1,1 1 1-16,1 1-1 0,0 0 0 16,0-1 1-16,0 1-1 15,0 0 0-15,0 0-3 16,0 0 2-16,-2 0 2 15,2 0-1-15,0 0 0 16,0 0 1-16,0 0 4 16,0 0-5-16,0 0-5 15,0 0 5-15,0 0 0 16,0 0 0-16,0 0 0 16,0 0 0-16,0 0-11 0,0 0 11 15,0 0-27-15,0 0 13 16,0 0-35-16,0 0-21 15,0 0-25-15,0 0-62 16,-1 0 8-16,-1 0-9 16,2 0-66-16,0 0-12 15,0 0-269-15</inkml:trace>
  <inkml:trace contextRef="#ctx0" brushRef="#br0" timeOffset="57898.9651">24240 10809 183 0,'0'0'208'15,"0"0"19"-15,0 0-103 16,0 0 1-16,0 0-47 0,0 0-23 15,0 0 22-15,-27-16-67 16,27 16-3-16,0 0 11 16,-1 0-18-16,-1 0-1 15,-4 0 1-15,-3 4 0 16,-6 8 10-16,-4 5-10 16,-5 3 0-16,-3 5 3 15,-1 3-2-15,-2 5-1 16,2 3 16-16,2-1-15 15,7 5 32-15,1-1-33 16,9 2 0-16,3 0-3 0,6-7 3 16,0-3 0-16,0-5-2 15,0-9 4-15,4-3-4 16,-1-6 0 0,0-4-4-16,1-1-4 0,-3-3 20 15,-1 0-8-15,2 0 19 16,-2 0-6-16,0 0 31 15,1 0-4-15,2-3 13 16,6-9 66-16,1-6-121 16,4-7 6-16,5-4 8 15,0-3-13-15,0 0 15 16,-2 0-16-16,-2-1 0 16,0 1-11-16,-6 0 11 15,-4 0 0-15,-3-1 9 0,-2 2-8 16,0 2 5-1,0 4-6-15,-8 3 0 0,-1 5-27 16,-3 3 27-16,0 3 0 16,-2 5 7-16,-5 6-7 15,-6 0-26-15,-10 15-71 16,-26 26-113-16,6-2-10 16,5-3-481-16</inkml:trace>
  <inkml:trace contextRef="#ctx0" brushRef="#br0" timeOffset="58951.8729">22200 13590 323 0,'0'0'238'0,"0"0"5"16,0 0-73-16,0 0-67 16,0 0-54-16,0 0-49 15,0 0-14-15,-46-32-54 16,50 36-29-16,12 11 19 15,-2-1-133-15,-2-1-85 0</inkml:trace>
  <inkml:trace contextRef="#ctx0" brushRef="#br0" timeOffset="59114.4417">22200 13590 461 0,'-113'76'167'16,"113"-76"-28"-16,0 0-139 16,7 5-39-16,8 7-90 15,3-1-50-15</inkml:trace>
  <inkml:trace contextRef="#ctx0" brushRef="#br0" timeOffset="60202.2703">21255 14114 51 0,'0'0'56'0,"0"0"-38"16,0 0-17-16,0 0 14 15,0 0-15-15,0 0-1 16,0 0-6-16,0 0-18 15,0 0 10-15,0 0-50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1-02T05:52:35.864"/>
    </inkml:context>
    <inkml:brush xml:id="br0">
      <inkml:brushProperty name="width" value="0.05292" units="cm"/>
      <inkml:brushProperty name="height" value="0.05292" units="cm"/>
      <inkml:brushProperty name="color" value="#FF0000"/>
    </inkml:brush>
  </inkml:definitions>
  <inkml:trace contextRef="#ctx0" brushRef="#br0">22648 10007 107 0,'0'0'183'0,"0"0"64"16,0 0-13-16,0 0-74 16,55-79 29-16,-40 61-31 15,-1 0-17-15,-1 4-79 0,-4 1 17 16,-1 4-18-16,-5 4 20 16,-3 5-50-16,0 0-31 15,0 0-36-15,-20 21-23 16,-32 15 43-16,-47 27 16 15,-54 23 1-15,-26 13 26 16,6-6-25-16,40-21 7 16,54-25 1-16,28-14-10 15,8-5 0-15,-5 3 8 16,-10 6-7-16,-9 1-1 16,-14 3-14-16,-14-3-87 15,7-7-74-15,-7-8-120 16,31-10-39-16,32-13-170 0</inkml:trace>
  <inkml:trace contextRef="#ctx0" brushRef="#br0" timeOffset="305.207">21435 9849 599 0,'0'0'208'16,"0"-79"-27"-16,8 40 8 16,2 4-24-16,-3 13-30 15,-1 8-7-15,-1 8-42 16,-2 6-77-16,4 0-9 16,5 20-28-16,15 24 20 0,20 37 8 15,28 38 7-15,19 20 4 16,10 10-11-16,3 1 8 15,-3-13-8-15,5-2-1 16,0-6 0-16,1-7-14 16,-8-8-90-16,-29-33-157 15,-16-26-226-15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1-02T05:52:45.446"/>
    </inkml:context>
    <inkml:brush xml:id="br0">
      <inkml:brushProperty name="width" value="0.05292" units="cm"/>
      <inkml:brushProperty name="height" value="0.05292" units="cm"/>
      <inkml:brushProperty name="color" value="#FF0000"/>
    </inkml:brush>
  </inkml:definitions>
  <inkml:trace contextRef="#ctx0" brushRef="#br0">7062 4501 597 0,'0'0'29'0,"-20"-100"-29"0,20 67 77 16,0-3 28-16,0 0-38 15,0 1-14-15,0 10 24 16,0 10 28-16,0 10-18 16,0 5-87-16,2 0-32 15,5 18 21-15,4 9 6 16,2 13 5-16,-1 18 12 16,0 19 1-16,-3 0-2 15,-3-8-11-15,3-6 1 16,0-12 13-16,1 7-13 0,4 2-1 15,2-7 0-15,2-7-1 16,-5-11 0-16,0-10-2 16,-3-10-11-16,0-12 14 15,8-6 24-15,22-41 179 16,47-41-98-16,50-42-75 16,26-13-21-16,1 1 1 15,-15 21-3-15,-31 29-7 16,-9 16 0-16,-18 18 0 15,-22 21-2-15,-22 13-6 16,-12 8-13-16,-3 4-43 16,-2 3-59-16,-4 6-71 15,-14 3-32-15,-12 20-6 0,-47 29 11 16,-9-4 77-16,-13-6-191 16</inkml:trace>
  <inkml:trace contextRef="#ctx0" brushRef="#br0" timeOffset="472.0552">8113 4082 523 0,'0'0'197'15,"0"0"-37"-15,0 0-27 16,0 0 10-16,0 0-33 0,0 0-77 16,0 0-33-16,-34-47-39 15,28 79 29-15,-3 21 10 16,0 25 7-16,-1 17-6 16,4 7-1-16,6-17 7 15,0-23-7-15,0-20 0 16,10-6 0-16,7 4-7 15,2 6 6-15,4-1-5 16,4-8 6-16,2-11 5 16,6-9-5-16,18-17 1 15,37-20 18-15,54-50 52 16,47-30-4-16,33-24-41 16,18-11-14-16,-8 14-4 0,-6 13-8 15,-11 16 1-15,-20 23-1 16,-30 25 0-16,-43 22-16 15,-39 22-66-15,-39 6-89 16,-18 25-45-16,-7 24-35 16,-21 40 7-16,-3-7 25 15,-22-5 28-15</inkml:trace>
  <inkml:trace contextRef="#ctx0" brushRef="#br0" timeOffset="3149.7428">18958 4282 152 0,'0'0'232'16,"0"0"-157"-16,0 0-65 16,0 0-3-16,-98 11-6 15,76 5 0-15,2-2 1 16,7 5 5-16,1 2-7 16,3 2 7-16,4 5 23 15,2 1 8-15,2 4 4 0,1 0-8 16,0-1 18-16,9 0-3 15,3-1-18-15,4-3 8 16,-1-7-5-16,5-2 0 16,0-6 51-16,6-6-7 15,6-4 38-15,20-3 47 16,4-5-76-16,11-10-46 16,17-9-21-16,8-7-2 15,25-10-2-15,-11 3-16 16,-23 8-1-16,-23 9-9 15,-24 9 2-15,1-2 7 16,-3 2-13-16,2 1-8 16,-12 5-73-16,1 3-39 15,-1 3-38-15,4 0 20 16,1 0 21-16,-1 7 23 0,-7 5-16 16,-15 3-26-16,-6-1 14 15,-6-2-17-15</inkml:trace>
  <inkml:trace contextRef="#ctx0" brushRef="#br0" timeOffset="3498.1786">19758 4506 9 0,'0'0'133'0,"0"0"-37"16,0 0-2-1,0 0 17-15,0 0 7 0,0 0-76 16,0 0-42-16,-10-14-29 15,-7 29 15-15,-8 6 14 16,-6 5 56-16,-4 6-17 16,2 8-27-16,2-1 2 15,7 2 6-15,7-2-7 16,6-5-8-16,8-4 6 16,3-5 11-16,0-9 30 15,9-5 3-15,10-5 10 16,14-3 111-16,30-3 5 15,44-17-101-15,50-16-48 16,22-8-16-16,8 0 0 16,-15 5-16-16,-22 9-25 15,-16 5-59-15,-28 8-11 16,-17 7-88-16,-35 3-67 0,-21-2-126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1-02T05:52:58.644"/>
    </inkml:context>
    <inkml:brush xml:id="br0">
      <inkml:brushProperty name="width" value="0.05292" units="cm"/>
      <inkml:brushProperty name="height" value="0.05292" units="cm"/>
      <inkml:brushProperty name="color" value="#FF0000"/>
    </inkml:brush>
  </inkml:definitions>
  <inkml:trace contextRef="#ctx0" brushRef="#br0">6505 4427 107 0,'0'0'65'0,"0"0"-16"16,0 0-7-16,0 0 21 15,0 0 19-15,0 0-15 16,-40-6 6-16,37 2 18 0,-2 2-14 16,2 1-18-16,2-2-27 15,1 3-12-15,0 0-13 16,-2 0 0-16,2 0 1 16,0 0 0-16,0 0 1 15,-1 0 0-15,1 0-8 16,0 0 8-16,-3 0-2 15,2 0-7-15,-2 0 1 16,0 0 0-16,-2 0 0 16,1 0 1-16,1 0 11 15,-2 0 10-15,2 0 4 16,-4 0-15-16,2 0-6 16,1 0 7-16,1 0 10 15,0 0-3-15,1 0 19 16,1 0 7-16,1 0-9 0,0 0-13 15,0 0-8-15,0 0-15 16,0 0-1-16,0 0-10 16,0 0 3-16,0 0-6 15,0 0 11-15,0 0-9 16,0 0 3-16,0 0 7 16,0 0-6-16,0 0 0 15,0 0 4-15,4 0-4 16,4 0 7-16,5 0 13 15,5 0-6-15,6 4 10 16,6-2 2-16,6 0-18 16,8 0 34-16,6 0-15 0,5 0 3 15,1 1-4 1,1 0-13-16,-1 0-6 0,-1-1 10 16,-2 3-9-16,-1 1-1 15,-1-1 9-15,1 0-8 16,-1-1 0-16,-3 1 5 15,-2-1-4-15,-1 0-2 16,4 0 1-16,-2 0-1 16,2-2 1-16,0 2 5 15,4 0-6-15,4 1 0 16,3-1 0-16,3-1 9 16,1 2-4-16,0-1-5 15,5 0 0-15,2 0 0 16,13-2 1-16,17 3 0 15,17-2 19-15,-1 0-6 0,-9-1-2 16,-9 3 0-16,-10-3-11 16,8 2-1-16,12-2 8 15,5 2-8-15,2-3 35 16,2 4-17-16,-5 0-4 16,4 1-4-16,-6 2-2 15,0 0-1-15,-7 3-6 16,-7 1-1-16,-15-4 0 15,-18-2 0-15,-16-1 1 16,-5-1 1-16,1 0-2 16,0 1 14-16,-4-1-13 15,-12-1 9-15,-12-3-3 16,-8 0 0-16,-6 0 18 0,-2 0 55 16,0 0-11-16,0 0-31 15,2-3-30-15,-2-4-8 16,0 1 0-16,0 0-16 15,0 2-22-15,-22-5-103 16,-5 3-235-16,-6-5-248 0</inkml:trace>
  <inkml:trace contextRef="#ctx0" brushRef="#br0" timeOffset="3131.7996">9512 3228 13 0,'0'0'224'16,"0"0"-76"-16,0 0-31 15,0 0 9-15,0 0 18 16,-4-80-47-16,4 69-21 16,0 3-16-16,0 2-4 15,0 3 6-15,0 0-10 0,0 3-25 16,0 0-27 0,0 0-14-16,0 0-1 0,0 0-6 15,0 0 0-15,0 4 4 16,3 3 16-16,4 4 1 15,-1 1 1-15,1 2 6 16,0 1-7-16,2 1 0 16,0 1 1-16,2 2 0 15,-4-3 0-15,2 1 0 16,0 0 9-16,-3-1-9 16,0-1 8-16,-3-2-9 15,2-4 1-15,-2 0 0 16,0-2 0-16,1-1 0 0,-3-3 0 15,1 0 9-15,-1-2-3 16,-1-1-6-16,2 0 16 16,-2 0-2-16,0 0 5 15,1 0 8-15,-1 0 8 16,2 0 9-16,4 0 23 16,10 0 13-16,14-9-8 15,27-8-32-15,37-12-27 16,32-5-1-16,10-4-12 15,-7 3 5-15,-20 6-5 16,-32 7 9-16,-22 4-10 16,-16 6 0-16,-15 4 1 15,3-1 6-15,-3 1-6 16,-4 1 0-16,-5 2 7 0,-5 3-2 16,-4-1-6-16,-3 1 0 15,-2 2-1-15,2 0 0 16,-3 0-5-16,0 0 4 15,0 0-11-15,0 0 6 16,0 0 6-16,0 0 0 16,0 0-1-16,0 0 2 15,0 0-6-15,0 0 6 16,0 0 0-16,0 0 0 16,0 0 1-16,0 0-1 15,0 0 1-15,0 0 0 16,0 0-1-16,0 0 1 15,0 0 0-15,0 0-1 0,0 0 2 16,0 0-1-16,0 0 1 16,0 0-2-16,0 0 2 15,0 0-2-15,0 0 1 16,0 0-1-16,0 0 0 16,0 0 0-16,0 0 0 15,0 0 1-15,0 0-1 16,0 0 0-16,0 0 1 15,0 0-1-15,0 0 1 16,0 0-1-16,0 0 0 16,0 0 1-16,0 0-1 15,0 0-1-15,0 0 1 16,0 0 0-16,0 0 0 16,0 0-1-16,0 0 0 15,0 0 0-15,0 0 0 0,0 0 1 16,0 0-2-16,0 0 4 15,0 0-2-15,0 0 0 16,0 0 0-16,0 0 0 16,0 0-2-16,0 0 2 15,0 0 0-15,0 0 0 16,0 0 0-16,0 0 2 16,0 0-4-16,0 0 2 15,0 0 0-15,0 0 0 16,0 0 0-16,0 0 2 15,0 0-2-15,0 0 0 16,0 0 1-16,0 0 0 16,0 0-1-16,0 0 0 15,0 0 1-15,0 0-1 0,0 0 1 16,0 0-1-16,0 0 1 16,0 0 4-16,0 0-5 15,0 0 0-15,0 0-2 16,0 0 1-16,0 0-15 15,1 5-31-15,4 9-34 16,-2 7-64-16,0-1-112 16,-3-12-384-16</inkml:trace>
  <inkml:trace contextRef="#ctx0" brushRef="#br0" timeOffset="5185.0798">7499 3235 221 0,'0'0'133'16,"0"0"-32"-16,0 0 7 16,0 0-29-16,0 0-21 15,0 0 23-15,3-33-13 16,-3 29-5-16,0 2 2 16,0 0 6-16,0 0-12 15,0 0-17-15,0 2-1 16,0 0-18-16,0 0-23 0,0 0-6 15,0 0-4 1,0 0-7-16,3 0-8 0,0 5 15 16,1 2 9-16,2 4-1 15,0 2 0-15,5-1-4 16,-2 2 5-16,1 0 0 16,0 2 1-16,1-2 0 15,-2 2 0-15,3-2 0 16,-5-2 7-16,2 1-7 15,-2-1 0-15,0-4 1 16,-1-2-1-16,-3-1 1 16,0-2 2-16,-3-3-2 15,1 2 14-15,-1-2 1 16,0 0 11-16,0 0 27 16,0 0 7-16,2 0 1 0,2 0 12 15,8-2-4-15,9-10-18 16,13-6-37-16,14-3-14 15,9-7-1-15,2-2 1 16,1 0-1-16,0 0 0 16,-2-1-1-16,-3-1 1 15,-3 5 1-15,-4 1 6 16,-11 3-6-16,-5 5 0 16,-7 3 1-16,-8 2-2 15,-4 5 1-15,-4 0 0 16,-5 4 1-16,-1 1-1 15,-1 2 0-15,-2 1-1 16,1 0 0-16,-1 0 0 0,0 0-9 16,0 0-1-16,0 0-3 15,0 0 4-15,0 0-7 16,0 0 0-16,0 0-4 16,0 0-2-16,0 0-4 15,0 0-3-15,0 0 7 16,0 0 0-16,0 0-10 15,2 1 21-15,-1 2 2 16,-1 1-13-16,2 0-13 16,-2-2-7-16,0 2-21 15,0 0 9-15,0 0-1 16,0 5-19-16,-3 6-67 0,-11-3-112 16,0-2-43-16</inkml:trace>
  <inkml:trace contextRef="#ctx0" brushRef="#br0" timeOffset="6303.774">7918 3083 199 0,'0'0'194'16,"0"0"-73"-16,0 0 10 15,0 0-15-15,0 0-33 16,0 0-35-16,0 0-35 16,0-23-7-16,2 23-6 0,-2 0 0 15,0 0-8-15,1 0-2 16,2 0 1-16,0 0 8 16,1 6 1-16,1 2-2 15,-1 2 2-15,1 2-1 16,1 3 1-16,-1 0-1 15,0 0-5-15,0 1 6 16,-3-2 0-16,3 3 0 16,-3-3 0-16,1 1 1 15,0 0 5-15,-2-5-6 16,2 2 0-16,1-3 1 16,-2-1 0-16,1-2-1 15,0-1 1-15,-2-1 5 16,1-1-5-16,0 0-1 0,1-1 8 15,-2-1-6-15,1-1 12 16,2 0 6-16,8 0 18 16,13-1 65-16,29-20 41 15,33-8-66-15,27-13-47 16,12-5-11-16,-7 2-4 16,-14 4-9-16,-28 10-6 15,-17 8 0-15,-17 6 0 16,-7 3 9-16,0 0-9 15,0 0 0-15,-2 0 5 16,-13 5-5-16,-8 3 9 16,-7 2 9-16,-4 2 4 15,-1 2-16-15,-1 0-7 16,0 0 0-16,0 0-2 16,0 0-9-16,0 0-2 0,0 0-8 15,0 0-9-15,0 0-4 16,0 0 7-16,0 4 1 15,0 0-19-15,-6 3-6 16,-7 3-2-16,-2 1-8 16,-9 2 9-16,-1 2-12 15,-4 4 17-15,0 2-47 16,-6 6-58-16,10-6-90 16,7-5-113-16</inkml:trace>
  <inkml:trace contextRef="#ctx0" brushRef="#br0" timeOffset="16288.407">6871 7442 211 0,'0'0'189'0,"0"0"-108"15,0 0-41-15,0 0 58 16,0 0-4-16,-2 0-49 15,2 0-45-15,0 0 0 16,0 0-1-16,0 0 1 16,0 0 1-16,0 0-1 15,0 0 9-15,0 0 1 16,0 0-9-16,0 0 9 16,0 0-10-16,0 0-2 15,0 0 1-15,0 0 0 16,0 0-8-16,0 0 7 0,0 1 2 15,6 3 2-15,6 1 11 16,0 0 6-16,4-1 23 16,1 2-5-16,4 1-9 15,1-3-10-15,5 0 4 16,6 2-10-16,-2 0 1 16,6 1 3-16,1-1-8 15,-1-2 4-15,1 2-11 16,0-2 10-16,-1-1-1 15,2-2 6-15,0 1-6 16,3-2 11-16,0 0 0 16,1 0-20-16,-1 0 0 15,0 0 13-15,2 0 2 16,-2 0-14-16,4 0 6 16,-1 0-7-16,2 0 5 0,-2 0-4 15,3 0 5-15,-3 0-7 16,4 0 0-16,-1 1 0 15,4 2 0-15,2 1 0 16,0 0 0-16,2 2 1 16,1-1 0-16,-1 1 1 15,-4-1 5-15,-2 3-7 16,-4-1-1-16,-2-1 1 16,-2 2 1-16,1 1 0 15,0-1-1-15,0-1 0 16,2 1 0-16,4-1 7 15,1-1-7-15,5-2-1 16,4 0 1-16,7-3 13 0,14-1-3 16,17 0-9-1,18 0 1-15,3 0 15 0,-19 0-4 16,-23 0-12-16,-26 5-1 16,-3-3 0-16,8 3 1 15,8 0 1-15,8 0 7 16,-1 1-9-16,-4-2 0 15,-5 1-1-15,-3-1 1 16,-8-1 8-16,-3 2-7 16,-6-2 1-16,-4 0-2 15,0 1 0-15,-4-1-7 16,-3-1 7-16,-2 1 0 0,-2-1 2 16,-2 1-1-16,-2-1-1 15,-4 0 0-15,-2 0 0 16,-6-2 0-16,-1 0 2 15,-6 0-2-15,-1 0 1 16,-2 0 0-16,0 0-1 16,0 0-18-16,0 0-34 15,-27 0-20-15,-3 0-229 16,-8 0-101-16</inkml:trace>
  <inkml:trace contextRef="#ctx0" brushRef="#br0" timeOffset="17851.3791">7011 7663 500 0,'0'0'140'16,"0"0"-68"-16,0 0-28 15,0 0 25-15,0 0-1 16,0 0-50-16,0 0-18 16,-6 5-9-16,6-4 9 15,4 4-1-15,4-1 1 16,3 0 0-16,3 2 8 15,3-2 8-15,7 0 9 16,4-1 17-16,15-3 10 0,27 0 14 16,35-5-1-16,47-15-1 15,27-5-6-15,3-2-17 16,-2 8-10-16,-17 6-10 16,3 3-5-16,4 6-6 15,0 4-9-15,3 0 8 16,1 2-6-16,3 12-2 15,2 2 0-15,3 5 0 16,7 4 8-16,8-1-6 16,0-2-2-16,-1-2 5 15,-6-4 6-15,-12-3-6 16,-11-7-5-16,-16-1-1 16,-22-4 1-16,-18-1 0 15,-11 0 2-15,-25-4-2 16,-17-4 5-16,-18-1 10 0,-9 1-9 15,-1-2-7-15,0 2 2 16,-5-2 14-16,-8 3 20 16,-8 2 34-16,-5 1-10 15,-2 2-6-15,-1 1-19 16,-1 1-15-16,0 0-18 16,0 0-1-16,0 0-1 15,0 0 0-15,0 0-1 16,0 0 0-16,0 0-1 15,0 0 2-15,0 0 0 16,0 0-1-16,0 0 1 16,0 0 0-16,0 0 0 15,0 0-1-15,0 0 1 0,0 0 0 16,0 0 0-16,0 0 0 16,0 0-1-16,0 0 0 15,0 0-1-15,0 0 1 16,0 0 1-16,0 0-1 15,0 0 1-15,0 0-1 16,0 0 1-16,0 0 0 16,0 0-1-16,0 0 0 15,0 0-5-15,0 0 5 16,0 0 0-16,0 0 0 16,0 0 0-16,0 0 1 15,0 0 0-15,0 0 0 0,0 0-1 16,0 0 1-16,0 0 0 15,0 0 0-15,0 0 0 16,0 0-1-16,0 0 1 16,0 0 0-16,0 0-1 15,0 0 1-15,0 0-2 16,0 0 2-16,0 0 2 16,0 0-2-16,0 0 0 15,0 0 0-15,0 0-2 16,0 0 2-16,0 0 0 15,0 0 2-15,0 0-2 16,0 0 0-16,0 0 0 16,0 0 0-16,0 0 1 15,0 0-1-15,0 0 0 16,0 0 1-16,0 0-1 0,0 0 0 16,0 0 0-16,0 0 0 15,0 0 0-15,0 0 0 16,0 0 0-16,0 0 1 15,0 0-1-15,0 0 0 16,0 0 0-16,0 0 0 16,0 0 0-16,0 0 6 15,0 0-6-15,0 0 0 16,0 0 1-16,0 0 0 16,0 0 0-16,0 0 0 15,0 0 0-15,0 0 0 16,0 0 1-16,0 0-1 15,0 0-1-15,0 0 2 16,0 0-2-16,0 0 2 16,0 0-1-16,0 0 5 0,0 0-6 15,0 0 1-15,0 0 1 16,0 0-2-16,0 0 0 16,0 0-18-16,0 0-61 15,0 0-97-15,0 3-37 16,0 9 33-16,-6-4-125 15,-3-5-276-15</inkml:trace>
  <inkml:trace contextRef="#ctx0" brushRef="#br0" timeOffset="38926.9457">11344 15385 188 0,'0'0'170'0,"0"0"-32"15,0 0-35-15,0 0 7 16,-20-16-22-16,19 15-44 15,1 1-26-15,0 0-17 16,0 0 0-16,0 0 15 16,0 0 19-16,0 0 20 0,0 0 7 15,0 0-19 1,0 6-17-16,0 15 2 0,0 13 25 16,-2 14 24-16,1 9-22 15,1 7-29-15,0 3-13 16,0-1-1-16,0-4-4 15,0-4-6-15,4-5-1 16,2-9 5-16,3-6 1 16,0-8-7-16,-2-6 0 15,-1-8-1-15,-1-3 1 16,-2-5-7-16,0-4 7 16,-3-4 0-16,0 3 1 15,0-3 8-15,0 0-3 16,0 0-5-16,0 0 14 15,0 0 3-15,0-7-2 16,0-6-16-16,-2-4-6 16,-2-3 6-16,-2-2 6 0,0-3-5 15,0-1-1-15,-1 1 6 16,1-2-5-16,0-2-1 16,1-1 0-16,1-1 0 15,-1 0-1-15,5 1-4 16,-4 0 5-16,2 0 1 15,1 4 0-15,-2 0 0 16,1 2-1-16,1 0 0 16,-1 1 0-16,1 3 0 0,-1-1 0 15,1 2 0 1,1 1 0-16,0 2-1 0,0 2 1 16,0 2 0-16,0-2 0 15,0 3 0-15,0 1-1 16,0 1 0-16,0 2 0 15,0-1-6-15,0 3 7 16,1 0 0-16,2-1 0 16,0-2-8-16,3-3 8 15,0-2-7-15,5-2 5 16,-2-2-5-16,0-2 4 16,4 2-4-16,-1-2-2 15,0 1 8-15,0 0 1 16,0 2-1-16,1 1 0 15,-1 1 0-15,1 4 0 16,0 1-5-16,-3 2-1 0,3 3-6 16,-1 1 11-16,1 3-4 15,1 0 6-15,-3 0-1 16,3 7-1-16,-2 7 2 16,0-1-1-16,-3 6 1 15,-1 0 1-15,-2 3-1 16,-4 2 10-16,-2 1-10 15,0 1 2-15,-4 1 5 16,-6 1-7-16,-1-3 6 16,-2-2-5-16,1-2 6 15,-1-4-6-15,5-2 0 0,-1 0 0 16,0-2 0 0,0-1-1-16,3-2 1 0,2-2-1 15,-1-2 0-15,4-2 0 16,-1-4 0-16,2 0 0 15,0 1 0-15,0-1-7 16,0 0-5-16,0 0-11 16,2 0-4-16,8 0 9 15,5 0 8-15,5 0 1 16,2 0 9-16,5-1-9 16,0 1 9-16,-1 0 0 15,-1 0-2-15,-2 16 2 16,-3 8 0-16,-4 5 0 15,-4 8 1-15,-5 4 0 16,-2 3 0-16,-5 0 1 0,0-4 3 16,0-5-3-1,0-6 4-15,0-7-6 0,-5-6 9 16,-2-5-2-16,-5-1 2 16,-1-3-2-16,-4-2 0 15,1-1 5-15,-2-4 1 16,0 0-4-16,-2-4-9 15,1-6 7-15,3-2-7 16,1 0-7-16,3-1 6 16,4 4 0-16,0 2 0 15,8 4-20-15,0 3-112 16,0-9-168-16,4 2 21 16,3-3-304-16</inkml:trace>
  <inkml:trace contextRef="#ctx0" brushRef="#br0" timeOffset="39564.0807">11872 15183 398 0,'0'0'164'16,"0"0"-24"-16,0 0-26 0,0 0-75 15,0 0-39-15,0 0 6 16,0 0 7-16,19 85 22 16,-7-37 20-16,0 5 4 15,2 4-21-15,-1-2-4 16,2-2-15-16,0-4 0 15,-3-5 1-15,1-5 3 16,-4-7-10-16,-1-5-7 16,-4-9-4-16,-1-5 6 15,1-6-7-15,-4-4 6 16,0-3 14-16,0 0 67 16,0 0 14-16,0 0-41 15,-8-8-45-15,-5-7-10 0,-3-4-6 16,3-9-10-16,-4-8 4 15,2-5 6-15,-2-7 5 16,0-4-5-16,1-5-2 16,4-1 2-16,4-3 1 15,5-3-1-15,3 1 8 16,0 8-8-16,3 4 0 16,8 9 0-16,-1 11-1 15,3 2 0-15,4 4 1 16,2 4-6-16,4 0 5 15,-1 5-24-15,-1 6-10 16,0 4 3-16,-5 6-17 16,1 0-23-16,-5 2-7 0,1 8 3 15,-1 2-36-15,0 0-15 16,0-1-3-16,6-5-3 16,-2 0-44-16,-4-6-35 15</inkml:trace>
  <inkml:trace contextRef="#ctx0" brushRef="#br0" timeOffset="39847.5676">11976 15312 415 0,'0'0'186'16,"0"0"-66"-16,0 0-65 15,0 0-55-15,0 0-1 16,0 0 1-16,81-13 13 16,-32-13 9-16,9-7-21 15,24-21-1-15,-15 11-107 16,-13 4-295-16</inkml:trace>
  <inkml:trace contextRef="#ctx0" brushRef="#br0" timeOffset="40315.9422">12773 14569 449 0,'0'0'181'15,"0"0"-10"-15,0 0-100 16,0 0-33-16,0 0-25 0,0 0-13 15,0 0 8-15,-96 97 0 16,71-52 39-16,4-2 14 16,6 0 10-16,9-4-10 15,6-3-37-15,15-4-18 16,36-1-6-16,27-4 0 16,2-5 0-16,-5-4 0 15,-10-4 9-15,-19 3-2 16,-4-1 0-16,-7 6 0 15,-21 0-5-15,-14 3 4 16,-16 4 7-16,-17-2-7 16,-4 1-3-16,0-6 4 15,4-3-5-15,9-5-2 0,8-6-12 16,10-2-79 0,6-6-177-16,1 0-36 0,9 0-274 15</inkml:trace>
  <inkml:trace contextRef="#ctx0" brushRef="#br0" timeOffset="41608.5123">11997 16717 224 0,'0'0'248'16,"0"0"-112"-16,0 0-27 0,0 0-35 15,0 0-42-15,0 0-32 16,0 0 0-16,-16-7 0 15,19 7 12-15,4 7 26 16,6 5 28-16,1 5 28 16,5 2-19-16,2 5-31 15,2 3-17-15,1 5 5 16,1 1-19-16,-3 4-12 16,1-1 7-16,-4 0 2 15,-1-7-10-15,-5-4 0 16,-4-5 6-16,-1-8 4 15,-4-5-9-15,-2-4-1 16,-2-3 23-16,0 0 1 0,0 0 39 16,0-7-37-16,-3-10-25 15,-5-5-1-15,4-5 9 16,-1-6-9-16,1-5 2 16,-2-2-2-16,0-1 0 15,-4 3 1-15,-1 2 0 16,-3 4 2-16,0 4 4 15,-1 5-1-15,0 0 16 16,1 5 5-16,3 4 7 16,1 5-1-16,4 2-14 15,5 1-4-15,1-1-15 16,3-2-19-16,17-4 18 16,9-6 1-16,11-4 1 15,7 1-1-15,3 3-1 16,3 6 0-16,-7 12 1 0,-6 1-1 15,-7 16 0-15,-7 14 0 16,-6 4 1-16,-8 9 8 16,-3 2-7-16,-6-2 9 15,-3-3-9-15,0-3 11 16,-1-5-12-16,-10-5 1 16,1-1 11-16,1-3-12 15,-1-5-1-15,2-2-24 16,2-1-45-16,-3-5-81 15,-1-2-206-15,2-8-456 0</inkml:trace>
  <inkml:trace contextRef="#ctx0" brushRef="#br0" timeOffset="42194.1747">12783 16379 222 0,'0'0'215'0,"0"0"-65"16,0 0-72-1,0 0-37-15,0 0-28 0,0 0-13 16,0 0 7-16,18 23 55 16,-9 4 46-16,3 6 1 15,4 5-40-15,1-1-21 16,2 0-18-16,5-1-14 16,0-3-3-16,1-7-12 15,-1-2 0-15,-3-7-1 16,-3-4 0-16,-8-6 3 15,-3-4-3-15,-6-3 2 16,-1 0 73-16,0 0 35 16,-4-10-57-16,-7-7-10 0,-4 0-15 15,2-5-22 1,-4-5-4-16,1-2 0 0,-5-1-2 16,0 0 13-16,-1-1-3 15,-1-3-1-15,1 2 13 16,5-3-8-16,4 0 8 15,7-1-13-15,6-4-9 16,0-2-1-16,19-3 1 16,10-3-7-16,8-2 6 15,5 4 0-15,3 3-43 16,-4 13-50-16,-5 7-47 16,-4 17-99-16,-10 6-78 15,-11 0-262-15</inkml:trace>
  <inkml:trace contextRef="#ctx0" brushRef="#br0" timeOffset="42422.561">12926 16493 730 0,'0'0'236'16,"0"0"-5"-16,0 0-135 16,0 0-70-16,0 0-16 15,117-105-10-15,-36 56-82 0,-13 9-122 16,-13 11-285-16</inkml:trace>
  <inkml:trace contextRef="#ctx0" brushRef="#br0" timeOffset="42861.1489">13523 15823 614 0,'0'0'280'0,"0"0"-79"15,0 0-46 1,0 0-74-16,0 0-42 0,0 0-23 16,0 0 3-16,-55-15-13 15,40 36-3-15,-4 4 4 16,2 4-5-16,4 2 12 16,9 2 4-16,4-1-18 15,16 1 0-15,20 2-1 16,12-1-1-16,13-2 1 15,7 1 1-15,-1 0 10 16,-4-1-8-16,-11 1-3 16,-18-1 1-16,-17-3-55 15,-17-4-35-15,-1-3 35 0,-23-8 40 16,-6-7 15 0,0-6 8-16,3-1 3 15,3 0 6-15,6-1-17 0,8-5-7 16,5 1-35-16,5-1-87 15,0 5-147-15,0-2-248 0</inkml:trace>
  <inkml:trace contextRef="#ctx0" brushRef="#br0" timeOffset="43644.1341">13529 14615 451 0,'0'0'161'0,"0"0"-19"16,0 0-1-16,0 0-48 15,0 0-50-15,0 0-43 0,0 0-7 16,34-7 7-16,49-30 35 15,33-19-6-15,-1-2-29 16,-21 9-35-16,-19 12-65 16,-38 19-98-16,-12 6-307 0</inkml:trace>
  <inkml:trace contextRef="#ctx0" brushRef="#br0" timeOffset="43876.9886">13705 14809 317 0,'0'0'354'0,"0"0"-142"16,0 0-157-16,127-91-32 15,-23 27-23-15,1-4-3 16,-25 18-172-16,-35 17-390 0</inkml:trace>
  <inkml:trace contextRef="#ctx0" brushRef="#br0" timeOffset="44421.5258">13780 14352 546 0,'0'0'197'0,"0"0"-141"16,0 78 48-16,0-28 39 16,0 7-39-16,0 3-62 15,0 1-11-15,10-5-15 16,2-4-6-16,6-2-2 0,-1-6-8 15,1-6 7-15,1-7-6 16,-4-6-1-16,-2-11-45 16,-2-6-48-16,-3-8-24 15,4-18-51-15,-3-11 64 16,-2-7-119-16</inkml:trace>
  <inkml:trace contextRef="#ctx0" brushRef="#br0" timeOffset="44709.3803">14025 14224 468 0,'0'0'207'0,"0"0"-25"0,0 0-29 16,0 0-50-16,0 0-52 15,0 0-45-15,0 0-6 16,-6 23 0-16,6 13 19 16,0 11 34-16,0 9-16 15,0 17-21-15,11 16-5 16,2 24-4-16,0 12-7 16,-4-3-8-16,-5-8-40 15,-1-15-77-15,0-29-71 0,-1-18-103 16</inkml:trace>
  <inkml:trace contextRef="#ctx0" brushRef="#br0" timeOffset="45069.8963">14218 15699 408 0,'0'0'263'0,"0"0"-83"16,0 0-86-16,0 0-71 15,0 0-16-15,93-64-7 16,-33 30-1-16,2-3-84 16,16-4-35-16,-17 11-61 15,-16 8-119-15</inkml:trace>
  <inkml:trace contextRef="#ctx0" brushRef="#br0" timeOffset="45310.325">14393 15752 100 0,'0'0'656'0,"0"0"-435"16,0 0-93-16,0 0-60 16,0 0-68-16,0 0-8 15,0 0 2-15,118-66-31 16,-57 34-96-16,9-7-88 16,-19 10-85-16,-15 7 76 0</inkml:trace>
  <inkml:trace contextRef="#ctx0" brushRef="#br0" timeOffset="45662.0963">14472 15365 575 0,'0'0'218'15,"0"0"-19"-15,0 0-98 16,0 0-83-16,0 0-18 16,0 0 0-16,0 0 1 15,9 89 15-15,4-45 9 16,-2 4 1-16,2 2 0 15,-2 0-12-15,-1 2-5 16,2-4-8-16,-1-1 7 16,-1-3-8-16,2-4-65 15,3-3-100-15,0-8-83 16,-5-13-243-16</inkml:trace>
  <inkml:trace contextRef="#ctx0" brushRef="#br0" timeOffset="48193.115">10054 14384 224 0,'0'0'141'16,"0"0"-64"-16,0 0-43 16,0 0-12-16,0 0-19 15,0 0-3-15,0 0-22 16,-26 7-17-16,32 2-3 16,6 1-40-16,-2-4 11 0,-4-1-174 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1-02T05:38:55.485"/>
    </inkml:context>
    <inkml:brush xml:id="br0">
      <inkml:brushProperty name="width" value="0.05292" units="cm"/>
      <inkml:brushProperty name="height" value="0.05292" units="cm"/>
      <inkml:brushProperty name="color" value="#FF0000"/>
    </inkml:brush>
  </inkml:definitions>
  <inkml:trace contextRef="#ctx0" brushRef="#br0">2868 5785 525 0,'0'0'156'16,"0"0"-131"-16,-79 81 37 15,10 7-51-15,-13 34 73 16,0 11 3-16,10-11-40 15,25-33 0-15,22-32-39 16,9-15-2-16,6-5 32 16,-3 2-38-16,2 4 0 15,2-3 8-15,2-11-8 16,4-11 0-16,3-8-9 16,0-10 9-16,0 0 104 15,0-20 21-15,10-25-64 0,16-36-23 16,20-36-37-16,10-25 19 15,7-7-20-15,3 7 15 16,-11 18-25-16,-7 15 10 16,-9 14-6-16,-11 20 6 15,-10 21 17-15,-8 13 23 16,-5 9-29-16,2-4-5 16,1 2 68-16,-4 4-72 15,-1 7 56-15,-3 7-3 16,2 7-24-16,-2 7 1 15,0-1-32-15,1 3-9 16,-1 0-18-16,3 3-14 16,4 7-15-16,4 7 40 15,7 11 8-15,3 5 8 16,7 6 0-16,2 7 1 0,9 7 62 16,4 3-62-16,9 14 13 15,12 17 14-15,3 13-27 16,2 3 16-16,-15-18-17 15,-15-20 0-15,-14-24 5 16,-1-8-5-16,-2 3 0 16,5 1-2-16,-2 1 2 15,-4-5 0-15,-6-5-38 16,-3-6-45-16,-3-5 56 16,0-3-114-16,-3-7-43 15,-1-4 7-15,1-9-4 0,1-12 109 16,-1-5-212-16</inkml:trace>
  <inkml:trace contextRef="#ctx0" brushRef="#br0" timeOffset="210.5396">2890 6200 772 0,'0'0'192'0,"108"-77"-143"15,71-17-42-15,46-18 0 0,12-1-14 16,-58 31-132 0,-79 30-614-16</inkml:trace>
  <inkml:trace contextRef="#ctx0" brushRef="#br0" timeOffset="1614.6068">1130 5284 593 0,'0'0'277'0,"0"0"-128"16,0 0-27-16,0 0 63 15,0 0-94-15,0 0-21 16,-5-64-13-16,4 64-38 16,-2 0-19-16,-3 0-12 0,-3 12-94 15,-7 10 94 1,-19 24 12-16,-30 29 3 0,-26 28 57 15,-14 10-33-15,5-5 4 16,26-23-31-16,24-28 13 16,16-16-3-16,7-8-9 15,5-1-1-15,1-3 7 16,4-5-6-16,9-8-2 16,8-11 1-16,0-4-51 15,0-1 44-15,11 0-3 16,9-8 10-16,10-8 40 15,10-4-25-15,4-4 7 16,8 1-22-16,1-1 1 0,1 5 9 16,-5 5-10-1,-4 4 0-15,-2 6-10 0,-1 1-12 16,-5 3-95-16,-5 0-53 16,-7 0-89-16,-9 0 70 15,-8 0-94-15,-8-3-46 0</inkml:trace>
  <inkml:trace contextRef="#ctx0" brushRef="#br0" timeOffset="2027.8177">960 5475 392 0,'0'0'346'0,"0"0"-137"15,0 0-22 1,0 0 16-16,0 0-32 0,0 0-81 15,0 0-90-15,-36-40-20 16,36 40 19-16,0 3-69 16,0 7 14-16,3 6 56 15,7 6 7-15,1 6 25 16,1 9 23-16,-2 9-37 16,2 18 47-16,-3 27-37 15,0 29 8-15,0 18 28 16,3-10-50-16,4-15 5 15,4-24-4-15,-2-22-14 16,-5-13 12-16,-1-10-13 16,-3-7 0-16,0 5 13 0,1 1-11 15,-1 0 4 1,-3-9-2-16,-3-10 5 0,0-8-16 16,0-6 7-16,-3-5-38 15,0-4 29-15,3-1-16 16,-3 1-16-16,0-1-17 15,0 3-75-15,0 0-153 16,-9-3-427-16</inkml:trace>
  <inkml:trace contextRef="#ctx0" brushRef="#br0" timeOffset="2649.7649">739 8053 1038 0,'137'-81'211'0,"72"-34"-169"16,66-20-15-16,21 3-27 15,-36 30-68-15,-73 35-94 16,-59 24-429-16</inkml:trace>
  <inkml:trace contextRef="#ctx0" brushRef="#br0" timeOffset="2950.4828">870 8213 1053 0,'0'0'197'0,"100"-106"-131"16,67-8-24-16,56-29-26 16,33-7-10-16,2 19-6 15,-49 29-35-15,-60 35-82 16,-50 19-446-16</inkml:trace>
  <inkml:trace contextRef="#ctx0" brushRef="#br0" timeOffset="7113.2246">8067 795 189 0,'0'0'185'0,"0"0"-73"15,0 0 17-15,0 0-12 0,0 0-5 16,-58-74-12-1,51 62-21-15,2 1-8 0,-1 2-13 16,0 2-7-16,0-2 46 16,2 0-86-16,-3 1 8 15,3 0 2-15,-2 0-21 16,2-1 31-16,1 4-31 16,0-1 0-16,3 3 47 15,0-1-47-15,0 2 0 16,0 0-1-16,0 1-2 15,0-1-4-15,0-1 7 16,5 1-2-16,6-1-24 16,4-3 27-16,6 1-1 15,3-1 9-15,7-1-2 0,4 2 2 16,2 0-9 0,5 1 1-16,-2 2-15 15,-4 2 14-15,-5 0 0 16,-6 0 5-16,-8 5-4 0,-4 3-2 15,-5 4-6-15,-5 1-7 16,-3 4-8-16,0 3 2 16,-2 5 7-16,-8 1 3 15,-5 4 20-15,3 2-2 16,-6 4-8-16,0 2 0 16,-1 5 2-16,-5 2-2 15,-1 4 0-15,2-1 16 16,2-2-15-16,4-2 5 15,3-6-6-15,5-2 0 16,2-6-13-16,2 0 13 0,3-3-1 16,2-5-10-16,0-4 8 15,0-3 2-15,4-3-4 16,7-3 5-16,11-5 5 16,10-2-5-16,28-2 7 15,30-21 34-15,-4-2-24 16,-4-1-5-16,-18 4-12 15,-25 8 7-15,0-2 6 16,-5 2-13-16,-12 5 0 16,-10 1 6-16,-7 5 1 15,-4-1 6-15,-1 1-13 0,0 1-7 16,0 0 1 0,0 0-91-16,-19 0-119 0,-3 0-167 15,-4 0-231-15</inkml:trace>
  <inkml:trace contextRef="#ctx0" brushRef="#br0" timeOffset="8458.5156">8734 5 363 0,'0'0'117'15,"0"0"-59"-15,0 0 2 16,0 0 23-16,0 0-18 0,0 0 75 16,0 0-100-1,73 0-11-15,-71 0 20 0,-1 0-5 16,-1 0 28-16,0 0-72 15,0 0 26-15,0 0-41 16,0 0 15-16,0 0-33 16,0 0 4-16,0 0-29 15,-3 0 14-15,-10 0 18 16,-7 0 26-16,-9 0 13 16,-10 0-13-16,-9 0 13 15,-1 1 22-15,-3 22-34 16,3 11 24-16,5 7-25 15,7-3 0-15,4-4 17 0,11-6-17 16,5-4-6 0,7-5 5-16,7-5-8 0,3-4-3 15,0 0-8-15,0-3-3 16,0-1 23-16,9-1 1 16,4-2 0-16,2 1 28 15,10-4-13-15,8 0 8 16,13 0-21-16,10 0 14 15,7-6 19-15,-1 2-36 16,-1 2-3-16,-7 2 1 16,-11 0 2-16,-13 0 0 15,-12 0-1-15,-9 0-25 16,-5 2 9-16,-4-2-5 16,0 0 0-16,0 0 22 15,-4 0 10-15,-4 0 13 0,1 0-4 16,1-4-16-1,0-2 22-15,-1 1-25 0,4 1 0 16,-2 0 5-16,2 0-3 16,-1-2 6-16,-1-1 0 15,-2-1-1-15,-1-2 2 16,1-2-9-16,-2-2 0 16,0-2 43-16,0-3-41 15,1-2 11-15,2-2 16 16,-1 0-2-16,3-3 27 15,1 0-37-15,0 5-16 16,0 3 51-16,-2 7-42 16,-1 8 21-16,0 3 22 15,0 0-16-15,-1 0 21 16,2 0-58-16,-1 0 1 0,2 0 83 16,0 0-52-16,1 0-13 15,1 0 18-15,2 0-24 16,-2 0 10-16,2 0-23 15,0 0 0-15,0 0-19 16,0 0 19-16,0 0-20 16,-1 0 11-16,1 0-17 15,0 0 26-15,0 0-33 16,0 0 18-16,0 0-20 16,1 0 35-16,6 0-11 15,0 0 10-15,2 0 1 16,1 22 0-16,2 18 0 15,3 12 0-15,0 2-9 0,0 1 9 16,0-2 0-16,-2 2 13 16,-1-6-13-16,2-3 11 15,-5-2-11-15,0-6 0 16,-1-5-5-16,-2-5 5 16,-1-6 0-16,-1-5 2 15,0-4 5-15,-3-6 4 16,-1-1-11-16,2-3 0 15,-2-3 18-15,0 2-7 16,0-2-11-16,0 0 32 16,0 0-30-16,0 0-2 15,0 1-63-15,0 3-132 0,-8 13-99 16,-4-1 20 0,-1-3-109-16</inkml:trace>
  <inkml:trace contextRef="#ctx0" brushRef="#br0" timeOffset="8843.0962">9164 794 628 0,'0'0'144'15,"0"0"-88"-15,125-42-56 16,-11 22 0-16,12 3-23 0,-27 6 15 16,-35 6-216-16</inkml:trace>
  <inkml:trace contextRef="#ctx0" brushRef="#br0" timeOffset="9076.9892">9177 1036 550 0,'0'0'267'0,"0"0"-169"16,102-28-88-16,22 0-10 15,23-1-41-15,-23 8 18 16,-31 4-245-16</inkml:trace>
  <inkml:trace contextRef="#ctx0" brushRef="#br0" timeOffset="9542.1303">10151 352 544 0,'0'0'190'0,"0"0"-60"15,0 0 51-15,0 0-87 16,0 0 72-16,-6-76-24 16,4 73-73-16,2 3-52 15,0 0-17-15,0 0-58 16,4 12 58-16,8 8-31 0,6 3 23 15,1 8 7-15,4 2 1 16,-1 3 0 0,-1 1-6-16,-1 1 16 0,0 1-6 15,-2 0-4-15,-2-1 0 16,-2-1-2-16,-2-1 2 16,-5-3-5-16,-1-2-1 15,-3-3-24-15,-1-2 1 16,-2-3-65-16,0-3-21 15,0-3 11-15,0-4-52 16,5-6 32-16,5-3-26 16,0-4-44-16</inkml:trace>
  <inkml:trace contextRef="#ctx0" brushRef="#br0" timeOffset="10198.04">10827 445 535 0,'0'0'208'16,"0"0"-166"-16,0 0 46 16,0 0 17-16,0 0-9 15,0 0-10-15,0 0-68 16,-3-44-1-16,-1 44-10 15,0 0-7-15,-1 0 0 16,-4 0 6-16,-4 0 3 16,-2 0 2-16,-2 0-11 15,4 4 9-15,1-1-12 0,3 2 3 16,0 1-1-16,3 1 0 16,-2 3-18-16,1 0 12 15,1 5 7-15,2 1 0 16,1 1-24-16,1 2 24 15,2 6-16-15,0 1 14 16,6 5 2-16,9 4 0 16,6 2 0-16,7 0 9 15,5 1 29-15,2-3-38 16,-1-2 0-16,0-4 21 16,-5-4-19-16,-1-3 14 15,-3-4-16-15,-4-5 10 16,-6-3-7-16,-3-6-3 0,-3-2 0 15,-3-2 10-15,4 0 10 16,1-9 9-16,2-5-29 16,2-2 12-16,-1-4 2 15,-3 3-14-15,-6-2 0 16,-2 2 18-16,-3 3-18 16,0 1 9-16,-7 1-9 15,-10 1-55-15,-7 3 55 16,-7 1-44-16,-10 4-33 15,-2 2 31-15,-1 1-9 16,3 0 5-16,10 1 6 16,7 7-18-16,6 1-23 0,5 5-148 15,4-3 49-15,0-2-66 16</inkml:trace>
  <inkml:trace contextRef="#ctx0" brushRef="#br0" timeOffset="11523.4312">11394 141 110 0,'0'0'133'0,"0"0"-89"15,0 0 8-15,0 0 42 16,-97-80-51-16,74 58 93 15,-1 7-81-15,0 2-9 16,-3 7 58-16,-2 6-81 16,0 0-23-16,-3 0 52 15,-2 0-44-15,-5 0-7 16,-2 0 24-16,-3 0-24 16,-5 0 0-16,-2 0 4 15,0 0 13-15,1 0 16 16,6 0 8-16,7 0-4 15,9 0 43-15,5 0 3 16,9 0-15-16,5 0-24 16,3 0-45-16,0 0 27 0,-5 0-27 15,-4 0-26 1,-7 0 18-16,-9 0 1 0,-6 0 7 16,-1 0 5-16,0 0-4 15,2 0 12-15,3 0-13 16,3 0 0-16,2 0 12 15,-1 0-12-15,4 0 0 16,-5 0 0-16,1 0 8 16,0 0-10-16,0 0 2 15,2 0 0-15,2 0-11 0,1 0 11 16,2 0-1-16,-1 0-6 16,4 0 14-16,0 0-1 15,1 0-6-15,3 0 0 16,-4 0-13-16,6 0 13 15,-1 12-5-15,0 9 4 16,2 4 2-16,2 2-3 16,1 0 2-16,2-2 0 15,1 2-17-15,-1-2 17 16,4 3-6-16,3-2 0 16,0 2-7-16,0 1 12 15,0 0 1-15,10 1 0 16,1 0 3-16,3-1-2 15,2 2-1-15,4-2 15 16,2 2-15-16,3 1 18 0,4 2-18 16,5-1 0-16,3 0 23 15,4-1-22-15,5 1-1 16,0 0 26-16,5-1-25 16,-1 0 16-16,0-1-17 15,0 0 2-15,0-2-2 16,-1-1 0-16,0-4 0 15,-1-4 14-15,1-2-5 16,2-5 10-16,3-3-19 16,2-3 9-16,5-5 28 15,2-2-37-15,1 0 9 16,2 0 6-16,-2 0-1 16,-3-4-5-16,-4-1-9 0,-6-2 20 15,-6-3 9-15,-4-5-29 16,-1-4 26-16,1-9 44 15,2-6-45-15,-3-7 8 16,-1-10 18-16,-5-7-51 16,-4-5 57-16,-9-17-56 15,-10-13 0-15,-11-14 20 16,-17-3-12-16,-23 8 0 16,-16 14-8-16,-13 34 11 15,-9 21-21-15,-12 19 9 16,-11 14-36-16,-21 0 23 15,-35 18-199-15,24 4-147 0,7 5-272 16</inkml:trace>
  <inkml:trace contextRef="#ctx0" brushRef="#br0" timeOffset="14130.3062">6605 5170 580 0,'0'0'148'0,"0"0"-52"15,0 0 0-15,0 0-23 16,0 0-18-16,0 0-55 16,-6 10 0-16,6 1-11 15,9 7 11-15,3 2 0 16,0 4 15-16,3 2-15 15,0 1 17-15,1-1-17 16,0 1 0-16,4-4 23 16,1-2-21-16,4-1-2 0,1-4 29 15,12-4-16 1,22-7 32-16,49-5 37 0,61-28-51 16,38-14 83-16,21-5-114 15,-11 4 9 1,-28 7-18-16,-52 12 6 0,-33 1-276 0</inkml:trace>
  <inkml:trace contextRef="#ctx0" brushRef="#br0" timeOffset="15171.112">13767 5320 702 0,'0'0'281'16,"0"0"-189"-16,0 0-66 15,0 0 64-15,0 0-90 16,0 0-19-16,0 3 6 15,3 8 13-15,3 4 4 16,2 3-4-16,4 5 0 0,3 0 12 16,3 0-12-16,4 0 0 15,7-3 4-15,5-3-4 16,10-7 31-16,27-10-31 16,43-8 0-16,49-35 99 15,28-14-63-15,8-9-6 16,-7-2 9-16,-26 7-38 15,-9-4 8-15,-20 5-9 16,-24 5-178-16,-37 17 4 16,-29 14-336-16</inkml:trace>
  <inkml:trace contextRef="#ctx0" brushRef="#br0" timeOffset="17698.1517">159 3151 580 0,'0'0'150'0,"0"0"-91"16,0 0 52-16,0 0-69 15,0 0 56-15,0 0-17 16,-8-60-30-16,8 60-28 16,-3 0-23-16,3 0-32 15,0 0 18-15,0 3-15 0,0 5 5 16,5 10 23-16,5 3 2 15,5 4 9-15,4 5-10 16,1 2 0-16,2 3 8 16,6 0-8-16,1 1 0 15,-1-1 10-15,0-5-9 16,-2 0 20-16,2-7-21 16,-2-2 0-16,-5-6-1 15,-5-5 2-15,2-6-1 16,0-4 22-16,9-1 21 15,34-33 90-15,58-38 4 16,59-35-105-16,27-15 43 16,0 7-75-16,-32 17 0 15,-43 22 15-15,-35 18-14 0,-27 15 13 16,-30 17-14-16,-11 12 0 16,-6 2-9-16,1 4 9 15,-1 2-35-15,-3 6-17 16,-2 0-48-16,-2 6 5 15,4 7 1-15,-6 4-16 16,-3 3 60-16,-2 3-39 16,-7 7-12-16,-13 14-40 15,-10-6-8-15,-4-7-126 0</inkml:trace>
  <inkml:trace contextRef="#ctx0" brushRef="#br0" timeOffset="26421.0127">1541 10109 598 0,'0'0'208'0,"0"0"-100"16,0 0-28-16,0 0 40 15,0 0-12-15,-29-20-108 16,29 20 9-16,0 0-40 15,0 0 31-15,0 0-8 0,0 0 2 16,0 0 12-16,0 0 11 16,0 0-17-16,0 0 0 15,0 0 2-15,0 0-2 16,0 0 0-16,0 0 19 16,0 0-11-16,0 0 27 15,0 0-35-15,0 0 0 16,0 0 8-16,0 0-8 15,0 0 0-15,0 0 22 16,0 0-16-16,0 0 35 16,0 0-41-16,0 0 1 15,0 0 6-15,0 0-7 16,0 0 0-16,0 0 14 16,0 0-13-16,0 0 21 15,0 0-22-15,0 0 0 0,0-2 4 16,0 0 5-16,0-4-9 15,0-1 21-15,0-3-19 16,0 1 16-16,0-3-18 16,0 2 0-16,0 0 46 15,0 1-36-15,0-2-2 16,0 4 60-16,-5 2-34 16,1 0 27-16,-5 4-61 15,-3 1 19-15,-2 0-37 16,-5 1 18-16,-5 14-35 0,-3 6 34 15,-1 6 1-15,-2 5 6 16,5 7-6-16,1 2 2 16,10 6 7-16,7 7-9 15,7 12 0-15,13 15-5 16,17-6 11-16,3-8-1 16,9-10-5-16,1-16 0 15,5 0 11-15,4 5-11 16,2-6 0-16,-6-7 9 15,-7-4-2-15,-2-6-14 16,-2-6 1-16,-2-6-19 16,1-11 5-16,5 0 5 15,4-16-12-15,4-12 18 16,1-8-2-16,-3-4 10 16,-6-3 0-16,-13 2 1 0,-10 2-8 15,-14 1 8-15,-4 1 0 16,-13 3 1-16,-10 5-1 15,-8 2 25-15,-3 7-25 16,-6 6 7-16,-5 6-21 16,-4 4 14-16,-2 4-9 15,3 0-3-15,9 6 13 16,8 1-1-16,10-2 4 16,12 0-1-16,9-1-6 15,0 2-52-15,15-2 23 16,15 0 13-16,7-4 10 15,9 0 9-15,5-6-8 16,0-11 19-16,-5-2-11 0,-6 0 0 16,-10 5 0-1,-9 1-6-15,-9 3 18 0,-4 2-12 16,-5 2 8-16,1-2-7 16,-1 3 24-16,-2-1-25 15,4 1 0-15,1 1-15 16,3 1 15-16,6-2-1 15,0 1-6-15,1 0 7 16,-1 4-6-16,-2 0 6 16,-2 0-2-16,3 8-24 15,-3 9 26-15,1 6 0 16,0 8 5-16,-3 9 2 16,-1 10 41-16,-2 6-48 15,4 1 7-15,-1 0 29 16,0-2-36-16,7-6 0 15,-1-4 21-15,0-4-21 0,2-7 36 16,-4-9-36-16,-4-6 1 16,-3-8-3-16,0-5 2 15,-4-4 0-15,-2-2 23 16,0 0-14-16,0 0 36 16,0 0 6-16,0 0-50 15,0 0 35-15,0-2-36 16,-5-4-18-16,2 2 5 15,3 0-54-15,0-2-39 16,0-2-86-16,0-15-112 0,9 3-37 16,0 0-255-16</inkml:trace>
  <inkml:trace contextRef="#ctx0" brushRef="#br0" timeOffset="27804.8519">3198 8870 408 0,'0'0'179'0,"0"0"-38"15,0 0-47-15,0 0 45 16,0 0-100-16,0 0-39 16,0 0 12-16,-17-14-6 15,16 14-7-15,1 0 1 16,-2 0 0-16,-1 0-26 16,-1 2 26-16,-5 8 0 0,-6 6 49 15,-2 5-12-15,-3 6 10 16,-6 5-26-16,4 4-13 15,-4 5 63-15,-2 6-71 16,-3 16 1-16,-7 20 34 16,0 17-22-16,7-5 9 15,14-19-22-15,8 0 24 16,9-3 4-16,9 11-28 16,12-3 0-16,9-17 14 15,1-25-13-15,21 2 11 16,32 2-2-16,32-5 2 15,15-8 6-15,-17-21-18 16,-32-9-52-16,-33 0-20 16,1-14-111-16,-9 1-114 0,-8-3-201 0</inkml:trace>
  <inkml:trace contextRef="#ctx0" brushRef="#br0" timeOffset="28337.5233">3533 9378 550 0,'0'0'257'16,"0"0"-129"-16,0 0 21 16,0 0-29-16,0 0-99 15,0 0-17-15,0 0-4 16,-3 22 0-16,14 3 6 16,2 1-6-16,2 5 0 15,-1-1 30-15,0 0-7 16,0-4 21-16,-1-3-44 15,-1-4 0-15,-3-4 4 0,0-3 3 16,-1-3-7 0,-4-5 13-16,-1-1-4 0,0-3 13 15,-3 0-21-15,2 0 33 16,2 0 140-16,0-11-73 16,6-14-36-16,10-12-32 15,1-12-32-15,6-10 22 16,0-3-23-16,0 3 0 15,-5 7-19-15,-8 10 19 16,-5 11 0-16,-4 12-6 16,-3 6-7-16,-1 5-9 15,-1 5-55-15,0 3-124 16,3 0 1-16,0 0-301 16,0 0 160-16</inkml:trace>
  <inkml:trace contextRef="#ctx0" brushRef="#br0" timeOffset="29206.0134">3730 8501 189 0,'0'0'211'15,"0"0"-115"-15,0 0 16 0,0 0 7 16,0 0-48 0,0 0-28-16,0 0-23 0,-22-13-19 15,22 13 5-15,0 0-6 16,0 0 0-16,0 0 0 15,9 0 6-15,6 0 20 16,9 0 16-16,7 0-4 16,7 3 38-16,12 0-51 15,8 2-12-15,6 3 69 16,5 5-70-16,5 4 10 16,0 9 9-16,0 7-10 15,2 13 21-15,4 18-42 0,0 29 1 16,-1 29 51-16,-18 19-51 15,-24 10 0-15,-29 1 28 16,-14-10-23-16,-37 4 36 16,-22-5-42-16,-20-4 0 15,-13-7-33-15,-6-20-63 16,21-35-188-16,15-28-676 0</inkml:trace>
  <inkml:trace contextRef="#ctx0" brushRef="#br0" timeOffset="32594.8991">3281 11126 3 0,'0'0'136'0,"0"0"-24"0,0 0 14 16,0 0-40-16,0 0 7 15,0 0-5-15,0-19-62 16,0 19 57-16,0 0-68 15,0 0 9-15,0 0 12 16,0 0-24-16,0 0 21 16,0 0-30-16,0 0 16 15,0 5 37-15,3 5-15 16,2 5 11-16,-1 2 36 16,4 5-45-16,-1 3 20 15,0 2-39-15,0 0-11 16,3 0 29-16,0-2-42 15,-1-1 0-15,0-2 5 0,0-3 7 16,-4-2-4-16,4-5-8 16,-6-1 0-16,0-5-2 15,-2-2 2-15,1-1 0 16,-2-3 12-16,0 1-12 16,0-1 30-16,0 0-30 15,0 0 2-15,0 0 121 16,0-1-74-16,0-6-24 15,0-7 1-15,-3-4-26 16,-2-3 15-16,2-5-15 16,0-1 0-16,-1-5-8 15,4-1 8-15,0 0 0 16,0-1 1-16,0-2 6 16,0 3-3-16,7 0-4 0,1 3 0 15,1 4-6-15,2 1 6 16,0 2 0-16,5 0-9 15,-1 2 16-15,3 3-7 16,-1-1 0-16,-1 4 1 16,-1 2-11-16,1 1 10 15,-4 3-6-15,0 4-6 16,0 3 12-16,-1 2 0 16,-2 0-11-16,1 2 11 15,-1 10-22-15,1 4 22 16,-1 2 0-16,-1 3-6 15,-1 3 16-15,2 2-7 16,0-1-3-16,0 1 0 0,3-2 7 16,-1-1-7-16,2-1 0 15,0-1-1-15,1-1 2 16,-1-4-1-16,1 0 0 16,-1-3 17-16,-1-3-17 15,-3-2 0-15,3-2 0 16,-2-5 0-16,2-1 1 15,3 0-1-15,6-17 0 16,3-10 10-16,7-13-2 16,4-9-8-16,0-4-44 15,-2-4 25-15,-2 4-87 16,-4 5-59-16,-6-2-10 16,-6 10-198-16,-6 13-223 0</inkml:trace>
  <inkml:trace contextRef="#ctx0" brushRef="#br0" timeOffset="36894.5337">1522 11561 692 0,'0'0'140'16,"0"0"-111"-16,97-117 6 0,18 32-35 15,60-21 0-15,26-4 20 16,-4 13-20-16,-30 26-35 15,-67 33-53-15,-39 17-247 0</inkml:trace>
  <inkml:trace contextRef="#ctx0" brushRef="#br0" timeOffset="37180.8958">1576 11839 709 0,'0'0'200'0,"103"-95"-126"15,43-19-57-15,43-19 8 16,10 7-25-16,-16 27 0 16,-60 38-23-16,-50 24-132 15,-37 14-534-15</inkml:trace>
  <inkml:trace contextRef="#ctx0" brushRef="#br0" timeOffset="39405.7411">1255 16284 805 0,'0'0'175'16,"0"0"39"-16,0 0-86 0,0 0-92 15,0 0 20 1,0 0-56-16,0 0-7 0,-15-7 6 16,15 7 2-16,0 0 11 15,0 0-12-15,0 0 0 16,0 0 24-16,0 0-23 16,0 0 11-16,0 6 11 15,6 10-11-15,3 8 56 16,6 9-18-16,0 8-39 15,0-1 48-15,1 0-59 16,1-3 0-16,1-4 7 16,-1-4-7-16,-3-5 16 15,2-4-16-15,-4-6 1 16,-3-2-2-16,-3-6 1 0,-4-3 0 16,2-2-2-16,-4-1 4 15,0 0 20-15,0 0-22 16,0 0 9-16,0 0 44 15,0 0-34-15,0 0 13 16,0 0 15-16,-4 0-47 16,1-4 24-16,-5-1-24 15,2-2 0-15,-3-2-4 16,-1 1 4-16,1-3 0 16,1 3 9-16,0-3-8 15,-2 2 14-15,3-1-15 16,1 1 1-16,0 0-5 15,-1 1 4-15,2 1 0 0,1-3 1 16,-1 3 6 0,2-2-3-16,-1-2-4 0,1 0 0 15,-3-2-14-15,3 1 14 16,0-1 0-16,3 1-2 16,0 0 8-16,0-1-2 15,0-3-4-15,0-2 0 16,0-4-17-16,0 5 17 15,0 1 0-15,3 5 6 16,0 4-4-16,-3 1 3 16,0 2-5-16,3 1 0 15,0 1-21-15,0-1 21 16,1-3-1-16,1 3-10 0,2-4 20 16,2-2-9-16,3 1 0 15,0 2 0-15,0-2-12 16,0 2 12-16,0 2 0 15,1-1 2-15,-1 3-1 16,0-1 3-16,3 0-4 16,0 2 0-16,-3 0-13 15,3-1 13-15,1 2 0 16,-2 0-2-16,-1 0 9 16,1 0-7-16,0 0 0 15,-3 3 1-15,2 5-7 16,-2 2 6-16,1 4 0 0,-2-1 12 15,4 3-11 1,-2 0 4-16,1 3-5 16,-1 2 6-16,3 0 10 15,-3 0-16-15,1 2 0 0,1-2-3 16,-2 2 9-16,1-3-6 16,-1 2 0-16,0-2 12 15,-2-3 7-15,-1-4-19 16,-1-4 0-16,-1-2-3 15,-1-2 3-15,3-4 0 16,-1-1 0-16,2 0 2 16,5 0 4-16,6-19-6 15,7-12 0-15,6-13 4 16,5-9-4-16,1-7-7 16,-1-2-30-16,-6 5-59 0,-2 8 40 15,-8 10-90 1,-8 9 8-16,-5 7-7 0,-1 9-58 15,-6 4-85 1,3 4-42-16,-3 2 47 0</inkml:trace>
  <inkml:trace contextRef="#ctx0" brushRef="#br0" timeOffset="41687.2032">1685 15189 742 0,'0'0'143'0,"0"0"-80"15,-88-30 7-15,58 20-18 16,3 4-3-16,2 3-49 15,4 0 3-15,-3 3-19 16,-3 0 4-16,-3 3-17 16,-4 8 28-16,-5 3-4 15,-7 4 4-15,-2 3 1 16,-3 1 0-16,-2 4 70 16,-4 1-50-16,3 0 39 0,-1 3-15 15,6-1-18 1,4 1 13-16,11 1-13 0,4 4-25 15,3 6 35-15,5 11-35 16,-2 17-1-16,6 20 16 16,3 17-13-16,9 5 17 15,6-23-20-15,0-24 1 16,8-19 2-16,6-7-3 16,3 7 0-16,14 19-1 15,14 22 11-15,10 11 16 16,12 5-26-16,-7-19 9 15,-11-20 45-15,-11-24-53 0,-1-1-1 16,6 2 12-16,12 1-9 16,8 3 14-16,3-6-17 15,1-5 0-15,-3-6-7 16,3-7 7-16,-7-2 0 16,-2-8 6-16,0-8-4 15,-4-2 17-15,1 0-19 16,-3-8 0-16,2-9-3 15,1-6 3-15,0-3 0 16,0-6 10-16,-2-3-10 16,-1-1 14-16,-3-3-14 15,-6-1 0-15,-2-4-8 16,-5-1 8-16,-1-3-1 0,-5-3 1 16,0-4 0-1,-6-2 11-15,0-6-11 0,-5-12 0 16,-2-15-5-16,-9-20 5 15,-6-8 0-15,-2 3 0 16,-19 4 10-16,-8 10-7 16,-3 2-3-16,-4 2 2 15,-4 8 41-15,4 18-43 16,1 18 2-16,3 16 31 16,-3 8-25-16,-11-3 18 15,-10 1-26-15,-10 1 10 16,-2 12-10-16,-2 9 0 15,-3 9-16-15,-6 17 3 16,-8 29-69-16,-12 26-14 16,13 0-75-16,-4 12-68 0,30-27-67 15,24-24-203-15</inkml:trace>
  <inkml:trace contextRef="#ctx0" brushRef="#br0" timeOffset="43901.9951">2407 17080 365 0,'0'0'378'16,"0"0"-213"-16,0 0 11 16,0 0-41-16,0 0-43 15,0 0 14-15,-48-24-74 16,48 24-19-16,0 0-13 15,0 0 6-15,0 0-7 16,0 0 1-16,0 0-8 16,0 0-3-16,0 0 11 15,3 10 0-15,6 7 7 16,4 6-4-16,1 13 71 0,7 3-42 16,0 9-10-1,1 2 15-15,0 1-37 0,2-4 0 16,-4-1 0-16,-1-6 15 15,-1-4-6-15,-3-9-9 16,-6-5 0-16,3-8-1 16,-9-3 1-16,1-5 0 15,-1-4 0-15,-3-2 7 16,0 0 14-16,0 0-21 16,0 0 0-16,0 0 16 15,0 0-8-15,0 0 9 16,0-7 2-16,-7-2-12 0,0-2 15 15,-1-4-22 1,-1-1 0-16,0-2-7 0,-1-4 7 16,1 1 0-16,-2 1-3 15,2 1 6-15,2-4 3 16,-1 2-6-16,1-2 0 16,-2 1-3-16,3-2 3 15,0-2 0-15,0 0-1 16,1-3 2-16,1 1-1 15,0 3 0-15,2 1 0 16,1 3-7-16,1 5 7 16,0 3 0-16,0 1-5 15,0 3 15-15,0 1-15 0,0-1 5 16,0-1 0 0,3 0-19-16,7-1 19 0,-3 1 0 15,1 0-8-15,1 3 17 16,1 3-10-16,1 1 1 15,-1 2 0-15,5 1-19 16,0 0 19-16,1 0-2 16,1 0-5-16,2 6 14 15,-1 5 6-15,0 4-13 16,1 4 0-16,1 5-13 16,-1 1 13-16,-1 6 0 15,0 2 0-15,1 0 12 16,-1 3-6-16,-1-2-6 15,-1-1 0-15,1-4-6 16,-1-2 6-16,-1-5 0 0,0 0 0 16,0-6 1-1,-2-1 4-15,4-2-5 0,-3-6 0 16,0 0-9 0,0-2 9-16,0-4-2 0,0-1-5 15,2 0 14-15,2-7-14 16,0-12 1-16,6-11-96 15,4-25 15-15,-1 5-191 16,-9 4-235-16</inkml:trace>
  <inkml:trace contextRef="#ctx0" brushRef="#br0" timeOffset="44165.327">3089 17042 925 0,'0'0'493'15,"0"0"-363"-15,0 0-38 16,0 0-91-16,0 0-2 15,0 0-45-15,76-112-79 0,-6 50-61 16,-10 12-166 0,-14 13-412-16</inkml:trace>
  <inkml:trace contextRef="#ctx0" brushRef="#br0" timeOffset="44592.235">3387 16439 747 0,'0'0'361'0,"0"0"-180"15,0 0-6-15,0 0-106 16,0 0-32-16,0 0-37 16,0 0 15-16,-22-10-22 15,22 10 7-15,0 0-11 16,7 0 4-16,4 10 14 16,4 9 4-16,7 6 29 15,3 6-16-15,2 7 76 16,0 6-80-16,1 3-19 15,-4 0 31-15,2 3-31 16,-4-3 0-16,2 0 3 16,-3-6 8-16,0-5-24 15,-4-7-61-15,0-5-27 16,-1-8-17-16,1-15-128 0,-4-1-72 16,-5-2-83-16</inkml:trace>
  <inkml:trace contextRef="#ctx0" brushRef="#br0" timeOffset="45394.6963">3959 16493 666 0,'0'0'320'0,"0"0"-124"15,0 0-149-15,0 0-45 16,59-103-2-16,4 43-64 15,-9 9-124-15,-8 11-169 0</inkml:trace>
  <inkml:trace contextRef="#ctx0" brushRef="#br0" timeOffset="45638.9248">4088 16579 765 0,'0'0'163'16,"0"0"-68"-16,45-86-95 15,-2 32 6-15,2-1-14 16,10-3-107-16,-14 16-175 15,-13 12-242-15</inkml:trace>
  <inkml:trace contextRef="#ctx0" brushRef="#br0" timeOffset="46052.245">4175 16079 983 0,'0'0'323'0,"0"0"-69"16,0 0-144-16,0 0-41 15,0 0-9-15,0 0-60 16,0 0-66-16,-43-6 5 15,63 6 45-15,9-2 6 0,4-4 10 16,1-4 0-16,-3 1-8 16,-4 0 8-16,-8 5 0 15,-7 2 0 1,-4 2 9-16,-3 0-5 0,-4 0-4 16,1 0 0-16,0 0 9 15,1 12-8-15,0 7-1 16,2 11 17-16,-2 11-16 15,0 10 22-15,-3 7-23 16,0 5-47-16,0 26 25 16,0-15-200-16,0-11-185 0</inkml:trace>
  <inkml:trace contextRef="#ctx0" brushRef="#br0" timeOffset="56801.2991">2808 18021 468 0,'0'0'157'16,"0"0"-76"-16,0 0-65 15,0 0-6-15,0 0-20 0,0 0-19 16,0-1-3-16,0 1 31 16,0 0 1-16,0 0 18 15,0 0 10-15,0 0 18 16,0 0 69-16,0 0-51 15,0 0-15-15,0 0-10 16,0 0-27-16,0 0 14 16,0 0-26-16,0 0 0 15,0 0 25-15,0 0-19 16,0 0 1-16,-1 0 26 16,1 0-14-16,0 0 23 15,0 0-42-15,0 0 14 0,0 0 8 16,0 0-22-16,0 0 2 15,0 0 14-15,0 0-15 16,0 0 25-16,0 0-26 16,0 0 0-16,0 0-4 15,0 0 4-15,0 0-2 16,0 0 2-16,0 0 0 16,0 0 7-16,0 0-7 15,0 0 0-15,0 0-11 16,-2 0 11-16,2 0-2 15,0 0-5-15,0 0 14 16,0 0-15-16,0 0 6 16,0 0-5-16,0 0-9 0,0 0 16 15,0 0-19 1,0 0 18-16,0 0 2 0,0 0 2 16,0 0-3-16,0 0 0 15,0 0-3-15,0 0 3 16,0 0 0-16,0 0 5 15,0 0-3-15,0 0 7 16,0 0-9-16,0 0 2 16,0 0 20-16,0 0-21 15,0 0 5-15,0 0 22 16,0 0-7-16,0 0 20 16,0 0-22-16,0 0-19 15,0 0 63-15,0 4-39 16,-1 9-5-16,-4 14 3 15,1 13-15-15,-4 5 27 0,1-1-34 16,1-4 14 0,3-8 1-16,3-6-15 0,0-5 0 15,0-7 1-15,0-4 0 16,0-2 11-16,0-1-12 16,0 0 0-16,-3-1 8 15,3 1-6-15,-2-1-2 16,1-2 21-16,1-4-20 15,0 0 21-15,0 0-22 16,0 0 1-16,0 0-12 16,0 0 11-16,0 0-4 15,0 0-3-15,0 0 7 16,0 0-2-16,3 0-5 16,11 0 7-16,2 0-1 0,3 0 1 15,2-2-6-15,0-2 5 16,0 3-41-16,-3-2-15 15,-2 3-53-15,-4 0-60 16,-3 0 17-16,-2 0-73 16,-5 0-15-16,-2 0-62 0</inkml:trace>
  <inkml:trace contextRef="#ctx0" brushRef="#br0" timeOffset="57258.1668">2798 18130 12 0,'0'0'538'16,"0"0"-411"-16,0 0 12 16,0 0-61-16,0 0-30 15,0 0-27-15,0 0-21 16,-12-16 9-16,12 13-9 15,0 2 0-15,0 1 12 16,0 0-11-16,0 0 37 16,0 0 43-16,0 0-11 15,0 0-1-15,0 0-23 16,0 0-45-16,1 1 8 16,7 11 7-16,4 4-10 0,4 6 47 15,4 4-32-15,2 5 6 16,2 3-27-16,1 1 10 15,5 1 8-15,-2-1-18 16,-2-1 0-16,1-3 13 16,-5 0-13-16,-1-4 11 15,-5-2-11-15,-4-5-15 16,-1-4 1-16,-2 0-11 16,-2 2-4-16,-3-2-17 15,-1 0-25-15,2-1-12 16,1 4-102-16,0-9-62 15,-1-4-101-15</inkml:trace>
  <inkml:trace contextRef="#ctx0" brushRef="#br0" timeOffset="70660.9306">3266 17906 362 0,'0'0'148'15,"0"0"-52"-15,0 0-56 16,0 0 67-16,0 0-54 0,0 0 31 15,-31 2-25-15,28 2-44 16,0 1 14-16,1-4 8 16,1 0 7-16,1 1 28 15,0-2-59-15,0 0 4 16,0 0 2-16,0 0-17 16,0 0 11-16,0 0-13 15,1 0-47-15,10-10 47 16,11-6 18-16,7-7 23 15,3-9 14-15,4 1-29 16,-3 2 22-16,-3 3-48 16,-6 9 0-16,-8 7-5 15,-7 6 11-15,-3 1-6 16,-4 2 9-16,-2 1-9 16,0-2 34-16,0 2-34 0,0 0 0 15,0 0 11-15,1 0-11 16,-1 0-6-16,3-3-46 15,3 2-126-15,4-7 74 16,-2 2-91-16,-6 0-299 0</inkml:trace>
  <inkml:trace contextRef="#ctx0" brushRef="#br0" timeOffset="71052.0237">3654 17284 332 0,'0'0'374'15,"0"0"-158"-15,0 0-107 16,0 0 18-16,0 0-24 16,0 0-103-16,0 0-10 15,0 22 9-15,14 6 1 16,2 5 20-16,-1 6-20 0,7 2 0 16,-1-1 9-16,0-1-8 15,0-4 7-15,1-5-8 16,-3-5 6-16,3-7-31 15,-3-2 25-15,-4-5-82 16,4-2-22-16,1-8-47 16,-4-1-70-16,-4 0-175 0</inkml:trace>
  <inkml:trace contextRef="#ctx0" brushRef="#br0" timeOffset="71278.9201">4035 17320 751 0,'0'0'162'0,"0"0"-149"16,0 0 20-16,0 0-24 15,92-89-18-15,-54 69-86 16,-7 7-243-16</inkml:trace>
  <inkml:trace contextRef="#ctx0" brushRef="#br0" timeOffset="71441.4921">4233 17367 831 0,'0'0'253'16,"0"0"-230"-16,0 0-12 0,0 0-22 15,76-87-119-15,-46 58-210 0</inkml:trace>
  <inkml:trace contextRef="#ctx0" brushRef="#br0" timeOffset="72104.6286">4569 16773 403 0,'0'0'243'0,"0"0"-101"16,0 0-7-16,0 0-15 0,0 0 32 15,0 0-118-15,0 0-18 16,-23-14 0-16,23 10-10 15,0-3 33 1,0-4-39-16,8-4 1 0,1-1 9 16,4-4-10-16,2 1 0 15,1 0-6-15,-2 4 12 16,2 3-6-16,-4 5 0 16,-3 3 0-16,-3 2-13 15,0 2 14-15,-3 0-2 16,0 0-4-16,-2 4 5 15,1 10 12-15,-2 3-12 16,0 2 0-16,0 2 25 16,0 0-25-16,0-3 0 15,0 0 8-15,0-3-7 0,2 3 10 16,7-4-11 0,4 1-5-16,2-1-16 15,1-4 21-15,-1-2-8 0,3 1 0 16,-4-1 8-16,0-3-11 15,-3 4 8-15,2 0-39 16,-5-2 32-16,-4 3 8 16,-2-3 2-16,-2 0-2 15,0-1 2-15,0 1 26 16,-9-2-26-16,-1 1-19 16,-4 1 18-16,3-1-140 15,1-4-263-15</inkml:trace>
  <inkml:trace contextRef="#ctx0" brushRef="#br0" timeOffset="73019.7375">4821 16305 546 0,'0'0'270'0,"0"0"-170"15,0 0-18-15,0 0 46 16,0 0-75-16,0 0-22 16,0 0-13-16,-88-19-16 15,70 19 35-15,-2 0-35 16,-5 7-1-16,0 1 18 15,-2 3-19-15,-3 0 43 16,2 3-5-16,-2 4-38 16,0 1 67-16,0 3-66 15,2 3-1-15,1 2 36 16,0 2-30-16,6 4 22 0,-1-1-28 16,8 2 6-1,3 1-11-15,5 2 5 0,6 2-7 16,0 1 1-16,4 4 3 15,15 1-4-15,8 3 6 16,6 0-2-16,6-2-18 16,7-3 21-16,5-5-8 15,3-7 7-15,-2-8 1 16,-1-7 9-16,-4-6-9 16,-5-6 1-16,-3-4-27 15,-8-6 27-15,-1-9-1 16,-4-8 12-16,-3-4-12 15,0-6 0-15,-5-5 0 0,-2-5 1 16,-2-2 28-16,-4 0-28 16,-7-4 13-16,-3-1 31 15,0 0-32-15,-9-3 54 16,-11-5-30-16,-3 4-24 16,-7-1 26-16,-3 5-39 15,-2 8 0-15,-5 10-8 16,-3 10-20-16,-27 22-121 15,12 0-60-15,2 15-399 0</inkml:trace>
  <inkml:trace contextRef="#ctx0" brushRef="#br0" timeOffset="79218.7183">899 12940 147 0,'0'0'127'15,"0"0"-4"-15,0 0-34 16,0 0 63-16,0 0-44 16,0 0-43-16,-72-54 87 15,64 49-32-15,2-1-41 0,2 2-11 16,1 1 60-16,3 1-3 16,0 2-121-16,0 0 9 15,0 0-20-15,0 0 7 16,0 0-13-16,0 0 7 15,0 0 3-15,0 0-19 16,0 0 22-16,0 11-24 16,7 2 22-16,2 8 3 15,2 7-1-15,4 2 0 16,-3 4 7-16,0 3 6 16,-2 2-13-16,2 0 0 15,-3-3 15-15,1-3-14 16,-2-5-1-16,-2-3 0 0,-3-5 8 15,3-5 2 1,-3-3-10-16,-2-5 0 0,-1-4 2 16,0-3-1-16,0 0 12 15,0 0 2-15,0 0 8 16,0 0 107-16,0 0-71 16,0 0-2-16,0 0 31 15,0-4-50-15,-3-8-6 16,-10-4-32-16,2-3 0 15,-2 0 0-15,-2-3 0 16,6 2 0-16,-3-1 5 16,3 3-4-16,2 0 14 15,1-2-15-15,3 1 0 16,3-2-21-16,0 1 21 0,0 0-7 16,0 4-2-16,0 1 3 15,7 2 5 1,-2 4-8-16,-2 0 9 0,0 2-20 15,1 1 20-15,1-2 0 16,-1 0-3-16,5-1 14 16,-3 1-22-16,5 2 9 15,-3-2-1-15,3 4-36 16,-2-1 39-16,-3 2-15 16,4 2 9-16,-4-1 5 15,2 2-6-15,1 0-2 16,1 0 9-16,1 9-29 15,-1 5 29-15,5 5 0 0,-3 3-6 16,1 6 13-16,-1 3 0 16,-1 1-7-16,-1 3 0 15,-2-1-9-15,-1-2 9 16,1 0 0-16,0-3 7 16,0-3-5-16,-2-2 11 15,7-4-13-15,-2-3 0 16,1-5-23-16,4-7 23 15,3-5-16-15,4 0 16 16,4-15 0-16,3-8 29 16,1-5-29-16,-3-3-24 15,-4 0 16-15,-4 5-84 16,-4 1-90-16,-4 4-8 0,-2 6-140 16,-6 7-84-16</inkml:trace>
  <inkml:trace contextRef="#ctx0" brushRef="#br0" timeOffset="80477.1523">1246 12421 392 0,'0'0'269'15,"0"0"107"-15,0 0-310 16,0 0-47-16,0 0-16 16,-88-56 55-16,66 50-51 0,-5 4 8 15,-3 2-15 1,-3 0 8-16,-4 0 32 0,-5 0-14 15,-1 8 10 1,-5 5-1-16,-1 2-34 0,4 3 64 16,-3-1-65-16,5 2 12 15,3 2 26-15,6 2-38 16,2 2 0-16,4 3 18 16,8 4-18-16,1 3 0 15,3 3-5-15,5 7-8 16,2 4-4-16,2 8 17 15,1 2-3-15,0 13 1 16,6 13 4-16,0 17-4 16,3 2 2-16,15-5 0 0,1-22-23 15,2-22 23-15,1-12 0 16,5-10-6 0,9 4 12-16,9-1-4 0,13-5-2 15,18-14 0-15,15-17-12 16,-3-10 12-16,-9-16 0 15,-13-15 7-15,-14 1-7 16,2-10 0-16,-2-5-1 16,-12-1 7-16,-13-2 7 15,-10-2-1-15,-13-13 5 16,-4-15 18-16,0 9 7 16,-12 5-4-16,-4 11-18 15,-2 11-20-15,-8-4 73 16,-5-5-72-16,-6 9 10 15,-5 8 23-15,-3 12-34 0,-7 10 34 16,-3 7-34-16,4 9-6 16,2 6-26-16,7 0 6 15,14 2-19-15,7 9-15 16,9 3-88-16,12 15-5 16,0-6-143-16,0-4-46 0</inkml:trace>
  <inkml:trace contextRef="#ctx0" brushRef="#br0" timeOffset="81539.8371">1215 13472 370 0,'0'0'238'0,"0"0"-85"15,0 0-40 1,0 0-89-16,0 0 61 0,0 0-67 16,0 0 1-16,-15-13-24 15,15 18 5-15,0 9 0 16,0 10 3-16,0 5 19 16,3 5 28-16,6 4-12 15,2 0-31-15,0 0 67 16,4-1-74-16,0-4 1 15,4 1 20-15,-2-7-21 16,5 0 20-16,2-6-20 16,1-4 0-16,2-3-19 15,2-7 33-15,8-4-14 16,6-3 41-16,17-15-24 0,28-28 48 16,25-20-20-16,14-13-44 15,0-1 81-15,-8 13-76 16,-29 19-4-16,-22 15 14 15,-18 10-15-15,-12 4 15 16,3-1-16-16,4-1 0 16,1 1-14-16,-7 2 14 15,-8 4 0-15,-7 3-6 16,-9 2 13-16,-5 1 5 16,-5 4-12-16,-4 1 0 15,-1 0 1-15,0 0-1 16,0 0-1-16,0 0-8 15,0 0-52-15,0 0-26 16,-3 2-84-16,-3 8-62 0,-3-5-83 16</inkml:trace>
  <inkml:trace contextRef="#ctx0" brushRef="#br0" timeOffset="82178.2658">2517 13212 629 0,'0'0'363'16,"0"0"-206"-16,0 0-55 16,0 0-1-16,0 0 60 0,0 0-85 15,0 0-25-15,-52-11-51 16,52 11-42-16,0 0 40 16,18 4-47-16,13 6 38 15,26 3 4-15,25-4 14 16,2-2 18-16,-10-3-25 15,-12 0 0-15,-24-2-7 16,-5 2 7-16,-6-1-1 16,-12 0-1-16,-9-1 2 15,-5-2 0-15,-1 2 0 16,0-2 0-16,0 0 82 16,0 0-16-16,0 4 4 15,-1 8-58-15,-14 22 21 0,-15 41-44 16,-19 56 11-1,-6 38-35-15,1 12 35 16,11-16-38-16,14-35-124 0,8-35 7 16,8-35-178-16,4-27-380 0</inkml:trace>
  <inkml:trace contextRef="#ctx0" brushRef="#br0" timeOffset="84031.6104">3959 12639 403 0,'0'0'398'0,"0"0"-178"16,0 0-198-16,0 0 8 15,0 0-28-15,0 0 0 0,7 84-2 16,-6-46 29-16,1-1-28 15,-2 2 16-15,0-5-17 16,3-7 2-16,0-1 6 16,0-6-8-16,0-6 0 15,-1-3 12-15,-2-3-11 16,2-4 5-16,-2-2-6 16,0-2 0-16,0 0 125 15,0 0-60-15,0 0 12 16,0 0 20-16,0-2-52 0,-7-7 15 15,-2-5-60-15,-1-1 0 16,2-6-4-16,1 1 4 16,1-4 0-1,-2-1 0-15,5 0 1 0,0 0-1 16,3 0 0-16,0-1 0 16,0 1-4-16,0 1 4 15,3-2-1-15,9 2-7 16,0 0 16-16,3 1 1 15,-3 0-9-15,4 1 0 16,-2 7-14-16,-4 2 14 16,-1 5-2-16,-1 4-9 15,-2 2 2-15,2 2 9 0,1 0-17 16,5 3 17 0,2 9-18-16,1 2 18 0,2 6 0 15,1 3-5-15,-1 4 13 16,2 2 4-16,-6 4-12 15,4 2 0-15,-3 3-10 16,-2-1 10-16,1 1 0 16,-2-2-5-16,-1-6 11 15,0-3 7-15,2-5-13 16,2-8 0-16,2-7-10 16,6-7 10-16,10-6-3 15,14-19 2-15,22-21 2 16,-1 0-2-16,5-8-9 15,-4 2-120-15,-12 6-65 16,-10 6-125-16,-18 12-90 0</inkml:trace>
  <inkml:trace contextRef="#ctx0" brushRef="#br0" timeOffset="85485.628">3818 14072 512 0,'0'0'300'0,"0"0"-183"16,0 0-101-16,0 0-3 15,0 0-13-15,0 0 0 16,0 0 61-16,33 71-61 16,-24-48 9-16,0 1 11 15,-3-2-10-15,0 1 29 16,-3-3-37-16,0-1 6 15,-3-3 44-15,0-2-51 16,0-3 8-16,0-4 18 0,0-1-5 16,0-4 15-1,0-2-37-15,0 0 1 0,0 0 66 16,0 0-38-16,0 0 38 16,0 0 7-16,0-9-31 15,0-7-18-15,0-3-25 16,0-3 0-16,0-3 10 15,0-5-10-15,2 1 0 16,5-1 1-16,0 2 0 16,2 3 7-16,0 5-8 15,3 4-2-15,-3 4-7 16,2 3 9-16,0 3-6 16,0 5 5-16,2 1-3 15,-2 0-12-15,2 4 6 16,-1 8 3-16,2 3-3 0,-1 2 10 15,-1 0 0-15,-3 1 0 16,1-1 11-16,-1 0-5 16,0-2-6-16,0-2-1 15,-3 0 0-15,3 0 1 16,-1-1 0-16,0 3-2 16,1-1-91-16,2 5-16 15,-1-6-154-15,-2-4-143 0</inkml:trace>
  <inkml:trace contextRef="#ctx0" brushRef="#br0" timeOffset="85690.082">4234 14189 350 0,'0'0'508'0,"0"0"-325"15,0 0-64-15,0 0-100 16,0 0 33-16,0 0-52 16,83-62-10-16,-34 43-34 15,-9 5-103-15,-10 4-207 0</inkml:trace>
  <inkml:trace contextRef="#ctx0" brushRef="#br0" timeOffset="85989.3158">4409 13916 715 0,'0'0'276'16,"0"0"-91"-16,0 0-25 15,0 0-40-15,0 0-84 16,0 0-23-16,0 0-13 15,-6-4-2-15,6 15-14 16,0 3 16-16,5 3 0 16,1 1 13-16,2 1-13 15,0-1 16-15,1 0-16 16,3-2-9-16,-2 0-15 0,1 1-43 16,-1-2-69-16,-4 2-73 15,-1-3-19-15,-5-3-110 16</inkml:trace>
  <inkml:trace contextRef="#ctx0" brushRef="#br0" timeOffset="86884.6746">4630 13525 45 0,'0'0'748'0,"0"0"-556"16,0 0-37-16,-86-47-71 15,66 38-1-15,2 2-79 16,2 0 15-16,-2 2 3 15,0 1-22-15,-6 3 0 16,-3 1-1-16,-6 0 2 16,-3 0 21-16,-4 0-22 15,-6 0 0-15,1 2 6 16,-1 3-6-16,-2 1 0 16,2 1 35-16,1 0-24 0,2 5 47 15,4 2-58-15,0 3 0 16,1 3-2-16,0 0 2 15,4 1-5-15,0 0 4 16,2 0 2-16,2 1 18 16,-1 2-19-16,0 2-2 15,-1 3 1-15,-2 0 1 16,4 2 0-16,-3 2 3 16,2 1-1-16,4 1 18 15,2 2-20-15,8 0 0 16,6 5 12-16,8 1-12 15,3 3 0-15,9-2 8 16,16 2 1-16,6-3 5 16,5 2-14-16,4-5 0 15,-1 1 13-15,3-2-12 0,1-1 5 16,-2-2-6-16,6-4 10 16,-2-2 3-16,4-3-13 15,-1-5 0-15,1-5-7 16,2-2 8-16,4-7-1 15,0-3 0-15,0-5 12 16,2 0 4-16,-3-9-16 16,0-10 0-16,-2-3-6 15,-3-8 6-15,0-2 0 16,-1-5 0-16,-3-1 0 16,-2-3 24-16,0-2-24 15,-2 2 0-15,-7-5 26 16,-1 1-17-16,-6 0 10 0,-7-3-6 15,-6-4-5-15,-4-12 52 16,-7-17-60-16,-3-20 6 16,-8-5 38-16,-17 7-26 15,-6 23 9-15,-4 21-27 16,-1 14 15-16,-22 3-30 16,-33 10 15-16,-41 25-42 15,-26 18 33-15,1 51-62 16,8 23-37-16,46-19-139 15,24-15-485-15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1-02T05:40:36.362"/>
    </inkml:context>
    <inkml:brush xml:id="br0">
      <inkml:brushProperty name="width" value="0.05292" units="cm"/>
      <inkml:brushProperty name="height" value="0.05292" units="cm"/>
      <inkml:brushProperty name="color" value="#FF0000"/>
    </inkml:brush>
  </inkml:definitions>
  <inkml:trace contextRef="#ctx0" brushRef="#br0">11366 4767 530 0,'0'0'237'0,"0"0"-49"16,0 0-106-16,0 0-16 15,0 0 95-15,0 0-91 16,30-63-30-16,-30 63-28 16,0 0-12-16,0 0-1 15,0 0-35-15,0 6 24 16,0 7-4-16,0 3 16 15,-5 4 0-15,1 6 3 16,-4 2 4-16,-1 3 21 16,4 2-28-16,-2 0 0 15,3 1 10-15,2-1-10 16,1-4 0-16,1-1 3 0,0-5 3 16,0-4 11-16,4-6-17 15,7-1 0-15,11-8 10 16,29-4 31-16,49-11 69 15,57-27 20-15,26-12-54 16,5-3-13-16,-24 6-63 16,-35 14 0-16,-16 7 9 15,-25 9-9-15,-24 7-1 16,-16 8 0-16,-11 2-15 16,4 2 15-16,-1 16-102 15,0 8-88-15,-19 27-15 16,-11-3-105-16,-10-8-216 0</inkml:trace>
  <inkml:trace contextRef="#ctx0" brushRef="#br0" timeOffset="5629.8383">4300 11783 15 0,'0'0'109'0,"0"0"-73"16,0 0-13-16,0 0-11 16,0 0-12-16,24-55-2 15,-17 43-7-15,4-3-13 16,0 1-35-16,-3 1-40 0</inkml:trace>
  <inkml:trace contextRef="#ctx0" brushRef="#br0" timeOffset="15600.9283">3809 15318 720 0,'0'0'147'15,"0"0"-25"1,0 0 9-16,0 0-34 0,0 0-95 16,0 0 18-16,0 0-21 15,-19-56 1-15,28 53 0 16,1 1 6-16,-4 0-5 16,-3 2 9-16,-1 0-10 15,-2 0 0-15,0 7 76 16,-12 24-36-16,-23 31-5 15,-17 27-12-15,-1 1-7 16,5-11 8-16,9-22-24 16,12-16 1-16,-4 3 34 15,-2-1-34-15,2 2 4 16,11-11 8-16,7-9-13 16,7-9 0-16,6-1-3 0,0-5-13 15,15-5 1-15,4-2 8 16,10-3 6-16,2-2 1 15,9-13 1-15,0-5 23 16,2-2-24-16,0 1 0 16,-5 2-20-16,-4 4 20 15,-2 7-67-15,-4 0-22 16,-4 1-19-16,-1 1-34 16,5-12-4-16,-3 2-42 15,-5-4-31-15</inkml:trace>
  <inkml:trace contextRef="#ctx0" brushRef="#br0" timeOffset="16073.4175">3824 15230 228 0,'0'0'280'15,"0"0"-137"-15,0 0-98 0,0 0-44 16,0 0 37-16,0 0-2 16,0 0 72-16,40 63-3 15,-23-34-8-15,1 7-1 16,0 4-25-16,1 8-5 16,3 17 43-16,-2 22-58 15,4 21-18-15,-5 10 5 16,-1-4-9-16,1-14 11 15,4-15-40-15,-2-15 1 16,0-14 1-16,-5-12-2 16,2-6-20-16,3 7-38 0,0 4-61 15,14 3-65-15,-10-12-46 16,-5-16-185-16</inkml:trace>
  <inkml:trace contextRef="#ctx0" brushRef="#br0" timeOffset="20460.6857">4654 15579 111 0,'0'0'163'0,"0"0"-53"16,0 0-48-16,0 0-3 15,0 0-1-15,0 0-51 16,0 0-7-16,-25 1 6 16,25-1-6-16,0 1-1 15,0 2-10-15,0 0-15 16,0 6 3-16,4-1-83 16,2-3-10-16</inkml:trace>
  <inkml:trace contextRef="#ctx0" brushRef="#br0" timeOffset="20818.2731">4652 15681 114 0,'-1'0'136'16,"-1"0"-71"-1,1 0-15-15,-2 0 38 0,1 0-42 16,-1 0 8-16,0 0 21 16,2 0 3-16,-2 0 11 15,-1 0-2-15,2 0-31 16,-1 0 27-16,3 0-66 15,0 0-17-15,13-2-38 16,14-11-4-16,12-8 29 16,13-8 0-16,8-4-72 15,22-14-20-15,-12 10-103 16,-13 6-105-16</inkml:trace>
  <inkml:trace contextRef="#ctx0" brushRef="#br0" timeOffset="21137.7401">4879 15672 352 0,'0'0'242'15,"0"0"-158"-15,0 0-35 0,0 0-23 16,0 0-26-16,0 0-60 16,0 0 41-16,27-17 19 15,1-2 2-15,11-6-2 16,13-15-52-16,-7 6-95 15,-9 6-25-15</inkml:trace>
  <inkml:trace contextRef="#ctx0" brushRef="#br0" timeOffset="21629.5277">4988 15361 449 0,'0'0'169'16,"0"0"-65"-16,0 0 53 16,0 0-70-16,0 0-58 15,0 0-29-15,0 0-64 0,-5 0 15 16,26 0 33-16,7 0 16 16,7 0 14-16,5 0-14 15,-1-3-7-15,-1-1 6 16,-9-1-10-16,-3 5 3 15,-7 0-3-15,-7 0 11 16,-2 0 0-16,-4 3 0 16,-4 4-9-16,-2 2 9 15,0 6 26-15,0 9 15 16,-9 10 1-16,-9 29-1 16,0 24 43-16,7 26-63 15,11 6-11-15,0-8-10 16,18-21-45-16,-4-33-155 15,-8-17-494-15</inkml:trace>
  <inkml:trace contextRef="#ctx0" brushRef="#br0" timeOffset="22365.0746">4892 15424 418 0,'0'0'185'16,"0"0"-21"-16,0 0-24 0,0 0-15 15,0 0-75-15,0 0-41 16,0 0 8-16,-12-11-17 15,12 11-10-15,0 0 10 16,0 0-6-16,6 0 6 16,5 10 0-16,5 10 1 15,1 12 5-15,4 23-6 16,2 27 0-16,0 22 16 16,1 9-16-16,0-8-22 15,-5-16-66-15,-7-31-80 16,-6-21-126-16</inkml:trace>
  <inkml:trace contextRef="#ctx0" brushRef="#br0" timeOffset="26316.5495">4203 16700 740 0,'0'0'179'15,"0"0"-101"-15,0 0 12 16,0 0-90-16,0 0-74 16,0 0-76-16,0 0 46 15,22-8-20-15,-2 14-97 0</inkml:trace>
  <inkml:trace contextRef="#ctx0" brushRef="#br0" timeOffset="27246.91">8337 16468 919 0,'160'-60'0'0,"-36"7"-235"0</inkml:trace>
  <inkml:trace contextRef="#ctx0" brushRef="#br0" timeOffset="28502.4913">7236 15546 735 0,'0'0'243'0,"0"0"-107"16,0 0 27-16,0 0-54 15,0 0-39-15,0 0-20 16,-70-39-41-16,70 39-9 15,0 0 0-15,0 0-17 16,0 0-2-16,-1 0 16 16,-4 4-4-16,-10 24 7 15,-16 30 1-15,-17 28 29 16,-5 10-30-16,5-10 1 16,12-24 5-16,18-26-6 15,3-9 0-15,3 0 4 16,-1 0-3-16,5-4 4 15,5-6-5-15,3-6-6 0,0-2-12 16,15-5 18-16,11-4-1 16,7 0-6-16,8-6 7 15,4-10 11-15,4-2-11 16,-4 2 1-16,-3 1-19 16,-2 7 14-16,-9 3-74 15,-4 5-59-15,7 0-62 16,-7 5-8-16,-9 3-163 0</inkml:trace>
  <inkml:trace contextRef="#ctx0" brushRef="#br0" timeOffset="28833.6195">7197 15548 568 0,'0'0'326'0,"0"0"-96"16,0 0-50-16,0 0-38 15,0 0-123-15,0 0-2 16,0 0-30-16,-37 40 20 16,61 20-7-16,12 26 0 15,7 27 0-15,2 9 15 16,-2-4-15-16,-4-8 0 0,-6-20 7 15,-3 2-7 1,-2-9 0-16,-1-3 11 0,-5-14-10 16,-4-15-1-16,-2-11-63 15,-2-8-72-15,13 8 0 16,-3-9-118-16,-5-7 16 0</inkml:trace>
  <inkml:trace contextRef="#ctx0" brushRef="#br0" timeOffset="29148.59">8121 15498 884 0,'0'0'270'0,"0"0"-42"0,0 0-82 16,-99 1-82-16,75 37-62 15,-2 36 37-15,-4 29-38 16,2 17-1-16,4 0 0 16,9-16-16-16,4-26-17 15,4-19-31-15,1-15-44 16,0-4 10-16,-3 4-66 15,-16 16-61-15,1-10-14 16,-3-12-118-16</inkml:trace>
  <inkml:trace contextRef="#ctx0" brushRef="#br0" timeOffset="29423.8481">7310 15929 660 0,'0'0'143'16,"0"0"58"-16,0 0-55 16,0 0 18-16,0 0-12 15,0 0-124-15,0 0-28 16,-47-46 0-16,66 46-3 16,11 0 1-16,11 0 2 15,11 3 0-15,22 7-2 0,19 4 2 16,-4 0 0-16,-11 0 4 15,-11 3-4-15,-13 1-27 16,4 5-88-16,24 15-57 16,-18-5-8-16,-12-8-113 0</inkml:trace>
  <inkml:trace contextRef="#ctx0" brushRef="#br0" timeOffset="30334.6085">8315 15399 18 0,'0'0'637'16,"0"0"-435"-16,0 0-102 0,0 0 33 16,0 0-49-16,0 0-16 15,0 0-30-15,-73-53-30 16,73 50 5-16,0-4-13 15,1-7 0-15,11-6 1 16,5-7-1-16,1-1 0 16,-1 1 6-16,-1 5 2 15,-2 4-7-15,-3 4-1 16,2 5 6-16,-1-1-2 16,0 4-4-16,0 2-12 15,-3 4 11-15,0 0 2 16,-2 0 3-16,-2 14-4 0,-2 4 0 15,-2 3 12-15,-1 1-11 16,0 2 12-16,0-6 1 16,6-4-14-16,6-3-8 15,14-7 0-15,10-1 8 16,13-3 6-16,7 0-6 16,4-1-17-16,-2 1 16 15,-13 1-7-15,-15 37 8 16,-30 39-6-16,-21 31 6 15,-21 2 7-15,-4-17-7 16,-3-9 0-16,16-31 17 16,3 0 2-16,-1 4-4 15,14-14-15-15,4 1-17 16,13 2 1-16,0-14-165 0,13-14-147 16</inkml:trace>
  <inkml:trace contextRef="#ctx0" brushRef="#br0" timeOffset="30685.2698">7619 17050 712 0,'0'0'228'15,"0"0"-2"-15,0 0-137 16,-83 0 22-16,83-8-32 16,39-37-79-16,55-47-12 15,57-37 10-15,34-16 4 16,12 4 17-16,-10 24-19 15,-23 24-3-15,-7 12 2 16,-12 12 1-16,-9 12-14 16,-12 7-78-16,-20 10-73 0,-31 15-73 15,-26 8-331-15</inkml:trace>
  <inkml:trace contextRef="#ctx0" brushRef="#br0" timeOffset="31242.7114">8784 16646 523 0,'0'0'208'16,"0"0"-68"-16,0 0 44 16,0 0-22-16,0 0-71 15,0 0-59-15,0 0 1 16,-33-46-25-16,53 20-8 16,7-7 6-16,3-3-5 15,3 3 27-15,-3 4-27 16,-5 9 0-16,-8 3 22 15,-4 10-23-15,-6 5-1 16,-2 2 1-16,-5 0 0 16,0 5 26-16,0 14 15 15,0 9 8-15,-2 10 7 16,-5 5-26-16,2-2-17 16,3-2-10-16,2-6 3 15,0-8-10-15,13-4 4 0,4-4-9 16,5-5-1-16,2-3 10 15,1-5 0-15,0-4 4 16,-1 0 3-16,2-2 9 16,-1-11-16-16,6-7 0 15,7-5 9-15,8-9-9 16,21-15-1-16,25-12-21 16,20-10-40-16,-6 11-28 15,-6 9-112-15,-34 23-85 16,-26 13-88-16</inkml:trace>
  <inkml:trace contextRef="#ctx0" brushRef="#br0" timeOffset="32629.8007">9902 15698 783 0,'0'0'257'16,"0"0"-76"-16,0 0-81 15,0 0-36-15,0 0 16 16,-37-75-80-16,67 50-34 16,13-7 24-16,7-1-22 15,3 5-16-15,-2 7-59 0,2 16-120 16,-14 5-3-1,-10 0-138-15</inkml:trace>
  <inkml:trace contextRef="#ctx0" brushRef="#br0" timeOffset="32829.7911">10054 15862 508 0,'0'0'240'15,"0"0"-51"-15,0 0-18 16,0 0-71-16,0 0-97 16,0 0-3-16,116-127-28 15,-38 60 6-15,16-5-114 0,-28 22-64 16,-30 27-124-16</inkml:trace>
  <inkml:trace contextRef="#ctx0" brushRef="#br0" timeOffset="33964.058">11382 14452 689 0,'0'0'221'0,"0"0"-23"15,0 0 6-15,0 0-110 0,0 0-36 16,0 0-17-16,0 0-32 16,-79-50 7-16,78 50-16 15,-1 0 0-15,-1 0 3 16,-3 0-3-16,-5 9 0 15,-3 7 6-15,-4 3-4 16,-1 0 19-16,-2 1-21 16,2 1 0-16,0-1 48 15,2 2-41-15,2 2-1 16,1 5 1-16,4 3-6 0,0 5 8 16,4 4-9-1,3 6 0-15,3 2 6 0,0 3-6 16,0 1 0-16,11 3 0 15,7 0 0-15,5-1 5 16,3-3-5-16,3-4 0 16,2-5-7-16,-1-8 7 15,0-9 0-15,-2-5-1 16,-5-10 2-16,1-6 13 16,-4-5-14-16,-2 0-25 15,2 0 5-15,-1-10 20 16,-2-2 0-16,0-6 0 15,-3 0 1-15,-1-1 21 16,-5-1-22-16,-4 1 0 0,-2 1-1 16,-2 0 1-16,0 1 0 15,-6 1 6-15,-6 1-5 16,-3 3 62-16,-3 1-62 16,-3 2 10-16,-5 4 38 15,-2 1-49-15,-5 4 7 16,1 0 0-16,0 0-6 15,4 0 7-15,4 1-8 16,9 2-41-16,6 1 41 16,6-1-98-16,3 3-76 15,0 2-13-15,0 2-16 16,0 13 22-16,0-1-44 16,0-2-107-16</inkml:trace>
  <inkml:trace contextRef="#ctx0" brushRef="#br0" timeOffset="36947.2298">1340 15114 162 0,'0'0'145'0,"0"0"-22"15,0 0-6-15,0 0-32 16,0 0-24-16,0 0-28 15,-10-14 13-15,10 14 41 16,0 0-37-16,0 0 14 16,0 0 23-16,0 0-25 15,0 0-49-15,0 0-13 16,0 0-20-16,0 4 1 0,0 6 10 16,10 5 9-1,4 1 23-15,0 4-15 0,0 1 7 16,2 1-15-16,-2-3 9 15,-2 1 17-15,-2-2-26 16,-1-4 0-16,-3-2-3 16,-1-3 5-16,-2-3-2 15,-2-3 0-15,-1-2 1 16,3-1 37-16,-3 0-37 16,0 0 37-16,0 0 44 15,0 0-5-15,0 0-14 16,0 0-8-16,0-1-54 15,0-8 35-15,0-2-36 16,-4-5-1-16,-1 0 1 16,1-5 0-16,-1-3 10 15,2 1-10-15,0-1 1 16,3 0 9-16,0 1-10 0,0 2 0 16,0 4 3-1,0 3-3-15,0 3-9 0,3 1 1 16,3 2 8-16,0 0-2 15,3-2 2-15,0 3-17 16,0 3 17-16,0-2-1 16,3 3-16-16,-2 2 9 15,2 1 8-15,3 0-11 16,1 0 11-16,1 10-19 16,2 3 19-16,-1 7 0 0,3 4 7 15,-2 2-2 1,-2 5-4-16,2 1 20 0,-2 1-21 15,-1 0-25-15,-1-1 19 16,0-4-40-16,-3 0-35 16,3-4-61-16,-3-4-32 15,0-7-30-15,1-5-67 16,-5-8-87-16</inkml:trace>
  <inkml:trace contextRef="#ctx0" brushRef="#br0" timeOffset="37426.965">1931 14431 408 0,'0'0'149'0,"0"0"-33"15,0 0-48-15,0 0-26 16,0 0 39-16,0 0-71 16,0 0 2-16,-22-17-2 15,22 17-4-15,-2 0 38 16,-1 0 8-16,-3 0 64 15,0 2 6-15,-3 8-101 16,-1 5-15-16,-1 3 7 0,-2 8-13 16,4 3 14-16,1 4-14 15,3 3 0-15,3 5 19 16,2 1-16-16,0 6-4 16,12-2 1-16,6 3 0 15,9 0 7-15,6 0-7 16,7-2-6-16,5-5-16 15,4-1 22-15,0-5 0 16,2-1-1-16,-6 0-11 16,2 6-60-16,-12-9-119 0,-12-8-101 15</inkml:trace>
  <inkml:trace contextRef="#ctx0" brushRef="#br0" timeOffset="38179.5901">2158 14758 146 0,'0'0'187'16,"0"0"-60"-16,0 0-63 16,0 0 18-16,0 0-14 15,0 0-46-15,0 0 57 16,-14-24-44-16,13 24 25 15,1-1 31-15,0 1-14 16,0 0 5-16,0 0-46 16,0 0-34-16,0 0 27 15,0 0-29-15,0 0-10 16,0 0 9-16,0 10 2 0,6 5 2 16,3 3 0-16,-2 3 4 15,2 4 48-15,0-3-54 16,-3 0-1-16,0-2 18 15,1-7-17-15,-4-3 1 16,0-4-2-16,-1-5 0 16,-1 1-5-16,-1-2 15 15,0 0-10-15,0 0 22 16,0-10 10-16,0-8-17 16,0-8-15-16,0-4 0 15,0 1 4-15,2 0-3 16,4 1-1-16,-3 7 20 15,3 1-19-15,0 4 8 16,0 5-9-16,0 3-2 16,0 2-25-16,0 4 27 0,1-1-18 15,2 2 18-15,0 1-7 16,1 0 7-16,-1 0 0 16,-1 0 0-16,4 5 4 15,-3 5-4-15,3 4 0 16,1 2 1-16,1 6 0 15,0 3 0-15,-2 4-1 16,-4 5-63-16,0 1 6 16,-1 5-111-16,-4-9-35 15,-2-11-171-15</inkml:trace>
  <inkml:trace contextRef="#ctx0" brushRef="#br0" timeOffset="38434.569">2486 14697 178 0,'0'0'399'15,"0"0"-191"-15,0 0-78 16,0 0-78-16,0 0-52 0,0 0-22 15,0 0 22 1,42-50 13-16,-11 29-13 0,2 1-71 16,3 3-14-16,-6 5-59 15,-11 4-18-15</inkml:trace>
  <inkml:trace contextRef="#ctx0" brushRef="#br0" timeOffset="38797.1135">2641 14446 654 0,'0'0'334'0,"0"0"-153"0,0 0-31 15,0 0-29-15,0 0-121 16,0 0-18-16,0 0 12 16,-22-19-1-16,25 19 7 15,3 0 0-15,1 3 0 16,-1 1 7-16,-1 1-7 16,1 2 0-16,0 0 7 15,2 6-7-15,1 4 0 16,-1-1 13-16,7 5-13 15,-5 2 0-15,2-1-2 16,-3 2-138-16,-1-4-21 16,-5-5-121-16,-3-7-129 0</inkml:trace>
  <inkml:trace contextRef="#ctx0" brushRef="#br0" timeOffset="39147.6865">2589 13977 675 0,'0'0'243'16,"0"0"-7"-16,0 0-79 15,0 0-19-15,0 0-67 0,0 0-71 16,0 0-10-16,24-38-11 15,26 38 21-15,10 0-10 16,4 4 10-16,0 18 0 16,-4 25 6-16,-4 28 3 15,-21 34 14-15,-17 15-23 16,-18-4 0-16,-18-26 52 16,-6-32-51-16,-1-18 24 15,1-4 34-15,-7 7-47 16,-2 5-12-16,-4 2-31 15,-20 11-108-15,9-16-60 16,2-10-354-16</inkml:trace>
  <inkml:trace contextRef="#ctx0" brushRef="#br0" timeOffset="39532.6972">1340 15909 803 0,'0'0'211'0,"0"0"-104"16,0 0 80-16,0 0 26 15,0 0-158-15,0 0-55 16,0 0-48-16,87-119 48 16,78-21 15-16,53-36-4 15,30-12 30-15,-7 23-41 16,-27 46 7-16,-23 26-30 15,-18 17-74-15,-17 7-147 16,-48 17-55-16,-26 10-9 0</inkml:trace>
  <inkml:trace contextRef="#ctx0" brushRef="#br0" timeOffset="40272.4565">2365 15591 421 0,'0'0'254'0,"0"0"-72"16,0 0 11 0,0 0-75-16,0 0-26 0,0 0-28 15,0 0 13-15,-52-80-77 16,52 66 0-16,9-6 10 15,6-3-8-15,7-7-2 16,3 1 34-16,-2 2-34 16,2 5 25-16,-4 8-25 15,-1 4-9-15,-4 6 7 16,-4 4 2-16,4 0 0 16,-2 15 0-16,-1 10 1 15,-2 6 8-15,-2 13-8 16,-1 7-1-16,-3 2 61 15,-2 3-30-15,-2-1-5 16,1-5-10-16,4-7-15 0,-3-7 19 16,6-8-20-16,-2-9-3 15,1-6-16 1,-1-7 19-16,5-4-13 16,6-2 13-16,12-11 0 0,27-35 59 15,35-34-8-15,29-20-49 16,12 0 31-16,-9 21-33 15,-25 31-157-15,-39 25-149 16,-20 9-269-16</inkml:trace>
  <inkml:trace contextRef="#ctx0" brushRef="#br0" timeOffset="41451.294">963 16967 561 0,'0'0'282'0,"0"0"-94"16,0 0-68-16,0 0-38 15,0 0-40-15,0 0-42 16,30-78 0-16,8 40 10 16,4-1-10-16,0 8 0 15,-5 15-48-15,0 16-121 16,-10 16-113-16,-12 8-225 0</inkml:trace>
  <inkml:trace contextRef="#ctx0" brushRef="#br0" timeOffset="41641.3123">1170 17224 198 0,'0'0'929'0,"0"0"-684"16,0 0-77-16,0 0-124 15,11-95-44-15,29 45 0 16,11-6 0-16,20 6-12 15,-4 6-253-15,-20 14-400 0</inkml:trace>
  <inkml:trace contextRef="#ctx0" brushRef="#br0" timeOffset="50610.6106">18993 4467 157 0,'0'0'163'0,"0"0"-103"0,0 0-32 16,0 0-10-16,0 0 32 16,0 0-30-16,4 0-4 15,-4 0 82-15,0 1-4 16,0-1 9-16,0 0-12 15,0 0-32-15,0 0 39 16,0 0-43-16,0 0-10 16,0 0-3-16,2 0-40 15,4 0-1-15,8 0-1 16,12 0 1-16,11 0 15 16,11 0-16-16,7 0-3 15,3 0 3-15,5 0 0 0,1 0 0 16,2 2 4-1,1 2-3-15,0 2 4 0,0 0-5 16,3-2 0-16,12 0 3 16,-5-1-2-16,0-3-1 15,-2 0 6-15,-12 0-6 16,7 0 16-16,-7 0-16 16,-2 0 0-16,-5 0 3 15,-2 0 4-15,-5 0-7 16,-3 3 9-16,2 0-8 15,0 0 15-15,4 1-16 16,3 0 0-16,5-1 16 16,-1 3-10-16,1-1-6 0,-3 2 8 15,0 0-2-15,-4 0-2 16,-1 1-4-16,1 1 0 16,0-1-2-1,4 2 2-15,2-2-1 0,3 2 1 16,-1-1 0-16,0 2 4 15,-1-1-4-15,-2-3 0 16,-2 1-9-16,0-2 9 16,2 0 0-16,2 0 0 15,3-2 1-15,2-1 26 16,1-2-27-16,2 1 0 16,3-1 0-16,-1-1 0 15,4 0 0-15,12 0 5 16,-9 0-5-16,2 0 10 15,-1 0-10-15,-10 0 0 0,8-1-2 16,-6-1 3-16,-1 2-1 16,-2 0 6-16,0 0-5 15,-4 0 10-15,-5 0-11 16,-4 0 0-16,-5 0-8 16,-7 0 8-16,-5 0 0 15,-4 0 5-15,-4-1-4 16,-7 1 9-16,-4-2-10 15,-5 1 0-15,-4-1-5 16,-3 1 5-16,-3 1 0 16,-2 0-1-16,-1 0 2 15,0 0-11-15,0 0 0 16,0 0-119-16,0 0-38 0,-1 0-68 16,-32 0 92-1,0 0 19-15,-5 0-247 0</inkml:trace>
  <inkml:trace contextRef="#ctx0" brushRef="#br0" timeOffset="52046.4066">19209 4553 61 0,'0'0'122'0,"0"0"-32"16,0 0 1-16,0 0 10 16,-94-18-12-16,78 14-30 15,4 1 65-15,3 0-43 16,2 1-1-16,2 0-8 16,3 1 6-16,2 1 13 15,0 0-23-15,0 0-30 16,0 0 5-16,0 0-43 15,2 0-3-15,16-3 2 16,27-3 2-16,43-4 8 0,40-5-9 16,21-1 3-16,3 3 19 15,-10-1-22-15,-12 5 0 16,-2-2 19-16,2 2-17 16,4 0 4-16,2 2-5 15,5 0 0-15,3 1 15 16,2 3-16-16,0-1 0 15,-1 4-5-15,-5-2 5 16,-1-1 0-16,-8 1 0 16,-2-1 2-16,-3 1 4 15,3-1-6-15,1 0 0 16,8 0 5-16,7 0-4 16,1 2-1-16,-1 0 0 15,-11 1 7-15,-16 0-5 0,-25 0-2 16,-24 0 0-16,-19 0-2 15,-2 0 2-15,6 0 0 16,23 0 0-16,23 0 1 16,21 2 10-16,3 7-11 15,-19-2 0-15,-27 1-3 16,-27-4 3-16,-11-2 0 16,6 0 1-16,-2 1-1 15,-4 0 13-15,-10-3-13 16,-11 2 0-16,-7-2 1 15,0 0-1-15,0 0 0 16,7 0 3-16,2 0 4 16,3 0 4-16,1 0-11 0,-1-3 0 15,-6 1 3 1,-1-1-3-16,-5 2 0 0,1 1 2 16,-1-1 5-16,0 1 4 15,0 0-11-15,-3 0 0 16,-3 0-13-16,-2 0 13 15,1 0 0-15,-4 0-2 16,1 0 12-16,-2 0-4 16,0 0-6-16,0 0-1 15,0 0-17-15,0 0 18 16,0 0 0-16,0 0 2 16,0 0-1-16,0 0 1 15,0 0-2-15,0 0 0 0,0-2 14 16,0 2-8-16,0 0 0 15,0 0 27-15,0 0-12 16,0 0 15-16,0 0-36 16,0 0 16-16,0 0-3 15,0 0-12-15,0 0-1 16,0 0 20-16,0 0-19 16,0 0 19-16,0 0-20 15,0 0 1-15,0 0 6 16,0 0-7-16,0 0 0 15,0 0 15-15,0 0-15 16,0 0 19-16,0 0-19 16,0 0 2-16,0 0 16 0,0 0-18 15,0 0 0-15,0 0 4 16,0 0-3-16,0 0-2 16,0 0 1-1,0 0 0-15,0 0-19 0,0 0 19 16,0 0-19-16,-2 0 6 15,-5 0-80-15,-6 0-56 16,-10 0 15-16,-32 10-67 16,7-1 13-16,-4-6-331 0</inkml:trace>
  <inkml:trace contextRef="#ctx0" brushRef="#br0" timeOffset="57447.6546">1146 5392 388 0,'0'0'162'0,"0"0"-86"0,0 0-19 15,0 0 16-15,0 0 21 16,0 0-48-16,-37-32 25 16,31 27-20-16,0 1 27 15,1 0 58-15,1 2-57 16,3 0-50-16,-1 2 32 16,2 0-45-16,0 0-3 15,0 0-13-15,0 0-17 16,0 0-11-16,0 0 10 15,7 0 18-15,7 0 11 16,7 0-11-16,7 0 0 16,8 0 18-16,4 0-10 15,4 0 5-15,2 0-13 0,-3 0 2 16,0 0 9 0,-2 0-11-16,-1 2 0 0,0 1 3 15,-1-2-3-15,3 1 6 16,-2 0-6-16,0-2 2 15,-1 0 8-15,4 0-10 16,-1 0 0-16,0 2 4 16,7-2-4-16,0 1 0 15,-1 2 0-15,3-1 1 16,-5 3-3-16,3 1 2 16,-2 1 0-16,2 0-1 15,0-1 1-15,0 2 0 16,3-1 0-16,2 0 7 15,0 1-4-15,6-2-3 0,2 1-1 16,4-1 1-16,1 1 0 16,-3 1 0-16,0 1 0 15,-6-1 0-15,-5 1 2 16,-4 0-2-16,0-2 0 16,-5 4 2-16,6-4-2 15,1 0 0-15,6 0 4 16,1-3-2-16,3 2 6 15,2-2-8-15,1-1 0 16,0-2 9-16,2 1-9 16,-1-2 0-16,1 1-4 15,-2-1 12-15,-3 0-6 16,5 0-2-16,-4 0 0 0,3 0 11 16,-4 0-11-16,-2 0 0 15,1 0 7-15,-1 0-6 16,1 0 17-16,0 0-18 15,5 0 0-15,-2 0-5 16,0 0 5-16,0 0 0 16,-5 0 0-16,-4 2 0 15,1-1 9-15,0 2-9 16,0-3 0-16,0 2 1 16,-2-2-1-16,2 0 0 15,-3 0 2-15,-2 0-2 0,-1 0 28 16,-4 0-28-16,-2 0 0 15,-3 0 3-15,-3 0-3 16,3 0 0-16,-1-2 6 16,-1 0-5-16,8 0 24 15,0-1-25-15,8-2 1 16,7 1 20-16,5-1-21 16,5 0 0-16,4 2 15 15,-5-1-15-15,3 2 18 16,-3-2-18-16,2 3 0 15,-6 0 4-15,2-2-4 16,-4 0 0-16,-4 0 9 16,-2-1-3-16,-4-1 16 15,-4 3-22-15,-5-2 1 16,-9 1 19-16,-9 0-19 16,-8 2-1-16,-8 0 9 15,-7 1-8-15,-2 0 18 0,-2 0-1 16,0 0-17-16,0 0 33 15,0 0-34-15,0 0-6 16,0 0 6-16,-6 0-20 16,-8 0-31-16,-14 9-104 15,-46 4-19-15,5-3-58 16,-3-9-428-16</inkml:trace>
  <inkml:trace contextRef="#ctx0" brushRef="#br0" timeOffset="58706.2488">1366 5311 196 0,'0'0'204'15,"0"0"-145"-15,0 0-20 0,0 0 55 16,0 0-11-16,-91 0-45 16,77 0-16-16,2 0-14 15,0 0 14-15,5 2 7 16,-1-1-19-16,5 1 26 15,0-2-9-15,-1 0 4 16,1 1-4-16,3-1-5 16,0 0 14-16,0 1-36 15,0-1-11-15,0 0 10 16,6 0-72-16,4 2 45 0,7 1 28 16,11 0 39-16,8-2 26 15,7 0-20-15,9-1-21 16,20 0 44-16,22 0-52 15,18 0 10-15,1-1-4 16,-17 0-5-16,-25 1 15 16,-23 0-32-16,-3 0 0 15,3 0 0-15,4 3 0 16,7 4 0-16,-5 0 3 16,-6 1-2-16,1-3 7 15,2 0-8-15,1 0 0 16,5-2 1-16,4 0 9 15,6-3-10-15,15 0 10 16,15 0-9-16,15 0 17 16,0 0-18-16,-2 0 21 0,-8 0-13 15,-4 0-7-15,8 0-1 16,-1 0 15-16,3 0-8 16,0 0 10-16,2-2-17 15,-2 1 2-15,-1 1 4 16,-2 0-4-16,-1 0-2 15,-4 0 17-15,0-2-11 16,5 2 13-16,-1-1-19 16,-4 0 2-16,-5 1 10 15,-4 0-12-15,0 0 0 16,0 0 17-16,-1 0-11 16,-2 0 4-16,-15 0-10 15,-10 0 1-15,-14 0 15 0,-3 1-16 16,9 2 0-16,5-2 13 15,6 2-13-15,-7-1 1 16,-2-2-1 0,-8 1 0-16,-1-1 27 0,-9 0-27 15,-6 0 0-15,-8 0 19 16,-7 0-17-16,-9 0 11 16,-5 0-6-16,-2 0-7 15,-2 0 96-15,0 0-58 16,0 0-8-16,0 0 8 15,0 0-19-15,0 0-3 16,0 0-16-16,0 0-1 16,0 0-25-16,0 0 20 0,0 0-37 15,0 3-117-15,7 10-129 16,-1-2 46-16,3-5-73 16</inkml:trace>
  <inkml:trace contextRef="#ctx0" brushRef="#br0" timeOffset="64674.7442">1874 8180 431 0,'0'0'261'16,"0"0"-79"-16,0 0-42 0,0 0 21 16,0 0-97-16,0 0-44 15,0-23-20-15,0 23-16 16,0 0 5-16,0 0 8 16,0 0 3-16,0 0 43 15,0 0-11-15,0 0-4 16,0 0-12-16,0 3-15 15,3 5 13-15,5 5-14 16,8 5 0-16,2 1 15 16,3 4-15-16,1 1 0 15,2-2 13-15,-3-2-13 16,0-2 20-16,-2-4-20 16,-4-2 0-16,0-4-3 0,-6-2 3 15,2-3 0-15,-1-2 10 16,-3-1 5-16,1 0 57 15,1 0-34-15,7 0-22 16,5-7 70-16,6-12-51 16,10-6 16-16,7-8-9 15,8-9-25-15,4-8 15 16,3-4-32-16,5 1 6 16,-9 5 4-16,-4 5-10 15,-14 12 0-15,-12 11-2 16,-11 8-8-16,-7 8-2 15,-5 2-69-15,-2 2-93 16,0 0-41-16,0 6-145 0,-15 23 155 16,-2-2 46-16,0 1-70 15</inkml:trace>
  <inkml:trace contextRef="#ctx0" brushRef="#br0" timeOffset="65022.7938">2610 8207 755 0,'0'0'377'16,"0"0"-128"-16,0 0-37 15,0 0-44-15,0 0-82 16,0 0-86-16,0 0 18 15,0-17-39-15,0 21 1 16,1 9-5-16,5 9 23 16,0 6 4-16,-1 7-2 15,-1 2 0-15,-4 5 1 16,0-5-7-16,0-2 6 16,0-4-38-16,-4-4 16 15,4-2-41-15,-2-4-8 16,2-5-18-16,0 0-63 15,0-10-41-15,9-3-115 16,2-3-237-16</inkml:trace>
  <inkml:trace contextRef="#ctx0" brushRef="#br0" timeOffset="66223.2938">8367 8001 537 0,'0'0'239'16,"0"0"-44"-16,0 0-33 16,0 0 5-16,0 0-70 15,0 0-45-15,-13-20-52 16,13 20-33-16,0 0 33 16,0 8-22-16,0 8 22 15,0 4 1-15,0 4 0 16,3 3 33-16,4 2-34 15,-1 1 0-15,2-4 24 0,1 1-24 16,2-4 7-16,0-3 2 16,2-4-8-16,-1 0 29 15,0-3-30-15,0-2 0 16,0-1 30-16,-3-3-29 16,1-3 8-16,-2-2 42 15,0-2-9-15,3 0 39 16,6-6-13-16,8-11-33 15,8-8 43-15,6-8-77 16,7-3 6-16,-1-1 5 16,-1 2-11-16,-5 4-2 15,-3 4-37-15,-5 5-88 16,-5 5 28-16,-5 6-127 0,-6 11-95 16,-8 0-26-16,-5 2-11 15</inkml:trace>
  <inkml:trace contextRef="#ctx0" brushRef="#br0" timeOffset="66712.9935">8807 8422 72 0,'0'0'612'15,"0"0"-299"-15,0 0-138 16,0 0-17-16,0 0-57 16,0 0-60-16,0 0 3 15,2-47-44-15,11 40 11 16,5 0-21-16,7-3 10 15,4 2 0-15,-1 3-6 16,-4 5 16-16,-9 0-20 16,0 9 6-16,-9 12 0 15,-6 8-5-15,-3 12 9 16,-21 8 0-16,-9 2 36 0,-3 0-20 16,3-8 5-16,10-12-21 15,8-11 2-15,12-7-24 16,3-6 22-16,41-7-17 15,58-7 17-15,65-31 39 16,34-10 18-16,-8 4-40 16,-50 12-7-16,-67 24 12 15,-37 8-22-15,-21 0-49 16,-21 31-127-16,-18-1-171 16,-11-1-384-16</inkml:trace>
  <inkml:trace contextRef="#ctx0" brushRef="#br0" timeOffset="68009.5063">1291 12322 477 0,'0'0'160'0,"0"0"41"16,0 0-39-16,0 0 45 16,0 0-103-16,0 0-33 15,0 0-61-15,-66-33-10 16,66 33-33-16,3 0 17 16,8 6 16-16,5 5-3 15,1 5 3-15,2 1-3 0,0 3 3 16,-1 4 0-16,0 1 0 15,-1-2 7-15,-1-2-7 16,-4-3 13-16,1-4-13 16,-2-4 0-16,-4-3-9 15,2-5 9-15,-6 0-1 16,0-2 1-16,5 0 6 16,1-14 110-16,8-12-29 15,7-13-46-15,3-12 30 16,6-8-70-16,-3 4 5 15,-5 0 7-15,-4 6-12 16,-3 4 13-16,-6 9-14 16,-6 6 0-16,1 6 3 15,-4 6-3-15,-3 7-7 16,0 2-16-16,0 3-33 0,0 4 10 16,0 2-68-16,0 0-115 15,2 0 24-15,1 10 43 16,-3 19 49-16,0 0-32 15,0-1-115-15</inkml:trace>
  <inkml:trace contextRef="#ctx0" brushRef="#br0" timeOffset="68722.8352">1670 12372 225 0,'0'0'179'0,"0"0"-42"15,0 0-16-15,0 0-38 16,0 0-43-16,0 0 68 16,0 0-51-16,-3 0-8 15,3-4 26-15,0-2-56 0,0 0 17 16,0-3-13-16,0 1 21 16,0-4 15-16,7 0-59 15,4-1-8-15,2 0 0 16,2 1 5-16,-2 1-5 15,1 4 7-15,-4 5 1 16,-2 1-24-16,2 1 24 16,-4 0-26-16,-3 0 26 15,-1 8-8-15,-2 3 8 16,0 3 9-16,0 3 2 16,-5 3 21-16,-3 0-32 15,0-1 0-15,2 1-5 16,1-2 5-16,1-2-1 0,2-2 0 15,2-4-33-15,0-1 32 16,0-3-48-16,3-4-14 16,5 0 54-16,1 1-6 15,4-2 15-15,1 4-1 16,-1-1 2-16,-1 5-9 16,-1 2-7-16,-1 3-28 15,-6 5 38-15,-4 6-10 16,0 0 6-16,-1 0 9 15,-14 1 1-15,-3-2 9 16,-4-3 4-16,-5-2 12 16,3-4 56-16,-3-2-24 15,5-5-3-15,1-1 1 16,9 0-54-16,2 5-1 16,7 15-45-16,1-1-166 0,2 0 14 0</inkml:trace>
  <inkml:trace contextRef="#ctx0" brushRef="#br0" timeOffset="70277.7105">8719 12208 689 0,'0'0'322'0,"0"0"-114"15,0 0-51-15,0 0-12 16,0 0-133-16,0 0 1 15,-18-24-26-15,27 39-9 16,9 4 22-16,0 7 11 0,4 2-10 16,1 2 5-1,-2-2-6-15,1 0 0 0,-3-3-5 16,-2-2 5-16,-1-1 0 16,-4-6 0-16,0 0 6 15,2-5-6-15,-5-2 0 16,-2-4 0-16,2-1-2 15,-2-4 2-15,6 0 0 16,6-18 12-16,9-10 17 16,5-12-4-16,6-4-25 15,0 1 14-15,-2 2-11 16,-6 6-3-16,-7 7-16 16,-3 3 15-16,-5 7-23 15,-5 2-37-15,-2 4-27 0,-5 6-69 16,-1 5 14-16,-3 1-123 15,-3 19-47-15,-10 9 142 16,-6 0-5-16</inkml:trace>
  <inkml:trace contextRef="#ctx0" brushRef="#br0" timeOffset="70759.6204">9268 12418 745 0,'0'0'332'0,"0"0"-146"16,0 0-44-16,0 0-38 15,0 0-86-15,0 0-18 16,0 0 0-16,-3-15-25 15,0 27 9-15,-1 5 19 16,-6 3-3-16,-1 5 13 16,-3 0-4-16,0 0 8 15,0-2-17-15,1-1 0 16,4-1-3-16,0-3 3 16,6-1 0-16,-1-2-1 15,4 0 2-15,0-1-12 16,0-2 8-16,4-2 1 15,3-1-21-15,1-1 23 0,1-3 0 16,3-2 3-16,0 0-2 16,2 0 11-16,0-1-12 15,1-1-33-15,-2 0 25 16,-1 1-53-16,2-2-24 16,-5 0-14-16,0 0-19 15,-2-3 40-15,-1-10-26 16,0-15-73-16,-3 3-59 15,0-1-267-15</inkml:trace>
  <inkml:trace contextRef="#ctx0" brushRef="#br0" timeOffset="71155.6988">9322 12566 82 0,'0'0'122'16,"0"0"-23"-16,0 0 27 0,0 0 11 16,0 0 10-1,0 0 9-15,0 0 13 0,-42-16-53 16,41 13 86-1,1 2-68-15,-2-1-19 0,2 1-10 16,0 1-28-16,0 0 2 16,0 0-60-16,0 0 3 15,0 0-28-15,0 0 6 16,0 0-23-16,0 3 15 16,0 9 3-16,9 10 3 15,2 9 2-15,2 11 0 16,3 12-3-16,0 7 3 0,0 5 0 15,-1 0 10 1,3 0-9-16,-5-5 3 0,3-5-4 16,-3-11 0-16,-2-12-16 15,-3-10 16-15,-2-10-25 16,-3-3 8-16,-3-8-5 16,1 0 22-16,-1-2 3 15,0 0 11-15,0 0 13 16,0 0-27-16,0-3-91 15,0 0 2-15,0-3-84 16,0 2-131-16,0-2-430 0</inkml:trace>
  <inkml:trace contextRef="#ctx0" brushRef="#br0" timeOffset="74319.7376">24149 8868 373 0,'0'0'168'0,"0"0"-18"0,0 0-48 15,0 0 18-15,0 0-46 16,0 0-3-16,2-24 7 15,-2 23-9-15,0 0-15 16,0 1 52-16,0 0-53 16,0 0-28-16,0 0 4 15,0 0-14-15,0 0 30 16,0 0-37-16,0 0-2 16,0 0 19-16,0 0-25 15,-6 1-12-15,-17 12 12 16,-13 5 0-16,-12 7 28 15,-8 2-28-15,-4 1 0 0,3 2 0 16,5-1 0 0,6-1-1-16,7-1 1 0,4-2 0 15,10-2-5-15,6-4 5 16,7-5-54-16,6-2 44 16,3-7-37-16,3-2 10 15,0-1 37-15,0-2 0 16,0 0 33-16,0 0-33 15,0 0 1-15,0 0 66 16,0 0-65-16,0 0 10 16,0 0 0-16,3 0-2 15,9 0-19-15,5 0 9 16,8 0 0-16,6 0-17 16,2 1 17-16,0 6-6 0,-5 5 4 15,-4 1-12-15,-6 4 14 16,-6 3-9-16,-3 0-21 15,-4 0 9-15,0-4-8 16,-3-3-10-16,-2-4-9 16,1-4-4-16,-1-5 17 15,2 0 8-15,1-3 27 16,1-11 14-16,1-5-12 16,-1-6-2-16,1-3 39 15,1 0 0-15,-2-1 39 16,1 0-34-16,-1 4-30 15,1 2 91-15,-2 4-76 16,0 3 6-16,-2 3 51 16,2 3-38-16,-2 4 33 15,-1-2-20-15,0 3-37 0,2 0 110 16,-2-1-106-16,0 3 24 16,1-1 8-16,-1 1-30 15,0 0 23-15,0 2-44 16,0 1 12-16,0 0 16 15,0 0-37-15,0 0 0 16,0 0-8-16,0 0 11 16,0 0-9-16,0 0-3 15,0 1-14-15,0 9-14 16,0 5 37-16,-4 9-2 16,-3 7-5-16,-1 8 14 15,-2 8-6-15,-4 7-1 16,1 7 0-16,0 2 2 0,-1 2-2 15,2-3 0-15,-1-5 0 16,2-11 1-16,3-7-1 16,0-9 0-16,3-9 1 15,2-6 18-15,0-8-19 16,3-3 0-16,0-3 5 16,0-1-4-16,0 0 9 15,0 0-8-15,0 0 15 16,0 0 13-16,0 0-30 15,0 0 0-15,0 0-4 16,0 0 4-16,0-3-8 16,-1-4-56-16,-2-4-139 0,3-13-15 15,0 2-138-15,0-2-337 16</inkml:trace>
  <inkml:trace contextRef="#ctx0" brushRef="#br0" timeOffset="75322.8451">24499 8656 333 0,'0'0'107'15,"0"0"22"-15,0 0-30 16,0 0-19-16,0 0 31 15,-92-84-72-15,70 75 40 16,-2 0-37-16,-3 2-1 16,-2 3 24-16,-2 1-61 0,-4 1 12 15,-4 2 35-15,-3 0-51 16,-6 0 1-16,-1 3 9 16,-3 5-3-16,-2 0 25 15,-1 4-32-15,0 1 1 16,2 2 35-16,0 1-28 15,2 3-1-15,5-1 18 16,0 1-25-16,2 3 20 16,4 0-20-16,0 3 0 15,1-1-1-15,1 1 2 16,1 1-1-16,2 2 23 16,2-1-23-16,4-1 22 15,5 2-22-15,3 0 0 0,2 2-7 16,4 0 7-1,2 3 0-15,4 0 5 0,4 5 3 16,4 5 24 0,1 3-5-16,1 5-27 0,14 1 90 15,8 0-90-15,1-3 0 16,5-2 20-16,0-6-19 16,0-8 13-16,3-5-14 15,-1-8 7-15,0-2 33 16,1-5-39-16,1-2-1 15,-1-5 37-15,4-5-20 16,2-1 15-16,2 0-32 16,2 0 13-16,1-7 18 15,5-4-31-15,1-1 0 0,0-2 15 16,0-3-15-16,-1-4 19 16,2-1-19-16,0-6 12 15,-2-5 56-15,-1-1-57 16,-2-3 3-16,1-1 39 15,-2-1-41-15,-1-2 16 16,-1 1-28-16,-6 0 17 16,-3 0 28-16,-7 5-24 15,-2-2-12-15,-5 1 35 16,-2-1-37-16,-3-1 21 16,-4-1-7-16,-6-3-9 15,-2-1 28-15,-2 0-40 16,-2-2 0-16,-14 1 13 15,-2 3-13-15,-6 2 0 16,-4 7 0-16,-2 6 13 0,-4 5-35 16,-5 8-4-16,-9 11-142 15,-43 13-56-15,9 11-100 16,1 0-321-16</inkml:trace>
  <inkml:trace contextRef="#ctx0" brushRef="#br0" timeOffset="83103.2412">23411 10730 405 0,'0'0'161'16,"0"0"-58"-16,0 0-28 16,0 0 49-16,0 0-52 15,0 0-40-15,0-46-2 16,0 45-28-16,1 1 14 15,-1 0-16-15,0 0 0 16,0 0 1-16,0 0-1 16,0 0 0-16,0 0 22 15,0 0-22-15,-8 11 34 0,-11 9-16 16,-11 13-17-16,-13 10 84 16,-11 10-74-1,-4 3 5-15,3-4 14 0,3-4-29 16,6-5 18-16,10-10-19 15,7-3 1-15,8-9-7 16,8-4 6-16,4-7 0 16,6-6 3-16,3-2-2 15,0-2 15-15,0 0 34 16,0 0 2-16,0 0 83 16,0 0-76-16,0 0-21 15,9 0 9-15,12-6-46 16,10-3 20-16,10 2-21 15,8-2 0-15,-3 6-21 16,-3 3 21-16,-9 0-45 0,-7 1 12 16,-9 7-53-16,-4 2 15 15,-4-1-37-15,-4 0-62 16,-6-3 110-16,0-2-102 16,0-4-18-16,-6 0 18 15,-4-3-358-15</inkml:trace>
  <inkml:trace contextRef="#ctx0" brushRef="#br0" timeOffset="83529.4664">23264 10832 443 0,'0'0'268'0,"0"0"-56"15,0 0-53-15,0 0-2 16,0 0-11-16,0 0-92 16,0 0-33-16,0-18-21 15,0 18-38-15,0 0 25 16,0 10-4-16,5 6 12 16,2 6-3-16,1 3 15 15,-2 4-7-15,1 5 1 16,-4 3 8-16,0 2 58 15,-2 3-48-15,1 1-11 16,-2 2 30-16,0-1-29 16,0 1-2-16,0-3-7 0,0-3 10 15,0 0-4-15,0-7-6 16,0-4 0-16,0-3 8 16,1-6-8-16,-1-5 0 15,0-3 0-15,0-5 11 16,0-3-39-16,2-3-1 15,-1 0-68-15,6-3-9 16,0-10-152-16,2-5-146 0</inkml:trace>
  <inkml:trace contextRef="#ctx0" brushRef="#br0" timeOffset="83894.9915">23502 11140 639 0,'0'0'328'0,"0"0"-162"15,0 0-41-15,0 0-21 16,0 0-101-16,0 0 9 15,0 0 1-15,122-31-13 0,-73 25 0 16,-3 0 0 0,-7 4-14-16,-12 2-11 0,-10 0-60 15,-9 0 34-15,-5 0 41 16,-3 0 20-16,0 0 17 16,0 0 53-16,0 0-38 15,0 0-3-15,0-1-39 16,0 1-40-16,0 0-18 15,0 3-308-15,0 3 54 0</inkml:trace>
  <inkml:trace contextRef="#ctx0" brushRef="#br0" timeOffset="84341.974">23919 10895 651 0,'0'0'276'16,"0"0"-117"-16,0 0 19 16,0 0-83-16,0 0-34 15,0 0-61-15,0 0-20 16,5-12-2-16,-2 25 15 15,0 3 7-15,1 4 0 16,1 4 1-16,0 1 22 16,-2 1 3-16,2 1-14 15,-2 3 36-15,2-1-47 0,1 0 9 16,1-1 12 0,-1-2-22-16,-2-1 19 0,2-4-19 15,-1-3 1-15,-2-3 4 16,0-4-5-16,1-1 0 15,-4-4 3-15,2-2-2 16,-2-3 16-16,0-1-17 16,0 0 2-16,0 0-18 15,0 0 16-15,0 0-61 16,0 0-25-16,1 0-117 16,1-1-129-16,-1-7-70 0</inkml:trace>
  <inkml:trace contextRef="#ctx0" brushRef="#br0" timeOffset="84606.4802">24292 10954 555 0,'0'0'290'0,"0"0"-135"0,0 0-61 15,0 0-29-15,0 0-64 16,90-44-1-16,-47 44-63 16,-9 0-184-16,-11 0-269 0</inkml:trace>
  <inkml:trace contextRef="#ctx0" brushRef="#br0" timeOffset="84847.0543">24322 11119 542 0,'0'0'183'0,"0"0"-151"16,0 0-5-16,106-18-20 16,-45 6-7-16,-3-3-187 0</inkml:trace>
  <inkml:trace contextRef="#ctx0" brushRef="#br0" timeOffset="85897.5052">24764 10800 170 0,'0'0'342'16,"0"0"-193"-16,0 0 7 15,0 0-61-15,0 0-30 16,0 0-7-16,0 0-16 15,-11-24 6-15,11 23-24 16,0 1-23-16,0 0 81 0,0-1-43 16,0-1-15-1,0-1 18-15,0 1-35 0,0-1 15 16,0-4-22 0,4 3 10-16,6-5-15 0,3 1 5 15,1-2 0-15,0 2-4 16,1-2 13-16,-1 3-8 15,-4 2-1-15,-1 1 0 16,-1-1-3-16,5 1 3 16,-2-1 0-16,2 1-3 15,-1-1 12-15,0 1-12 16,0 2 3-16,-5 1 0 16,1 1-29-16,-1 0 29 15,-4 0-28-15,0 0 19 16,-2 1-10-16,1 5 18 15,-2 1-4-15,0 4 2 16,0-2-20-16,0 3 23 0,-8 1-7 16,-2 2 5-16,-2 0 4 15,-1 1-4-15,1-2 2 16,1-2-4-16,3-1-32 16,2-1 31-16,1-2-25 15,2-4-5-15,1 0 5 16,2-2 24-16,0-2-13 15,0 2-1-15,0-2-2 16,0 0-4-16,0 0 7 16,2 0 18-16,8 0 2 15,5 2 5-15,2-1-6 16,2 2 10-16,2 1-5 16,-4 3-5-16,-1 1-12 15,-3 4 5-15,-4 0 7 0,0 4 0 16,-6 0 0-16,-1-1 0 15,-2 1 16-15,0 0-16 16,-2-3 0-16,-11 1 62 16,-4-2-37-16,-3 2-2 15,-6-3-10-15,2 0 0 16,-3-6 33-16,2-1-46 16,1-3 0-16,6-1 33 15,0 0-32-15,6 0 0 16,4 0-1-16,2 0-18 15,2 0-5-15,4 0-172 0,0 0-176 16</inkml:trace>
  <inkml:trace contextRef="#ctx0" brushRef="#br0" timeOffset="86867.389">25159 10342 189 0,'0'0'198'0,"0"0"-122"15,0 0 27-15,0 0-33 16,0 0-25-16,-86-42 40 16,69 36-70-16,-1 0 28 15,2 2 0-15,-5 1-41 16,-1 2 34-16,-5 1-28 15,-5 0-7-15,-5 0 21 16,-5 7-22-16,-1 5 0 16,0 0 0-16,2 3 8 0,1 1 18 15,6-1-26-15,1 4 0 16,3-1-8-16,3 1 8 16,1 5 0-16,4-1 4 15,0 5-3-15,4 1 4 16,3 3-5-16,5 0 0 15,0-1 21-15,5 2-21 16,2 0 45-16,1-1 3 16,2 1-34-16,0 0 21 15,0 1-28-15,0 2 6 16,0 0 27-16,0 2-39 16,0 1-1-16,0-1 36 15,0-2-34-15,0-1 21 16,2-3-23-16,7-1 9 0,4-3-17 15,5-1 8-15,6-5 0 16,6-2 5-16,3-5-4 16,3-7 35-16,2-2-36 15,1-4 12-15,0-2 38 16,0 0-50-16,1 0 0 16,-3-9 17-16,-1 2-16 15,-1-4 15-15,-4 1-16 16,2 0 14-16,-2 1-17 15,-1-1 3-15,0-1 0 16,0-1-1-16,-2 1 14 16,0-4-13-16,-1 0 0 15,-2-3 9-15,-4-2 43 0,0-3-33 16,-3-2 35-16,-4-1 16 16,-4-4-29-16,-1-1-5 15,-2-1-36-15,-2-3 26 16,-2-1 21-16,0-3-46 15,-2 0 6-15,-1-4 19 16,0-2-26-16,0-1 16 16,-7-1-16-16,-10 2 0 15,-5 2 24-15,-8 5-24 16,-9 5 0-16,-24 7-9 16,-32 17-34-16,-33 9-60 15,-11 7-105-15,29 10-189 16,29-10-569-16</inkml:trace>
  <inkml:trace contextRef="#ctx0" brushRef="#br0" timeOffset="93754.3532">2453 5715 342 0,'0'0'84'0,"0"0"-2"15,0 0-37 1,0 0 72-16,0 0-87 0,-49-79 20 15,46 72 30-15,3 2-37 16,0 4-34-16,0 1-9 16,0 0-48-16,0 3 48 15,9 11-35-15,6 5 35 16,0 6 4-16,1 2-3 16,5 7 5-16,-3 0-6 15,3 4 0-15,1 6 7 16,-1 4-7-16,1 3 0 15,1 5 5-15,-2 1-5 16,1 1 10-16,-1-5-10 0,-4-9 0 16,2-8 2-1,-4-8-2-15,-2-10-3 0,-1-5-7 16,-4-8 7 0,-1-5 3-16,0 0 4 15,7-17 161-15,19-35 0 0,28-44-138 16,30-36-18-16,19-13 5 15,2 12-12-15,-6 26 8 16,-27 39-20-16,-25 21 24 16,-23 22-27-16,-14 14 13 15,-8 4-19-15,-3 3 12 16,-2 1-58-16,-4 3 6 16,0 0-60-16,0 8-41 15,-3 10 118-15,-7 7-14 16,-15 13-63-16,6-8-39 15,-3-4-168-15</inkml:trace>
  <inkml:trace contextRef="#ctx0" brushRef="#br0" timeOffset="94282.3933">3096 5591 522 0,'0'0'149'0,"0"0"-75"15,0 0-22-15,0 0-21 16,0 0-31-16,0 0-33 15,0 0 17-15,-3 22 16 16,17 6 17-16,5 6-17 16,-1 1 0-16,3 3 1 15,-3 0-1-15,3 1-2 16,-2-1 2-16,-4-1 0 16,3-3 1-16,-5-4-1 15,-1-4 0-15,0-6 3 16,-4-7-3-16,-4-4-1 15,2-5 1-15,-5-2 0 0,2-2 74 16,2 0 95-16,7-18 7 16,22-24-48-16,38-33-115 15,38-33-13 1,23-12 2-16,0 9 5 0,-27 29-7 16,-38 34 0-16,-24 21-26 15,-15 12 13-15,-3 5-96 16,-7 4-63-16,-1 6-29 15,-10 0 41-15,-8 24 68 16,0 1-9-16,-8-1-51 0</inkml:trace>
  <inkml:trace contextRef="#ctx0" brushRef="#br0" timeOffset="99678.9011">6134 12609 147 0,'0'0'136'16,"0"0"-70"-16,0 0 28 15,0 0-41-15,0 0-11 16,0 0 10-16,-30-25 2 16,24 22-27-16,3 0 5 15,0 1-11-15,-2-2 31 16,-1 0-30-16,-1 0-3 16,0-2 31-16,-2 2-19 15,-2-2 9-15,1 1 5 0,-1-2-22 16,-2 2 22-16,1-1-32 15,1 0-7-15,0 1 30 16,-3 0-17-16,1-1-2 16,-1 3 0-16,0-3-11 15,0 2 17-15,2-2-23 16,-4 2 0-16,-1-1 3 16,2 1 3-16,-1 1-6 15,-5-1 3-15,-1 0 4 16,1 0 16-16,-2 0-23 15,1-1 0-15,-2 1 29 16,3 1-13-16,-1 0-14 16,1 2 21-16,6-1-22 0,-1 1 28 15,2 1-29 1,-1 0 0-16,3 0 5 0,-1 0-5 16,1 0 0-16,3 0 8 15,-1 0-8-15,1 0 10 16,-2 1-10-16,5 1 0 15,-3 1 7-15,2-2-6 16,1 2-1-16,0-2 0 16,-1 3 1-16,-1 0 11 15,2 2-12-15,-3-2 0 16,-3 5-9-16,0 0 9 16,-1 2 0-16,2-1-1 15,1 1 8-15,-2-1-11 16,0 1 4-16,1 0 0 15,-2 3-6-15,3-2 6 0,-1 1 0 16,-1 1-1-16,2 1 11 16,1 1-10-16,0-1 0 15,1 0 0-15,2-3-19 16,2 1 19-16,-2 1 0 16,2 3-1-16,-1 2 1 15,0 0-2-15,1 1 2 16,1 2 0-16,-3 0-11 15,2 1 11-15,1 2 0 16,0-3-3-16,0 2 10 16,0-3-1-16,1-1-6 15,1-5-3-15,1 2-10 16,0-4 13-16,0 3-3 0,0-1 2 16,0 2 2-1,0 0 15-15,0 1-16 0,0 2 0 16,3 0-18-16,0 0 18 15,3 0 0-15,1 0 2 16,-1 0 5-16,0-3-11 16,2 0 4-16,-1-2 0 15,3 1-18-15,1 0 18 16,1 1 0-16,-3-2 8 16,1 0-8-16,2 1 19 15,-1-1-19-15,-1-3 0 16,2 1-5-16,0 0 6 0,2-1-1 15,2 1 19 1,-1 1-18-16,6 0 6 16,1 1-7-16,-1-2 0 0,0 3-1 15,0-1 1-15,-2-4 0 16,2 3-1-16,0-3 7 16,-3-2 0-16,1 2-6 15,0-4 0-15,0-2-7 16,1-1 7-16,-2 0 0 15,3-2 10-15,-2 1-9 16,0-3 9-16,0 0-10 16,-3 0 0-16,1 0-5 15,2 0 5-15,-1 0 0 0,1 0 8 16,-1-6-6 0,5-1 10-16,-1-3-12 0,2 0 0 15,1-2 20-15,-2-1-20 16,-4-2 0-16,3 3 23 15,-4-1-22-15,-1 0 11 16,-2 3-12-16,-1-2 0 16,-3 1 9-16,4-1-9 15,-6 1 0-15,0-2 13 16,-2 2-3-16,2-1 12 16,-1-4-22-16,-1 0 16 15,-1 1 3-15,1-2-17 16,-1 0-2-16,-1 1 19 15,-2-1-17-15,-1 0 17 16,-2-1-19-16,4-4 10 0,-2-2 15 16,-2-5-25-16,0 1 0 15,1-3 10-15,-1 1-9 16,0 0 5-16,0 1-6 16,0-2 0-16,0 3 16 15,0 1-16-15,0 2-5 16,-7 0-2-16,5 4 14 15,-1-2-1-15,-2 0-6 16,2 2 10-16,-1 2-4 16,0 0-6-16,-1 6 0 15,2-1 10-15,0 3-10 16,0 3 12-16,-1-1-12 0,-1 1 16 16,2-1 10-1,-3 1-26-15,2-2 0 0,-2 1 19 16,0-1-19-16,0 0 6 15,-3-1 0-15,0 0 4 16,1 0 10-16,-1 0-20 16,-1 0 0-16,3 1 24 15,-1 2-23-15,2 0 10 16,-1-1-5-16,1 2-4 16,0-1 44-16,1 3-46 15,-1 0 0-15,-1-1 17 16,1 1-10-16,0 0 2 15,-2 0-9-15,-2-1 13 0,-2 2 15 16,0-3-28 0,-4 1 0-16,1-2 10 0,-3 2-9 15,3-1 7-15,0 1 4 16,3 0-11-16,0 2 23 16,2 1-24-16,1 1 0 15,0 1 11-15,3 1-11 16,0 0 0-16,0 0-1 15,0 0-13-15,2 0-7 16,1 2-92-16,3 8-93 16,0 9-50-16,0 0-107 15,-3-9-203-15</inkml:trace>
  <inkml:trace contextRef="#ctx0" brushRef="#br0" timeOffset="101601.4761">5256 9599 170 0,'0'0'109'0,"0"0"-43"15,0 0-23-15,0 0-4 16,-72-84 56-16,56 64-47 15,2 1-6-15,0 1 16 16,2 2-31-16,-1-1-2 16,-1 2 9-16,1 1-8 15,-2 1 48-15,2 1-35 16,-1 1-7-16,0 1 20 16,-2 1-5-16,3 2-6 15,-5-1 7-15,2 3-34 16,-1 0 44-16,-2 1-41 15,0 1-15-15,-3 0 38 16,2 1-39-16,-3 2 15 16,1 0-15-16,-2 0 10 0,0 0 14 15,-3 8-25-15,-2 1 0 16,-3 2 3-16,-1 3-2 16,-1 0-1-16,3 1 0 15,1 3 12-15,0-2-15 16,6 1 3-16,0 3-4 15,5 1 3-15,1 6 1 16,-3 4-1-16,-1 4 0 16,-1 5 1-16,2 0-1 15,2 1 1-15,2 2-8 16,3-2 1-16,3-2 7 0,1 1-1 16,2-2 0-16,2-2 1 15,2-3-13-15,2 0 12 16,1-1-4-16,1-2-6 15,0-2 11-15,0-2-10 16,8 0 10-16,5 2-13 16,3-1 12-16,5-1-15 15,3-1 9-15,6 3-2 16,4-4 16-16,8-1-7 16,3-2 20-16,5-5-11 15,5-2 26-15,2-4-34 16,-1-2 5-16,-1-3 45 15,-3-2-41-15,-3-1-3 16,0-2 11-16,0 0-18 16,-5 0 38-16,-1-4-37 0,-3-4-1 15,-2-6 62-15,-4 0-50 16,-1-3 20-16,0-3 14 16,-5-1-24-16,3-2 23 15,-2-4-32-15,-3 0-11 16,0-6 58-16,-5-1-59 15,-2-1 18-15,-3-2 22 16,-5-1-39-16,-5-4 59 16,-3-1-59-16,-3-6 12 15,0-2 20-15,-9-4-34 16,-10-2 0-16,-4-4 6 16,-8 2-6-16,-6-4 26 0,-5 3-26 15,-7 1 0-15,-2 6-1 16,-4 9 1-16,-2 9 0 15,3 8 11-15,3 8-9 16,4 5-4-16,8 6-9 16,8 5-39-16,7 3 41 15,7 2-95-15,4 19-88 16,4 24-43-16,-2 31-5 16,-2 20 60-16,1-10-46 15,3-23-267-15</inkml:trace>
  <inkml:trace contextRef="#ctx0" brushRef="#br0" timeOffset="104213.083">8676 10374 234 0,'0'0'177'16,"0"0"-105"-16,0 0-47 15,0 0 66-15,0 0-45 16,0 0 10-16,0 0-18 16,-70-77-18-16,63 67 18 15,-1-2-18-15,2 1-19 16,-2 0 54-16,-3 0-33 15,-2 0 4-15,-1-1 16 16,-3 2-15-16,-2 2 11 16,-2 0-14-16,-6-2-24 15,-1 3 68-15,-5 2-49 16,0-1 12-16,2 3 2 0,-1-2-1 16,1 4-3-1,1 1-29-15,-1 0 10 16,-3 0 27-16,3 0-37 0,-2 3 0 15,3 6 4-15,1-1-3 16,4 3 5-16,1-2-6 16,3 0 1-16,2 2 21 15,-1 1-22-15,0 2-2 16,0 4 1-16,-2 4 1 16,-5 5-1-16,5 2 0 15,-1 4 2-15,0 3 2 16,3 0-3-16,3 1-1 15,2-2-1-15,5 1 3 0,1-5-2 16,2-1 0-16,7-1-6 16,0-2-20-16,0-1 25 15,0 4-15-15,10 3 16 16,2 6 2-16,4 4-1 16,1 1 0-16,4 5 1 15,-2 1 47-15,5 0-48 16,0-1 0-16,1-2 20 15,2-3-19-15,3-5 13 16,1-3-14-16,4-1 11 16,0-5 20-16,6 1-30 15,3-6-1-15,1-3 33 16,6-2-12-16,1-5-5 16,2-1-16-16,1-6 11 15,-3-2 7-15,-2-6-18 16,0 0 0-16,-1-8 10 0,-1-12-4 15,3-8 11-15,-2-4-7 16,2-8-4-16,-2-3 32 16,-6 0-38-16,-7-2 0 15,-4-5 12-15,-9 0-4 16,-7-7 3-16,-6-2-11 16,-7-5 13-16,-3-3 7 15,-6-1-20-15,-18-11 0 16,-6 8 0-16,-10-1 0 15,-11 2 2-15,-15 8 3 16,-26-3 4-16,-31 14 10 0,-19 18-19 16,-5 28-6-16,4 14-10 15,13 37-6-15,-1 31-26 16,-3 23-53-16,32-13-125 16,8-10-183-16</inkml:trace>
  <inkml:trace contextRef="#ctx0" brushRef="#br0" timeOffset="109476.4313">17638 14912 570 0,'0'0'154'0,"0"0"-51"15,0 0-18-15,0 0 24 16,0 0-36-16,0 0-8 15,-36 0-65-15,36 0-30 16,0 0 16-16,0 0 11 0,0 1-10 16,5 1 13-1,-1 2 0-15,1 0-16 0,1 6 16 16,1 0 0-16,-1 8 10 16,2 4 2-16,1 9 56 15,-1 7-12-15,-2 7-35 16,0 5 64-16,-1 2-59 15,1 1-5-15,-1-3 1 16,3-3-21-16,-2-1 24 16,3-4-25-16,-1-4 0 15,5-5-10-15,-1-4 10 16,3-2-57-16,0-4-37 16,7-8-65-16,-7-5-58 15,-3-10-171-15</inkml:trace>
  <inkml:trace contextRef="#ctx0" brushRef="#br0" timeOffset="109740.2526">17879 15129 932 0,'0'0'94'0,"0"0"42"16,0 0-22-16,0 0-40 16,0 0-72-16,0 0-4 0,0 0-12 15,77-77 1-15,-7 58-2 16,9-3-49-16,3 2-4 16,-16 8-62-16,15-2-69 15,-20 5-38-15,-20 2-273 0</inkml:trace>
  <inkml:trace contextRef="#ctx0" brushRef="#br0" timeOffset="110076.1151">18221 14668 424 0,'0'0'214'16,"0"0"-99"-16,0 0 7 15,0 0-5-15,0 0-5 16,0 0 9-16,0 0-119 16,-75-14 19-16,75 30-42 15,0 11 13-15,7 15 8 16,3 23 19-16,1-3-12 15,2 10 7-15,-1-1-14 16,0-8 1-16,3 6 5 16,0-4-6-16,3-3-17 15,-2-7-33-15,11-3-99 16,-5-14-46-16,-4-17-80 0</inkml:trace>
  <inkml:trace contextRef="#ctx0" brushRef="#br0" timeOffset="110533.0161">18467 14687 388 0,'0'0'214'15,"0"0"-70"-15,0 0-89 16,0 0 59-16,0 0-56 16,0 0-42-16,0 0-16 0,-7-46-8 15,22 37 8-15,6-1 0 16,2 3 3-16,-1 1-3 16,2 6 0-16,-4 0-18 15,-3 9 17-15,-4 12-9 16,-5 10 10-16,-5 10 18 15,-3 8-17-15,0 6 60 16,0 4-35-16,-8 0-24 16,1-5 39-16,3-7-40 15,0-7-1-15,4-6 0 0,0-8 13 16,7-8-37 0,7-4 24-16,4-6-7 0,6-5 7 15,6-3 0-15,3-6 7 16,3-10-7-16,1-2 13 15,-1 2-33-15,8-1-54 16,-8 3-104-16,-6 1-83 0</inkml:trace>
  <inkml:trace contextRef="#ctx0" brushRef="#br0" timeOffset="110754.0224">19009 14754 720 0,'0'0'259'0,"0"0"-83"16,0 0-64-16,0 0-105 16,0 0-7-16,0 0-18 15,98-84-25-15,-14 58-90 16,-11 8-93-16,-15 4-160 0</inkml:trace>
  <inkml:trace contextRef="#ctx0" brushRef="#br0" timeOffset="111066.5066">19121 14411 567 0,'0'0'254'15,"0"0"-45"-15,0 0-84 16,0 0-47-16,0 0-35 16,0 0-43-16,0 0-29 15,-30 25 21-15,39 8 16 16,3 7 8-16,-3 3-16 15,-1 7 0-15,-1 3 0 0,0 6 0 16,-1 1-11 0,2 3-18-16,4-3-93 0,7 2-31 15,1-19-93-15,-4-12-129 16</inkml:trace>
  <inkml:trace contextRef="#ctx0" brushRef="#br0" timeOffset="111735.7118">19333 14447 548 0,'0'0'189'16,"0"0"-83"-16,0 0-24 15,0 0-43-15,0 0 32 16,0 0-71-16,0 0-38 16,-30-39 27-16,36 24 9 15,9-4 2-15,0-3 0 16,4-6 0-16,1 0 9 15,2-2-2-15,0 3-1 16,-2 6 21-16,-2 5-25 16,-5 8 16-16,2 7-18 0,-4 1 2 15,0 5-22 1,-3 13 20-16,-2 7 0 0,-3 6-5 16,-3 7 14-16,0 3-2 15,0-2-7-15,-5-2 0 16,-1-7-8-16,2-8 8 15,1-6 0-15,1-9-1 16,2-3-17-16,0-4-2 16,0 0-44-16,0 0 17 15,9-7 29-15,2-3 18 16,1-2 0-16,-2 4 22 16,1 4-22-16,0 3 7 15,0 1-7-15,0 0 0 16,-1 9-10-16,-1 7 10 15,-2 3 0-15,-2 3 13 0,-2 1-12 16,-3 3 12-16,0 0-13 16,0-2 0-16,-1-1 0 15,-10-1 2-15,-1-1-2 16,-4 0 16-16,-4 3-15 16,-1 2-1-16,-10 16-3 15,4-9-111-15,6-4-77 0</inkml:trace>
  <inkml:trace contextRef="#ctx0" brushRef="#br0" timeOffset="111986.0401">20000 14180 601 0,'0'0'178'16,"0"0"-158"-16,0 0-20 15,116-89-40-15,-76 64-177 0</inkml:trace>
  <inkml:trace contextRef="#ctx0" brushRef="#br0" timeOffset="112177.1263">20116 14512 418 0,'0'0'491'0,"0"0"-312"16,0 0-153-16,23-76-16 16,27 34-10-16,-3 9-110 15,-4 6-144-15</inkml:trace>
  <inkml:trace contextRef="#ctx0" brushRef="#br0" timeOffset="112969.1622">20904 13518 446 0,'0'0'234'0,"0"0"-119"15,0 0 8-15,0 0-28 16,0 0-41-16,0 0-16 16,0 0-38-16,-15-18 0 15,14 18 22-15,-4 0 2 16,-1 0 17-16,-5 0 22 15,-4 4-52-15,-1 4 23 16,0 1-28-16,1 1-4 16,0 0 90-16,5 1-90 0,-1-1-1 15,5 1 13 1,0 3-2-16,2 2-3 0,1 2-9 16,-2 4 0-16,2 3-16 15,-1 3 16-15,0 2 0 16,2 2-1-16,1 0 2 15,1 4 6-15,0-1-7 16,0-1 0-16,6 1-10 16,5-1 10-16,3-1-1 15,2-3 0-15,1-3 2 16,3-3 7-16,3-3-8 16,-1-5-63-16,4-4 50 15,0-6-29-15,4-6-4 16,0 0 23-16,-2 0-1 15,1-12 0-15,-7 0-59 0,-7 2 10 16,-6 1 62-16,-5 0 22 16,-4-1 10-16,0-1 37 15,-7-2 14-15,-6-1 17 16,-4 0-17-16,-1-2-47 16,-3 4 43-16,1 1-23 15,-3 1-4-15,1 2 1 16,0 4-7-16,0 4 9 15,0 0-44-15,1 0 7 16,-1 14-22-16,1 8 15 16,0 5-1-16,2 5-31 15,4 4-29-15,3 0-21 16,2-1-96-16,8-2-84 16,2-11-14-16,0-9-311 0</inkml:trace>
  <inkml:trace contextRef="#ctx0" brushRef="#br0" timeOffset="113897.0781">20824 14640 681 0,'0'0'278'15,"0"0"-116"-15,0 0 35 16,0 0-110-16,0 0-33 16,0 0-54-16,0 0 12 15,-22-24-23-15,31 24 11 16,4 0-8-16,1 5 2 16,1 4 6-16,-2 4-1 15,0 2 1-15,-4 2 0 0,1 1 14 16,-4 0-14-1,1-2 0-15,0-4 2 0,0-4-2 16,-1-1 0-16,-2-3-1 16,2-4 2-16,3 0 14 15,6-4-15-15,3-20 0 16,9-9 19-16,6-12-8 16,4-6-2-16,1-3-3 15,2 0 6-15,0 4-24 16,0 4 5-16,-6 10-133 15,-4 8-73-15,-12 10-144 16,-7 11-330-16</inkml:trace>
  <inkml:trace contextRef="#ctx0" brushRef="#br0" timeOffset="114294.0382">21138 14508 456 0,'0'0'193'0,"0"0"34"16,0 0-75-16,0 0-31 16,0 0-51-16,0 0-8 15,0 0 2-15,-31-33-64 0,31 33 1 16,0 0-6-1,0 0 5-15,0 2-8 0,0 7 8 16,0 5 1 0,6 2 62-16,-1 5-56 0,2 1-1 15,2 2 47 1,1-2-53-16,1-3 0 0,1-2 6 16,4-4 1-16,2-5 9 15,0-5-16-15,4-3 0 16,2-7 4-16,4-17-3 15,-1-9-1-15,6-10 0 16,-2-3-62-16,8-13-57 16,-11 14-193-16,-9 10-318 0</inkml:trace>
  <inkml:trace contextRef="#ctx0" brushRef="#br0" timeOffset="133009.0647">2108 15227 85 0,'0'0'120'15,"0"0"-54"-15,0 0-19 16,0 0 9-16,0 0-55 16,0 0-1-16,23-23 17 15,-23 23-8-15,0 0 11 16,0 0-20-16,0 5-17 15,0 2-99-15</inkml:trace>
  <inkml:trace contextRef="#ctx0" brushRef="#br0" timeOffset="136635.1806">478 15039 160 0,'0'0'117'16,"0"0"-74"-16,0 0-8 15,0 0 53-15,0 0-42 16,0 0-1-16,0 0 5 16,-9-10-19-16,9 10 12 15,0 0-18-15,0 0-24 16,0 0 52-16,0 0-53 16,0 0 2-16,0 0 14 15,0 0-8-15,0 0 31 0,12 8-14 16,-2 4-3-16,4 5 73 15,8 7-49-15,2 11 22 16,6 19 9-16,10 28-8 16,8 28 17-16,0 12-14 15,1 1-53-15,-2-5 74 16,-2-9-84-16,6 0-8 16,3 1 39-16,-2-5-32 15,0-8 15-15,-7-7-23 16,-9-19 6-16,-9-15-2 15,-5-13-4-15,-4-6 0 16,3 6 5-16,1 0 1 0,2 2 10 16,-3-8-16-16,-5-10 0 15,-2-4-10-15,-4-11 10 16,-4-4 0-16,-1-2 0 16,-4-5 7-16,0 1 6 15,-1-2-13-15,2 0 1 16,-2 0-4-16,0 0 3 15,0 0 0-15,0 0 15 16,0 0-12-16,0 0 16 16,0 0-19-16,0 0 0 15,2 0-7-15,-2 0 7 16,0 0-3-16,0 0-3 16,0 0 12-16,0 0-6 15,0 0 0-15,1 0 0 16,2 1-13-16,1 1 13 0,-1-2 0 15,2 0-1-15,1 0 8 16,3 0-5-16,6 0-2 16,4 0 0-16,7-6-13 15,5-4 14-15,6-6-1 16,9-1 11-16,5-5-10 16,3-2 15-16,6-6-16 15,-1 2 0-15,1-3-10 16,1 2 10-16,-4 2 0 15,1-2-1-15,-3 2 11 16,1-2-1-16,-1-2-9 16,0-3 0-16,-3-1-11 15,-3-2 11-15,0-1 0 0,-2 1 5 16,2-1-5-16,3 0 14 16,-1-2-14-16,3 3 0 15,-2-3-10-15,1 1 11 16,-2 1-1-16,1-3 16 15,-1 2-15-15,0 1 0 16,3 0-1-16,-2 0 0 16,-1-1-14-16,1-1 14 15,0 0 0-15,-1 1 3 16,-1-2 5-16,1 3 0 16,-3-1-8-16,-2 4 0 15,-5 1-10-15,2-1 10 16,-4 2 0-16,-1-3 6 0,1 2-4 15,-1 0 5-15,-3 2-7 16,0 3 0-16,-1 1-10 16,-3 1 10-16,-1 4 0 15,-3 2 3-15,-3 2 3 16,-3 3 0-16,-3 4-6 16,-2 0 0-16,2 3-12 15,-3-2 12-15,1-2 0 16,-1 1 6-16,3-2-5 15,-3 1 10-15,3-2-11 16,-3 0 0-16,0 5-16 16,-5 0 16-16,2 3 0 0,-5 0 4 15,-2 2 4-15,1 1-4 16,-3 4-4-16,-3-2 0 16,2 2-4-16,-2 0 17 15,0 0-13-15,0 0 51 16,0-2-8-16,0-1 25 15,0-3 1-15,-2-5-50 16,-9-7 43-16,-2-9-62 16,-6-8 0-16,-4-7 26 15,0-9-25-15,-7-20 19 16,-5-22-20-16,-5-20 10 16,4-1-27-16,5 18 17 15,5 28 0-15,9 26 32 16,0 4-17-16,-5-9 25 15,-5-6-40-15,-3-5 12 0,2-2 14 16,2 3-18-16,1 3-8 16,1 2 14-16,4 2-6 15,3 6 1-15,2 4-9 16,1 5 0-16,3 7-12 16,2 5 12-16,-2 3 0 15,5 6 29-15,-1 4-14 16,1 3 22-16,1 2-37 15,1 4 16-15,1-2-20 16,1 2 4-16,1 1 0 16,1 0-9-16,0 0 24 15,0 0-16-15,-2 0 1 16,2 0-25-16,0 0-11 0,0 0-17 16,-1 0-62-16,-1 0-11 15,-3 10-64-15,-7 11-2 16,-14 29-46-16,-2-2-127 15,-5-4-168-15</inkml:trace>
  <inkml:trace contextRef="#ctx0" brushRef="#br0" timeOffset="137811.5879">190 15334 570 0,'0'0'198'16,"0"0"-96"-16,0 0-32 15,0 0-34-15,0 0-9 16,0 0-27-16,0 0-1 15,-15 0-4-15,33 0 5 16,7 0 0-16,7-7 19 0,8-4-10 16,8-5-2-16,8-5 55 15,7-3-47-15,19-9 1 16,19-10 23-16,25-15-18 16,8-9 14-16,-1-8 7 15,-11-6-32-15,-10 5 74 16,0 1-68-16,3 7-7 15,0 1 29-15,2 7-32 16,3-1 15-16,5 3-21 16,7-2 12-16,-1 1-5 15,-3 0-7-15,-1 0 0 16,-9-1 7-16,-2 1-5 16,-4 3 4-16,-5 1-6 15,-10 3 0-15,-6 0 0 0,-16 10 0 16,-17 8 0-16,-12 9 12 15,-8 4-11-15,4-3 4 16,2-3-5-16,1-1 0 16,-6 0 32-16,-5 3-25 15,-4-1-1-15,0 2 29 16,-2 1-35-16,1 2 17 16,-1 1-17-16,-3 2 1 15,-1 4 6-15,-4 1-7 16,-4 3 0-16,-4 4-5 15,1 2 12-15,-5 2-4 0,-2 0-3 16,-2 2 0 0,1-2-2-16,-1 2 2 0,-4 0 0 15,0 0-3-15,3 0 9 16,-3 0-3-16,0 0-3 16,0 0 0-16,0 0 7 15,0 0-7-15,0 0 0 16,0 0 7-16,0 0-5 15,0 0 3-15,0 0-5 16,0 0 0-16,0 0-7 16,0 0 7-16,0 0 0 15,0 0 1-15,0 0 1 16,0 0 5-16,0 0-7 0,0 0 0 16,0 0-1-1,0 0 1-15,0 0 0 0,0 0 0 16,0 0 0-16,0 0 0 15,0 0 0-15,0 0 6 16,0 0-39-16,0 0 27 16,0 10-87-16,0 21-60 15,-9-5-162-15,-6-4-530 0</inkml:trace>
  <inkml:trace contextRef="#ctx0" brushRef="#br0" timeOffset="146170.2477">921 14750 20 0,'0'0'45'15,"0"0"13"-15,0 0 15 16,0 0-26-16,0 0-11 15,0 0 36-15,0 0-55 16,0 0 0-16,0 0-6 16,0 0-10-16,0 0 13 15,0 2-13-15,3 2 20 16,3 1 61-16,3 4-30 16,0 2 17-16,-1 1-5 15,6 3-19-15,-2-1 5 16,2 0-31-16,0-1-12 15,0 0 22-15,0-1-19 0,0 1-3 16,-2-2 12 0,0 0-17-16,-1-2 34 0,-3-2-36 15,-3-3 0-15,-1-4 3 16,-2 0-2-16,4 0-1 16,-3-7 18-16,10-27 8 15,7-31 89-15,8-25-94 16,-1-2-21-16,-2 13 0 15,-11 27-101-15,-7 19 10 16,2-1-20-16,-4-3-61 16,-1 5 22-16,-4 15-61 0</inkml:trace>
  <inkml:trace contextRef="#ctx0" brushRef="#br0" timeOffset="146594.8457">1136 14622 113 0,'0'0'498'0,"0"0"-415"15,0 0-21-15,0 0 30 16,0 0-60-16,0 0-32 0,0 0-9 16,-14-4 5-16,17 4-8 15,3 9 12-15,3 1 0 16,3 1 14-16,-3 5-12 16,3 1 37-16,0-1-23 15,0 3-15-15,-3-1 38 16,6-2-37-16,-5-2 8 15,-1-6 3-15,0-1-12 16,0-5 8-16,0-2-9 16,3 0 0-16,3-17 12 15,7-18 4-15,5-13 14 16,4-11-23-16,7-17-7 16,-10 13-166-16,-7 13-177 0</inkml:trace>
  <inkml:trace contextRef="#ctx0" brushRef="#br0" timeOffset="150488.6646">2838 15737 408 0,'0'0'283'0,"0"0"-111"15,0 0-55-15,0 0-29 16,0 0-51-16,0 0 34 16,0 0-69-16,0 0 17 15,0 0-8-15,0 0-11 16,0 0 0-16,0 0 0 16,0 0 7-16,0 0-4 15,0 0-3-15,0 0-10 16,0 0-20-16,0 0 21 15,0 0-24-15,0 0-2 16,2 0-23-16,1 0 19 16,-2 0-4-16,2 0-42 15,-3 0 64-15,1 0-51 0,-1 0 45 16,2 2 15-16,-2-2-4 16,1 2 0-16,1 5-85 15,-1 0-60-15,-1 0 2 0</inkml:trace>
  <inkml:trace contextRef="#ctx0" brushRef="#br0" timeOffset="151479.4069">3551 14654 91 0,'0'0'163'15,"0"0"-140"1,0 0-13-16,0 0 3 0,0 0-13 16,0 0-9-16,0 0-15 15,8 54-142-15</inkml:trace>
  <inkml:trace contextRef="#ctx0" brushRef="#br0" timeOffset="166648.2277">5532 8758 214 0,'0'0'112'0,"0"0"-99"16,0 0 0-16,0 0-26 15,-40 30 12-15,40-17-53 16,-1 1 27-16</inkml:trace>
  <inkml:trace contextRef="#ctx0" brushRef="#br0" timeOffset="167119.9214">3068 10450 312 0,'0'0'103'0,"0"0"-73"0,0 0 12 16,0 0-36-16,0 0-12 16,0 0-6-16,0 0-17 15,25-10-5-15,-4 10-63 16,0 3-40-16</inkml:trace>
  <inkml:trace contextRef="#ctx0" brushRef="#br0" timeOffset="167422.3448">4870 10351 614 0,'0'0'149'15,"0"0"-113"-15,0 0-19 16,0 0 2-16,0 0-19 15,0 0-56-15,0 0-21 16,-3-18 24-16,12 41 14 16,1-3-81-16,-8 3-177 0</inkml:trace>
  <inkml:trace contextRef="#ctx0" brushRef="#br0" timeOffset="167885.2108">4698 11605 205 0,'0'0'160'15,"0"0"-57"-15,0 0-27 0,0 0-46 16,0 0-6 0,0 0-24-16,0 0-21 0,5-43 8 15,4 43-25-15,4 0-22 16,-4 17-2-16,-4 1-26 15,-2 3-35-15</inkml:trace>
  <inkml:trace contextRef="#ctx0" brushRef="#br0" timeOffset="168296.7804">5391 12977 185 0,'0'0'195'0,"0"0"-63"0,0 0-58 16,0 0-52-16,0 0 32 16,0 0-54-16,0 0 0 15,0 0 1-15,0 0-1 16,0 0 1-16,0 0-1 15,0 0-31-15,0 1 29 16,0 2-31-16,4 0-19 16,-1 2-49-16,-1-4-68 0</inkml:trace>
  <inkml:trace contextRef="#ctx0" brushRef="#br0" timeOffset="169689.8078">8155 11797 327 0,'0'0'150'0,"0"0"-79"15,0 0-15-15,0 0-47 16,0 0 24-16,0 0-33 16,0 0-15-16,-46-21-47 15,42 21-91-15,-5 7-33 0</inkml:trace>
  <inkml:trace contextRef="#ctx0" brushRef="#br0" timeOffset="181752.6191">11445 17730 530 0,'0'0'208'0,"0"0"-36"16,0 0-67 0,0 0-37-16,0 0-14 0,0 0-9 15,-63-43 15-15,60 40-44 16,-1 3-10-16,3-4 51 15,-3 3-31-15,3-3 4 16,0 3 21-16,1 1-15 16,-2-3 12-16,2 3-33 15,0-1-14-15,0 1 35 16,0-2-36-16,0 2-5 16,0-1 4-16,0-1 2 15,2 1-1-15,8-5 0 16,0 3 0-16,4 2-11 15,2-2 11-15,1 3-18 0,4 0 18 16,1 3 1-16,2 8 0 16,0 9-1-16,1 8 0 15,-3 5-7-15,-1 10 7 16,-4 4 0-16,-3 6 7 16,-2 3-6-16,-2-3 14 15,-6 0-15-15,0-6 0 16,-4-6 16-16,0-7-16 15,0-8 0-15,0-9 0 16,0-7 1-16,0-7 12 16,0-3-13-16,2 0-20 15,7 0 7-15,6 0 8 16,13-19 5-16,11-14 15 0,9-13-8 16,10-9 22-1,-2-4-29-15,0 4-66 0,2-2-34 16,-16 16-139-16,-13 12-248 0</inkml:trace>
  <inkml:trace contextRef="#ctx0" brushRef="#br0" timeOffset="182451.6166">11421 17088 428 0,'0'0'239'16,"0"0"-53"-16,0 0-48 16,0 0-31-16,0 0-71 15,0 0-1-15,0 0-35 0,-22 16 0 16,34 16 4-16,-2 9 13 15,2 3-5-15,3-2-12 16,-3-4 1-16,1-6 38 16,-4-7-39-16,0-6-1 15,-3-6 1-15,-1-5 1 16,-4-2 9-16,0-6-4 16,-1 0-5-16,0 0 96 15,0 0-17-15,0 0-16 16,-7 0-32-16,0-10-19 0,-2-1 0 15,0-9-13 1,0-3-3-16,5-9-18 0,1-3 16 16,1-3 1-16,2 1 2 15,0 4 2-15,0 4 0 16,3 8 0-16,5 4 0 16,3 5-3-16,1-1 3 15,3 0-3-15,2 2-7 16,2-1 8-16,1 4 2 15,0 2 0-15,3 6 0 16,0 0-12-16,0 10 12 16,5 17-32-16,5 22-10 15,0 4-93-15,12 28-17 16,-10-13-111-16,-9-21-239 0</inkml:trace>
  <inkml:trace contextRef="#ctx0" brushRef="#br0" timeOffset="183515.8706">11752 16342 25 0,'0'0'366'0,"0"0"-220"16,-85-19-28-16,51 15-69 16,3 3-24-16,1 1 22 15,1 0-38-15,1 1-2 0,1 6 6 16,-1 3-3-16,0 2 31 15,-1 0-41-15,1 5 0 16,-3 3 17-16,-1 2-17 16,1 4 0-16,-2 3 0 15,-1 7 1-15,0 3 12 16,-1 5-13-16,1 0 0 16,1 5-1-16,0-1 1 15,0 3 0-15,0 2 12 16,-2 1-3-16,8 0 31 15,-3-1-17-15,5 2-14 16,2 0 43-16,4 4-51 16,5 4 6-16,7 14 7 0,7 15-4 15,0 18 14 1,21 6-24-16,7-5 11 0,5-6 77 16,4-12-80-16,1-8 8 15,-3-13-2-15,1-15-14 16,-3-14 24-16,5-4-24 15,9 6 1-15,11 3 35 16,10 5-20-16,0-8 1 16,5-3 31-16,-4-5-25 15,0-5 14-15,-2 1-37 16,-5-10 13-16,-1 1-3 16,1-6-10-16,-3-5 0 15,0-5 12-15,0-8-12 0,-2 0 24 16,-4-8-24-1,-5-10 1-15,-2-3 41 16,-7-1-42-16,-3-5 0 0,-6 0 23 16,-2-3-21-16,-4-5 10 15,-2-7-12-15,1-22 8 16,1-29-9-16,-5-33 2 16,-5-13-1-16,-10 5 7 15,-4 14-6-15,-3 18 19 16,-13 6-20-16,-8-1 0 15,-5-9-7-15,-5-10 7 16,-7-5 0-16,-4-3 11 16,-6 5-10-16,-7 10 10 15,-8 14-11-15,-9 11 0 16,-6 15-10-16,-2 15 10 0,9 14 0 16,14 14 2-1,14 12-2-15,3 7-1 0,-5 2-15 16,-4 5-81-16,-19 28-24 15,16 7-113-15,12 5-141 0</inkml:trace>
  <inkml:trace contextRef="#ctx0" brushRef="#br0" timeOffset="188338.4388">12059 16843 1113 0,'0'0'223'0,"0"0"-84"16,0 0-61-16,-81-34-34 15,81 34-44-15,3 0-59 16,34 9-153-16,0 4-129 16,-6 1-383-16</inkml:trace>
  <inkml:trace contextRef="#ctx0" brushRef="#br0" timeOffset="193513.5754">23482 7036 456 0,'0'0'144'16,"0"0"14"-16,0 0-15 15,0 0-61-15,0 0 2 16,0 0-84-16,3 0-2 15,-3 4-29-15,0 1 25 16,1 5-4-16,2 4 8 0,0 5 4 16,2 4 6-16,1 4-8 15,0 4 8-15,3 5 35 16,0 1-43-16,1-2 0 16,5-1 21-16,0-7-6 15,1-4 24-15,-2-4-39 16,1-7 14-16,-5-1 14 15,-2-7-15-15,2-4-5 16,2 0 100-16,12-2 70 16,12-17-57-16,14-6-121 15,12-7 25-15,15-11-12 16,20-5-13-16,15-2-3 16,-7 8-5-16,-22 15 0 15,-24 12-10-15,-15 11-63 16,4 1-82-16,7 3 33 0,-10 0-142 15,-18 0-244-15</inkml:trace>
  <inkml:trace contextRef="#ctx0" brushRef="#br0" timeOffset="193953.9767">24043 7093 530 0,'0'0'241'0,"0"0"-66"16,0 0 14-16,0 0-61 15,0 0-128-15,0 0-12 16,0 0-46-16,-4 23 55 15,4 2 3-15,0 6 0 16,5 6 1-16,6-4 22 16,1-1-12-16,-2-5 31 15,1-4-42-15,1-9 2 16,-3-2 41-16,-2-4-42 0,-3-3 18 16,1-1 12-1,-1-3-31-15,1-1 57 0,6 0-17 16,21-1-2-16,36-17 64 15,33-10-89-15,12-4-6 16,8 1 2-16,-6 6-2 16,-6 9-14-16,1 9-10 15,-4 6-117-15,-18-5 19 16,-28 3-251-16,-23-6-452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1-02T05:44:07.573"/>
    </inkml:context>
    <inkml:brush xml:id="br0">
      <inkml:brushProperty name="width" value="0.05292" units="cm"/>
      <inkml:brushProperty name="height" value="0.05292" units="cm"/>
      <inkml:brushProperty name="color" value="#FF0000"/>
    </inkml:brush>
  </inkml:definitions>
  <inkml:trace contextRef="#ctx0" brushRef="#br0">10241 6680 660 0,'0'0'149'0,"0"0"1"15,-63-73-111-15,42 45-5 16,7 9 51-16,6 5-33 0,4 4-16 16,2 5 11-1,2 3-36-15,0 2-22 0,0 0-5 16,8 13-5-16,4 5 7 16,3 8 14-16,-1 9 0 15,-2 4 6-15,0 5-5 16,0 2 39-16,-3 1-40 15,2-1 0-15,0-1 26 16,2-2-26-16,0-5 1 16,-2-5 4-16,2-7-4 15,0-9 25-15,1-5-26 16,3-9 0-16,13-3 37 16,31-32-16-16,56-37 34 15,62-37-4-15,31-20-35 16,5 3 20-16,-25 18-36 0,-44 30 0 15,-24 18 13-15,-34 16-13 16,-30 18-13-16,-23 12-18 16,-19 11-91-16,-3 0-15 15,-11 8-105-15,-20 36-32 16,-16-2 37-16,-10 2-157 16</inkml:trace>
  <inkml:trace contextRef="#ctx0" brushRef="#br0" timeOffset="1723.313">9679 9062 816 0,'0'0'124'0,"0"0"-65"16,0 0 8-16,0 0 15 16,0 0 53-16,0 0-48 15,0 0-80-15,-38-56-14 0,38 56 0 16,0 0-27-16,0 1 26 16,0 9-11-16,8 6 6 15,1 10 3-15,0 5 10 16,-2 5-6-16,2 6 7 15,0 0-1-15,-4 3 21 16,7 0-19-16,-1 1 7 16,-2 1-9-16,2-2 0 15,1-4 0-15,-2-5 0 16,1-13 0-16,-1-7 6 16,2-8-5-16,7-8 7 15,23-24 18-15,51-52-4 0,63-54 110 16,43-24-100-1,20-6-6-15,-16 30 6 0,-33 43-22 16,-21 29-10-16,-27 27-1 16,-23 18-99-16,-35 7-148 15,-26 4-467-15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1-02T05:45:05.166"/>
    </inkml:context>
    <inkml:brush xml:id="br0">
      <inkml:brushProperty name="width" value="0.05292" units="cm"/>
      <inkml:brushProperty name="height" value="0.05292" units="cm"/>
      <inkml:brushProperty name="color" value="#FF0000"/>
    </inkml:brush>
  </inkml:definitions>
  <inkml:trace contextRef="#ctx0" brushRef="#br0">10204 5207 59 0,'0'0'158'0,"0"0"-92"16,0 0 6-16,0 0-11 15,0 0-28-15,0 0-20 16,0 0-8-16,-2 0-5 16,-7 0-26-16,0 3-103 15,-5 2-3-15</inkml:trace>
  <inkml:trace contextRef="#ctx0" brushRef="#br0" timeOffset="4970.9538">10275 1571 472 0,'0'0'246'15,"0"0"-72"-15,0 0-87 16,0 0-3-16,0 0 36 0,0 0-17 16,0-34-48-1,0 34-38-15,0 0-8 0,0 0-9 16,0 0-4-16,0 0-14 16,0 0-18-16,0 2 14 15,0 8 8-15,0 4 12 16,2 6 2-16,3 3-1 15,2 2 1-15,0 3 0 16,2 2 1-16,-1 0-1 16,-2-1 2-16,1 0-2 15,0 0 1-15,1-1 0 16,-4-1 1-16,3 0-1 0,-3-3 1 16,2-2-1-16,-3-2 1 15,0-1 0-15,-2-5-2 16,-1-3 0-16,0-2 1 15,2-6 6-15,-2 0-6 16,0-1 6-16,0-1 3 16,0-1 10-16,0 0 28 15,0 0 33-15,0 0 20 16,1 0-1-16,-1 0-11 16,0-1 0-16,0-5-18 15,0-2-32-15,0-4-29 16,0-1-4-16,0-3-6 15,0-3 0-15,0 1 0 0,0 0 6 16,0-2-6-16,0 2 0 16,0 1 0-16,0 0 0 15,0 0 0-15,0 2 0 16,0-1 0-16,0 0 0 16,3-1 0-16,-1 2-5 15,-1-1 5-15,1 0 2 16,-2 0-1-16,1 0 1 15,-1 2 5-15,2 0-6 16,-2 0-1-16,1 2 0 16,-1 0 1-16,1 1-1 15,-1 4 0-15,0-3 0 16,2 2 1-16,-2 1 0 0,2 1-1 16,-2 0 0-1,2 0 0-15,0 1 0 0,-2 1-1 16,2-2 0-16,-2 0 0 15,1 1 0-15,1-1-1 16,-1 0-4-16,1 0 6 16,-2 2 0-16,1 1 0 15,1-1 0-15,-1 1-2 16,1 1 1-16,-1-1 0 16,-1 2-3-16,2 1 3 15,-2-2 1-15,3-1 0 16,0 0-1-16,1 0 0 15,3-1-8-15,-1 0 8 16,2-1-4-16,0 0 4 0,0 1 1 16,4 0-1-16,3 0 0 15,2-2-5-15,3-2 6 16,-1 2-3-16,1 4-6 16,1-2 9-16,-4 3 0 15,-1 1-1-15,-1 0-5 16,-3 0-1-16,-2 0-2 15,-1 1-5-15,0 5 2 16,0 2 5-16,-1-1-8 16,-2 2 3-16,1-1 6 15,-1 3 5-15,0 1 0 16,0 0-12-16,0 4 13 16,3 1-1-16,0 3 1 0,-2 2 0 15,1 4 0-15,1 1 1 16,-5 2-1-16,-1 2 0 15,-1-1 0-15,-1-1 0 16,-1-1-1-16,0-2 1 16,0-1 1-16,0-1 0 15,0-1 0-15,0-1 0 16,0 0 0-16,0-4 7 16,0 0-8-16,0-2 0 15,0-2 1-15,0-3-1 16,3-2-1-16,2-2 1 15,-1-2 0-15,2-1 1 16,0-2-1-16,1 2 0 16,6-4 9-16,7 0-3 15,13 0 13-15,25-19-9 0,32-9-4 16,28-10 6-16,4-1-12 16,-21 8-8-16,-27 8 7 15,-31 9 1-15,-10 5-6 16,2-4-14-16,3 0-74 15,12-7-111-15,-12 5-113 16,-7-3-250-16</inkml:trace>
  <inkml:trace contextRef="#ctx0" brushRef="#br0" timeOffset="8328.8314">7617 845 502 0,'0'0'166'0,"0"0"-94"16,0 0 58-16,0 0-24 16,0-75-2-16,0 63-39 15,0 2-23-15,0 3 62 16,0 1-57-16,0 3-33 0,0 0 15 16,0 1-7-16,-3 2-12 15,1 0 0-15,-1 0-3 16,-4 0-7-16,-5 0 1 15,-11 4 0-15,-9 6 0 16,-10 5-1-16,-3 3 0 16,-4 3 1-16,3 3 9 15,-2-1-9-15,6 2 4 16,5 2-5-16,5-1 0 16,7 0 0-16,7-1-14 15,6 4 12-15,6 1-8 16,6 5 3-16,0 3-6 15,5 5 1-15,10 3 5 0,7 3-2 16,3-1 8 0,1-2 0-16,2-5-4 0,-3-8 5 15,3-4 6-15,-5-6-5 16,0-7 5-16,-5-5 7 16,-4-3-12-16,-3-3 6 15,-5-4 3-15,1-1 3 16,-3 0 22-16,4-12 22 15,3-9-23-15,5-9-25 16,-1-7-7-16,1-3-1 16,-2-3-1-16,-2 2 9 15,-5 2-3-15,-2 3-6 16,-4 4 1-16,-1 6-1 16,0 2 0-16,-1 5-1 15,-8 0 0-15,-3 5-10 0,-3 0 11 16,4 4 8-16,-3 2 5 15,2 1-7-15,-5 3-6 16,2 1 0-16,-2 3 0 16,3 0 0-16,1 0-1 15,4 0 0-15,3 0-7 16,4 1 0-16,1 5-7 16,1 0-17-16,0 0 10 15,0 1-15-15,1 1 3 16,10 1 11-16,6 1 16 15,5 0 7-15,7-1 8 16,6-2 3-16,5-3 0 0,0-2-2 16,-1 2-3-16,-4-2-5 15,-6 1 1-15,-5 0-1 16,-6 0-1-16,-5 0 1 16,-1-1 1-16,-3 2-2 15,-2-2 0-15,0 2 0 16,-4-2-9-16,1 2 8 15,-1 0-7-15,0 5-10 16,1 5 17-16,1 6-13 16,1 9 9-16,-3 9 5 15,1 7 11-15,-2 8-3 16,-2 0 6-16,1 2-12 16,1 0 14-16,-2-4-16 0,1-2 0 15,1-5 15 1,-2-2-15-16,1-9 6 0,-1-5 0 15,0-8-2 1,0-5 9-16,1-8-12 0,-1-3-1 16,0-4 14-16,0 0 23 15,0 0 59-15,0 0 1 16,2 0-19-16,0 0-33 16,-1 0-27-16,1 0-18 15,-1 0 0-15,-1 0-24 16,0 0-123-16,0 2-212 15,-1 0-381-15</inkml:trace>
  <inkml:trace contextRef="#ctx0" brushRef="#br0" timeOffset="8967.3511">8155 1749 606 0,'0'0'170'0,"0"0"-50"0,0 0-56 16,0 0 69-16,0 0 46 15,-83-44-29-15,80 41-46 16,3 3-78-16,0 0-26 16,0 0-30-16,0 0 5 15,0 0-5-15,4 0-4 16,14 0 20-16,10 4 14 16,16 0 17-16,26-1-16 15,31-2 7-15,26-1 8 16,9 0-7-16,-5 0-2 15,-14 0 0-15,-15 2-6 16,-22 1 5-16,-19-1-5 16,-18 1 6-16,-10 0-7 0,3-2-1 15,-1 3 1-15,4-3 7 16,-7 0-7-16,-5 0 1 16,-5-1 6-16,-9 2-7 15,-4-2-1-15,-3 1 1 16,-4-1 0-16,-2 0 1 15,0 0 9-15,0 0 5 16,0 0-8-16,0 0 3 16,0 0 2-16,0 0-12 15,0 0 0-15,0 1 0 16,0-1-2-16,0 0 0 16,0 0-10-16,0 0-12 15,4 0-47-15,4 3-35 16,2 0 42-16,0 3-87 15,3-2-73-15,-5-1-37 0,-5-3-248 16</inkml:trace>
  <inkml:trace contextRef="#ctx0" brushRef="#br0" timeOffset="9753.7639">9033 1530 591 0,'0'0'217'0,"0"0"-125"16,0 0 18-1,0 0 0-15,0 0 9 0,0 0-119 16,0 0-3-16,-38-15-31 15,38 15 7-15,0 0 8 16,0 0 10-16,0 0 9 16,3 0 2-16,9 6 11 15,5 0-12-15,5 4 10 16,6 1 1-16,7 3-11 16,4 1-1-16,7 2 0 0,0 2 2 15,3-2-1 1,-2-1 12-16,-4 1-7 0,-8-4-5 15,-5-1 14-15,-9-4-13 16,-7-2-2-16,-4-2 1 16,-7-3 0-16,0-1 14 15,-3 1 36-15,0-1 50 16,0 0-1-16,0 0-36 16,0 0-36-16,0 2-28 15,0 0-9-15,0-1-26 16,0 2 18-16,-4 2 7 15,-1 2 10-15,-2 4 0 16,-2 3 13-16,-6 4-13 16,0 2 10-16,-6-1-10 15,0 5 13-15,-1-1 3 0,2 0-16 16,1-5 9-16,7-3-8 16,3-4-1-16,3-3 7 15,0-2-6-15,5-3-1 16,-1 0 1-16,2-3 0 15,0 0 11-15,0 0-11 16,0 0 8-16,0 0 1 16,0 0-9-16,0 0 11 15,0 0-3-15,0 0 1 16,0 0 10-16,0 0-2 16,0 0-7-16,0 0 1 15,0 0-12-15,0 0-1 16,0 0 1-16,0 0 1 15,0-4-1-15,0-2-27 16,0 2-79-16,0-2-20 0,-3 3-102 16,-12 2-86-16,-1 1-34 15,-1 0-144-15</inkml:trace>
  <inkml:trace contextRef="#ctx0" brushRef="#br0" timeOffset="11289.1134">9024 1569 165 0,'0'0'167'0,"0"0"-31"16,0 0-25-16,0 0 14 16,0 0 1-16,0 0-54 15,0 0-34-15,-23-49-14 16,23 44 14-16,0 3-8 15,0-3-2-15,0 2 25 0,0 0 34 16,0 2 7 0,0 0-7-16,0 1-17 15,0 0-15-15,0 0-33 16,0 0-22-16,0 0-19 0,0 0-16 16,0 2-5-16,0 10 25 15,0 4 5-15,0 6 10 16,2 8 7-16,2 4-5 15,2 2-1-15,0 4 9 16,0 1-10-16,-1-3 8 16,3 1-7-16,0-5 0 15,-2-3 0-15,2-4-1 16,-1-5 1-16,-3-5 8 16,-1-2-8-16,-3-7 4 15,0-3-5-15,0-3 0 0,0 0 16 16,0-2 32-16,0 0 26 15,0 0-5-15,0 0-27 16,0 0-14-16,0 0-18 16,0 0-9-16,0 0 7 15,0 0-7-15,0 0 1 16,0 0-1-16,0 0 1 16,0 0 10-16,0 0-11 15,0 0 14-15,0 0 1 16,0 0-2-16,0 0 4 15,0 0-6-15,0 0-1 16,0 0 5-16,0 0-8 16,0 0-1-16,0 0 6 0,0 0-5 15,0 0-1-15,0 0 0 16,0 0-6-16,0 0-1 16,0 0-1-16,0 0-5 15,0 0 6-15,0 0-7 16,0 0 0-16,0 0 1 15,0 0-6-15,0 0 11 16,0 0-5-16,0 0-1 16,0 0 7-16,0 0 0 15,0 0-7-15,0 0 1 16,0 0-9-16,0 0 14 16,0 0-12-16,0 3 13 15,0 1-1-15,0-2 2 0,0 1-1 16,0 0 2-16,0 0-2 15,0 0-2-15,0-1 1 16,0 1 1-16,0 0 0 16,0 0 0-16,0-1 0 15,0-2 1-15,0 0 1 16,0 0 4-16,0 0-5 16,0 0 0-16,0 0 15 15,0 0-14-15,0 0 11 16,2 0-6-16,-2 0 5 15,1 0 3-15,1 0-14 16,-1 0-1-16,2 0 9 0,-1 0-3 16,-1 0 1-1,2-4 3-15,6 0-10 0,5-6 0 16,11-3-2-16,8-7-9 16,9-4 11-16,4-1-2 15,0-2-4-15,0 1 6 16,-2 2 0-16,-5 2 2 15,-4 2 5-15,-9 3-7 16,-9 7 1-16,-7 4-1 16,-6 2 0-16,-2 2 0 15,-2 2 1-15,0 0 8 16,0 0-8-16,0 0 5 16,0 0 3-16,0 0-8 15,0 0-1-15,0 0 0 16,0 0 0-16,0 0-6 0,0 0-2 15,0 0 0-15,0 0 8 16,0 0-1-16,0 0-6 16,0 0 6-16,0 0-1 15,0 0 2-15,0 0 0 16,0 0 0-16,0 0 6 16,0 0-6-16,0 0 0 15,0 0 0-15,0 0 0 16,0 0-1-16,0 0-1 15,0 0-5-15,0 0-2 16,0 0-4-16,0 0-9 16,0 0-16-16,0 0-38 0,0 0-48 15,0 0-87 1,0 4-58-16,0 9 102 0,0-3-51 16,0-3-158-16</inkml:trace>
  <inkml:trace contextRef="#ctx0" brushRef="#br0" timeOffset="14064.3915">17516 1502 821 0,'0'0'146'0,"0"0"-32"0,0 0 5 15,0 0 0-15,0 0-28 16,0 0-91-16,-3-33-35 15,3 38 8-15,0 9 16 16,0 3 11-16,1 5 0 16,4 4-2-16,-1 4 2 15,-1 4 6-15,1 1-5 16,0 2 5-16,0 1-5 16,0-2 8-16,3 0-3 15,-3-2-6-15,1-3 0 0,-1-3 10 16,-1-4-10-1,1-4 1-15,-2-6 1 0,-1-6-1 16,-1-2 0-16,2-4 6 16,-2-2 4-16,1 0 28 15,-1 0 39-15,2 0 50 16,1-3 14-16,0-10-31 16,0-5-74-16,3-9-37 15,3-7 0-15,0-7 4 16,0-6-3-16,-2-2 0 15,2-3-1-15,-4-3 6 16,-4 1 3-16,-1 2-9 16,0 5 2-16,0 4 13 15,0 4-14-15,0 10 17 0,0 6 1 16,0 9 2-16,0 5 1 16,0 5-11-16,0 4-11 15,0 0-8-15,0 0-17 16,0 0-5-16,0 0-4 15,0 10 1-15,0 7 22 16,5 6 10-16,4 5 1 16,2 7 0-16,1 3 0 15,3 5-1-15,-1 2 1 16,-2-1 0-16,4-1-1 16,-2 0 7-16,-1-4-4 15,-1-3 3-15,0-4-5 16,-2-4 0-16,-1-4-1 0,1-5 1 15,-4-4 0-15,1-3 0 16,-4-7 0-16,0-2 1 16,-2-2 0-16,2-1 15 15,-1 0 16-15,-1 0-7 16,5-5 5-16,0-9-11 16,4-6-19-16,5-5 0 15,3-6 0-15,5-5-5 16,0-2 3-16,3-3 2 15,-4 0 0-15,-1-3 7 16,0 2-7-16,-3 0 1 16,1 1-1-16,-4 3 1 15,0 4-2-15,-4 7 1 0,-2 7 0 16,-4 8 1 0,-3 5 1-16,-2 4-2 0,0 3-11 15,0 0-14-15,0 0 6 16,0 3-16-16,0 8 7 15,0 6 19-15,1 5 9 16,5 6 0-16,0 7 1 16,2 2-1-16,4 5 5 15,-3-1-4-15,1 1-1 16,4-2 0-16,-4-3 1 16,3-3-1-16,-5-5 0 15,2-3 0-15,-2-4-1 16,-2-4 1-16,-2-5-1 0,-1-4-7 15,0-2 2-15,-1-3 4 16,-2-2-4-16,1-2-1 16,-1 0 1-16,2 0 7 15,-1 0-2-15,1 0 1 16,-1 0-18-16,1 0-29 16,-1 0-30-16,5-4-75 15,6-14-140-15,0 0-75 16,3-2-209-16</inkml:trace>
  <inkml:trace contextRef="#ctx0" brushRef="#br0" timeOffset="14597.4024">18690 1345 462 0,'0'0'175'16,"0"0"-48"-16,0 0 51 16,0 0-35-16,-3-81-17 15,-2 71-38-15,2 2-17 16,-2 3 3-16,5 3-23 16,-3-1-24-16,1 1 11 15,1 2-22-15,-2 0-16 16,0 0 0-16,-5 0-18 15,-4 5 11-15,-1 6 7 0,-5 2 0 16,3 4 0-16,4 2-12 16,3 5-1-16,6 5 0 15,2 6-9-15,6 4 12 16,16 4-7-16,10-1 7 16,7-1 10-16,5-2 7 15,0-3-6-15,-3-4 4 16,-6-2-4-16,-10-6-1 15,-10-5 0-15,-6-6-9 16,-7-5-6-16,-2-2 15 16,0-2 6-16,0-2 11 15,-5 2-4-15,-9 3 0 16,-8 3-5-16,-6 3 0 16,-5 1 1-16,-3 1-6 15,-1 1-3-15,2-2-21 0,1-2-48 16,3-1-13-16,4-3-68 15,2-2-3-15,7-3-85 16,10-3-129-16</inkml:trace>
  <inkml:trace contextRef="#ctx0" brushRef="#br0" timeOffset="15064.6098">18932 1371 515 0,'0'0'194'16,"0"0"-30"-16,0 0-24 15,0 0-140-15,0 0-5 16,150-25 5-16,-28 11 17 16,-4-2 9-16,-24 3-26 15,-41 6 0-15,-32 5 7 16,-9-1 15-16,-4-1 23 16,-3-3 260-16,-5-2-3 0,0-2-196 15,0 1-74-15,-3 1 15 16,0 4-29-16,1 3-18 15,2 2-10-15,0 0-33 16,0 0-128-16,0 10 12 16,0 0 77-16,3 2-4 15,-1-4-33-15,-1-2-8 16,-1-3 14-16,0-3 29 16,0 0 84-16,-6 0 0 15,-25 0-87-15,-1 5-87 16,3-1-82-16</inkml:trace>
  <inkml:trace contextRef="#ctx0" brushRef="#br0" timeOffset="15509.7756">19136 1346 159 0,'0'0'549'0,"0"0"-417"16,0 0-10-16,0 0-20 15,0 0-55-15,0 0-39 16,0 0-8-16,-6 0 0 16,6 0-1-16,-1 0-6 15,1 3-3-15,0 0 8 16,0 3-13-16,0 5 15 16,0 6 7-16,1 5 2 15,8 9 16-15,0 7-4 0,0 6 1 16,3 5 37-16,-3 4 2 15,3-3-23-15,-2-3-24 16,-2-4-3-16,-1-4 7 16,-1-6-3-16,-3-4-15 15,0-6 16-15,0-7-15 16,-2-3 6-16,-1-6 2 16,2-4-8-16,-2-2 25 15,0-1 19-15,0 0 14 16,0 0-1-16,0 0-15 15,0 0-21-15,0 0-22 16,0 1-4-16,0 5-37 16,0 6-40-16,0 15-99 15,-7-5-29-15,2-4-145 0</inkml:trace>
  <inkml:trace contextRef="#ctx0" brushRef="#br0" timeOffset="18675.0852">19695 2492 392 0,'0'0'144'16,"0"0"-66"-16,0 0 56 16,0 0-20-16,0 0 3 0,0 0-43 15,11-46-50 1,-11 46-24-16,0 0-36 0,1 0 8 16,1 7 14-16,0 9 1 15,0 3 12 1,2 6 1-16,-3 3 6 0,1 2-6 15,-1 6 12-15,-1-3-4 16,3 0-6-16,-3-2-2 16,1-2 4-16,-1-4-4 15,0-4 0-15,0-4 10 16,0-4-9-16,0-6 1 16,0-3-1-16,0-1 6 15,0-3 10-15,2 0 28 0,-2 0 40 16,1 0 41-1,-1 0-15-15,0-3 3 16,2-7-36-16,-2-4-55 0,1-5-13 16,1-6-3-16,2-1-6 15,1-4-1-15,2-1-10 16,5 0 10-16,-1 0 5 16,3 2-4-16,1 0-1 15,2 1 2-15,-1 3-1 16,0 2 9-16,0 3-10 15,-2 3-1-15,-2 5 1 16,-2 4 0-16,-6 2-1 16,0 4 0-16,-1 0-10 15,-1 2-6-15,1 0-34 16,1 0 3-16,5 6 29 0,3 6 6 16,0 0 12-1,0 4 1-15,3 1-2 0,-1 3-5 16,-1 3 7-16,-1 4-9 15,-1 3 9-15,-1 3 0 16,-1 1 2-16,0 3-1 16,-1-2 6-16,0 5-5 15,1-5-2-15,0 1 1 16,-2-2 6-16,1-6-7 16,1-4-4-16,-1-6 3 15,2-2 2-15,-3-6 1 16,-1-2-2-16,1-3 0 15,-4 0 0-15,0-4 10 16,-2-1-1-16,1 0 4 16,-2 0 10-16,0 0 6 0,2 0-4 15,-2 0 0-15,0 0-8 16,0 0-17-16,0 0-16 16,0-7-122-16,0 1-122 15,0-4-140-15</inkml:trace>
  <inkml:trace contextRef="#ctx0" brushRef="#br0" timeOffset="19803.6153">18451 2832 218 0,'0'0'140'0,"0"0"-25"16,0 0-27-16,0 0 21 16,-79-34-27-16,70 30-11 15,6 2-9-15,3 2-48 16,0 0-14-16,0 0-68 0,0 0 29 16,13 4 39-1,10 3-6-15,23 3 6 0,35-7 32 16,35-3 5-1,18 0-11-15,-5 0-5 0,-29-3-8 16,-38-1-5-16,-19 3-8 16,-11 0 19-16,-6-3-16 15,-3 3-3-15,-5-2 8 16,-9 2 31-16,-7-3 150 16,-1-1 15-16,-1-1-121 15,0 1-48-15,0 1-6 16,0 1-21-16,0 3-8 15,0 0-2-15,0 0-30 16,0 0-61-16,0 0-28 16,0 0 15-16,0 0 8 15,0 0 4-15,0 0-3 16,0 0 25-16,-4 7 15 0,-4 2 2 16,-13 3-12-16,5-2-71 15,-4-4-153-15</inkml:trace>
  <inkml:trace contextRef="#ctx0" brushRef="#br0" timeOffset="21538.1995">18936 2675 550 0,'0'0'138'16,"0"0"-29"-16,0 0 31 15,0 0 0-15,0 0-134 16,0 0-6-16,0 0-35 16,-8-5 10-16,25 8 25 15,8 3 2-15,11 3 5 16,7-1 12-16,2 3-3 15,1-1-15-15,-8 2 6 16,-5 1-7-16,-10-1-6 0,-9 0 6 16,-3-1 0-1,-4-3 0-15,-4 1 0 0,0-4 0 16,0 1-1-16,-2-2 1 16,1 0 0-16,-1 2 0 15,1 1 0-15,-1 0 0 16,1 4-10-16,-2 1-2 15,0 2 11-15,0 0-6 16,0 3 7-16,-5 1 1 16,-4-1 11-16,-2 1 2 15,0-1 1-15,0 0-14 16,0-3 8-16,3-1-9 16,2-1 0-16,2-2 1 15,0-2 1-15,1-1 5 16,2-2-7-16,-2-2 0 0,3 0 10 15,0-3-9 1,0 0 12-16,0 0 12 16,0 0 34-16,0 0 12 15,0 0-3-15,0 0-8 0,0 0 4 16,0 0-24-16,0 0-11 16,0 0-10-16,0 0-6 15,0 0-5-15,0 0 2 16,0 0-10-16,0 0 11 15,0 0-5-15,0 0-5 16,0 0 1-16,0 0-1 16,0 0 0-16,-1 0 6 15,1 0-6-15,0 0 0 0,0 0-1 16,0 0 0 0,0 0 0-16,0 0-1 0,0 0 0 15,0 0 1-15,0 0 0 16,0 0 6-16,0 0-6 15,0 0 0-15,0 0 6 16,0 0-4-16,0 0-2 16,0 0 6-16,0 0-5 15,0 0 6-15,0 0 2 16,0 0 4-16,0 0 4 16,0 0-11-16,0 0-5 15,0 0 1-15,0 0-1 0,0 0 6 16,0 0-6-1,0 0 0-15,0 0 8 0,0 0-8 16,0 0 0-16,0 0 2 16,0 0 3-16,0 0-5 15,0 0 0 1,0 0 0-16,0 0 5 16,0 0-6-16,0 0-1 0,0 0 1 15,0 0-1-15,0 0 1 16,0 0 0-16,0 0-7 15,0 0 6-15,0 0 1 16,0 0-1-16,0 0-7 16,0 0-4-16,0 0-1 15,0 0 0-15,0 0-1 16,0 0 14-16,0 0 3 0,0 0 4 16,0 0-1-1,0 0-6-15,0 0 1 0,0 0-1 16,0 0 1-16,0 0-1 15,0 0 1-15,0 0 9 16,0 0-9-16,0 0 6 16,0 0 2-16,0 0-9 15,0 0 0-15,0 0 10 16,0 0-10-16,0 0 0 16,0 0 0-16,0 0 1 15,0 0 0-15,0 0 10 16,0 0-10-16,-2-3 5 15,1 2-6-15,-1-4 0 16,1 3 0-16,-2-2 0 0,0-2 0 16,0 1 0-16,-2-5 0 15,1 3 1-15,-3-2 0 16,0-2 5-16,3-1-6 16,-2-2 6-16,1 0 9 15,2 0 1-15,-1-1-2 16,1-1 11-16,2-1-9 15,-1-2-3-15,1 0-1 16,-2-2 0-16,3 1-6 16,0 0-5-16,-2 3 14 15,1 1-2-15,-1 0-13 16,1 2 2-16,-1 1 10 16,-1 3-12-16,1-2 1 15,-1 3 1-15,2 2 9 0,-1-1 5 16,0 4-1-16,2-2-2 15,-2 2-2-15,2-1-10 16,-1 1 0-16,1 1 9 16,0 0-8-16,0 1 4 15,-2 2-5-15,2 0 0 16,0 0-1-16,0 0 0 16,0 0 0-16,0 0 0 15,0 0-4-15,-1 0 2 16,1 0-4-16,0 0 6 0,0 0-1 15,0 0-11 1,0 0 6-16,0 0-14 0,0 0-43 16,0 0-24-1,0 0-50-15,0 9-78 0,0 6 49 16,6 7-46-16,2-1-35 16,-3-7-101-16</inkml:trace>
  <inkml:trace contextRef="#ctx0" brushRef="#br0" timeOffset="30710.4443">19448 3992 464 0,'0'0'149'15,"0"0"-41"-15,0 0 0 16,0 0-27-16,0 0-10 16,0 0-22-16,-12-60-29 15,12 60-1-15,0 0-17 16,-2 0-2-16,2 0-1 0,0 0-1 16,0 0-18-16,0 0 7 15,-1 0-1-15,1 9-1 16,0 5 6-16,-2 2 1 15,1 5 8-15,-1 3 1 16,2-2 11-16,0 1-4 16,0-2-8-16,0-2 0 15,0-2 6-15,0-1-6 16,2-6 0-16,1-1-1 16,-2-3 2-16,-1-4-1 15,2 0 10-15,-2-2 10 16,0 0 35-16,0 0 67 15,0 0 14-15,0 0-24 16,0 0-46-16,0-6-38 0,0-3-16 16,0-2-11-1,0-2-2-15,0 1 1 0,0-4-1 16,0 1 0-16,0-1-5 16,3-1 5-16,2 1-6 15,0 0 5-15,1-2 1 16,2 2 1-16,1-1 0 15,3-2 0-15,0 5 1 16,4-2-1-16,0 0 0 16,2 1 0-16,-1 0 0 15,2 2 1-15,-4 1-1 16,-2 4 1-16,-4 0-1 16,-2 2 2-16,-3 4-2 15,-1 1 1-15,0 1-2 16,1 0 1-16,1 0-7 0,2 0-2 15,5 0 8-15,-1 0-7 16,1 0 8-16,1 6-13 16,-4-1 11-16,0 2-18 15,-2 3-2-15,1 1 2 16,-4 3 7-16,2 2 12 16,-1 2 1-16,-1 2 0 15,2 1 5-15,-3 0-5 16,-1 2 1-16,-2-3 1 15,0 0-2-15,0 1 1 16,0-1 6-16,0 0-6 16,0 0 7-16,-4-3-8 0,1-1 2 15,2-5 4 1,1-1-6-16,-3-4 1 0,3-3 0 16,0-2 0-16,0 0 5 15,0-1-6-15,0 0-20 16,0 0 11-16,6 0 9 15,5 0 9-15,5 0 6 16,3 0-7-16,8 0 7 16,2-2-14-16,2-3 5 15,-3 1-5-15,-3 0 0 16,-6 0 0-16,-5 1 6 16,-3-2-1-16,-5 0 9 15,-3 1-5-15,1-1 16 0,-4 2 34 16,0-3-40-16,0 2 12 15,0 1-3-15,0 3-7 16,0-1-20-16,0 1-2 16,0 0-24-16,0 0-40 15,0 0-93-15,0 0 6 16,0 3 80-16,0 2-3 16,0 1-10-16,0-3-5 15,0 1-2-15,0-1 7 16,-4-1 17-16,-4 0-12 15,1-2-48-15,1 0-157 0</inkml:trace>
  <inkml:trace contextRef="#ctx0" brushRef="#br0" timeOffset="31281.5859">20068 4017 208 0,'0'0'203'0,"0"0"-61"0,0 0-18 15,0 0-20 1,0 0-13-16,0 0-51 0,0 0-40 15,-28-19 0-15,42 19-49 16,13-3 49-16,17 0 49 16,5 0-6-16,8 0-21 15,0 1 1-15,-5-1-12 16,-12 1 7-16,-8 2 3 16,-13 0-20-16,-10-1 15 15,-8 1 1-15,-1 0 147 16,0-3 29-16,0 1-26 15,0-2-70-15,0 1-75 16,0 0-12-16,0 3-10 0,0-2-16 16,0 2-16-16,0 0-30 15,0 0-20-15,2 0 31 16,-2 0 24-16,0 0-21 16,0 2 17-16,0-2 17 15,0 0 14-15,0 0 18 16,0 0-2-16,0 0-4 15,0 0 2-15,0 0-13 16,0 0 8-16,1 0-8 16,-1 0-1-16,0 0 0 15,0 0-30-15,0 0-96 16,0 0-122-16,0 2-23 16,-1-2-5-16</inkml:trace>
  <inkml:trace contextRef="#ctx0" brushRef="#br0" timeOffset="31814.4954">20485 3680 360 0,'0'0'157'0,"0"0"-36"0,0 0 1 16,0 0 39-16,0 0-48 16,0 0-80-16,0 0-27 15,0-24-6-15,0 24-20 16,0 0-16-16,0 6 5 15,0 5 31-15,0 4-1 16,0 7-3-16,0 2 3 16,0 5-3-16,0 4 4 15,0 6 9-15,0 1-8 16,0 1 6-16,0-2 1 16,0-3-8-16,0-7 13 15,0-5-13-15,0-5 1 16,0-5 5-16,0-4-3 15,1-2-3-15,-1-5 9 0,2 1-2 16,-2-4 3-16,0 1 5 16,1-1 27-16,-1 0 14 15,0 0 5-15,2 0-15 16,-2 0-21-16,0 0-12 16,2 0-13-16,-2-1-7 15,0-9-144-15,0 2-103 16,0-5-149-16</inkml:trace>
  <inkml:trace contextRef="#ctx0" brushRef="#br0" timeOffset="32332.9244">20352 3578 370 0,'0'0'159'16,"0"0"-21"-16,0 0-25 16,0 0-19-16,0 0-5 15,0 0-40-15,0 0-37 16,0-26-12-16,0 26 0 15,0 0 6-15,0 0 3 16,0 0-9-16,0 0-2 16,0 0 2-16,3 2-19 0,13 6 19 15,5 3 10-15,8 3 0 16,7 3 6-16,5 4-5 16,4 2-3-16,2 6 5 15,-2 3-6-15,-2 1-6 16,-7 2-1-16,-6 2-7 15,-9 2 7-15,-4 0 0 16,-10-2 0-16,-5 0 17 16,-2-2-17-16,-2-4 8 15,-13-4 9-15,-6-2-8 16,-2 0 5-16,-7-2 2 16,-4-1-1-16,-4 1 6 0,-4-2-20 15,-3 0-1-15,-1-1-90 16,-15-3-50-16,10-6-62 15,11-7-97-15</inkml:trace>
  <inkml:trace contextRef="#ctx0" brushRef="#br0" timeOffset="33011.2455">19256 3536 234 0,'0'0'193'16,"0"0"-92"-16,0 0-21 15,0 0 34-15,0 0-42 16,0 0-56-16,0 0-15 16,7-20 6-16,-7 20-14 15,0 0-3-15,0 0 3 16,0 0 7-16,0 0 0 15,-4 0-9-15,1 1-11 16,-4 7 7-16,-3 5 13 16,-5 3 5-16,-3 7 23 15,-1 5 11-15,-2 8-15 0,3 5-11 16,3 8-7-16,8 21-5 16,7 21 1-16,34 12 4 15,30 3-6-15,27-15 12 16,15-17 1-16,-2-17 26 15,1-7-38-15,-20-12 32 16,-18-11-3-16,-16-11-30 16,-9-4-3-16,29-10-85 15,-10 0-98-15,-3-2-173 0</inkml:trace>
  <inkml:trace contextRef="#ctx0" brushRef="#br0" timeOffset="39662.7327">22175 3900 385 0,'0'0'288'0,"0"0"-114"16,0 0-121-16,0 0-30 15,0 0-23-15,0 0-112 0,0 0-167 16,0 12 161-16,3-4 7 16,-1-5-67-16</inkml:trace>
  <inkml:trace contextRef="#ctx0" brushRef="#br0" timeOffset="55887.4659">7031 1864 10 0,'0'0'74'0,"0"0"-28"16,0 0-1-16,0 0-16 16,0 0 38-16,0 0-26 15,-11-24 24-15,11 22-13 16,0-3 8-16,-2 2 11 16,2 0 21-16,0 2-37 15,0-1 1-15,0 1 8 16,0 1-31-16,0 0-21 15,0 0-12-15,0 0-9 16,0 0-9-16,0 0-6 0,0 0 1 16,0 3 22-1,8 5 1-15,1 2-1 0,-2 1 0 16,-1 5-1-16,2 2-5 16,-4 1 6-16,-1 5 1 15,0 0 1-15,-3 1-1 16,0 1 9-16,0-3 2 15,0-1-11-15,0-1 1 16,0-5 8-16,0-2-9 16,0-2 0-16,0-6 0 15,0 0 0-15,0-4 6 16,0-2 3-16,3 0 15 16,0 0 46-16,3 0 42 15,8-8 6-15,11-10-52 16,8-3-56-16,7-7-3 15,0 0-7-15,-1 1-16 16,-6 4 4-16,-4-1-37 0,-4 6-15 16,-6 3-17-16,-12 3-53 15,-2 1-81-15,-5 4-65 0</inkml:trace>
  <inkml:trace contextRef="#ctx0" brushRef="#br0" timeOffset="56383.5112">7063 1903 247 0,'0'0'130'0,"0"0"-58"16,0 0 14-16,0 0-32 15,0 0-43-15,0 0-11 16,0 0 0-16,18 2 1 16,-10 9 0-16,2 1 0 15,0 4 0-15,0-2 9 0,1 5-9 16,0-1 0-1,-1 0 7-15,-1-1-7 0,2-1 0 16,-4 0 0-16,1-4 9 16,-1-1-9-16,-2-1 5 15,0-3-5-15,-3-1 12 16,1-3-11-16,0-1 11 16,0-2 19-16,7 0 118 15,7-12 6-15,13-9-108 16,13-7-35-16,8-5-13 15,5-3 0-15,2 3-1 16,-2 3 1-16,-5 5-42 16,-7 4-56-16,1-1-49 15,-11 8-63-15,-10 3-103 0</inkml:trace>
  <inkml:trace contextRef="#ctx0" brushRef="#br0" timeOffset="58476.833">6441 3089 95 0,'0'0'152'15,"0"0"-22"-15,0 0-34 16,0 0 5-16,-9-85-11 16,9 65 14-16,0 3-36 15,0 2-2-15,6 2-14 16,0 5 54-16,-3 3-33 15,1 2-45-15,-1 3-28 16,0 0-17-16,3 0-3 16,5 8 11-16,1 5 2 0,1 5-2 15,-3 4 8 1,6 7-10-16,-6 3 10 0,-1 3 2 16,-3 4-1-16,-2-1 7 15,1-1-7-15,-3-5 0 16,5-6 0-16,-1-5 1 15,-2-5 0-15,1-7 9 16,-4-4-9-16,1-4 9 16,-2-1 21-16,1 0 72 15,-1-1 36-15,0-8-48 16,0-8-66-16,0 1-13 16,3-6-4-16,0-1-7 0,2-3-1 15,5-1 0-15,1-3-1 16,1 1 1-1,4 2-2-15,-1 1 1 0,4 2-5 16,-1 4 5-16,2 3 1 16,0 3 0-16,-2 2-2 15,-3 6-11-15,-1 5-10 16,-1 1 1-16,1 0-4 16,0 6-12-16,-3 8-14 15,1 4 10-15,-5 6 13 16,-4 1-9-16,-1 0 25 15,-2 2 12-15,0 0-8 16,0-1 8-16,0-4 0 16,0-3 0-16,0-5-1 15,0-5 1-15,0-3-10 0,0-5 1 16,0 0 10-16,0-1 7 16,0 0 9-16,0 0 49 15,0-2 25-15,0-10-54 16,0-1-34-16,0-6 11 15,4-4-6-15,4-1-7 16,2 0 0-16,4 0 0 16,-1 1 0-16,-1 4 6 15,0 2-6-15,0 4-1 16,0 3 0-16,-2 6-10 16,5 1-2-16,0 3 1 15,4 0-3-15,4 0 8 16,-1 9 0-16,4 2 6 0,-4 3-6 15,0 2 1-15,-2 0-4 16,-2 3 10-16,-3 1-6 16,-1 1-7-16,-3 0-7 15,1-1-2-15,-5-2-7 16,2 1 12-16,-1-5 1 16,-1 0-19-16,-1-5-13 15,0 0 8-15,-1-2 14 16,-1-3-19-16,-1-1-16 15,3 1-33-15,-5-4-26 16,2 0-21-16,-3 0-182 0</inkml:trace>
  <inkml:trace contextRef="#ctx0" brushRef="#br0" timeOffset="59520.4953">7444 2633 157 0,'0'0'150'0,"0"0"-57"16,0 0-31-16,0 0 7 16,-68-87-14-16,52 73 16 15,1-2-25-15,0 2-19 16,-1 1-1-16,-2 0 2 16,4 2 34-16,-5-1-28 15,-2 1-15-15,-1 2-11 16,-8 2-8-16,-4 0 0 15,0 1 6-15,-4 1-5 16,2 1 12-16,0-1 7 16,4 0-4-16,0 3 12 15,1-1-28-15,1 2 25 16,-1 1-15-16,-1 0-10 0,-2 0 1 16,3 0-1-16,-5 6 5 15,2 2-4-15,-2 2-2 16,3-1 1-16,-4 3-6 15,-1 1 6-15,-2 2 0 16,0 0 14-16,3 1-13 16,-1 0-2-16,3 3 1 15,3-1 0-15,4 2 1 16,4 2 1-16,0-2-2 16,5 3 0-16,1 1-1 15,-1 3-6-15,8 2 5 16,-5 5 2-16,2 0 4 15,-1 4-2-15,3 0-2 16,2 0 1-16,1-3 0 0,3-2-1 16,6-2-1-16,0 1-7 15,0-1 7-15,9 4-4 16,7-1 5-16,2 6 0 16,6-1-7-16,2 1 6 15,5 3 1-15,3-2-1 16,2 0 2-16,4-1 7 15,2-6-8-15,4-2-10 16,5-4-5-16,3-4 15 16,2-3 6-16,2-4-6 15,2-3 8-15,1-4 2 16,3-3 11-16,2-6-4 0,-2-1-7 16,0 0 13-1,1-3-22-15,-4-10 12 0,0-2 16 16,-3-4-1-16,-3-5-5 15,-4-1 14-15,-3-1 1 16,-5-4-2-16,-1-1-8 16,-3-5-15-16,-5 1 7 15,-3-5-7-15,-5 1 9 16,-10-1 0-16,-3-3 2 16,-8-2 0-16,-5-2-16 15,0-4 7-15,-21-2-14 16,-9-6-1-16,-10-2 2 15,-8-3-4-15,-12 6-6 16,-20-3-36-16,-16 10 2 0,-20 14-17 16,-8 22-24-16,5 18-11 15,1 33-54-15,36-1-120 16,9-6-276-16</inkml:trace>
  <inkml:trace contextRef="#ctx0" brushRef="#br0" timeOffset="62735.9119">7023 3509 481 0,'0'0'154'0,"0"0"-93"15,0 0-27-15,0 0 24 16,0 0-23-16,0 0 18 16,-8-2-20-16,8 2-32 15,0 0 0-15,0 0-1 16,0 0 1-16,0 0 1 16,0 0-1-16,0 0 7 0,0 0-6 15,0 0 19-15,0 0-2 16,0 0 9-16,0 0-15 15,0 0-6-15,0 0-6 16,0 0 9-16,0 0-9 16,0 0 0-16,0 0 0 15,0 0 0-15,0 0 0 16,0 0 0-16,0 0 0 16,0 0 0-16,0 0 6 15,0 0-5-15,0 0-1 16,0 0 11-16,0 0 12 15,0 0-18-15,0 0-5 16,0 0 9-16,0 0-10 16,0 0 9-16,0 0-8 15,0 0-2-15,0 0 0 0,0 0 1 16,0 0 2-16,0 0 5 16,0 0-7-16,0 0 15 15,0 0-14-15,0 0 0 16,0 0 6-16,0 0-6 15,0 0-1-15,0 0 1 16,0 0-1-16,0 0 7 16,0 0-1-16,0 0 7 15,0 0 12-15,0 0-5 16,0 0-4-16,0 0 3 16,0 0-18-16,0-4 9 15,0 2-5-15,0-1-4 16,0 0 10-16,0 1 0 0,0 1-2 15,0 0 7 1,0-1-16-16,0 1 7 0,0 0-1 16,0-1-5-16,-2 1 0 15,2-1-1-15,0 1 1 16,0-1-1-16,0 2 0 16,0 0 0-16,0 0-1 15,0 0 0-15,0 0-17 16,0 0-38-16,0 0-53 15,0 0-67-15,0 0-52 0,4 0 77 16,5 0 9 0,3 0-30-16</inkml:trace>
  <inkml:trace contextRef="#ctx0" brushRef="#br0" timeOffset="76361.7207">17586 8006 375 0,'0'0'241'16,"0"0"-55"-16,0 0-17 0,0 0-20 15,0 0 4 1,9-31-47-16,-6 28-6 0,-2 0-46 15,-1 3-6-15,0 0-17 16,0 0-18-16,0 0-13 16,0 0-1-16,0 0-14 15,0 6 4-15,0 7 9 16,0 4 1-16,0 3 1 16,2 2 1-16,-1-1 0 15,1 1 6-15,-1-5-6 16,2-2 5-16,-1-4-6 15,-1-2 0-15,0-4 1 16,1-2 9-16,0-3 6 16,-1 0 9-16,-1 0 7 0,5 0 20 15,8 0 20-15,27-8 13 16,54-23 9-16,49-17-46 16,14-6-34-16,-8 3-8 15,-46 15-5-15,-46 17-1 16,-20 5-45-16,-8 3-39 15,-4 1-42-15,-1-1-55 16,-5 1-72-16,-8 1-128 16,-11 2-283-16</inkml:trace>
  <inkml:trace contextRef="#ctx0" brushRef="#br0" timeOffset="76881.2002">18144 7868 211 0,'0'0'147'0,"0"0"-95"16,0 0 7-16,0 0 26 0,0 0 22 16,0 0 7-16,0 0-9 15,0 62-14-15,0-43-17 16,0-2-15-16,0-2-15 15,0-1-22-15,0 0 9 16,0-2 1-16,0-1-13 16,0-2 16-16,2-1-6 15,2-1-2-15,0-3 1 16,1 0 5-16,-1 0 15 16,1-4-3-16,1 2 16 15,1-2 3-15,7 0-20 16,5 0 4-16,5 0-16 15,9-2-14-15,10-9-17 16,5-4 2-16,7-3-3 16,3-5-39-16,19-9-65 0,-15 6-131 15,-17-2-293-15</inkml:trace>
  <inkml:trace contextRef="#ctx0" brushRef="#br0" timeOffset="82346.595">12506 6288 87 0,'0'0'96'16,"0"0"-71"-16,0 0-25 15,0 0-19-15,0 0-2 16,0 0-111-16</inkml:trace>
  <inkml:trace contextRef="#ctx0" brushRef="#br0" timeOffset="85567.9015">8273 8111 3 0,'0'0'20'16,"0"0"-20"-16,0 0 40 16,0 0-26-16,0 0-13 0,0 0 5 15,0 0 7-15,-15-10-13 16,9 10-30-16</inkml:trace>
  <inkml:trace contextRef="#ctx0" brushRef="#br0" timeOffset="85924.8904">7954 8276 438 0,'0'0'0'0,"0"0"-29"16,0 0-226-16,0 0 125 15</inkml:trace>
  <inkml:trace contextRef="#ctx0" brushRef="#br0" timeOffset="86972.528">11089 6098 33 0,'0'0'70'16,"0"0"-31"-16,0 0-24 16,0 0-9-16,0 0 19 15,0 0-1-15,0 0 5 0,-5-13-9 16,5 13-10-16,0 0-8 16,0 0-2-16,-2 0-13 15,2 0-2-15,-1 0-9 16,-2 0-24-16,1 0 28 15,-1 0 10-15,-4 0-12 16,1 4-40-16</inkml:trace>
  <inkml:trace contextRef="#ctx0" brushRef="#br0" timeOffset="91092.8867">13371 6460 230 0,'0'0'135'16,"0"0"-71"-16,0 0-41 16,0 0-7-16,0 0 4 15,0 0 3-15,-7 0-23 16,7 0 0-16,0 0 0 15,0 0-21-15,-2 0-45 0,1 0-93 16</inkml:trace>
  <inkml:trace contextRef="#ctx0" brushRef="#br0" timeOffset="97649.4371">7567 9435 616 0,'0'0'162'0,"0"0"-103"16,0 0-23-16,0 0-7 15,0 0-9-15,0 0-14 16,0 0 0-16,-19-16-6 16,19 16-8-16,0 0-50 15,0 0-75-15,0 0-39 16,0 0 5-16,0 0-71 0</inkml:trace>
  <inkml:trace contextRef="#ctx0" brushRef="#br0" timeOffset="99082.9343">9326 9337 513 0,'0'0'84'0,"0"0"-29"0,0 0-8 16,0 0 44-16,0 0-23 16,0 0-24-16,0 0-23 15,-16-16 7-15,16 16 1 16,0 0 5-16,0 0 2 15,0 0-5-15,0 0-7 16,0 0-3-16,0 0-11 16,0 0-10-16,0 0 0 15,3 0 2-15,10 3 25 16,13 3 22-16,26 1 1 16,49 0 13-16,61-4-5 15,40-3-4-15,21 0-6 16,-5-1-1-16,-24-4-13 15,-6 2-6-15,-8-3-13 0,-7 0 11 16,-7 0 7-16,-7-2 10 16,-9-1-27-16,-9 0 3 15,-14-2-6-15,-15 2-13 16,-22-2 1-16,-25 3 5 16,-23 3-5-16,-14-1 6 15,-4-1 4-15,-7 1 0 16,-1-1 57-16,-10 1 52 15,-5-2-7-15,-1-2-66 16,0-2-27-16,0 0-9 16,0-1-6-16,0 1-4 15,-3 5-1-15,2 2 0 16,-1 3-1-16,2 2-17 16,0 0-48-16,0 0-50 0,0 0-33 15,0 0-50-15,0 0-106 16,0 4 48-16,0 4-70 15,0-6-306-15</inkml:trace>
  <inkml:trace contextRef="#ctx0" brushRef="#br0" timeOffset="103257.5176">20701 2650 248 0,'0'0'205'16,"0"0"-71"-16,0 0-51 16,0 0-23-16,0 0-34 15,0 0-14-15,0 0-12 16,0-5-35-16,0 5-33 15,0 0-23-15,0 0-50 16,0 0-2-16,0 0 19 16,0 0-1-16,-6 1 86 15,-4 7 37-15</inkml:trace>
  <inkml:trace contextRef="#ctx0" brushRef="#br0" timeOffset="141875.1017">15997 5729 201 0,'0'0'190'15,"0"0"6"-15,0 0 6 16,0 0-80-16,0 0 32 15,0 0-38-15,12-63 25 16,-12 60-31-16,0 3-49 16,0 0-28-16,0 0-17 15,0 0-16-15,0 0 0 16,0 0-13-16,0 4-1 16,0 6 13-16,1 4 1 15,2 4 0-15,0 3 1 16,0 5 6-16,1 0-5 0,-3 3-1 15,2-2 5-15,-2 1-5 16,1-3 1-16,-1-1 5 16,1-1-6-16,1-5 1 15,0-2 5-15,1-4-6 16,1-4 0-16,-2-2 11 16,1-1-3-16,2-4 4 15,3-1 1-15,10 0 30 16,25-7 39-16,36-20-2 15,34-15-32-15,17-8-24 16,-1-5-10-16,-18 7-8 16,-29 13 3-16,-19 8-9 15,-18 9 1-15,-11 4-1 0,-4-1-1 16,-3 2-5 0,-5 0 5-16,-8 3 0 0,-8 6-1 15,-4 1-9 1,-1 2-31-16,0 1-44 0,-2 0-40 15,0 0-74-15,0 7 32 16,-4 4 9-16,-14 5 11 16,-26 5-44-16,3-1-34 15,1-7-91-15</inkml:trace>
  <inkml:trace contextRef="#ctx0" brushRef="#br0" timeOffset="142350.1581">16600 5723 462 0,'0'0'173'0,"0"0"-5"16,0 0-35-16,0 0 19 16,0 0 17-16,0 0-69 15,0 0-84-15,0-14-16 16,0 15-16-16,0 11-3 15,0 2 19-15,0 9 11 16,0 2-4-16,0 2 6 16,0 0-1-16,0-1-1 0,0 1-9 15,0-1 19 1,0 2-6-16,0-5 2 0,0 0 4 16,0-5-10-16,0-6 1 15,3-5-2-15,0-3 3 16,1-1 3-16,10-3 28 15,9 0 31-15,28-1 17 16,39-22-5-16,28-10-32 16,-5-3-34-16,-19 4-7 15,-32 10-5-15,-21 6-2 16,2 3-7-16,-3-1-2 16,-4 0 1-16,-11 2-14 15,-9 4-31-15,-8 6-38 16,-6-2-7-16,-2 4-36 15,-12 0-90-15,-39 1-342 0,1 10 319 16,1 1-15-16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1-02T05:46:54.965"/>
    </inkml:context>
    <inkml:brush xml:id="br0">
      <inkml:brushProperty name="width" value="0.05292" units="cm"/>
      <inkml:brushProperty name="height" value="0.05292" units="cm"/>
      <inkml:brushProperty name="color" value="#FF0000"/>
    </inkml:brush>
  </inkml:definitions>
  <inkml:trace contextRef="#ctx0" brushRef="#br0">8209 9436 58 0,'0'0'72'15,"0"0"-52"-15,0 0-13 16,-26-73 1-16,22 59-8 16,-1 1 1-16,1 1 8 15,3 0-9-15,-1 1-1 16,2 3-7-16,0-2 7 16,0 1-5-16,0 2-21 0,0 1-35 15</inkml:trace>
  <inkml:trace contextRef="#ctx0" brushRef="#br0" timeOffset="6237.5935">3274 2539 152 0,'0'0'183'0,"0"0"-92"0,0 0-45 16,0 0 6-16,0 0 69 16,0 0-23-16,-36-25-23 15,36 24-39-15,0 1-15 16,0 0 6-16,0 0 16 16,-3 0-11-16,3 0-14 15,0 0-8-15,0 0 3 16,-3 0 1-16,3 0-1 15,0 0-3-15,0 0-9 16,0 0 0-16,0 0 1 16,0 0 8-16,0 0-2 15,6-1-8-15,46-13-13 16,78-25 13-16,116-30 10 0,71-20 0 16,51-14 0-16,8 4 0 15,-45 13-2-15,-15 9-7 16,-34 11 0-16,-49 12 12 15,-54 11-3-15,-61 14-1 16,-49 11 4-16,-38 8-3 16,-22 4 7-16,-3-2 80 15,-6 1 91-15,0-5-103 16,0-1-63-16,-3 1 17 16,-7-2-23-16,0 3-7 15,1 4 1-15,2 1-10 16,4 5-1-16,0 1-10 15,3 0-72-15,0 0-87 16,-1 0 12-16,1 8 80 16,0 6 14-16,-2 2-52 15,-1 2 2-15,-1 3 58 0,-7 3-23 16,-8 11-25-16,-2-5-58 16,3-7-46-16</inkml:trace>
  <inkml:trace contextRef="#ctx0" brushRef="#br0" timeOffset="9246.242">6408 3094 5 0,'0'0'60'15,"0"0"-2"-15,0 0 41 16,0 0-21-16,0 0 3 16,0 0 4-16,36-71 13 15,-30 61-1-15,-5 2 23 0,2 1-42 16,-3 3-12-16,2 0 41 15,-2 2-26-15,0 2-52 16,0 0-29-16,0 0-1 16,0 0-23-16,0 0-16 15,0 8 11-15,0 10 15 16,0 6 5-16,0 7 9 16,0 7 1-16,-10 4 23 15,-1 7-11-15,-4 5 19 16,-3 3-16-16,-1 1 2 15,1-4 2-15,0-2-9 16,3-8-3-16,2-5-8 16,4-7 11-16,0-4-1 0,3-3-9 15,0-7 0-15,5-6 0 16,-1-5-1-16,2-3 9 16,0-4-2-16,0 0 13 15,0 0 21-15,0 0 101 16,0-15-10-16,0-6-103 15,5-9-14-15,8-8-14 16,2-5 1-16,4-5-1 16,2-3-1-16,0-3 0 15,0 2 0-15,-4-2-1 16,0 1-7-16,-1-1 6 16,-2 4 1-16,2 0 1 15,-2 4 1-15,-1 3 0 16,2 2-1-16,-1 6 1 15,-3 4 6-15,-3 8-6 0,-5 6 13 16,-1 7 1-16,-2 6 6 16,4 4-21-16,-4 0 0 15,0 0-14-15,2 0-15 16,1 1-14-16,2 14 17 16,3 4 16-16,4 6-3 15,1 5 13-15,4 3-8 16,1 3 8-16,5 6 0 15,1 2 1-15,5 6-1 16,4 2 7-16,1 3-6 16,4 0-1-16,-2 1 1 15,0-3 0-15,-3-4 0 0,1-2 0 16,-5-8 5-16,-6-5-6 16,-3-6 7-16,-7-11-13 15,-4-3 7-15,-3-10-1 16,-3 0 8-16,-3-4 21 15,0 0 11-15,0 0 27 16,0-6 0-16,0-5-47 16,0-4-7-16,0 3-13 15,0-1-18-15,0 3-15 16,0 2-31-16,0 4-73 16,8-9-81-16,-2 3-119 0,-2-4-382 15</inkml:trace>
  <inkml:trace contextRef="#ctx0" brushRef="#br0" timeOffset="9564.2251">6368 3394 411 0,'0'0'119'15,"0"0"3"-15,0 0 4 0,0 0 24 16,0 0-104-16,95-37-46 15,50 3-1-15,40-7-20 16,21-4-30-16,-51 10-116 16,-49 6-180-16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1-02T05:47:39.576"/>
    </inkml:context>
    <inkml:brush xml:id="br0">
      <inkml:brushProperty name="width" value="0.05292" units="cm"/>
      <inkml:brushProperty name="height" value="0.05292" units="cm"/>
      <inkml:brushProperty name="color" value="#FF0000"/>
    </inkml:brush>
  </inkml:definitions>
  <inkml:trace contextRef="#ctx0" brushRef="#br0">5483 1883 230 0,'0'0'242'15,"0"0"-111"-15,0 0 22 0,0 0-91 16,0 0-1-1,0 0-12-15,-13-13-33 0,13 13-16 16,-2 0-19-16,2 0-57 16,-1 0-8-16,-2 1 39 15,-3 8 18-15,-3 2-25 16,-16 12-16-16,-1 1-36 16,-3-5-81-16</inkml:trace>
  <inkml:trace contextRef="#ctx0" brushRef="#br0" timeOffset="1849.3543">8784 3791 46 0,'0'0'116'16,"0"0"-21"-16,0 0 6 16,0 0-32-16,0 0-20 15,0 0-1-15,0 0 33 16,-33-39-37-16,33 38-15 15,0 1-27-15,0 0-2 16,0 0-119-16,0 2 5 0,0 7 55 16,-2 3 4-16,1-2-51 15,1-6-106-15</inkml:trace>
  <inkml:trace contextRef="#ctx0" brushRef="#br0" timeOffset="2958.5625">3208 4104 121 0,'0'0'107'16,"0"0"-61"-16,0 0-46 16,0 0-4-16,0 0 4 15,0 0 0-15,0 0 0 16,0 0-8-16,0 0-5 15,2 3 12-15,1-1-20 16,1 2 3-16,2 1-34 16,6 0-4-16,3-2-3 15</inkml:trace>
  <inkml:trace contextRef="#ctx0" brushRef="#br0" timeOffset="8182.7959">8328 5040 157 0,'0'0'81'0,"0"0"-1"15,0 0 10-15,0 0-42 16,0 0 23-16,0 0-16 0,0 0-15 15,0-11-20-15,0 11 3 16,0 0 3-16,0 0-10 16,0 0-6-16,0 0-10 15,0 0 0-15,0 0-12 16,0 0 12-16,0 0 0 16,0 0 7-16,0 0-6 15,0 0-1-15,0 0 1 16,0 0 1-16,8 1-1 15,8 4 0-15,13-1 19 16,15-1 51-16,26 3 35 16,34-4-50-16,39 0-3 15,16-2-11-15,0 2-7 16,-10 4 3-16,-21 1-14 0,-6 4-8 16,-4 2-6-16,0-1-2 15,1-4-6-15,1-2 5 16,3 0-5-16,-6 0 5 15,-9 1-1-15,-22-2 1 16,-27-1-6-16,-19-1 0 16,-9-3 0-16,-3 0 9 15,-4 3-9-15,-5-3 6 16,-7 0 0-16,-7 0 6 16,-5 0 8-16,0 0 11 15,0-5-32-15,-10-3-18 16,-10-1-83-16,-9 2 20 15,-38 6-55-15,6 1-53 0,0 0-74 16</inkml:trace>
  <inkml:trace contextRef="#ctx0" brushRef="#br0" timeOffset="12561.126">15851 1232 72 0,'0'0'119'16,"0"0"-31"-16,0 0 5 16,-33-74-9-16,20 54-19 15,1 1-20-15,-3 2 4 0,-2 1-7 16,-1 1 1-1,0 5-30-15,-1 1-4 0,1 3 8 16,2 1 2-16,0 1 4 16,0 3-12-16,-4 1-11 15,-6 0-1-15,-6 5 1 16,-7 11 0-16,-8 2 1 16,-3 5 1-16,-4 0 12 15,-1 4-4-15,2 5-9 16,1 1 5-16,2 3-6 15,6 1-1-15,7-3 1 16,5 1-1-16,9-3 1 16,2 2-1-16,6 0 2 15,0 2 0-15,5 0-1 16,2 4 0-16,3 3 0 16,5 2 1-16,0 2-1 0,6 3 2 15,17 3 4-15,8 3-5 16,13-1-1-16,8 2 15 15,6-5 6-15,0-6 7 16,4-8-14-16,-4-6 8 16,-2-9-3-16,-2-5-12 15,2-8 38-15,3-6-15 16,5-4 34-16,17 0-4 16,21-19-9-16,21-13-10 15,3-6-7-15,-6-5 4 16,-14-1-3-16,-14 1-6 15,-13 2 13-15,-15 4-23 0,-19 7-5 16,-6-1-5-16,3-9-2 16,-2-9-5-16,-1-21-1 15,-20-21 5-15,-25-24-6 16,-53-6 0-16,-47 5 10 16,-42 16-10-16,-26 27-7 15,-11 15 6-15,-18 19-9 16,-3 25-2-16,-22 15-27 15,-23 34-81-15,54 0-129 16,25-4-134-16</inkml:trace>
  <inkml:trace contextRef="#ctx0" brushRef="#br0" timeOffset="27248.1157">1513 9112 26 0,'0'0'48'0,"0"0"-5"15,0 0-10-15,0 0-5 16,0 0-1-16,0 0 0 16,0 0 2-16,0 0 0 0,-3 0-19 15,2 0 10-15,-4 0 9 16,2 0-19-16,0 0 29 16,0 0 23-16,0 0-23 15,-1 0 12-15,1 0-17 16,3-2 23-16,-3 0-20 15,0 1-2-15,0 1 21 16,-2-1-4-16,2-1-1 16,-1 1-1-16,4-1 1 15,-2 1-18-15,1 1 13 16,1-1 12-16,0 1-4 16,0-2-21-16,0 2-10 15,0 0 12-15,0 0-5 16,0 0-11-16,0 0-10 15,0 0-9-15,0 0-10 0,0 0 8 16,0 0-5-16,0 0 6 16,0 0 0-16,0 0-5 15,0 0 5-15,0 0 0 16,0 0 1-16,0 0 0 16,0 0 1-16,0 0 0 15,0 0 7-15,0 0-8 16,0 0 0-16,0 0 0 15,0 0 0-15,0 0 1 16,0 0-1-16,0 0-1 16,0 0 1-16,0 3 0 15,0 1 1-15,3 0-1 0,1 1-1 16,1 0 1-16,-2-1 1 16,0 0-1-16,3 2 2 15,-2 0-2-15,2 0 1 16,-3-1-1-16,0 0 1 15,0-2 0-15,-1 2-1 16,1-1 0-16,0 1 0 16,0 0 1-16,1 1-1 15,2 0 0-15,-3 2 0 16,0 0 1-16,2 0-1 16,-2 0 1-16,-1-2 0 15,3 3 1-15,-2-1-1 16,1 0-1-16,-1-2 1 15,0 5 2-15,0-1-3 16,0 0 0-16,2 2 1 0,-2 0 0 16,0 0-1-16,6 1 1 15,-5 0-1-15,2 0 1 16,-1-1 0-16,1 1 0 16,-2 0 0-16,2 1 0 15,0-1-1-15,0 1 1 16,-1 0 0-16,-1-1 0 15,-1 2 0-15,3 0 8 16,-3-2-9-16,1-1 0 16,1-1 0-16,-2 0 1 15,3 0-1-15,0 0 1 16,1-3-1-16,-1 3 1 16,-1-3-1-16,1 2 1 0,-3 0-1 15,4 0 2-15,-1 0-2 16,0-2 2-16,-1 2-2 15,1 0 0-15,-2 1 0 16,3-1 1-16,-1 0-1 16,-1 2 1-16,1-1 0 15,4 0-1-15,-2 0 0 16,-2 1 0-16,3 3 1 16,1-1-1-16,-1 3 1 15,0 1 0-15,3 2-1 16,-2 0 1-16,1-1-1 15,1 0 2-15,-3-2-2 0,0-2 1 16,1 0 0 0,-4-4 6-16,3 1-7 0,-3 0 0 15,3 0 0-15,-3-3 1 16,1 2-1-16,-2 0 0 16,1-3 1-16,3 3-1 15,-5-1 0-15,2-1 0 16,0 0 1-16,0 0-1 15,3 0 0-15,-3 1 1 16,3-2-1-16,0 4 0 16,0 0-1-16,0 0 1 15,3 1 0-15,0-1 0 16,-2 2 0-16,1 1 0 0,-1-1 1 16,4 0 0-1,-3-1-1-15,0-1 1 0,-2 1-1 16,4 0 1-16,-4-2 0 15,2 2 2-15,2-2-2 16,-1 2-1-16,1 1 1 16,1-2-1-16,0 2 1 15,0 2-1-15,1-4 1 16,0 1 0-16,-1 0-1 16,2 1 1-16,-4 0 5 15,4 2-6-15,-2-2 0 16,-1-2 1-16,-1 3-1 15,-1-4 0-15,-1 0 0 16,-1-2 0-16,-3-2 12 16,-3-1-12-16,2-2 0 0,-4-3 0 15,2-1 13 1,-3 0-12-16,0 0 19 0,0 0 12 16,0 0 25-16,0 0-18 15,0 0-20-15,0 0-7 16,0 0-12-16,0 0 6 15,0 0-6-15,0 0 0 16,0 0-2-16,0 0-8 16,0 0-6-16,-6-5-33 15,-3-12-110-15,-6-27-113 16,0 1-114-16,3 0-10 0</inkml:trace>
  <inkml:trace contextRef="#ctx0" brushRef="#br0" timeOffset="29189.004">1579 9207 59 0,'0'0'127'15,"0"0"-21"-15,0 0-24 0,0 0 4 16,0 0 15-16,0 0-11 16,0 0-15-16,-6-31 13 15,3 27-7-15,3 1-5 16,-3 0 30-16,1 2-45 16,1-2 1-16,-1 2 10 15,1-1-14-15,-1 0-13 16,-1 0-1-16,0 1-9 15,2-2-9-15,-5 1-3 16,3-2-3-16,0 0 1 16,0 1 12-16,0-1 1 0,0 1-1 15,0 1-15 1,3 1-2-16,-3-1 0 0,3 1-2 16,0 1 2-16,0 0-1 15,0 0-9-15,0 0-2 16,0 0-4-16,0 0-7 15,0 0 5-15,0 0-5 16,0 0 6-16,0 0-1 16,0 0-5-16,0 0 6 15,0 0 0-15,0 0-1 16,0 0 0-16,0 3-4 16,3 6 6-16,5 3 0 15,1 4 0-15,2 2 1 16,0 5 0-16,5 2 0 15,-1 4 0-15,3 0-1 0,-1 2 1 16,2 3 9 0,-1 0-10-16,0-2 1 0,1 2 0 15,-1-3-1-15,0-1 1 16,-3-2 0-16,4-3 0 16,-2 2 0-16,-1 0 0 15,2 0 1-15,-3 0 4 16,-3 3-6-16,3-4 0 15,-3 1 0-15,1 0 0 16,-2-3 0-16,1 0 0 16,-1-1 0-16,0 2 0 15,4-3 1-15,-3 2 0 16,3-1 0-16,1 2 0 16,2 0 5-16,-3 0-6 15,6 0 0-15,-3-2 0 0,3 0 1 16,-1 0 0-16,0 0 1 15,-1-2 0-15,-1 2 5 16,-4-4-6-16,-2 0 1 16,-1-4-2-16,-3-1 0 15,-2 0 1-15,0-6-1 16,-3 0 1-16,1-1 0 16,-2-3 0-16,1 1 1 15,-2-4-1-15,1 3 0 16,-2-2 0-16,1-2 1 15,-1 2-2-15,0 0 1 16,2-1 0-16,-2 2-1 0,1-1 0 16,1 0 1-16,-1 0-1 15,-1 1 1-15,2-1-1 16,-2 0 1-16,1 1-1 16,-1-1 1-16,2 2 0 15,1-1-1-15,-2 3 5 16,1-2-5-16,-2 2-1 15,4-2-5-15,-1 2 6 16,-3-1 0-16,3 0 0 16,0 1 1-16,0 2-1 15,0 1 0-15,0-2-1 16,0 0 0-16,-1 1 1 16,2-1 1-16,-1-2-1 0,-2 2 0 15,2 2 0-15,0 1-1 16,-1 0-6-16,1 1 5 15,0 1 2-15,0-4 1 16,-3 0 0-16,3-1-1 16,0-3 1-16,-3-1 10 15,0-3-10-15,3 0 0 16,-3 0 18-16,0 0-4 16,3 0-4-16,-3 0 0 15,0 0-11-15,0 0 2 16,0-1-1-16,-3-5-1 15,-6 3-31-15,-9 0-83 16,-3 3-117-16,2-3-577 0</inkml:trace>
  <inkml:trace contextRef="#ctx0" brushRef="#br0" timeOffset="38217.2146">10029 6934 175 0,'0'0'174'0,"0"0"-54"15,0 0 16-15,0 0-34 16,0 0-38-16,0 0-8 16,0-28-13-16,0 25-1 15,0 0 7-15,0 1 31 16,0 1-24-16,0 0 1 15,0 1-2-15,0 0 21 16,0 0-21-16,0 0-7 16,0 0-11-16,0 0-10 15,0 0-12-15,0 0-5 16,0 0-9-16,0 0 5 16,0 0-5-16,0 0-1 0,0 0-1 15,0 0 0-15,0 0-7 16,0 0 1-16,0 7 3 15,-6 3 4-15,2 6 10 16,-4 8 3-16,-2 2-4 16,-2 6 15-16,0 4-2 15,1 1-7-15,1 3-1 16,3 2-1-16,-1 1-2 16,1 1 2-16,-1-2-12 15,1-2 9-15,-1-5 0 16,1-4-9-16,-2-3 13 15,2-1 14-15,-1-3-11 0,2 0 4 16,0-3-14-16,0 3 6 16,0-3-13-16,2 3 1 15,-2 4 7-15,-2 3-2 16,-1-1 0-16,0 5 1 16,0-2 14-16,-2-1-15 15,1 1 2-15,3-2-6 16,-1-1 10-16,1-2-11 15,3-1 5-15,-1-2-6 16,1 3 0-16,-2 0 1 16,1 3 0-16,1 1 5 15,-2 3-5-15,0 3 11 16,0-1-12-16,0 3 12 16,-3 2-11-16,3-2 12 15,0 1-6-15,1-2-5 0,1-5 7 16,-2 1-8-16,3-5 7 15,0-4-7-15,2-2 11 16,-2-4-11-16,1 1 8 16,-1-5-7-16,0-1 6 15,0-4-7-15,0-1 1 16,0 0 17-16,0-1-19 16,0-2 1-16,0 0 14 15,2 2-9-15,-2-2-5 16,0 1-1-16,0-4 0 15,1 0 1-15,2 0 5 16,0-4-6-16,0 0 0 16,0 0 1-16,0 0 9 15,0 0-8-15,0 0-2 16,0 0 8-16,0 0 6 0,0 0-3 16,-1 0-10-16,-1 0 6 15,2 0-7-15,-1 0-2 16,1 0 2-16,-2 2-9 15,-1 2-29-15,-1 4-37 16,0 3-49-16,1-3-50 16,1-8-89-16,2 0-257 15,0-10-201-15</inkml:trace>
  <inkml:trace contextRef="#ctx0" brushRef="#br0" timeOffset="46161.6868">13356 3623 100 0,'0'0'200'15,"0"0"-44"-15,0 0-33 16,0 0-24-16,0 0-32 16,0 0-54-16,0-7-13 15,0 7-19-15,0 0 4 16,0 0 13-16,0 3 1 15,-3 3 1-15,2 3 0 16,-5-1 18-16,3 6-7 16,-2 0 2-16,1 1 3 0,-1 1 12 15,2 0-20 1,2-2 0-16,-1-2 5 0,2-2-6 16,0-3-6-16,0-1 14 15,0-2-7-15,0-3 8 16,0-1 13-16,0 0 32 15,5 0 44-15,13-5 8 16,17-9-39-16,12-6-46 16,13-1-14-16,4-2-13 15,1 2-1-15,-2 2 0 16,-3 3-1-16,-5 3-5 16,-5 3-12-16,-3 3-45 15,-4 6-49-15,-6 1-32 16,-8 8-92-16,-14 2-32 0</inkml:trace>
  <inkml:trace contextRef="#ctx0" brushRef="#br0" timeOffset="46721.7867">13566 3717 68 0,'0'0'192'16,"0"0"3"-16,0 0-74 15,0 0-30-15,0 0-80 16,0 0-11-16,0 0-13 0,3 4 12 16,-3 10 1-16,0 4 0 15,-1 2 6-15,-2 1-5 16,1-1 1-16,0-3-1 16,2-3 0-16,0-2 5 15,0-3-5-15,4-2 11 16,4-1-11-16,5-1 22 15,6-3 6-15,7-2 0 16,6 0-9-16,7 0-8 16,3 0-12-16,13-11-49 15,-9 1-106-15,-13-2-169 0</inkml:trace>
  <inkml:trace contextRef="#ctx0" brushRef="#br0" timeOffset="48832.0031">9499 6774 64 0,'0'0'52'0,"0"0"14"0,0 0-23 15,0 0 15-15,0 0-9 16,0 0 10-16,0 0-16 15,22-53-18-15,-22 51 17 16,0 0 14-16,0 2-8 16,0 0-34-16,0 0-14 15,0 0-3-15,0 0-26 16,0 0 11-16,-9 8 18 16,1 5 6-16,-10 5 20 15,-4 5-3-15,-4 2-14 16,-4 3 6-16,-1 1 6 15,-2 6-10-15,-4 0 1 0,1 3-11 16,-3 3 8-16,-1 3 17 16,-6 2-2-16,4 5 10 15,-4 1-14-15,1-1-6 16,-1-2 4-16,1-5-3 16,2-3-6-16,4-4-7 15,2-3 4-15,1-2-5 16,0 2 11-16,3-2-12 15,-5 3 9-15,2 0 0 16,-2-1-8-16,3 2 11 16,-1-1-2-16,-1 1 1 15,2-2 1-15,-2 0-5 16,-1 1 0-16,0 0-6 0,-2 3 12 16,1 0-1-16,1 4-5 15,1-3-7-15,2 2 1 16,2-2 7-16,3-1-6 15,4 0-2-15,1-2 8 16,3-3 0-16,1-2-1 16,4-1-6-16,1-5 9 15,1-3-4-15,0 0 3 16,0-5 1-16,-1-1-3 16,2 1 2-16,1-3-2 15,1-2-6-15,1-2 8 16,1-1 1-16,4-2-9 15,0-1 9-15,2-4-9 0,-1 2 17 16,2-2-18-16,-1 1 9 16,1 0-3-16,-2-2 7 15,2 2-6-15,0-1-1 16,0-2 7-16,3 1-2 16,-2-1-9-16,2 0 4 15,0 0 1-15,0 0-1 16,0 0 3-16,0 0-9 15,0 0-1-15,0 0-35 16,0 0-104-16,14-7-165 16,3-7 6-16,1-2-27 0</inkml:trace>
  <inkml:trace contextRef="#ctx0" brushRef="#br0" timeOffset="50425.5959">9580 6922 49 0,'0'0'217'0,"0"0"-75"16,0 0-33-16,0 0-36 15,0 0 7-15,0 0-49 16,0 0-19-16,-7-25-12 16,7 24 1-16,0-1 0 15,0 0-1-15,0-2 1 16,0 1 5-16,0 0-4 15,0-1-1-15,1 1 1 16,1-2-2-16,-1 1 6 16,1-1-5-16,1 3 0 15,-2-4 1-15,1 1-2 16,-1 0 7-16,1 3-6 16,-2-1-1-16,0 1 7 15,0 1 12-15,0 1 4 16,0 0 7-16,0 0 3 0,0 0-15 15,0 0-17-15,0 0 0 16,0 0 6-16,0 0-5 16,0 0-1-16,0 0-1 15,0 0 0-15,-2 0-1 16,-5 0-15-16,-10 7 16 16,-5 6 0-16,-8 4 0 15,-1 3 1-15,1-1 0 16,0 2 9-16,2 2 0 15,1 0-8-15,0 2 4 16,-1 2 4-16,-2 2-9 16,-1 1 12-16,-2 5 2 15,-5 2-1-15,-1 5-2 0,-1-1-5 16,-1 1 4-16,0-2 5 16,2-3-14-16,1-3 11 15,2-2-12-15,3-1 0 16,-1 1 0-16,1 3 1 15,0-2 5-15,0 3-1 16,0-1-5-16,0-3-1 16,2 1 12-16,0-5-11 15,5-3-1-15,3-3 9 16,2-2-9-16,1-2 6 16,1 1-4-16,1-1 4 15,-4 2 0-15,-4 2 1 16,-4 1 4-16,-4 2-5 15,-3 5-5-15,-2-1 19 0,2 1-20 16,1-2 0-16,8-3 1 16,1-2 5-16,7-3-5 15,1-5 0-15,7 0 1 16,-2-2-1-16,3 1 0 16,-4 4 7-16,-2-1 0 15,0 3-6-15,-3 2 12 16,1-1-1-16,-1 2-1 15,4-4-1-15,1-2-3 16,4-3 5-16,4-6-5 16,1-2 0-16,3-3 5 0,2-1-13 15,-1-2 19-15,2 0-13 16,0 0 13-16,-1 1-1 16,-1 1 1-16,-2 1-6 15,-2 2-11-15,-2 2 4 16,-2 0-6-16,4 1 2 15,0-2-1-15,1-1 0 16,1-3-1-16,-1 2 1 16,3-4-1-16,0 2 1 15,1-2 0-15,-1 2-1 16,-1-2 9-16,3 0-9 16,0 0-2-16,0 3 0 15,-3 0-4-15,3 3-21 16,0-1-109-16,9-5-76 0,9 0-46 15,1-17-101-15</inkml:trace>
  <inkml:trace contextRef="#ctx0" brushRef="#br0" timeOffset="63060.0456">18967 4170 514 0,'0'0'245'16,"0"0"-59"-16,0 0-27 15,0 0-20-15,0 0-30 16,0 0-38-16,-3-40-19 16,0 34-9-16,0 2 2 15,2 1 13-15,-1 2-20 16,2 1-8-16,0 0-30 16,-1 0 0-16,-2 0-19 15,2 2 6-15,-4 10 13 16,-1 2 0-16,2 5 1 15,-1 0 0-15,3 2 10 16,2-3-4-16,0 0-7 0,0-4 9 16,7-3 3-16,3-4-2 15,6-2 6-15,10-5-2 16,22 0-5-16,30-12 9 16,26-10-17-16,13-5 0 15,3 3-1-15,-11 9-7 16,-10 9-56-16,-19 6-80 15,-18 0-160-15,-24 8-86 16,-25-2-353-16</inkml:trace>
  <inkml:trace contextRef="#ctx0" brushRef="#br0" timeOffset="65561.2243">7619 9580 113 0,'0'0'219'0,"0"0"-102"0,0 0-58 16,0 0-20-16,0 0-13 15,0 0-4-15,0-29 5 16,0 25-11-16,0-1 1 16,0-2 5-16,0-2 38 15,0 1 17-15,0-1 10 16,0-1 1-16,0 2-7 16,-2-1-15-16,-1 2-1 15,1 1 35-15,-1 1-11 16,2-1-50-16,-1 2-19 15,1 1 25-15,-1 1-17 0,1 0 17 16,1 1 6-16,-2 1 4 16,2 0-15-16,-2 0-26 15,2 0-1-15,0 0-13 16,0 0-21-16,0 0 0 16,0 0-3-16,0 4 7 15,0 6-7-15,0 6 22 16,0 7 2-16,0 4 2 15,0 4 2-15,0 5 2 16,0 0 3-16,0 4-9 16,0 2 2-16,0 3 5 15,0 0-7-15,0 3 0 16,0-4 0-16,-4-2 1 16,1-1 0-16,-1-4 9 15,3-3-10-15,-1-3 0 0,2-3 1 16,0-2 0-16,0 1 0 15,0 1 11-15,0 0-12 16,3 3-1-16,1-1-7 16,-1 3 8-16,-1-2 1 15,-2 0 0-15,1 1 0 16,0-4 1-16,3-2 6 16,-1 1-8-16,0-2-1 15,0-1 1-15,1 0 1 16,0 1-1-16,1-1 0 15,0-1 2-15,-1 3 3 16,1 1-5-16,-2-1 0 16,0 4 0-16,0 1 0 15,0 1 1-15,1 1 9 0,0 0-10 16,1-1 2-16,1-3 6 16,0 0-8-16,1 1 0 15,-1-2 0-15,0 0 0 16,-1 0 5-16,-2-1-5 15,0 1 0-15,-3 0 1 16,3 2-1-16,-2 1 0 16,-1 3 0-16,0 1 6 15,3-1-6-15,-3-1 0 16,0-1-2-16,3-1 2 16,-3-5 0-16,3 1 0 15,-1-4 0-15,-2 1 1 0,1-7-1 16,-1-1 0-16,0-5 1 15,0-2 6-15,0-4-7 16,0-2 0-16,0-2 1 16,0-1 5-16,0 0 4 15,0 0 0-15,0 0 24 16,0 0 11-16,0 0 3 16,0 0-14-16,0 0 3 15,0 0-15-15,0 0-2 16,0 0-19-16,0 0 11 15,0 0-4-15,0 0-8 16,0 0 1-16,0 0-1 0,0 0 1 16,0 0 0-1,0 0 6-15,0 0-7 0,0 0 0 16,0 0-5-16,0 0 5 16,0 0-1-16,0 0-12 15,0 0-31-15,-3-5-50 16,-7-2 13-16,2 0-46 15,-4-10-71-15,1-1-68 16,0-3-357-16</inkml:trace>
  <inkml:trace contextRef="#ctx0" brushRef="#br0" timeOffset="72565.9567">12695 6581 312 0,'0'0'254'0,"0"0"-69"16,0 0-61-16,0 0-4 15,0 0-38-15,0-50 11 16,0 48-48-16,0 2-29 16,-1 0-16-16,1 0-16 15,0 0-5-15,0 6 3 16,0 7 11-16,0 6 7 16,0 3-1-16,0 4 1 15,1-2 1-15,2 0 7 0,2-3 4 16,-2-2-5-16,1-5-4 15,2-2 6-15,0-3-1 16,0-5 5-16,6-4 9 16,5 0-3-16,12-7 35 15,28-21 59-15,36-22-33 16,33-18-37-16,10-5-28 16,-21 13-15-16,-30 17 0 15,-36 19 0-15,-7 7-1 16,7 1-18-16,2 2-64 15,4 6-82-15,0 8-44 16,-14 8-94-16,-14 7-77 0</inkml:trace>
  <inkml:trace contextRef="#ctx0" brushRef="#br0" timeOffset="82414.3957">18933 5867 234 0,'0'0'206'16,"0"0"-57"-16,0 0-73 16,0 0 2-16,0 0 22 15,0 0-16-15,-13-63 7 16,13 54-19-16,-2 2-8 16,2 0 15-16,-1 0-31 15,-1 1 11-15,1 2-15 16,-1 0-2-16,1 3 12 15,1 1-18-15,0 0-18 16,0 0-10-16,0 0-8 16,0 0 0-16,0 0-11 0,0 0-4 15,0 0 2 1,0 0 3-16,0 0-5 0,0 1 7 16,0 7 3-16,0 6 5 15,0 3 2-15,0 3-1 16,0 2 5-16,0 1-6 15,0 3-2-15,1 1 2 16,1-1 3-16,1 1-2 16,-2-1 0-16,1-5 0 15,-2 1 0-15,2-5 9 16,-2-3-10-16,2-2 0 16,-1-8 6-16,1 2-6 15,-1-6 0-15,1 0 10 16,0 0 18-16,1 0 42 15,7 0 22-15,12-8 17 0,16-11-40 16,26-11-56-16,29-8-1 16,26-6-12-16,6 2 0 15,-7 6 2-15,-24 11-2 16,-28 10-2-16,-17 5 1 16,-9 2-5-16,2 2-1 15,-2-1 7-15,-1 1-2 16,-12 2-5-16,-7 2-9 15,-6 2-30-15,-5 0-15 16,0 0 3-16,-5 0-6 16,1 0 7-16,-1 0-29 15,-1 0 12-15,2 0-6 16,-3 0-33-16,-1 3-14 16,-1 1-39-16,0 3 27 0,0 3 35 15,-11 0 20-15,-14 5 5 16,4-4-68-16,-1-3-104 0</inkml:trace>
  <inkml:trace contextRef="#ctx0" brushRef="#br0" timeOffset="86650.0973">9532 9356 80 0,'0'0'240'15,"0"0"-79"-15,0 0-36 16,0 0-22-16,0 0-20 15,0 0-39-15,-3 0-13 16,3 0-2-16,0 0 2 16,0 0-14-16,-2 0-12 15,2 0-4-15,0 0-1 16,-2 0 0-16,2 0 1 16,0 1 8-16,0-1-9 15,0 0 16-15,0 0-1 16,0 0 8-16,0 0-6 0,0 0 22 15,0 0 0-15,0 0 2 16,0 0-9-16,0 0-6 16,0 0-6-16,0 0-14 15,0 0 7-15,0 0 6 16,0 0 2-16,0 0 11 16,0 0-9-16,0 0 1 15,0 0 10-15,0 0-10 16,0 0-4-16,0 0 5 15,0 0-12-15,0 0 4 16,0 0-2-16,0 0-15 16,0 0 9-16,0 0-3 15,0 0-6-15,0 0 0 0,0 0-13 16,0 0 12-16,0 3-28 16,-1 6-120-16,-11 7-24 15,4-1-41-15,-5-8-397 0</inkml:trace>
  <inkml:trace contextRef="#ctx0" brushRef="#br0" timeOffset="87365.6947">7872 11751 469 0,'0'0'182'16,"0"0"-80"-16,0 0-47 16,0 0-35-16,0 0-20 15,0 0-17-15,0 0-33 16,-5 0 0-16,5 0 27 15,0 0 16-15,0 0 7 16,-3 0 0-16,2 0-1 16,-2 2 0-16,-3 3-11 15,1 2 6-15,-1-2-47 16,2-3-91-16,2-2-63 0</inkml:trace>
  <inkml:trace contextRef="#ctx0" brushRef="#br0" timeOffset="102334.5518">22927 5980 84 0,'0'0'121'16,"0"0"9"-16,0 0-22 15,33-73-36-15,-24 52 61 16,0 2-18-16,2 0-25 16,0 2-28-16,0 0 2 15,-1 1-28-15,-3 3 40 16,-3 5 30-16,-2 1-3 16,-2 4-38-16,0 2-33 15,0 1-32-15,0 0-10 16,0 0-15-16,0 0-10 15,0 0-4-15,-7 11 17 16,-11 7 22-16,-12 9 9 0,-22 18-8 16,-42 26 38-16,-57 32-27 15,-35 12 14-15,-22 7-6 16,1-9 2-16,25-20-10 16,18-8 1-16,22-13-13 15,39-21 18-15,31-16-8 16,26-15 4-16,11-6 5 15,-3 1-10-15,0-1 0 16,2 0 1-16,9-5-9 16,10-4 5-16,6-1 1 15,5-4 6-15,4 1-2 16,1-1-10-16,1 0 10 0,0 0-2 16,0 0-8-1,0 0 15-15,0 0-9 16,0 0-7-16,0 0 0 0,0 0-12 15,0 0-4-15,0 0-22 16,3 0-84-16,11-6-118 16,-1-5-58-16,0-5-60 0</inkml:trace>
  <inkml:trace contextRef="#ctx0" brushRef="#br0" timeOffset="102994.4293">21326 5754 325 0,'0'0'169'0,"0"0"-22"16,0 0-27-16,0 0 46 0,0 0-29 15,0 0-53-15,0 0-76 16,-15-41-8-16,15 41-21 15,0 0-2-15,0 7 7 16,0 7 15-16,2 4 1 16,7 5 1-16,6 7 11 15,5 6 8-15,6 4 13 16,9 10-21-16,17 17 30 16,22 21 0-16,21 14 14 15,12 3-9-15,0-6-17 16,-3-9 11-16,-4-3-12 15,8 4-13-15,1 2-2 16,4 1 5-16,-6 1-10 0,-8 1-2 16,-15-3-1-16,-19-15-5 15,-20-23-1-15,-18-20 1 16,-11-13-1-16,-3-7 1 16,-2-4-1-16,-5-1 3 15,-2-9 36-15,-4-1 149 16,0 0-17-16,0-1-6 15,0-10-98-15,0-4-49 16,-4 0-15-16,1 2-3 16,0 2 0-16,3 7-2 15,0 4-44-15,0 3-206 16,12 27-94-16,3-4 18 16,-3-5-203-16</inkml:trace>
  <inkml:trace contextRef="#ctx0" brushRef="#br0" timeOffset="108477.4576">13474 8649 75 0,'0'0'49'16,"0"0"-18"-16,0 0-4 15,0 0-4-15,0 0 2 16,0 0-1-16,0 0 5 16,0 0 8-16,0 0 1 0,0 0-16 15,0 0-4-15,0 0-6 16,0 0-5-16,0 0 3 15,0 0 0-15,0 0 6 16,0 0 14-16,0 0 4 16,0 0 0-16,0 0-9 15,0 0-8-15,0 0 3 16,0 0 2-16,0 0 0 16,0 0 9-16,0 0-5 15,0 0 3-15,0 0 10 16,0 0-3-16,0 0-4 15,0 0-9-15,0 0-7 16,0 0 3-16,0 0-3 16,0 0-2-16,0 0-4 15,0 0 2-15,0 0-5 0,0 0 3 16,0 0-9-16,0 0 6 16,0 0-7-16,0 0 0 15,0 0 1-15,0 0-1 16,0 0 1-16,0 0 0 15,0 0 0-15,0 0 0 16,0 0 0-16,0 0 0 16,0 0 0-16,0 0 0 15,0 0-1-15,0 0 1 16,0 1-1-16,0-1 0 16,0 0 0-16,0 0 0 15,0 0-1-15,0 0 1 16,0 0 3-16,0 0-2 0,0 0 1 15,0 0-2 1,0 0 0-16,0 0-13 0,0 0-28 16,0 0-58-16,0 1-46 15,0 2-34-15,0-3-66 0</inkml:trace>
  <inkml:trace contextRef="#ctx0" brushRef="#br0" timeOffset="112855.8649">7696 12299 55 0,'0'0'166'16,"0"0"-74"-16,0 0-10 15,0 0-37-15,0 0-32 16,0 0-12-16,0 0-1 16,-3-3 0-16,3 3 0 0,0 0-1 15,0 0 0 1,0 0 0-16,0 0-5 0,0 0-5 16,0 0-18-16,0 0 7 15,0 0 5-15,0 0 8 16,0 0 9-1,0 0 0-15,0 0 14 0,0 0 35 16,0 0 36-16,0 0 20 16,0 0-22-16,0 0-8 15,0 0-9-15,0 0-12 16,0 0-8-16,0 0-10 16,0 0-3-16,0 0 9 15,0 0 33-15,0 0-5 0,0 0-2 16,0 0-17-16,0 0-18 15,0 0-6-15,0 0 8 16,0 0-9-16,0 0-8 16,0 0-8-16,0 0-10 15,0 0-10-15,0 4 2 16,6 2 7-16,7 2 1 16,4 0-1-16,3 6 1 15,4 0 1-15,2 4 9 16,1 3-8-16,1-1-1 15,3 4 9-15,0 1-8 16,1 1 4-16,1 1-5 0,0-1 12 16,1 1-13-16,0 0 1 15,2 0 0-15,0 0 6 16,1-2-6-16,1 2 7 16,0 1-8-16,-1-1 9 15,1 2-9-15,-2-2 0 16,0-1 6-16,-4-1-5 15,1-1 7-15,1 1-7 16,-1-3 0-16,4 1 0 16,1 2 6-16,1-1 3 15,-1 1-9-15,0 1 8 16,-3-1-9-16,-2 0 2 16,0 0-1-16,-3 1 0 15,-3-1 0-15,0 1-1 16,-1-1 1-16,-1-1 6 0,1-1-7 15,0 1 2-15,0-2 4 16,1 2-5-16,0-1 12 16,-2 0-12-16,0-1 0 15,0 2 1-15,-1-1-1 16,-2-1-1-16,-2 2 9 16,2 1 0-16,-1-2-8 15,0 1 1-15,1 4 5 16,3-2-5-16,1 4-1 15,0-1 6-15,3 4-6 16,-2-1-2-16,3 1 2 16,1 0-1-16,0 0 1 15,-1-1-1-15,-1-3 1 16,0-4 0-16,-3 0 6 0,-3-2-6 16,0 2 0-16,-2-2 1 15,0 2-1-15,-2-2 0 16,-4 1 0-16,3 0 0 15,-3 0 0-15,-2-1-1 16,1-3 4-16,-2 0-4 16,1-3 0-16,-1-1 0 15,0-2 1-15,-2 0 7 16,1-3-8-16,-1-1 0 16,-2-2 1-16,-2-2-1 15,-2 0 1-15,1-3-1 0,-4-2 0 16,-1 1 1-1,2-2 5-15,-2 0-6 0,0 1 2 16,0-1-1-16,0 0 9 16,0 0-2-16,0 0-7 15,0 0 11-15,0 0-2 16,0 0-9-16,0 0 5 16,0 0-4-16,0 0-1 15,0 0 7-15,0 0 0 16,0 0-2-16,0 0 2 15,0 0 5-15,0 0-1 16,0 0-6-16,0 0-4 16,0 0-2-16,0 0-43 0,-14-17-147 15,-5-1-187-15,-4-6-430 16</inkml:trace>
  <inkml:trace contextRef="#ctx0" brushRef="#br0" timeOffset="114302.4216">8011 12440 403 0,'0'0'191'0,"0"0"-72"15,0 0-13-15,0 0 24 16,-93-72 14-16,75 60-18 16,6 2-43-16,2 1-6 15,1 2-9-15,3 3-6 16,2 3-20-16,2-2-17 15,-1 3-15-15,3 0-9 16,0 0-1-16,0 0-9 16,0 0-5-16,0 0 2 15,0 0-4-15,0 11 4 16,15 6 11-16,3 5 0 16,6 9 0-16,5 9 1 0,6 8 1 15,14 21 0 1,12 18 10-16,2-3-9 0,-5-7 5 15,-4-12 5-15,-4-14-2 16,4 8-1-16,2 10 2 16,-3-6-10-16,-5 0 7 15,-2-4-7-15,0-3 7 16,-1-5 0-16,1-2 3 16,1-6-2-16,0-3-2 15,-2-2 2-15,1-1-2 16,-4-2 5-16,-1 0-12 15,-1-1 6-15,-5 0-5 16,0-1 1-16,-1 0-2 0,-4 1-1 16,4-3 1-1,-2 1 1-15,-1-3 6 0,0-2-4 16,1-2-2 0,1-4 0-16,-2-1 5 0,0 0-6 15,-2-3 0-15,0-1 2 16,0 0-2-16,-1-1 10 15,-3-1-10-15,1 1 0 16,-5-1 0-16,-2 0 6 16,2-2-6-16,-5 0 0 15,-1-2 1-15,-4-1 0 16,-2-1 0-16,1-2-1 16,-3 2 1-16,0-4 0 15,-3 1 0-15,1-1 8 0,-1 0-9 16,0-2 0-16,-1 1 1 15,0-1 0-15,0 1 0 16,0-1 0-16,0 1 0 16,0-1 1-16,0 0-1 15,0 0 0-15,2-1 11 16,-2 1-12-16,-3-2 0 16,1 1 2-16,-1-1 11 15,0 0 16-15,0 0 25 16,0 0-6-16,0 0-15 15,0 0-23-15,0 0-9 0,0 0-1 16,0 0 0 0,0 0-2-16,0 2 2 0,0-2 0 15,0 0 0-15,0 0 1 16,0 0 0-16,0 0 5 16,0 0 0-16,0 0-5 15,0 0-1-15,0 0-9 16,3 0-74-16,8-38-90 15,0-1-120-15,0-11-314 0</inkml:trace>
  <inkml:trace contextRef="#ctx0" brushRef="#br0" timeOffset="115976.1277">12540 8331 325 0,'0'0'156'15,"0"0"3"-15,0 0-19 16,0 0 24-16,0 0-23 0,0 0-95 16,-33-39-46-16,33 41-28 15,0 14 17-15,0 7 3 16,0 10 8-16,0 4 12 15,2 3-1-15,2-1 8 16,2 1 0-16,2-2-5 16,2-5 4-16,3-2-8 15,3-6-3-15,4-7 9 16,6-4 6-16,3-7 30 16,9-7 39-16,20 0 31 15,34-31-23-15,53-27-13 16,36-21-29-16,22-19-34 15,11-5-21-15,-10 8-1 16,-3 12-1-16,-13 22-6 16,-22 24-14-16,-29 23-98 0,-33 14-119 15,-34 0-122-15,-33 6-56 0</inkml:trace>
  <inkml:trace contextRef="#ctx0" brushRef="#br0" timeOffset="120941.8001">6363 16372 201 0,'0'0'236'0,"0"0"-100"16,0 0-48-16,0 0-1 15,0 0 5-15,0 0-53 0,-47 0 10 16,44 0-14 0,-2 0 8-16,4 0 12 0,-2 0-3 15,1 0-14-15,2 0-14 16,-1 0 2-16,1 0 3 16,0 0-4-16,0 0-3 15,0 0-8-15,0 0-14 16,0 0-6-16,0 0-7 15,0 0-29-15,7 0 20 16,4 0 14-16,5 0 8 16,2 0 17-16,5 0 17 15,6 0 16-15,3-6 4 16,5-4-15-16,3-4-3 0,5-2-11 16,1-1 1-1,2-2-5-15,3-3-13 0,-2 2 0 16,2-1 0-16,-1 0 2 15,0 0-4-15,2 0-4 16,-2-1 9-16,1-2-11 16,-2 1 2-16,-2 1-1 15,-6-2 9-15,-2 4-8 16,-4-3-2-16,-4 6 1 16,5-3 0-16,-2 0-1 15,2 1 1-15,-2-1 0 16,2 0 0-16,0 1 9 15,-3-1-8-15,1 0 2 16,-3 0-3-16,1 3 0 0,-1-1-2 16,-3 3 3-16,2-1-3 15,-3 2 1-15,3-1-6 16,0 1 6-16,-1-1 8 16,1 0-8-16,2-2-5 15,-3 1 5-15,2-2 0 16,-1 1 0-16,-1 0 0 15,-1-2 1-15,-1 3 0 16,0-2 0-16,-1 0-1 16,0 0-1-16,0 0 1 15,0-1 6-15,1 1-4 0,0-1 0 16,3 2-2 0,-1-3 0-16,0 2 0 15,1-2-1-15,0 3 2 0,0 0-2 16,-3 1-8-16,-2 0 9 15,2 4 1-15,-5 2 0 16,2 1-2-16,-3 3 1 16,-3 0-1-16,0 2 0 15,0-2 0-15,-3 2 1 16,1 0 0-16,-2-2 0 16,0-1 6-16,0 2-6 15,-1-5 1-15,4 2 2 16,-1 1-2-16,-1-1-1 15,0-1 1-15,0 1 0 16,1-1-1-16,-1 1 0 0,3-2 1 16,2-1-1-16,2 1 2 15,2-3-2-15,1 0 0 16,2 1 0-16,-3 1 0 16,0 1 0-16,-4 2-2 15,-4 3 2-15,-2 0-1 16,-5 3 0-16,-1 0 0 15,-4-1 0-15,2 2 1 16,-1-1 0-16,-1-1 0 16,1 1 0-16,-1-1 2 15,2 0-1-15,0-1-1 16,-2 2 0-16,1-2 7 0,-2 2-5 16,0-1-1-1,0 1 0-15,-1 1-1 0,-2 1 0 16,1 0 8-16,-1 0-2 15,0 0 1-15,0 0 0 16,0-2-7-16,2 2-1 16,-1-1 1-16,3-2-6 15,1 2 5-15,1-2 1 16,-3 0-7-16,1 3 8 16,-2-1-2-16,-2 1 1 15,0 0-8-15,0 0 8 16,0 0 12-16,0 0-12 15,0 1-12-15,0 16-92 0,0 1-111 16,0-6-83-16</inkml:trace>
  <inkml:trace contextRef="#ctx0" brushRef="#br0" timeOffset="124254.5441">13765 10651 327 0,'0'0'98'16,"0"0"-36"-16,0 0-33 16,0 0 4-16,0 0-30 15,0 0-3-15,-14 4-37 16,14 3 21-16,2 3-43 16,4-1 4-16,2-6-88 0</inkml:trace>
  <inkml:trace contextRef="#ctx0" brushRef="#br0" timeOffset="127031.5226">1462 8418 307 0,'0'0'126'16,"0"0"-83"-16,0 0 3 0,0 0 27 15,0 0-17 1,0 0-7-16,-25-26-32 15,25 22 1-15,-3 4 32 0,3 0 19 16,-3 0 8-16,3 0-29 16,0 0-27-16,0 0-8 15,-4 0-13-15,4 0 10 16,0 0-9-16,0 0 1 16,0 0-1-16,0 0 0 15,0 0-1-15,0-2-7 16,0 1-9-16,0-2-3 15,10-1 19-15,5-3 18 16,4-5 11-16,5 0-6 16,3-4 4-16,0-2 4 15,7-2-1-15,-1 1-14 0,0-4-6 16,1 3 3-16,-1 0-3 16,-2 2-3-16,-1 1-6 15,-3-1 0-15,1 2 5 16,-2 0 4-16,1 0-1 15,1-3-3-15,-1 0 4 16,4 1-4-16,1 0 14 16,-1 1-10-16,3-1 2 15,-2 5-12-15,2 0 0 16,-3 2-6-16,3 3 6 16,-5-1 0-16,1 0 1 15,0 1-1-15,-5-2 0 16,3 1 1-16,-4 1 7 15,1-2-8-15,-2-1 2 16,-1 0 0-16,-1 1-2 0,1-1 0 16,-2 1 5-16,5-2-5 15,2 0 0-15,3 0 0 16,0 1-1-16,-2 0 0 16,5 0 0-16,-3 1 1 15,-2-1 0-15,5-1 1 16,-3-1-1-16,-2 1 1 15,3-1 0-15,-1-1 0 16,-3 2 1-16,-3-1-1 16,0 1 10-16,1-3-11 15,-2 0 0-15,6-1 0 0,1-5 1 16,0 0-1 0,6-1 0-16,1 0 0 0,1-1 6 15,-4 3-6-15,3 2-2 16,-3 1 1-1,-2 3 1-15,-4 2 0 0,-4 0 1 16,0 2 4-16,0 0-5 16,-2 1-1-16,-2-3 1 15,0 1 0-15,3-2 0 16,-2-4 1-16,6-3 0 16,1-4 7-16,3-1-8 15,1 0 0-15,-1 0 0 16,2 2 0-16,-3 2 0 15,-2-1 0-15,0 1 6 0,1 1-5 16,-1-1-1-16,0 2 0 16,2-3 6-16,-1 1-6 15,5-1 1-15,-3-1-1 16,6 0 0-16,1-1 0 16,-2 2 0-16,1 1 1 15,-6-1 1-15,2 3-2 16,-2 1 0-16,-1-2 0 15,0 2 0-15,-4-1-2 16,-3 3 2-16,0 2 3 16,-3 2-3-16,0-1 0 15,1 0 0-15,1 0 0 16,5-1 0-16,2-2 0 0,6 0 0 16,2-5 0-16,5 2 0 15,3-1 0-15,-2-2 0 16,-1 1-1-16,-2 1 1 15,-1 0 0-15,-3 3 0 16,3-3 0-16,-1 2 2 16,-2-2-1-16,-3 3 8 15,0-1-1-15,-3 3-2 16,-2-1 3-16,-4 2-2 16,-6 3 18-16,-2 2-1 15,-7 5-12-15,-4 1 0 16,-2 2-4-16,-2 1 5 15,-1 0-4-15,0 0 13 16,0 0-15-16,0 0-2 16,0 0-5-16,0 0-1 0,0 0-11 15,0 0-3-15,0 0-19 16,0 1-97-16,0 9 25 16,-9 7-4-16,-16 8 44 15,-38 20-60-15,2-3-94 16,-6-4-373-16</inkml:trace>
  <inkml:trace contextRef="#ctx0" brushRef="#br0" timeOffset="128329.42">1698 8057 75 0,'0'0'36'15,"0"0"-24"-15,0 0-2 16,0 0-4-16,0 0-5 16,0 0 22-16,0 0 2 0,-51 34 9 15,50-34 60 1,1 0-22-16,0 0-31 0,0 0-23 15,0 0-2-15,0 0-1 16,0 0 19-16,0 0 1 16,3-1 17-16,6-9 3 15,3-2-5-15,7-7 2 16,2-1-3-16,7-3-17 16,2 1-13-16,3-2 0 15,7-1-13-15,1-1-5 16,3 0 19-16,1 3-19 15,0-1 18-15,-3 4-19 16,0 1 0-16,4 0 1 16,-1-2 0-16,2 2 7 15,0-3-6-15,-1-1 5 0,0-1 2 16,-1-1 4 0,1-1-6-16,5 0-7 0,1-1 6 15,3-3 3-15,2-1-8 16,4 1 15-16,0-2-5 15,-1 3-1-15,-3-3 2 16,2-2 4-16,1-2-7 16,1-3-9-16,5-3 12 15,13-6 15-15,-6 4-15 16,3 3-5-16,3 1 12 16,-15 7-19-16,5-3 13 15,1 2 2-15,-9 4-15 0,-4 2 10 16,-2 4-9-16,-3 0 8 15,-2 1-6-15,2 0-2 16,0-3-1-16,3 0 6 16,-1-2 7-16,3-2-13 15,1 1 9-15,0 1-8 16,3 0 6-16,-1 0 3 16,-2 3-1-16,-3 3-9 15,-4 1 0-15,-2 5 0 16,-7-1 7-16,-2 2-7 15,-3 0 0-15,-2 1 0 16,-4-3 0-16,-1 3 20 16,3-3-14-16,-5 3 7 15,0 1-3-15,1 0-1 16,-3 1-7-16,0 1 6 0,1-1-7 16,-2 3 0-16,-1 0 9 15,-4 2-5-15,-4 0-4 16,-2 1-1-16,-3 2 0 15,-3 2 3-15,-5 0-2 16,0 1 15-16,-3 1 22 16,0-3 14-16,0 3 19 15,0 0-20-15,0 0-3 16,0 0-23-16,0 0-6 16,0 0-9-16,0 0-9 15,0 0-1-15,0 0 0 16,0 0-10-16,0 0 8 15,0 0-33-15,1 0-122 0,8 3-89 16,8 2 94 0,-1 1-74-16,-4-4-175 0</inkml:trace>
  <inkml:trace contextRef="#ctx0" brushRef="#br0" timeOffset="131346.859">12555 10349 674 0,'0'0'179'0,"0"0"-59"16,0 0 20-16,0 0-5 15,0 0-5-15,0 0-73 0,-61-44-57 16,61 44-32 0,0 0-2-16,12 8 24 0,6 10 10 15,0 4 10-15,4 6-8 16,-1 4 8-16,0 5-7 15,0 0 6-15,-2-2-8 16,-1-2 8-16,-2-7-9 16,1-8 0-16,-1-5-9 15,3-11 8-15,10-2-18 16,29-27 19-16,57-48 81 16,64-43 9-16,30-14-39 15,4 10-28-15,-34 33-22 16,-49 42 5-16,-38 24-6 15,-27 14-9-15,-23 9-46 16,-8 3-94-16,7 15-55 0,6 9 36 16,17 24-83-1,-13-6 7-15,-11-3-122 0</inkml:trace>
  <inkml:trace contextRef="#ctx0" brushRef="#br0" timeOffset="132940.6168">20940 10571 218 0,'0'0'232'0,"0"0"-96"16,0 0-31-16,0 0 41 15,0 0-17-15,0 0 1 0,0 0-48 16,0-28-31-16,0 28-5 16,0 0 6-16,0 0-7 15,0 0-14-15,0 0-14 16,0 0-11-16,0 0-3 15,0 0-3-15,-2 0-7 16,2 0-1-16,0 0-2 16,0 0 9-16,0 0-6 15,0 0 6-15,0 0 1 16,0 0 1-16,0 0 7 16,0 0-7-16,0 0 0 15,0 0 6-15,0 0-7 16,0 0 1-16,0 0 4 15,0 0-5-15,0 0 0 16,0 0 0-16,0 0 1 0,0 0-1 16,0 0 0-16,0 0 0 15,0 0 0-15,0 0 0 16,0 0 0-16,0 0-1 16,0 0 1-16,0 0-1 15,0 0 1-15,0 0-1 16,0 0 1-16,0 0-1 15,0 0 1-15,0 0 0 16,0 0 0-16,0 0-1 16,0 0 0-16,0 0-6 0,0 0 1 15,0 0-11 1,0 0-8-16,0 0 4 0,0 0 3 16,0 0-1-16,0 0-8 15,0 0-20-15,0 0-25 16,0 0-32-16,-3 0-28 15,-10 8-6-15,1 4 19 16,-2 0-122-16</inkml:trace>
  <inkml:trace contextRef="#ctx0" brushRef="#br0" timeOffset="134749.0325">20328 10397 93 0,'0'0'315'16,"0"0"-157"-16,0 0-95 15,0 0-24-15,0 0 62 16,0 0 13-16,0 0-53 16,0 2-29-16,0-1-13 15,0 2-17-15,-27 18-2 16,3-2-117-16,-10 4-112 0</inkml:trace>
  <inkml:trace contextRef="#ctx0" brushRef="#br0" timeOffset="140983.8246">22911 9810 654 0,'0'0'188'15,"0"0"-9"-15,0 0-59 16,0 0-29-16,0 0-17 16,0 0-17-16,0-24-36 15,0 24-20-15,0 0 5 16,0 0-5-16,0 0-1 15,0 0 0-15,0 0 0 16,0 0-1-16,-5 0 0 16,-10 6-2-16,-10 12-4 15,-29 18 14-15,-38 24-6 16,-45 24 12-16,-22 13 18 16,-3 3 20-16,12-7-16 0,25-13 5 15,15-3-11 1,23-13-1-16,19-14-12 0,21-15-1 15,10-7-2-15,-6 2-12 16,1 0 6-16,-7 0 2 16,5-3 2-16,2-1-9 15,1-2-2-15,1-2 6 16,1-1-6-16,2-3 1 16,5-4-1-16,8-3 1 15,5-4 0-15,7-2-1 16,3-2 0-16,6-3 1 15,2 0 6-15,1 0-7 16,0 0 0-16,0 0 0 16,0 0 0-16,0 0-16 0,0-1-89 15,6-18-114-15,7 3-150 16,2-4-154-16</inkml:trace>
  <inkml:trace contextRef="#ctx0" brushRef="#br0" timeOffset="141762.8484">21605 9640 390 0,'0'0'173'16,"0"0"-62"-16,0 0 7 15,0 0 27-15,0 0-50 16,0 0-24-16,0 0-49 16,-6-49-22-16,6 49-3 0,0 0-9 15,0 0-4 1,0 4 15-16,6 6-1 0,2 2 1 16,0 0 1-16,3 5 10 15,1 1 2-15,2 4 9 16,3 2-3-16,0 3 9 15,4 2-2-15,1 5 1 16,3 3 3-16,2 2 13 16,3 3-13-16,3 1-12 15,-1 3 8-15,4 3-6 16,0 1 4-16,2 2 9 16,1 2 0-16,1 2-13 15,0 5 3-15,2 11-2 16,-2-4-10-16,-3 0 15 0,-1-2-19 15,-6-10 5-15,4 5 7 16,-1-2-11-16,-3-2-4 16,-3-4 6-16,-2-2-8 15,-1-6 0-15,-6-4 8 16,-2-7-8-16,-4-5 4 16,-2-9-5-16,-2-4 0 15,-5-7 0-15,0-3 1 16,-3-3 9-16,2-2 6 15,-2 1 16-15,0-2 25 16,0 0-1-16,0 0-12 16,0 0-3-16,0 0-31 15,0 0-10-15,0 0-1 0,0 1-13 16,0 6-18 0,-8 13-63-16,-7 0-94 0,0-8-163 0</inkml:trace>
  <inkml:trace contextRef="#ctx0" brushRef="#br0" timeOffset="150248.8154">6004 6351 46 0,'0'0'142'15,"0"0"-44"-15,0 0-12 16,0 0 28-16,0 0-46 16,0 0-9-16,-22-31-21 15,19 27 5-15,-2 1-4 16,2 0 23-16,0 0-7 0,0 2 6 15,0-1 18 1,0 2-25-16,0 0-1 0,3 0-2 16,0 0-8-16,-3 0-14 15,3 0-13-15,0 0-14 16,0 0-2-16,0 0-6 16,0 0-1-16,0 0 5 15,0 0-7-15,0 0-2 16,0 0-4-16,0 0 1 15,0 0 5-15,12 0 9 16,-1 0 2-16,8 2 16 16,-1-1 13-16,4 2-11 15,1 0-11-15,3-2 15 0,3 1-12 16,-1-1 0 0,3-1 2-16,1 1-5 0,-4-1 4 15,2 2-7 1,-1 0-6-16,-3 0 9 0,0 0-9 15,-1 0 1-15,-1 0 5 16,-3-1-6-16,1 2 2 16,-1-1 0-16,-1 0-1 15,2 0 0-15,2 0 0 16,1 0 0-16,3 1 9 16,0 0-10-16,1-2 11 15,1 2-11-15,-2 0 1 16,-2 0-1-16,-1 1-1 15,-1-1 1-15,-3-1 0 0,6 0 6 16,-2 0-4-16,0 0-1 16,2 0-1-16,1-1 1 15,-1 0 6-15,-1-1-5 16,-1 2 0-16,-1-1-2 16,3 1-1-16,-5-1 1 15,1 0 0-15,-1 1 8 16,5-1-1-16,-2 1-7 15,0-1 0-15,0-1 1 16,1 1-1-16,3-1 13 16,-1 0-13-16,0 0 1 15,2 0 8-15,-2 0-8 16,2 0 8-16,0 0-8 0,-2 0 1 16,1 0 4-16,-4 0-5 15,2-2 10-15,-1-1-10 16,-1 1 2-1,-1 0 6-15,1-1-8 0,-2-1 11 16,2 0-2-16,2 2-9 16,-1-2 0-16,1 4 5 15,-3-3-5-15,2 2 0 16,-4 1-1-16,2-2 0 16,-5 2 0-16,0 0 0 15,2 0 1-15,0-1-7 16,-1 1 12-16,-1 0-8 15,1-1 2-15,2 1 0 0,0-2 1 16,-1 2-1 0,3 0 1-16,0-1 0 0,1-1 1 15,3-1-2-15,4 0 2 16,2 1-1 0,4-3 8-16,3 2-2 0,-1-1-6 15,3 0 8-15,-2 0-9 16,-2 0 7-16,-3 0-1 15,1 2 1-15,-1-1-8 16,1 0 2-16,0 0 4 16,-1 0-5-16,2 2 0 15,-1-2 5-15,5 0-4 16,-2 3 6-16,6-4-1 16,-1 2-4-16,0 0 9 0,1-1-10 15,-4 2 0-15,-2 1 5 16,-4 0-6-16,-3 0 0 15,-4 0-8-15,0 0 8 16,-4 0-1-16,2 0 0 16,0 0 1-16,3 0 1 15,0 0 0-15,3 0 5 16,2 0 3-16,5-1 4 16,-2-1-1-16,1-1 12 15,-3 1-18-15,-7 0-5 16,-3 0 0-16,-7 1 9 15,-8 1-10-15,-4-1 1 16,-3 1-1-16,-4 0 23 16,2 0 17-16,-2 0 9 15,0 0-17-15,0 0-2 0,0 0-17 16,0 0-4-16,0 0 1 16,0 0-4-16,0 0-5 15,0 0 4-15,0 0-4 16,0 0 15-16,0 0-14 15,0 0 12-15,0 0-2 16,0 0-11-16,0 0 1 16,0 0-2-16,0 0-16 15,0 0-22-15,0 0-148 16,-7 11-109-16,-6 4 41 16,-4-9-142-16</inkml:trace>
  <inkml:trace contextRef="#ctx0" brushRef="#br0" timeOffset="165904.9554">12274 12250 78 0,'0'0'95'0,"0"0"-10"16,0 0 15-16,0 0-44 16,0 0 8-16,0 0-27 15,0 0-11-15,-8-24-11 16,6 24-14-16,2 0 2 0,0 0-2 15,0 0 0-15,0 0 0 16,0 0 0-16,0 0-1 16,0 0 1-16,0 0-1 15,0 0-1-15,0 0 1 16,0 0 0-16,0 0 0 16,6 5-22-16,-3 4-43 15,1 2-33-15,-1-1-47 16,0-6-89-16</inkml:trace>
  <inkml:trace contextRef="#ctx0" brushRef="#br0" timeOffset="166442.8712">12436 12152 199 0,'0'0'121'0,"0"0"-14"16,0 0-4-16,0 0-2 16,0 0-19-16,0 0-13 15,0 0-36-15,-8-32-33 0,8 32-5 16,0 0-3-16,0 0-2 15,5 4 9-15,5 5 0 16,-1 3 1-16,1 4 9 16,1 2 11-16,1 3 4 15,0 5 5-15,1 1 6 16,2-1 20-16,-1 3-6 16,2-3-10-16,-2-2-12 15,-1-1-8-15,-1-3-7 16,-2-3-11-16,1-3 9 15,-2-3 2-15,-2-1-3 16,3-3 7-16,-2-3 8 16,3-2-4-16,2-2 30 0,5 0 9 15,9-8 6-15,25-24 9 16,36-29-5-16,49-33-40 16,29-18-6-16,17-8-23 15,4 6 0-15,-16 17 1 16,-9 12-1-16,-19 21-50 15,-24 21-19-15,-30 16-84 16,-30 14-142-16,-24 4-208 0</inkml:trace>
  <inkml:trace contextRef="#ctx0" brushRef="#br0" timeOffset="174287.9784">22642 12012 332 0,'0'0'81'15,"0"0"66"-15,0 0-16 16,0 0-37-16,0 0 0 15,0 0 11-15,0 0-6 0,6-50-34 16,-6 50-23-16,0 0-26 16,0 0-15-16,-16 2 11 15,-33 20-11-15,-65 25 30 16,-78 32 41-16,-41 18 11 16,-15 8-15-16,27-8-13 15,50-19-14-15,33-9-8 16,39-19 4-16,30-15-5 15,26-12 9-15,11-5-22 16,2 0-6-16,2-1-7 16,0 3 1-16,6-7-7 15,3 0 0-15,2-3 0 16,1-2-58-16,-1-2-18 0,-2-5-36 16,0-1-13-1,0 0-76-15,6-29-45 0,4-1-50 16,9-3-213-16</inkml:trace>
  <inkml:trace contextRef="#ctx0" brushRef="#br0" timeOffset="174742.4276">21216 11764 347 0,'0'0'130'15,"0"0"72"-15,0 0-91 16,0 0 23-16,0 0-40 15,0 0-42-15,0 0 5 16,-8-46-49-16,8 46-8 16,0 5-21-16,0 14 5 15,9 10 16-15,12 22 19 0,10 27 34 16,17 25-16 0,12 12 14-16,10 0 14 0,1-8 6 15,1-13-26-15,1 0 3 16,-4-3-13-16,-2-7-5 15,-9-15-19 1,-11-17-4-16,-9-12 9 0,-2-6-15 16,11 21 6-16,9 28-7 15,-1 28-73-15,-17 0-133 16,-21-23-117-16,-17-36-223 0</inkml:trace>
  <inkml:trace contextRef="#ctx0" brushRef="#br0" timeOffset="199607.849">9601 13812 59 0,'0'0'15'15,"0"0"-15"-15,0 0-10 0,0 0-39 16</inkml:trace>
  <inkml:trace contextRef="#ctx0" brushRef="#br0" timeOffset="204605.8705">14800 13737 222 0,'0'0'124'16,"0"0"-69"-16,-111-18-35 15,78 15-6-15,12 3-14 16,10 0-29-16,7 6-11 16,4 5 14-16,0-1 14 15,0 6-2-15,0-2-37 16,0-2-102-16</inkml:trace>
  <inkml:trace contextRef="#ctx0" brushRef="#br0" timeOffset="205368.5353">16163 14032 310 0,'0'0'94'16,"0"0"86"-16,0 0-11 16,-4-74-21-16,3 57-11 15,-2 2-10-15,1 4 2 16,1 4-30-16,-1 2 2 15,2 3 8-15,-2 2-46 0,-4 0-41 16,-14 15-21 0,-37 33 0-16,-59 46 1 0,-61 41 15 15,-22 17 17-15,10-7-14 16,32-26-10-16,45-26-9 16,17-9 0-16,19-16-1 15,22-13-1-15,14-18 1 16,13-9 1-16,3-3-1 15,1-3-1-15,1-2-6 16,10-9-23-16,5-5-19 16,-1-3-39-16,7-2-19 15,-1-1-40-15,2-4-19 16,0-11-93-16,11-7-109 0</inkml:trace>
  <inkml:trace contextRef="#ctx0" brushRef="#br0" timeOffset="205738.2457">15120 14227 623 0,'0'0'184'16,"0"0"-14"-16,0 0-22 16,0 0-6-16,0 0-77 15,0 0-65-15,0 0-2 0,-21-13-13 16,39 38 15-16,7 10 12 16,11 9 4-16,9 7 11 15,25 14 7-15,28 15-8 16,34 11-10-16,8 3-7 15,-10-7-9-15,-19-7 0 16,-34-17 6-16,-18-9-6 16,-8-12-36-16,8 1-59 15,27 11-42-15,26 3-57 16,-11-7-13-16,-21-25-182 0</inkml:trace>
  <inkml:trace contextRef="#ctx0" brushRef="#br0" timeOffset="214627.0155">2632 11318 23 0,'0'0'70'16,"0"0"-30"-16,0 0 26 16,0 0 8-16,0 0-24 15,0 0-1-15,0 0-7 16,0-69-16-16,0 63 13 15,-4-2 79-15,4 4-15 16,-3 1-6-16,1 1-9 0,1 2-26 16,-1 0-33-16,2 0-16 15,0 0-13-15,0 0 0 16,0 0 0-16,0 0-14 16,0 9 7-16,0 12 1 15,0 27 6-15,-6 40 1 16,-4 42 17-16,-2 15 6 15,3-7 2-15,9-24-10 16,0-29 1-16,9-3-16 16,7-2 1-16,-1 1 11 15,0-1-12-15,0 4 18 16,-2 2-18-16,-2 11 1 0,-5 7 4 16,6 2 10-1,-5-2 0-15,2-3-6 0,0-8-2 16,3-17-2-16,-3-15 9 15,0-17-7-15,1-5-6 16,1 5-2-16,5 9 1 16,1 5 9-16,-1 0-9 15,4 0-1-15,-1 2 0 16,2 15 0-16,0 17 0 16,0 16 0-16,1 5 13 15,-10-7-13-15,4-12 7 16,-7-25 2-16,-1-13-9 15,-2-14 7-15,1-4 2 0,-1 1-1 16,3 3 0 0,0 3-8-16,1-1 0 0,1-2 7 15,0 1-7-15,0 0-1 16,1 3 1-16,0-2 1 16,0-4 5-16,-1-5-6 15,-1-3 0-15,-3-8 1 16,-3-3-1-16,3-5 0 15,-4-6 1-15,0-3 0 16,-3-2-1-16,2-4 0 16,-2 1 1-16,0 0 0 15,0-2 1-15,2 2-2 16,-2-2 2-16,0 0-1 16,0 0 11-16,0 0-12 15,0 0 15-15,0 2-14 0,0-2 0 16,0 1 11-1,0 0-7-15,0 1-4 0,0 4 16 16,0 0 6-16,0 0-4 16,0-2-18-16,0 0 9 15,0-2 3-15,0-1-1 16,0-1-6-16,0 0-5 16,0 2 30-16,0-2-12 15,0 0 11-15,0 0-17 16,0 0 8-16,0 0-11 15,0 0-2-15,0 0-6 16,0 0-2-16,0 0 1 16,0 0 11-16,0 0-12 15,0 0 10-15,0 0-10 16,0 0-13-16,-7-9-153 0,1-3-109 16,0-6-121-16</inkml:trace>
  <inkml:trace contextRef="#ctx0" brushRef="#br0" timeOffset="224853.675">6392 16121 563 0,'0'0'117'0,"0"0"-4"16,0 0 17-1,0 0-29-15,0 0-52 16,-78-22-29-16,78 21-20 0,0-2-62 16,10-7-74-1,42-29 37-15,-2-1-21 0,1-7-75 0</inkml:trace>
  <inkml:trace contextRef="#ctx0" brushRef="#br0" timeOffset="225284.0473">9956 14308 316 0,'0'0'118'0,"0"0"-34"0,0 0-58 15,0 0-26-15,0 0-94 16,0 0 43-16,0 0-14 16,-4 10 21-16,10-1-24 15,-4 7-4-15,-2-1-16 16,0-1 26-16</inkml:trace>
  <inkml:trace contextRef="#ctx0" brushRef="#br0" timeOffset="230117.0267">9795 15045 332 0,'0'0'65'16,"0"0"21"-16,0 0-12 0,0 0-13 15,0 0-5 1,0 0-16-16,0 0-19 0,-30-20-3 15,30 20-12-15,0 0-5 16,0 0 0-16,0 0-1 16,-1 0-22-16,-1 2-76 15,-2 12-35-15,-10 13 64 16,2 1-69-16,-1-6-97 0</inkml:trace>
  <inkml:trace contextRef="#ctx0" brushRef="#br0" timeOffset="231394.9874">5871 16742 504 0,'0'0'85'16,"0"0"37"-16,0 0-51 15,0 0-46-15,0 0-25 16,0 0-2-16,0 0-9 16,0 0 1-16,0 0 10 15,0 0-1-15,0 0 0 16,0 0 1-16,0 0 0 16,0 0 2-16,0 0 12 15,0 0 15-15,0 0 10 16,0 0-9-16,0 0-5 0,0 0-9 15,0 0-3-15,0 0 4 16,0 0 15-16,0 0-8 16,0 0 4-16,0 0-1 15,0 0-5-15,0 0-2 16,0 0 1-16,0 0-7 16,0 0-5-16,0 0 7 15,0 0-15-15,0 0 10 16,0 0-11-16,0 0 0 15,0 0 0-15,0 0 0 16,0 0 0-16,0 0 0 16,0 0-10-16,11 0-45 15,12-9 5-15,16-12 40 0,29-26-17 16,39-32-25 0,46-34-75-16,25-14-77 0,-35 24-80 15,-23 22-89-15</inkml:trace>
  <inkml:trace contextRef="#ctx0" brushRef="#br0" timeOffset="232490.2026">9653 14915 335 0,'0'0'87'0,"0"0"77"15,0 0-76-15,0 0 2 16,0 0-18-16,0 0-37 16,0 0-34-16,-9-11 0 15,9 11 0-15,0-2 0 16,0 2 0-16,0 0 2 16,0 0 6-16,0 0 2 15,0 0 11-15,0 0 1 0,0 0 6 16,0 0-3-16,0 0-7 15,0 0-3-15,0 0-6 16,0 0-2-16,0 0 4 16,0 0-6-16,0 0 5 15,0 0 4-15,0 0-8 16,0 0 10-16,0 0 2 16,0 0-6-16,0 0 2 15,0 0-15-15,0 0 1 16,0 0 0-16,0 0-1 15,0 0 1-15,0 0 8 16,0 0-9-16,0 0 0 0,0 0 1 16,0 0 6-16,0 0-6 15,0 0 7-15,0 0 0 16,0 0-7-16,0 0-1 16,0 0 0-16,0 0-1 15,0 0 0-15,0 0 0 16,0 0-22-16,0 0 5 15,0 0-9-15,0 0-11 16,0 0-15-16,0 0-17 16,0 0-13-16,0 0 9 15,0 0 2-15,9-5-2 16,3 1-66-16,-4 1-75 0</inkml:trace>
  <inkml:trace contextRef="#ctx0" brushRef="#br0" timeOffset="244051.2682">3312 10853 13 0,'0'0'20'16,"0"0"24"-16,0 0-13 16,0 0 3-16,0 0-1 15,0-29-12-15,0 27-5 16,0 2 5-16,0 0-21 16,0 0-56-16,0 0 14 15,0 0 32-15,3 2 9 16,3 6 1-16,2 11-9 15,-2-2-23-15,0 2-51 0</inkml:trace>
  <inkml:trace contextRef="#ctx0" brushRef="#br0" timeOffset="245186.2077">6056 16762 78 0,'0'0'33'15,"0"0"-33"-15,0 0-10 0,0 0 10 16,0 0 17-16,0 0 0 16,0 0 2-16,0 0 5 15,0 0-5-15,0 0-19 16,0 1-12-16,0 1-34 15,0 0 12-15,0 4-1 16</inkml:trace>
  <inkml:trace contextRef="#ctx0" brushRef="#br0" timeOffset="259511.6993">7479 12015 126 0,'0'0'117'15,"0"0"-35"-15,0 0-48 16,0 0-26-16,0 0-8 15,0 0 1-15,2-28-1 16,1 28-6-16,-3 0-6 16,0 0 11-16,0 0-1 15,0 0-21-15,0 0-47 16,0 6 36-16,0 1 32 16,0-1 2-16,0-3 3 15,0 0-3-15,0-1 1 0,0-2 0 16,0 0 9-16,0 0 10 15,0 0 42-15,0 0 6 16,-3 0-22-16,3 0 6 16,-2 0-30-16,1 0-2 15,1-2 33-15,0 2-25 16,0-3-18-16,0 3 9 16,0 0 1-16,0 0-6 15,0-1-5-15,0 1-8 16,0 0 1-16,0 0 11 0,0 0-6 15,0 0 3 1,0 0 0-16,0 0 2 16,0 0-4-16,0 0-6 0,0 0-1 15,0 0 8 1,0 0-2-16,0 0 0 0,0 0-1 16,0 0 1-16,0 0-1 15,0 0 4-15,0 0 0 16,0 0 3-16,0 0 3 15,0 0-4-15,0 0-2 16,0 0-4-16,0 0-5 16,0 0 1-16,0 0 5 15,0 0-7-15,0 0-8 16,0 0-18-16,0 0-93 16,22 0-61-16,2 0 37 0,5 0-65 15</inkml:trace>
  <inkml:trace contextRef="#ctx0" brushRef="#br0" timeOffset="260758.0162">5788 16689 142 0,'0'0'128'0,"0"0"-39"16,0 0-31-16,0 0-32 0,0 0-26 15,0 0-1 1,0 0-56-16,-49-9-38 0,49 9 30 16,-2 0 25-16,-4-1-3 0</inkml:trace>
  <inkml:trace contextRef="#ctx0" brushRef="#br0" timeOffset="262927.4858">5437 15402 25 0,'0'0'11'16,"0"0"-11"-16,79 48-28 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1-02T05:52:15.166"/>
    </inkml:context>
    <inkml:brush xml:id="br0">
      <inkml:brushProperty name="width" value="0.05292" units="cm"/>
      <inkml:brushProperty name="height" value="0.05292" units="cm"/>
      <inkml:brushProperty name="color" value="#FF0000"/>
    </inkml:brush>
  </inkml:definitions>
  <inkml:trace contextRef="#ctx0" brushRef="#br0">9993 9374 12 0,'-94'56'0'16,"-1"-4"0"-16,22-12-12 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1-02T05:52:22.401"/>
    </inkml:context>
    <inkml:brush xml:id="br0">
      <inkml:brushProperty name="width" value="0.05292" units="cm"/>
      <inkml:brushProperty name="height" value="0.05292" units="cm"/>
      <inkml:brushProperty name="color" value="#FF0000"/>
    </inkml:brush>
  </inkml:definitions>
  <inkml:trace contextRef="#ctx0" brushRef="#br0">22373 6209 58 0,'0'0'65'0,"0"0"-13"16,74-90 63-16,-54 57-8 15,-8 6 59-15,-7 7 13 16,-3 6-29-16,-2 6-29 0,0 5-67 15,-3 3-54-15,-21 6-19 16,-33 23 19-16,-54 28 12 16,-54 25-5-16,-32 18 3 15,-12 9-3-15,6-3 3 16,18 0-8-16,11-5 6 16,25-11-2-16,41-23 4 15,41-20 6-15,27-20-10 16,14-9-4-16,-1 0-2 15,-8-4 0-15,-7-5 0 16,-19-15-83-16,10-13-214 16,15-17-304-16</inkml:trace>
  <inkml:trace contextRef="#ctx0" brushRef="#br0" timeOffset="293.2181">21020 6069 405 0,'0'0'80'0,"0"0"-13"15,0 0 116-15,0 0 9 16,0 0-59-16,0 0-133 16,0 0 1-16,-4-14-1 15,54 69 19-15,33 24-19 16,27 23 16-16,7 10 2 15,-9 0-5-15,-18-5-2 0,-20-7-9 16,0 0 6-16,4 3-6 16,3 7 14-16,2 8-9 15,2-4-7-15,13-3-13 16,-19-36-134-16,0-27-374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defRPr/>
            </a:pPr>
            <a:endParaRPr lang="en-US"/>
          </a:p>
        </p:txBody>
      </p:sp>
      <p:sp>
        <p:nvSpPr>
          <p:cNvPr id="19" name="Footer Placeholder 18"/>
          <p:cNvSpPr>
            <a:spLocks noGrp="1"/>
          </p:cNvSpPr>
          <p:nvPr>
            <p:ph type="ftr" sz="quarter" idx="11"/>
          </p:nvPr>
        </p:nvSpPr>
        <p:spPr/>
        <p:txBody>
          <a:bodyPr/>
          <a:lstStyle/>
          <a:p>
            <a:pPr>
              <a:defRPr/>
            </a:pPr>
            <a:endParaRPr lang="en-US"/>
          </a:p>
        </p:txBody>
      </p:sp>
      <p:sp>
        <p:nvSpPr>
          <p:cNvPr id="27" name="Slide Number Placeholder 26"/>
          <p:cNvSpPr>
            <a:spLocks noGrp="1"/>
          </p:cNvSpPr>
          <p:nvPr>
            <p:ph type="sldNum" sz="quarter" idx="12"/>
          </p:nvPr>
        </p:nvSpPr>
        <p:spPr/>
        <p:txBody>
          <a:bodyPr/>
          <a:lstStyle/>
          <a:p>
            <a:pPr>
              <a:defRPr/>
            </a:pPr>
            <a:fld id="{91869182-C700-490E-BAD7-19B86D534715}"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E5CA120-D8E4-4DFB-93FC-9CE23CA12E75}"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960481C-3501-4B9E-BD36-90432E61A761}"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5A9503F-8D8A-4E4A-A9C4-FB08E14A2535}"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B9CF69E-A966-47F8-BCE1-1707F67FA705}"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BCDCAA6-0F9E-47D4-BDA6-EF1CC5AB2C8C}"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97DF01C2-3195-4953-9D15-1E6569C6C6F2}"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2D7253D7-4EBE-4AF0-99FA-0366421846C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DD0354DF-DD4B-4E64-AB1B-E4BEC4B82542}"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FA88A29-841A-4FE2-8381-5DFF4C8343D5}"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8077200" y="6356350"/>
            <a:ext cx="609600" cy="365125"/>
          </a:xfrm>
        </p:spPr>
        <p:txBody>
          <a:bodyPr/>
          <a:lstStyle/>
          <a:p>
            <a:pPr>
              <a:defRPr/>
            </a:pPr>
            <a:fld id="{872E6D3E-EB51-43FA-9EFC-5469062DBB7E}" type="slidenum">
              <a:rPr lang="en-US" smtClean="0"/>
              <a:pPr>
                <a:defRPr/>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358F23D0-61CB-4B8D-9879-4A22F28C77CD}" type="slidenum">
              <a:rPr lang="en-US" smtClean="0"/>
              <a:pPr>
                <a:defRPr/>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1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5.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6.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r>
              <a:rPr lang="en-US" altLang="el-GR" dirty="0" smtClean="0"/>
              <a:t>Minimum Spanning Tree</a:t>
            </a:r>
          </a:p>
        </p:txBody>
      </p:sp>
      <p:sp>
        <p:nvSpPr>
          <p:cNvPr id="4" name="Subtitle 3"/>
          <p:cNvSpPr>
            <a:spLocks noGrp="1"/>
          </p:cNvSpPr>
          <p:nvPr>
            <p:ph type="subTitle" idx="1"/>
          </p:nvPr>
        </p:nvSpPr>
        <p:spPr/>
        <p:txBody>
          <a:bodyPr/>
          <a:lstStyle/>
          <a:p>
            <a:r>
              <a:rPr lang="en-US" dirty="0" smtClean="0"/>
              <a:t>CSE-225</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Oval 10"/>
          <p:cNvSpPr>
            <a:spLocks noChangeAspect="1" noChangeArrowheads="1"/>
          </p:cNvSpPr>
          <p:nvPr/>
        </p:nvSpPr>
        <p:spPr bwMode="auto">
          <a:xfrm>
            <a:off x="45720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1267" name="Oval 11"/>
          <p:cNvSpPr>
            <a:spLocks noChangeArrowheads="1"/>
          </p:cNvSpPr>
          <p:nvPr/>
        </p:nvSpPr>
        <p:spPr bwMode="auto">
          <a:xfrm>
            <a:off x="61722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1268" name="AutoShape 12"/>
          <p:cNvCxnSpPr>
            <a:cxnSpLocks noChangeShapeType="1"/>
            <a:stCxn id="11266" idx="6"/>
            <a:endCxn id="11267" idx="2"/>
          </p:cNvCxnSpPr>
          <p:nvPr/>
        </p:nvCxnSpPr>
        <p:spPr bwMode="auto">
          <a:xfrm>
            <a:off x="5029200" y="1524000"/>
            <a:ext cx="1143000" cy="0"/>
          </a:xfrm>
          <a:prstGeom prst="straightConnector1">
            <a:avLst/>
          </a:prstGeom>
          <a:noFill/>
          <a:ln w="9525">
            <a:solidFill>
              <a:schemeClr val="tx1"/>
            </a:solidFill>
            <a:round/>
            <a:headEnd/>
            <a:tailEnd/>
          </a:ln>
          <a:effectLst/>
        </p:spPr>
      </p:cxnSp>
      <p:sp>
        <p:nvSpPr>
          <p:cNvPr id="11269" name="Text Box 13"/>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1270" name="Oval 14"/>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1271" name="Oval 15"/>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1272" name="AutoShape 16"/>
          <p:cNvCxnSpPr>
            <a:cxnSpLocks noChangeShapeType="1"/>
            <a:stCxn id="11270" idx="6"/>
            <a:endCxn id="11271"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11273" name="Text Box 17"/>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1274" name="Oval 18"/>
          <p:cNvSpPr>
            <a:spLocks noChangeAspect="1" noChangeArrowheads="1"/>
          </p:cNvSpPr>
          <p:nvPr/>
        </p:nvSpPr>
        <p:spPr bwMode="auto">
          <a:xfrm>
            <a:off x="68580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1275" name="Oval 19"/>
          <p:cNvSpPr>
            <a:spLocks noChangeArrowheads="1"/>
          </p:cNvSpPr>
          <p:nvPr/>
        </p:nvSpPr>
        <p:spPr bwMode="auto">
          <a:xfrm>
            <a:off x="84582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1276" name="AutoShape 20"/>
          <p:cNvCxnSpPr>
            <a:cxnSpLocks noChangeShapeType="1"/>
            <a:stCxn id="11274" idx="6"/>
            <a:endCxn id="11275" idx="2"/>
          </p:cNvCxnSpPr>
          <p:nvPr/>
        </p:nvCxnSpPr>
        <p:spPr bwMode="auto">
          <a:xfrm>
            <a:off x="7315200" y="1524000"/>
            <a:ext cx="1143000" cy="0"/>
          </a:xfrm>
          <a:prstGeom prst="straightConnector1">
            <a:avLst/>
          </a:prstGeom>
          <a:noFill/>
          <a:ln w="9525">
            <a:solidFill>
              <a:schemeClr val="tx1"/>
            </a:solidFill>
            <a:round/>
            <a:headEnd/>
            <a:tailEnd/>
          </a:ln>
          <a:effectLst/>
        </p:spPr>
      </p:cxnSp>
      <p:sp>
        <p:nvSpPr>
          <p:cNvPr id="11277" name="Text Box 21"/>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1278" name="Oval 22"/>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1279" name="Oval 23"/>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1280" name="AutoShape 24"/>
          <p:cNvCxnSpPr>
            <a:cxnSpLocks noChangeShapeType="1"/>
            <a:stCxn id="11278" idx="6"/>
            <a:endCxn id="11279"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11281" name="Text Box 25"/>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1282" name="Oval 26"/>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1283" name="Oval 27"/>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1284" name="AutoShape 28"/>
          <p:cNvCxnSpPr>
            <a:cxnSpLocks noChangeShapeType="1"/>
            <a:stCxn id="11282" idx="6"/>
            <a:endCxn id="11283"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11285" name="Text Box 29"/>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1286" name="Oval 30"/>
          <p:cNvSpPr>
            <a:spLocks noChangeAspect="1" noChangeArrowheads="1"/>
          </p:cNvSpPr>
          <p:nvPr/>
        </p:nvSpPr>
        <p:spPr bwMode="auto">
          <a:xfrm>
            <a:off x="6858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1287" name="Oval 31"/>
          <p:cNvSpPr>
            <a:spLocks noChangeArrowheads="1"/>
          </p:cNvSpPr>
          <p:nvPr/>
        </p:nvSpPr>
        <p:spPr bwMode="auto">
          <a:xfrm>
            <a:off x="8458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1288" name="AutoShape 32"/>
          <p:cNvCxnSpPr>
            <a:cxnSpLocks noChangeShapeType="1"/>
            <a:stCxn id="11286" idx="6"/>
            <a:endCxn id="11287" idx="2"/>
          </p:cNvCxnSpPr>
          <p:nvPr/>
        </p:nvCxnSpPr>
        <p:spPr bwMode="auto">
          <a:xfrm>
            <a:off x="7315200" y="2971800"/>
            <a:ext cx="1143000" cy="0"/>
          </a:xfrm>
          <a:prstGeom prst="straightConnector1">
            <a:avLst/>
          </a:prstGeom>
          <a:noFill/>
          <a:ln w="9525">
            <a:solidFill>
              <a:schemeClr val="tx1"/>
            </a:solidFill>
            <a:round/>
            <a:headEnd/>
            <a:tailEnd/>
          </a:ln>
          <a:effectLst/>
        </p:spPr>
      </p:cxnSp>
      <p:sp>
        <p:nvSpPr>
          <p:cNvPr id="11289" name="Text Box 33"/>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1290" name="Oval 34"/>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1291" name="Oval 35"/>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1292" name="AutoShape 36"/>
          <p:cNvCxnSpPr>
            <a:cxnSpLocks noChangeShapeType="1"/>
            <a:stCxn id="11290" idx="6"/>
            <a:endCxn id="11291"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11293" name="Text Box 37"/>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1294" name="Oval 38"/>
          <p:cNvSpPr>
            <a:spLocks noChangeArrowheads="1"/>
          </p:cNvSpPr>
          <p:nvPr/>
        </p:nvSpPr>
        <p:spPr bwMode="auto">
          <a:xfrm>
            <a:off x="2514600" y="2971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1295" name="Oval 39"/>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1296" name="Oval 40"/>
          <p:cNvSpPr>
            <a:spLocks noChangeArrowheads="1"/>
          </p:cNvSpPr>
          <p:nvPr/>
        </p:nvSpPr>
        <p:spPr bwMode="auto">
          <a:xfrm>
            <a:off x="1905000" y="5715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1297" name="Oval 41"/>
          <p:cNvSpPr>
            <a:spLocks noChangeArrowheads="1"/>
          </p:cNvSpPr>
          <p:nvPr/>
        </p:nvSpPr>
        <p:spPr bwMode="auto">
          <a:xfrm>
            <a:off x="3276600" y="3048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1298" name="Oval 42"/>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1299" name="AutoShape 43"/>
          <p:cNvCxnSpPr>
            <a:cxnSpLocks noChangeShapeType="1"/>
            <a:stCxn id="11290" idx="3"/>
            <a:endCxn id="11295"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11300" name="AutoShape 44"/>
          <p:cNvCxnSpPr>
            <a:cxnSpLocks noChangeShapeType="1"/>
            <a:stCxn id="11295" idx="5"/>
            <a:endCxn id="11296"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11301" name="AutoShape 45"/>
          <p:cNvCxnSpPr>
            <a:cxnSpLocks noChangeShapeType="1"/>
            <a:stCxn id="11296" idx="7"/>
            <a:endCxn id="11298"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11302" name="AutoShape 46"/>
          <p:cNvCxnSpPr>
            <a:cxnSpLocks noChangeShapeType="1"/>
            <a:stCxn id="11297" idx="3"/>
            <a:endCxn id="11298"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11303" name="AutoShape 47"/>
          <p:cNvCxnSpPr>
            <a:cxnSpLocks noChangeShapeType="1"/>
            <a:stCxn id="11294" idx="4"/>
            <a:endCxn id="11298" idx="0"/>
          </p:cNvCxnSpPr>
          <p:nvPr/>
        </p:nvCxnSpPr>
        <p:spPr bwMode="auto">
          <a:xfrm>
            <a:off x="2743200" y="3429000"/>
            <a:ext cx="0" cy="609600"/>
          </a:xfrm>
          <a:prstGeom prst="straightConnector1">
            <a:avLst/>
          </a:prstGeom>
          <a:noFill/>
          <a:ln w="9525">
            <a:solidFill>
              <a:srgbClr val="FFFF00"/>
            </a:solidFill>
            <a:round/>
            <a:headEnd/>
            <a:tailEnd/>
          </a:ln>
          <a:effectLst/>
        </p:spPr>
      </p:cxnSp>
      <p:cxnSp>
        <p:nvCxnSpPr>
          <p:cNvPr id="11304" name="AutoShape 48"/>
          <p:cNvCxnSpPr>
            <a:cxnSpLocks noChangeShapeType="1"/>
            <a:stCxn id="11290" idx="4"/>
            <a:endCxn id="11296"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11305" name="AutoShape 49"/>
          <p:cNvCxnSpPr>
            <a:cxnSpLocks noChangeShapeType="1"/>
            <a:stCxn id="11291" idx="3"/>
            <a:endCxn id="11294" idx="7"/>
          </p:cNvCxnSpPr>
          <p:nvPr/>
        </p:nvCxnSpPr>
        <p:spPr bwMode="auto">
          <a:xfrm flipH="1">
            <a:off x="2905125" y="2447925"/>
            <a:ext cx="514350" cy="590550"/>
          </a:xfrm>
          <a:prstGeom prst="straightConnector1">
            <a:avLst/>
          </a:prstGeom>
          <a:noFill/>
          <a:ln w="9525">
            <a:solidFill>
              <a:srgbClr val="FFFF00"/>
            </a:solidFill>
            <a:round/>
            <a:headEnd/>
            <a:tailEnd/>
          </a:ln>
          <a:effectLst/>
        </p:spPr>
      </p:cxnSp>
      <p:cxnSp>
        <p:nvCxnSpPr>
          <p:cNvPr id="11306" name="AutoShape 50"/>
          <p:cNvCxnSpPr>
            <a:cxnSpLocks noChangeShapeType="1"/>
            <a:stCxn id="11291" idx="4"/>
            <a:endCxn id="11297" idx="0"/>
          </p:cNvCxnSpPr>
          <p:nvPr/>
        </p:nvCxnSpPr>
        <p:spPr bwMode="auto">
          <a:xfrm flipH="1">
            <a:off x="3505200" y="2514600"/>
            <a:ext cx="76200" cy="533400"/>
          </a:xfrm>
          <a:prstGeom prst="straightConnector1">
            <a:avLst/>
          </a:prstGeom>
          <a:noFill/>
          <a:ln w="9525">
            <a:solidFill>
              <a:srgbClr val="FFFF00"/>
            </a:solidFill>
            <a:round/>
            <a:headEnd/>
            <a:tailEnd/>
          </a:ln>
          <a:effectLst/>
        </p:spPr>
      </p:cxnSp>
      <p:sp>
        <p:nvSpPr>
          <p:cNvPr id="11307" name="Oval 55"/>
          <p:cNvSpPr>
            <a:spLocks noChangeAspect="1" noChangeArrowheads="1"/>
          </p:cNvSpPr>
          <p:nvPr/>
        </p:nvSpPr>
        <p:spPr bwMode="auto">
          <a:xfrm>
            <a:off x="6858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1308" name="Oval 56"/>
          <p:cNvSpPr>
            <a:spLocks noChangeArrowheads="1"/>
          </p:cNvSpPr>
          <p:nvPr/>
        </p:nvSpPr>
        <p:spPr bwMode="auto">
          <a:xfrm>
            <a:off x="8458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1309" name="AutoShape 57"/>
          <p:cNvCxnSpPr>
            <a:cxnSpLocks noChangeShapeType="1"/>
            <a:stCxn id="11307" idx="6"/>
            <a:endCxn id="11308" idx="2"/>
          </p:cNvCxnSpPr>
          <p:nvPr/>
        </p:nvCxnSpPr>
        <p:spPr bwMode="auto">
          <a:xfrm>
            <a:off x="7315200" y="3733800"/>
            <a:ext cx="1143000" cy="0"/>
          </a:xfrm>
          <a:prstGeom prst="straightConnector1">
            <a:avLst/>
          </a:prstGeom>
          <a:noFill/>
          <a:ln w="9525">
            <a:solidFill>
              <a:schemeClr val="tx1"/>
            </a:solidFill>
            <a:round/>
            <a:headEnd/>
            <a:tailEnd/>
          </a:ln>
          <a:effectLst/>
        </p:spPr>
      </p:cxnSp>
      <p:sp>
        <p:nvSpPr>
          <p:cNvPr id="11310" name="Text Box 58"/>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1311" name="Oval 59"/>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1312" name="Oval 60"/>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1313" name="AutoShape 61"/>
          <p:cNvCxnSpPr>
            <a:cxnSpLocks noChangeShapeType="1"/>
            <a:stCxn id="11311" idx="6"/>
            <a:endCxn id="11312"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11314" name="Text Box 62"/>
          <p:cNvSpPr txBox="1">
            <a:spLocks noChangeArrowheads="1"/>
          </p:cNvSpPr>
          <p:nvPr/>
        </p:nvSpPr>
        <p:spPr bwMode="auto">
          <a:xfrm>
            <a:off x="7772400" y="5791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1315" name="Oval 63"/>
          <p:cNvSpPr>
            <a:spLocks noChangeAspect="1" noChangeArrowheads="1"/>
          </p:cNvSpPr>
          <p:nvPr/>
        </p:nvSpPr>
        <p:spPr bwMode="auto">
          <a:xfrm>
            <a:off x="6858000" y="533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1316" name="Oval 64"/>
          <p:cNvSpPr>
            <a:spLocks noChangeArrowheads="1"/>
          </p:cNvSpPr>
          <p:nvPr/>
        </p:nvSpPr>
        <p:spPr bwMode="auto">
          <a:xfrm>
            <a:off x="8458200" y="533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1317" name="AutoShape 65"/>
          <p:cNvCxnSpPr>
            <a:cxnSpLocks noChangeShapeType="1"/>
            <a:stCxn id="11315" idx="6"/>
            <a:endCxn id="11316" idx="2"/>
          </p:cNvCxnSpPr>
          <p:nvPr/>
        </p:nvCxnSpPr>
        <p:spPr bwMode="auto">
          <a:xfrm>
            <a:off x="7315200" y="762000"/>
            <a:ext cx="1143000" cy="0"/>
          </a:xfrm>
          <a:prstGeom prst="straightConnector1">
            <a:avLst/>
          </a:prstGeom>
          <a:noFill/>
          <a:ln w="9525">
            <a:solidFill>
              <a:schemeClr val="tx1"/>
            </a:solidFill>
            <a:round/>
            <a:headEnd/>
            <a:tailEnd/>
          </a:ln>
          <a:effectLst/>
        </p:spPr>
      </p:cxnSp>
      <p:sp>
        <p:nvSpPr>
          <p:cNvPr id="11318" name="Text Box 66"/>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1319" name="Oval 67"/>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1320" name="Oval 68"/>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1321" name="AutoShape 69"/>
          <p:cNvCxnSpPr>
            <a:cxnSpLocks noChangeShapeType="1"/>
            <a:stCxn id="11319" idx="6"/>
            <a:endCxn id="11320"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11322" name="Text Box 70"/>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1323" name="Oval 71"/>
          <p:cNvSpPr>
            <a:spLocks noChangeAspect="1" noChangeArrowheads="1"/>
          </p:cNvSpPr>
          <p:nvPr/>
        </p:nvSpPr>
        <p:spPr bwMode="auto">
          <a:xfrm>
            <a:off x="68580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1324" name="Oval 72"/>
          <p:cNvSpPr>
            <a:spLocks noChangeArrowheads="1"/>
          </p:cNvSpPr>
          <p:nvPr/>
        </p:nvSpPr>
        <p:spPr bwMode="auto">
          <a:xfrm>
            <a:off x="84582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1325" name="AutoShape 73"/>
          <p:cNvCxnSpPr>
            <a:cxnSpLocks noChangeShapeType="1"/>
            <a:stCxn id="11323" idx="6"/>
            <a:endCxn id="11324" idx="2"/>
          </p:cNvCxnSpPr>
          <p:nvPr/>
        </p:nvCxnSpPr>
        <p:spPr bwMode="auto">
          <a:xfrm>
            <a:off x="7315200" y="2286000"/>
            <a:ext cx="1143000" cy="0"/>
          </a:xfrm>
          <a:prstGeom prst="straightConnector1">
            <a:avLst/>
          </a:prstGeom>
          <a:noFill/>
          <a:ln w="9525">
            <a:solidFill>
              <a:schemeClr val="tx1"/>
            </a:solidFill>
            <a:round/>
            <a:headEnd/>
            <a:tailEnd/>
          </a:ln>
          <a:effectLst/>
        </p:spPr>
      </p:cxnSp>
      <p:sp>
        <p:nvSpPr>
          <p:cNvPr id="11326" name="Text Box 74"/>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1327" name="Oval 75"/>
          <p:cNvSpPr>
            <a:spLocks noChangeAspect="1" noChangeArrowheads="1"/>
          </p:cNvSpPr>
          <p:nvPr/>
        </p:nvSpPr>
        <p:spPr bwMode="auto">
          <a:xfrm>
            <a:off x="4572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1328" name="Oval 76"/>
          <p:cNvSpPr>
            <a:spLocks noChangeArrowheads="1"/>
          </p:cNvSpPr>
          <p:nvPr/>
        </p:nvSpPr>
        <p:spPr bwMode="auto">
          <a:xfrm>
            <a:off x="6172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1329" name="AutoShape 77"/>
          <p:cNvCxnSpPr>
            <a:cxnSpLocks noChangeShapeType="1"/>
            <a:stCxn id="11327" idx="6"/>
            <a:endCxn id="11328" idx="2"/>
          </p:cNvCxnSpPr>
          <p:nvPr/>
        </p:nvCxnSpPr>
        <p:spPr bwMode="auto">
          <a:xfrm>
            <a:off x="5029200" y="2971800"/>
            <a:ext cx="1143000" cy="0"/>
          </a:xfrm>
          <a:prstGeom prst="straightConnector1">
            <a:avLst/>
          </a:prstGeom>
          <a:noFill/>
          <a:ln w="9525">
            <a:solidFill>
              <a:schemeClr val="tx1"/>
            </a:solidFill>
            <a:round/>
            <a:headEnd/>
            <a:tailEnd/>
          </a:ln>
          <a:effectLst/>
        </p:spPr>
      </p:cxnSp>
      <p:sp>
        <p:nvSpPr>
          <p:cNvPr id="11330" name="Text Box 78"/>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1331" name="Oval 79"/>
          <p:cNvSpPr>
            <a:spLocks noChangeAspect="1" noChangeArrowheads="1"/>
          </p:cNvSpPr>
          <p:nvPr/>
        </p:nvSpPr>
        <p:spPr bwMode="auto">
          <a:xfrm>
            <a:off x="45720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1332" name="Oval 80"/>
          <p:cNvSpPr>
            <a:spLocks noChangeArrowheads="1"/>
          </p:cNvSpPr>
          <p:nvPr/>
        </p:nvSpPr>
        <p:spPr bwMode="auto">
          <a:xfrm>
            <a:off x="61722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1333" name="AutoShape 81"/>
          <p:cNvCxnSpPr>
            <a:cxnSpLocks noChangeShapeType="1"/>
            <a:stCxn id="11331" idx="6"/>
            <a:endCxn id="11332" idx="2"/>
          </p:cNvCxnSpPr>
          <p:nvPr/>
        </p:nvCxnSpPr>
        <p:spPr bwMode="auto">
          <a:xfrm>
            <a:off x="5029200" y="2286000"/>
            <a:ext cx="1143000" cy="0"/>
          </a:xfrm>
          <a:prstGeom prst="straightConnector1">
            <a:avLst/>
          </a:prstGeom>
          <a:noFill/>
          <a:ln w="9525">
            <a:solidFill>
              <a:schemeClr val="tx1"/>
            </a:solidFill>
            <a:round/>
            <a:headEnd/>
            <a:tailEnd/>
          </a:ln>
          <a:effectLst/>
        </p:spPr>
      </p:cxnSp>
      <p:sp>
        <p:nvSpPr>
          <p:cNvPr id="11334" name="Text Box 82"/>
          <p:cNvSpPr txBox="1">
            <a:spLocks noChangeArrowheads="1"/>
          </p:cNvSpPr>
          <p:nvPr/>
        </p:nvSpPr>
        <p:spPr bwMode="auto">
          <a:xfrm>
            <a:off x="5486400" y="2057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1335" name="Rectangle 83"/>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11336" name="Oval 84"/>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1337" name="Oval 85"/>
          <p:cNvSpPr>
            <a:spLocks noChangeArrowheads="1"/>
          </p:cNvSpPr>
          <p:nvPr/>
        </p:nvSpPr>
        <p:spPr bwMode="auto">
          <a:xfrm>
            <a:off x="914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1338" name="Oval 86"/>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1339" name="AutoShape 87"/>
          <p:cNvCxnSpPr>
            <a:cxnSpLocks noChangeShapeType="1"/>
            <a:stCxn id="11296" idx="6"/>
            <a:endCxn id="11336"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11340" name="AutoShape 88"/>
          <p:cNvCxnSpPr>
            <a:cxnSpLocks noChangeShapeType="1"/>
            <a:stCxn id="11296" idx="2"/>
            <a:endCxn id="11337" idx="5"/>
          </p:cNvCxnSpPr>
          <p:nvPr/>
        </p:nvCxnSpPr>
        <p:spPr bwMode="auto">
          <a:xfrm flipH="1" flipV="1">
            <a:off x="1304925" y="5648325"/>
            <a:ext cx="600075" cy="295275"/>
          </a:xfrm>
          <a:prstGeom prst="straightConnector1">
            <a:avLst/>
          </a:prstGeom>
          <a:noFill/>
          <a:ln w="9525">
            <a:solidFill>
              <a:srgbClr val="FFFF00"/>
            </a:solidFill>
            <a:round/>
            <a:headEnd/>
            <a:tailEnd/>
          </a:ln>
          <a:effectLst/>
        </p:spPr>
      </p:cxnSp>
      <p:cxnSp>
        <p:nvCxnSpPr>
          <p:cNvPr id="11341" name="AutoShape 89"/>
          <p:cNvCxnSpPr>
            <a:cxnSpLocks noChangeShapeType="1"/>
            <a:stCxn id="11295" idx="1"/>
            <a:endCxn id="11338"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11342" name="AutoShape 90"/>
          <p:cNvCxnSpPr>
            <a:cxnSpLocks noChangeShapeType="1"/>
            <a:stCxn id="11336" idx="1"/>
            <a:endCxn id="11298"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11343" name="AutoShape 91"/>
          <p:cNvCxnSpPr>
            <a:cxnSpLocks noChangeShapeType="1"/>
            <a:stCxn id="11297" idx="4"/>
            <a:endCxn id="11336"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11344" name="AutoShape 92"/>
          <p:cNvCxnSpPr>
            <a:cxnSpLocks noChangeShapeType="1"/>
            <a:stCxn id="11338" idx="7"/>
            <a:endCxn id="11290"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11345" name="Text Box 93"/>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1346" name="Text Box 94"/>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1347" name="Text Box 95"/>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1348" name="Text Box 96"/>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1349" name="Text Box 97"/>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1350" name="Text Box 98"/>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1351" name="Text Box 99"/>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1352" name="Text Box 100"/>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1353" name="Text Box 101"/>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1354" name="Text Box 102"/>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1355" name="Text Box 103"/>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1356" name="Text Box 104"/>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1357" name="Text Box 105"/>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1358" name="Text Box 106"/>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1359" name="Text Box 107"/>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1360" name="Text Box 108"/>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1361" name="Text Box 109"/>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1362" name="Text Box 110"/>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1363" name="Text Box 111"/>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1364" name="Text Box 112"/>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1365" name="Text Box 113"/>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1366" name="Text Box 114"/>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1367" name="Text Box 115"/>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1368" name="Text Box 116"/>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1369" name="Text Box 117"/>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1370" name="Text Box 122"/>
          <p:cNvSpPr txBox="1">
            <a:spLocks noChangeArrowheads="1"/>
          </p:cNvSpPr>
          <p:nvPr/>
        </p:nvSpPr>
        <p:spPr bwMode="auto">
          <a:xfrm>
            <a:off x="69342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1371" name="Text Box 124"/>
          <p:cNvSpPr txBox="1">
            <a:spLocks noChangeArrowheads="1"/>
          </p:cNvSpPr>
          <p:nvPr/>
        </p:nvSpPr>
        <p:spPr bwMode="auto">
          <a:xfrm>
            <a:off x="6934200" y="5867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1372" name="Text Box 125"/>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1373" name="Text Box 127"/>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1374" name="Text Box 128"/>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1375" name="Text Box 129"/>
          <p:cNvSpPr txBox="1">
            <a:spLocks noChangeArrowheads="1"/>
          </p:cNvSpPr>
          <p:nvPr/>
        </p:nvSpPr>
        <p:spPr bwMode="auto">
          <a:xfrm>
            <a:off x="6934200" y="609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1376" name="Text Box 130"/>
          <p:cNvSpPr txBox="1">
            <a:spLocks noChangeArrowheads="1"/>
          </p:cNvSpPr>
          <p:nvPr/>
        </p:nvSpPr>
        <p:spPr bwMode="auto">
          <a:xfrm>
            <a:off x="62484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1377" name="Text Box 131"/>
          <p:cNvSpPr txBox="1">
            <a:spLocks noChangeArrowheads="1"/>
          </p:cNvSpPr>
          <p:nvPr/>
        </p:nvSpPr>
        <p:spPr bwMode="auto">
          <a:xfrm>
            <a:off x="8534400" y="609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1378" name="Text Box 132"/>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1379" name="Text Box 133"/>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1380" name="Text Box 134"/>
          <p:cNvSpPr txBox="1">
            <a:spLocks noChangeArrowheads="1"/>
          </p:cNvSpPr>
          <p:nvPr/>
        </p:nvSpPr>
        <p:spPr bwMode="auto">
          <a:xfrm>
            <a:off x="8534400" y="51054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1381" name="Text Box 135"/>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1382" name="Text Box 136"/>
          <p:cNvSpPr txBox="1">
            <a:spLocks noChangeArrowheads="1"/>
          </p:cNvSpPr>
          <p:nvPr/>
        </p:nvSpPr>
        <p:spPr bwMode="auto">
          <a:xfrm>
            <a:off x="69342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1383" name="Text Box 137"/>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1384" name="Text Box 138"/>
          <p:cNvSpPr txBox="1">
            <a:spLocks noChangeArrowheads="1"/>
          </p:cNvSpPr>
          <p:nvPr/>
        </p:nvSpPr>
        <p:spPr bwMode="auto">
          <a:xfrm>
            <a:off x="6934200" y="2133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1385" name="Text Box 139"/>
          <p:cNvSpPr txBox="1">
            <a:spLocks noChangeArrowheads="1"/>
          </p:cNvSpPr>
          <p:nvPr/>
        </p:nvSpPr>
        <p:spPr bwMode="auto">
          <a:xfrm>
            <a:off x="4648200" y="5105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1386" name="Text Box 140"/>
          <p:cNvSpPr txBox="1">
            <a:spLocks noChangeArrowheads="1"/>
          </p:cNvSpPr>
          <p:nvPr/>
        </p:nvSpPr>
        <p:spPr bwMode="auto">
          <a:xfrm>
            <a:off x="8534400" y="2133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1387" name="Text Box 141"/>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1388" name="Text Box 142"/>
          <p:cNvSpPr txBox="1">
            <a:spLocks noChangeArrowheads="1"/>
          </p:cNvSpPr>
          <p:nvPr/>
        </p:nvSpPr>
        <p:spPr bwMode="auto">
          <a:xfrm>
            <a:off x="4648200" y="2819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1389" name="Text Box 143"/>
          <p:cNvSpPr txBox="1">
            <a:spLocks noChangeArrowheads="1"/>
          </p:cNvSpPr>
          <p:nvPr/>
        </p:nvSpPr>
        <p:spPr bwMode="auto">
          <a:xfrm>
            <a:off x="69342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1390" name="Text Box 144"/>
          <p:cNvSpPr txBox="1">
            <a:spLocks noChangeArrowheads="1"/>
          </p:cNvSpPr>
          <p:nvPr/>
        </p:nvSpPr>
        <p:spPr bwMode="auto">
          <a:xfrm>
            <a:off x="6248400" y="2819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1391" name="Text Box 145"/>
          <p:cNvSpPr txBox="1">
            <a:spLocks noChangeArrowheads="1"/>
          </p:cNvSpPr>
          <p:nvPr/>
        </p:nvSpPr>
        <p:spPr bwMode="auto">
          <a:xfrm>
            <a:off x="8534400" y="4343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1392" name="Text Box 146"/>
          <p:cNvSpPr txBox="1">
            <a:spLocks noChangeArrowheads="1"/>
          </p:cNvSpPr>
          <p:nvPr/>
        </p:nvSpPr>
        <p:spPr bwMode="auto">
          <a:xfrm>
            <a:off x="4648200" y="2133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1393" name="Text Box 147"/>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1394" name="Text Box 148"/>
          <p:cNvSpPr txBox="1">
            <a:spLocks noChangeArrowheads="1"/>
          </p:cNvSpPr>
          <p:nvPr/>
        </p:nvSpPr>
        <p:spPr bwMode="auto">
          <a:xfrm>
            <a:off x="8534400" y="2819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1395" name="Text Box 149"/>
          <p:cNvSpPr txBox="1">
            <a:spLocks noChangeArrowheads="1"/>
          </p:cNvSpPr>
          <p:nvPr/>
        </p:nvSpPr>
        <p:spPr bwMode="auto">
          <a:xfrm>
            <a:off x="6934200" y="2819400"/>
            <a:ext cx="242888" cy="304800"/>
          </a:xfrm>
          <a:prstGeom prst="rect">
            <a:avLst/>
          </a:prstGeom>
          <a:noFill/>
          <a:ln w="9525">
            <a:noFill/>
            <a:miter lim="800000"/>
            <a:headEnd/>
            <a:tailEnd/>
          </a:ln>
          <a:effectLst/>
        </p:spPr>
        <p:txBody>
          <a:bodyPr wrap="none">
            <a:spAutoFit/>
          </a:bodyPr>
          <a:lstStyle/>
          <a:p>
            <a:r>
              <a:rPr lang="en-US" altLang="el-GR" sz="1400"/>
              <a:t>I</a:t>
            </a:r>
          </a:p>
        </p:txBody>
      </p:sp>
      <p:cxnSp>
        <p:nvCxnSpPr>
          <p:cNvPr id="11396" name="AutoShape 150"/>
          <p:cNvCxnSpPr>
            <a:cxnSpLocks noChangeShapeType="1"/>
            <a:stCxn id="11295" idx="4"/>
            <a:endCxn id="11337"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11397" name="Oval 157"/>
          <p:cNvSpPr>
            <a:spLocks noChangeAspect="1" noChangeArrowheads="1"/>
          </p:cNvSpPr>
          <p:nvPr/>
        </p:nvSpPr>
        <p:spPr bwMode="auto">
          <a:xfrm>
            <a:off x="4572000" y="533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1398" name="Oval 158"/>
          <p:cNvSpPr>
            <a:spLocks noChangeArrowheads="1"/>
          </p:cNvSpPr>
          <p:nvPr/>
        </p:nvSpPr>
        <p:spPr bwMode="auto">
          <a:xfrm>
            <a:off x="6172200" y="533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1399" name="AutoShape 159"/>
          <p:cNvCxnSpPr>
            <a:cxnSpLocks noChangeShapeType="1"/>
            <a:stCxn id="11397" idx="6"/>
            <a:endCxn id="11398" idx="2"/>
          </p:cNvCxnSpPr>
          <p:nvPr/>
        </p:nvCxnSpPr>
        <p:spPr bwMode="auto">
          <a:xfrm>
            <a:off x="5029200" y="762000"/>
            <a:ext cx="1143000" cy="0"/>
          </a:xfrm>
          <a:prstGeom prst="straightConnector1">
            <a:avLst/>
          </a:prstGeom>
          <a:noFill/>
          <a:ln w="9525">
            <a:solidFill>
              <a:schemeClr val="tx1"/>
            </a:solidFill>
            <a:round/>
            <a:headEnd/>
            <a:tailEnd/>
          </a:ln>
          <a:effectLst/>
        </p:spPr>
      </p:cxnSp>
      <p:sp>
        <p:nvSpPr>
          <p:cNvPr id="11400" name="Text Box 160"/>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r>
              <a:rPr lang="en-US" altLang="el-GR" sz="1400" dirty="0"/>
              <a:t>1</a:t>
            </a:r>
          </a:p>
        </p:txBody>
      </p:sp>
      <p:sp>
        <p:nvSpPr>
          <p:cNvPr id="11401" name="Text Box 161"/>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1402" name="Text Box 162"/>
          <p:cNvSpPr txBox="1">
            <a:spLocks noChangeArrowheads="1"/>
          </p:cNvSpPr>
          <p:nvPr/>
        </p:nvSpPr>
        <p:spPr bwMode="auto">
          <a:xfrm>
            <a:off x="6248400" y="609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1403" name="Oval 163"/>
          <p:cNvSpPr>
            <a:spLocks noChangeAspect="1" noChangeArrowheads="1"/>
          </p:cNvSpPr>
          <p:nvPr/>
        </p:nvSpPr>
        <p:spPr bwMode="auto">
          <a:xfrm>
            <a:off x="4572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1404" name="Oval 164"/>
          <p:cNvSpPr>
            <a:spLocks noChangeArrowheads="1"/>
          </p:cNvSpPr>
          <p:nvPr/>
        </p:nvSpPr>
        <p:spPr bwMode="auto">
          <a:xfrm>
            <a:off x="6172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1405" name="AutoShape 165"/>
          <p:cNvCxnSpPr>
            <a:cxnSpLocks noChangeShapeType="1"/>
            <a:stCxn id="11403" idx="6"/>
            <a:endCxn id="11404" idx="2"/>
          </p:cNvCxnSpPr>
          <p:nvPr/>
        </p:nvCxnSpPr>
        <p:spPr bwMode="auto">
          <a:xfrm>
            <a:off x="5029200" y="4495800"/>
            <a:ext cx="1143000" cy="0"/>
          </a:xfrm>
          <a:prstGeom prst="straightConnector1">
            <a:avLst/>
          </a:prstGeom>
          <a:noFill/>
          <a:ln w="9525">
            <a:solidFill>
              <a:schemeClr val="tx1"/>
            </a:solidFill>
            <a:round/>
            <a:headEnd/>
            <a:tailEnd/>
          </a:ln>
          <a:effectLst/>
        </p:spPr>
      </p:cxnSp>
      <p:sp>
        <p:nvSpPr>
          <p:cNvPr id="11406" name="Text Box 166"/>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1407" name="Text Box 167"/>
          <p:cNvSpPr txBox="1">
            <a:spLocks noChangeArrowheads="1"/>
          </p:cNvSpPr>
          <p:nvPr/>
        </p:nvSpPr>
        <p:spPr bwMode="auto">
          <a:xfrm>
            <a:off x="4648200" y="4343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1408" name="Text Box 168"/>
          <p:cNvSpPr txBox="1">
            <a:spLocks noChangeArrowheads="1"/>
          </p:cNvSpPr>
          <p:nvPr/>
        </p:nvSpPr>
        <p:spPr bwMode="auto">
          <a:xfrm>
            <a:off x="6248400" y="43434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1409" name="Oval 169"/>
          <p:cNvSpPr>
            <a:spLocks noChangeAspect="1" noChangeArrowheads="1"/>
          </p:cNvSpPr>
          <p:nvPr/>
        </p:nvSpPr>
        <p:spPr bwMode="auto">
          <a:xfrm>
            <a:off x="4572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1410" name="Oval 170"/>
          <p:cNvSpPr>
            <a:spLocks noChangeArrowheads="1"/>
          </p:cNvSpPr>
          <p:nvPr/>
        </p:nvSpPr>
        <p:spPr bwMode="auto">
          <a:xfrm>
            <a:off x="6172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1411" name="AutoShape 171"/>
          <p:cNvCxnSpPr>
            <a:cxnSpLocks noChangeShapeType="1"/>
            <a:stCxn id="11409" idx="6"/>
            <a:endCxn id="11410" idx="2"/>
          </p:cNvCxnSpPr>
          <p:nvPr/>
        </p:nvCxnSpPr>
        <p:spPr bwMode="auto">
          <a:xfrm>
            <a:off x="5029200" y="3733800"/>
            <a:ext cx="1143000" cy="0"/>
          </a:xfrm>
          <a:prstGeom prst="straightConnector1">
            <a:avLst/>
          </a:prstGeom>
          <a:noFill/>
          <a:ln w="9525">
            <a:solidFill>
              <a:schemeClr val="tx1"/>
            </a:solidFill>
            <a:round/>
            <a:headEnd/>
            <a:tailEnd/>
          </a:ln>
          <a:effectLst/>
        </p:spPr>
      </p:cxnSp>
      <p:sp>
        <p:nvSpPr>
          <p:cNvPr id="11412" name="Text Box 172"/>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1413" name="Text Box 173"/>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1414" name="Text Box 174"/>
          <p:cNvSpPr txBox="1">
            <a:spLocks noChangeArrowheads="1"/>
          </p:cNvSpPr>
          <p:nvPr/>
        </p:nvSpPr>
        <p:spPr bwMode="auto">
          <a:xfrm>
            <a:off x="62484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1415" name="Text Box 175"/>
          <p:cNvSpPr txBox="1">
            <a:spLocks noChangeArrowheads="1"/>
          </p:cNvSpPr>
          <p:nvPr/>
        </p:nvSpPr>
        <p:spPr bwMode="auto">
          <a:xfrm>
            <a:off x="0" y="457200"/>
            <a:ext cx="4114800" cy="1419225"/>
          </a:xfrm>
          <a:prstGeom prst="rect">
            <a:avLst/>
          </a:prstGeom>
          <a:noFill/>
          <a:ln w="9525">
            <a:noFill/>
            <a:miter lim="800000"/>
            <a:headEnd/>
            <a:tailEnd/>
          </a:ln>
          <a:effectLst/>
        </p:spPr>
        <p:txBody>
          <a:bodyPr>
            <a:spAutoFit/>
          </a:bodyPr>
          <a:lstStyle/>
          <a:p>
            <a:pPr algn="ctr">
              <a:spcBef>
                <a:spcPct val="50000"/>
              </a:spcBef>
            </a:pPr>
            <a:r>
              <a:rPr lang="en-US" altLang="el-GR"/>
              <a:t>Sort Edges </a:t>
            </a:r>
          </a:p>
          <a:p>
            <a:pPr algn="ctr">
              <a:spcBef>
                <a:spcPct val="50000"/>
              </a:spcBef>
            </a:pPr>
            <a:r>
              <a:rPr lang="en-US" altLang="el-GR" sz="1800"/>
              <a:t>(in reality they are placed in a priority queue - not sorted - but sorting them makes the algorithm  easier to visualize)</a:t>
            </a:r>
            <a:endParaRPr lang="en-US" altLang="el-G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513720" y="342720"/>
              <a:ext cx="7778880" cy="5695920"/>
            </p14:xfrm>
          </p:contentPart>
        </mc:Choice>
        <mc:Fallback>
          <p:pic>
            <p:nvPicPr>
              <p:cNvPr id="2" name="Ink 1"/>
              <p:cNvPicPr/>
              <p:nvPr/>
            </p:nvPicPr>
            <p:blipFill>
              <a:blip r:embed="rId3"/>
              <a:stretch>
                <a:fillRect/>
              </a:stretch>
            </p:blipFill>
            <p:spPr>
              <a:xfrm>
                <a:off x="507600" y="335160"/>
                <a:ext cx="7792200" cy="5706000"/>
              </a:xfrm>
              <a:prstGeom prst="rect">
                <a:avLst/>
              </a:prstGeom>
            </p:spPr>
          </p:pic>
        </mc:Fallback>
      </mc:AlternateContent>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Oval 2"/>
          <p:cNvSpPr>
            <a:spLocks noChangeAspect="1" noChangeArrowheads="1"/>
          </p:cNvSpPr>
          <p:nvPr/>
        </p:nvSpPr>
        <p:spPr bwMode="auto">
          <a:xfrm>
            <a:off x="45720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2291" name="Oval 3"/>
          <p:cNvSpPr>
            <a:spLocks noChangeArrowheads="1"/>
          </p:cNvSpPr>
          <p:nvPr/>
        </p:nvSpPr>
        <p:spPr bwMode="auto">
          <a:xfrm>
            <a:off x="61722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2292" name="AutoShape 4"/>
          <p:cNvCxnSpPr>
            <a:cxnSpLocks noChangeShapeType="1"/>
            <a:stCxn id="12290" idx="6"/>
            <a:endCxn id="12291" idx="2"/>
          </p:cNvCxnSpPr>
          <p:nvPr/>
        </p:nvCxnSpPr>
        <p:spPr bwMode="auto">
          <a:xfrm>
            <a:off x="5029200" y="1524000"/>
            <a:ext cx="1143000" cy="0"/>
          </a:xfrm>
          <a:prstGeom prst="straightConnector1">
            <a:avLst/>
          </a:prstGeom>
          <a:noFill/>
          <a:ln w="9525">
            <a:solidFill>
              <a:schemeClr val="tx1"/>
            </a:solidFill>
            <a:round/>
            <a:headEnd/>
            <a:tailEnd/>
          </a:ln>
          <a:effectLst/>
        </p:spPr>
      </p:cxnSp>
      <p:sp>
        <p:nvSpPr>
          <p:cNvPr id="12293" name="Text Box 5"/>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2294" name="Oval 6"/>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2295" name="Oval 7"/>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2296" name="AutoShape 8"/>
          <p:cNvCxnSpPr>
            <a:cxnSpLocks noChangeShapeType="1"/>
            <a:stCxn id="12294" idx="6"/>
            <a:endCxn id="12295"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12297" name="Text Box 9"/>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2298" name="Oval 10"/>
          <p:cNvSpPr>
            <a:spLocks noChangeAspect="1" noChangeArrowheads="1"/>
          </p:cNvSpPr>
          <p:nvPr/>
        </p:nvSpPr>
        <p:spPr bwMode="auto">
          <a:xfrm>
            <a:off x="68580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2299" name="Oval 11"/>
          <p:cNvSpPr>
            <a:spLocks noChangeArrowheads="1"/>
          </p:cNvSpPr>
          <p:nvPr/>
        </p:nvSpPr>
        <p:spPr bwMode="auto">
          <a:xfrm>
            <a:off x="84582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2300" name="AutoShape 12"/>
          <p:cNvCxnSpPr>
            <a:cxnSpLocks noChangeShapeType="1"/>
            <a:stCxn id="12298" idx="6"/>
            <a:endCxn id="12299" idx="2"/>
          </p:cNvCxnSpPr>
          <p:nvPr/>
        </p:nvCxnSpPr>
        <p:spPr bwMode="auto">
          <a:xfrm>
            <a:off x="7315200" y="1524000"/>
            <a:ext cx="1143000" cy="0"/>
          </a:xfrm>
          <a:prstGeom prst="straightConnector1">
            <a:avLst/>
          </a:prstGeom>
          <a:noFill/>
          <a:ln w="9525">
            <a:solidFill>
              <a:schemeClr val="tx1"/>
            </a:solidFill>
            <a:round/>
            <a:headEnd/>
            <a:tailEnd/>
          </a:ln>
          <a:effectLst/>
        </p:spPr>
      </p:cxnSp>
      <p:sp>
        <p:nvSpPr>
          <p:cNvPr id="12301" name="Text Box 13"/>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2302" name="Oval 14"/>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2303" name="Oval 15"/>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2304" name="AutoShape 16"/>
          <p:cNvCxnSpPr>
            <a:cxnSpLocks noChangeShapeType="1"/>
            <a:stCxn id="12302" idx="6"/>
            <a:endCxn id="12303"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12305" name="Text Box 17"/>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2306" name="Oval 18"/>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2307" name="Oval 19"/>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2308" name="AutoShape 20"/>
          <p:cNvCxnSpPr>
            <a:cxnSpLocks noChangeShapeType="1"/>
            <a:stCxn id="12306" idx="6"/>
            <a:endCxn id="12307"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12309" name="Text Box 21"/>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2310" name="Oval 22"/>
          <p:cNvSpPr>
            <a:spLocks noChangeAspect="1" noChangeArrowheads="1"/>
          </p:cNvSpPr>
          <p:nvPr/>
        </p:nvSpPr>
        <p:spPr bwMode="auto">
          <a:xfrm>
            <a:off x="6858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2311" name="Oval 23"/>
          <p:cNvSpPr>
            <a:spLocks noChangeArrowheads="1"/>
          </p:cNvSpPr>
          <p:nvPr/>
        </p:nvSpPr>
        <p:spPr bwMode="auto">
          <a:xfrm>
            <a:off x="8458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2312" name="AutoShape 24"/>
          <p:cNvCxnSpPr>
            <a:cxnSpLocks noChangeShapeType="1"/>
            <a:stCxn id="12310" idx="6"/>
            <a:endCxn id="12311" idx="2"/>
          </p:cNvCxnSpPr>
          <p:nvPr/>
        </p:nvCxnSpPr>
        <p:spPr bwMode="auto">
          <a:xfrm>
            <a:off x="7315200" y="2971800"/>
            <a:ext cx="1143000" cy="0"/>
          </a:xfrm>
          <a:prstGeom prst="straightConnector1">
            <a:avLst/>
          </a:prstGeom>
          <a:noFill/>
          <a:ln w="9525">
            <a:solidFill>
              <a:schemeClr val="tx1"/>
            </a:solidFill>
            <a:round/>
            <a:headEnd/>
            <a:tailEnd/>
          </a:ln>
          <a:effectLst/>
        </p:spPr>
      </p:cxnSp>
      <p:sp>
        <p:nvSpPr>
          <p:cNvPr id="12313" name="Text Box 25"/>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2314" name="Oval 26"/>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2315" name="Oval 27"/>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2316" name="AutoShape 28"/>
          <p:cNvCxnSpPr>
            <a:cxnSpLocks noChangeShapeType="1"/>
            <a:stCxn id="12314" idx="6"/>
            <a:endCxn id="12315"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12317" name="Text Box 29"/>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2318" name="Oval 30"/>
          <p:cNvSpPr>
            <a:spLocks noChangeArrowheads="1"/>
          </p:cNvSpPr>
          <p:nvPr/>
        </p:nvSpPr>
        <p:spPr bwMode="auto">
          <a:xfrm>
            <a:off x="2514600" y="2971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2319" name="Oval 31"/>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2320" name="Oval 32"/>
          <p:cNvSpPr>
            <a:spLocks noChangeArrowheads="1"/>
          </p:cNvSpPr>
          <p:nvPr/>
        </p:nvSpPr>
        <p:spPr bwMode="auto">
          <a:xfrm>
            <a:off x="1905000" y="5715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2321" name="Oval 33"/>
          <p:cNvSpPr>
            <a:spLocks noChangeArrowheads="1"/>
          </p:cNvSpPr>
          <p:nvPr/>
        </p:nvSpPr>
        <p:spPr bwMode="auto">
          <a:xfrm>
            <a:off x="3276600" y="3048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2322" name="Oval 34"/>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2323" name="AutoShape 35"/>
          <p:cNvCxnSpPr>
            <a:cxnSpLocks noChangeShapeType="1"/>
            <a:stCxn id="12314" idx="3"/>
            <a:endCxn id="12319"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12324" name="AutoShape 36"/>
          <p:cNvCxnSpPr>
            <a:cxnSpLocks noChangeShapeType="1"/>
            <a:stCxn id="12319" idx="5"/>
            <a:endCxn id="12320"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12325" name="AutoShape 37"/>
          <p:cNvCxnSpPr>
            <a:cxnSpLocks noChangeShapeType="1"/>
            <a:stCxn id="12320" idx="7"/>
            <a:endCxn id="12322"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12326" name="AutoShape 38"/>
          <p:cNvCxnSpPr>
            <a:cxnSpLocks noChangeShapeType="1"/>
            <a:stCxn id="12321" idx="3"/>
            <a:endCxn id="12322"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12327" name="AutoShape 39"/>
          <p:cNvCxnSpPr>
            <a:cxnSpLocks noChangeShapeType="1"/>
            <a:stCxn id="12318" idx="4"/>
            <a:endCxn id="12322" idx="0"/>
          </p:cNvCxnSpPr>
          <p:nvPr/>
        </p:nvCxnSpPr>
        <p:spPr bwMode="auto">
          <a:xfrm>
            <a:off x="2743200" y="3429000"/>
            <a:ext cx="0" cy="609600"/>
          </a:xfrm>
          <a:prstGeom prst="straightConnector1">
            <a:avLst/>
          </a:prstGeom>
          <a:noFill/>
          <a:ln w="9525">
            <a:solidFill>
              <a:srgbClr val="FFFF00"/>
            </a:solidFill>
            <a:round/>
            <a:headEnd/>
            <a:tailEnd/>
          </a:ln>
          <a:effectLst/>
        </p:spPr>
      </p:cxnSp>
      <p:cxnSp>
        <p:nvCxnSpPr>
          <p:cNvPr id="12328" name="AutoShape 40"/>
          <p:cNvCxnSpPr>
            <a:cxnSpLocks noChangeShapeType="1"/>
            <a:stCxn id="12314" idx="4"/>
            <a:endCxn id="12320"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12329" name="AutoShape 41"/>
          <p:cNvCxnSpPr>
            <a:cxnSpLocks noChangeShapeType="1"/>
            <a:stCxn id="12315" idx="3"/>
            <a:endCxn id="12318" idx="7"/>
          </p:cNvCxnSpPr>
          <p:nvPr/>
        </p:nvCxnSpPr>
        <p:spPr bwMode="auto">
          <a:xfrm flipH="1">
            <a:off x="2905125" y="2447925"/>
            <a:ext cx="514350" cy="590550"/>
          </a:xfrm>
          <a:prstGeom prst="straightConnector1">
            <a:avLst/>
          </a:prstGeom>
          <a:noFill/>
          <a:ln w="9525">
            <a:solidFill>
              <a:srgbClr val="FFFF00"/>
            </a:solidFill>
            <a:round/>
            <a:headEnd/>
            <a:tailEnd/>
          </a:ln>
          <a:effectLst/>
        </p:spPr>
      </p:cxnSp>
      <p:cxnSp>
        <p:nvCxnSpPr>
          <p:cNvPr id="12330" name="AutoShape 42"/>
          <p:cNvCxnSpPr>
            <a:cxnSpLocks noChangeShapeType="1"/>
            <a:stCxn id="12315" idx="4"/>
            <a:endCxn id="12321" idx="0"/>
          </p:cNvCxnSpPr>
          <p:nvPr/>
        </p:nvCxnSpPr>
        <p:spPr bwMode="auto">
          <a:xfrm flipH="1">
            <a:off x="3505200" y="2514600"/>
            <a:ext cx="76200" cy="533400"/>
          </a:xfrm>
          <a:prstGeom prst="straightConnector1">
            <a:avLst/>
          </a:prstGeom>
          <a:noFill/>
          <a:ln w="9525">
            <a:solidFill>
              <a:srgbClr val="FFFF00"/>
            </a:solidFill>
            <a:round/>
            <a:headEnd/>
            <a:tailEnd/>
          </a:ln>
          <a:effectLst/>
        </p:spPr>
      </p:cxnSp>
      <p:sp>
        <p:nvSpPr>
          <p:cNvPr id="12331" name="Oval 43"/>
          <p:cNvSpPr>
            <a:spLocks noChangeAspect="1" noChangeArrowheads="1"/>
          </p:cNvSpPr>
          <p:nvPr/>
        </p:nvSpPr>
        <p:spPr bwMode="auto">
          <a:xfrm>
            <a:off x="6858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2332" name="Oval 44"/>
          <p:cNvSpPr>
            <a:spLocks noChangeArrowheads="1"/>
          </p:cNvSpPr>
          <p:nvPr/>
        </p:nvSpPr>
        <p:spPr bwMode="auto">
          <a:xfrm>
            <a:off x="8458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2333" name="AutoShape 45"/>
          <p:cNvCxnSpPr>
            <a:cxnSpLocks noChangeShapeType="1"/>
            <a:stCxn id="12331" idx="6"/>
            <a:endCxn id="12332" idx="2"/>
          </p:cNvCxnSpPr>
          <p:nvPr/>
        </p:nvCxnSpPr>
        <p:spPr bwMode="auto">
          <a:xfrm>
            <a:off x="7315200" y="3733800"/>
            <a:ext cx="1143000" cy="0"/>
          </a:xfrm>
          <a:prstGeom prst="straightConnector1">
            <a:avLst/>
          </a:prstGeom>
          <a:noFill/>
          <a:ln w="9525">
            <a:solidFill>
              <a:schemeClr val="tx1"/>
            </a:solidFill>
            <a:round/>
            <a:headEnd/>
            <a:tailEnd/>
          </a:ln>
          <a:effectLst/>
        </p:spPr>
      </p:cxnSp>
      <p:sp>
        <p:nvSpPr>
          <p:cNvPr id="12334" name="Text Box 46"/>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2335" name="Oval 47"/>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2336" name="Oval 48"/>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2337" name="AutoShape 49"/>
          <p:cNvCxnSpPr>
            <a:cxnSpLocks noChangeShapeType="1"/>
            <a:stCxn id="12335" idx="6"/>
            <a:endCxn id="12336"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12338" name="Text Box 50"/>
          <p:cNvSpPr txBox="1">
            <a:spLocks noChangeArrowheads="1"/>
          </p:cNvSpPr>
          <p:nvPr/>
        </p:nvSpPr>
        <p:spPr bwMode="auto">
          <a:xfrm>
            <a:off x="7772400" y="5791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2339" name="Oval 51"/>
          <p:cNvSpPr>
            <a:spLocks noChangeAspect="1" noChangeArrowheads="1"/>
          </p:cNvSpPr>
          <p:nvPr/>
        </p:nvSpPr>
        <p:spPr bwMode="auto">
          <a:xfrm>
            <a:off x="6858000" y="533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2340" name="Oval 52"/>
          <p:cNvSpPr>
            <a:spLocks noChangeArrowheads="1"/>
          </p:cNvSpPr>
          <p:nvPr/>
        </p:nvSpPr>
        <p:spPr bwMode="auto">
          <a:xfrm>
            <a:off x="8458200" y="533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2341" name="AutoShape 53"/>
          <p:cNvCxnSpPr>
            <a:cxnSpLocks noChangeShapeType="1"/>
            <a:stCxn id="12339" idx="6"/>
            <a:endCxn id="12340" idx="2"/>
          </p:cNvCxnSpPr>
          <p:nvPr/>
        </p:nvCxnSpPr>
        <p:spPr bwMode="auto">
          <a:xfrm>
            <a:off x="7315200" y="762000"/>
            <a:ext cx="1143000" cy="0"/>
          </a:xfrm>
          <a:prstGeom prst="straightConnector1">
            <a:avLst/>
          </a:prstGeom>
          <a:noFill/>
          <a:ln w="9525">
            <a:solidFill>
              <a:schemeClr val="tx1"/>
            </a:solidFill>
            <a:round/>
            <a:headEnd/>
            <a:tailEnd/>
          </a:ln>
          <a:effectLst/>
        </p:spPr>
      </p:cxnSp>
      <p:sp>
        <p:nvSpPr>
          <p:cNvPr id="12342" name="Text Box 54"/>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2343" name="Oval 55"/>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2344" name="Oval 56"/>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2345" name="AutoShape 57"/>
          <p:cNvCxnSpPr>
            <a:cxnSpLocks noChangeShapeType="1"/>
            <a:stCxn id="12343" idx="6"/>
            <a:endCxn id="12344"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12346" name="Text Box 58"/>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2347" name="Oval 59"/>
          <p:cNvSpPr>
            <a:spLocks noChangeAspect="1" noChangeArrowheads="1"/>
          </p:cNvSpPr>
          <p:nvPr/>
        </p:nvSpPr>
        <p:spPr bwMode="auto">
          <a:xfrm>
            <a:off x="68580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2348" name="Oval 60"/>
          <p:cNvSpPr>
            <a:spLocks noChangeArrowheads="1"/>
          </p:cNvSpPr>
          <p:nvPr/>
        </p:nvSpPr>
        <p:spPr bwMode="auto">
          <a:xfrm>
            <a:off x="84582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2349" name="AutoShape 61"/>
          <p:cNvCxnSpPr>
            <a:cxnSpLocks noChangeShapeType="1"/>
            <a:stCxn id="12347" idx="6"/>
            <a:endCxn id="12348" idx="2"/>
          </p:cNvCxnSpPr>
          <p:nvPr/>
        </p:nvCxnSpPr>
        <p:spPr bwMode="auto">
          <a:xfrm>
            <a:off x="7315200" y="2286000"/>
            <a:ext cx="1143000" cy="0"/>
          </a:xfrm>
          <a:prstGeom prst="straightConnector1">
            <a:avLst/>
          </a:prstGeom>
          <a:noFill/>
          <a:ln w="9525">
            <a:solidFill>
              <a:schemeClr val="tx1"/>
            </a:solidFill>
            <a:round/>
            <a:headEnd/>
            <a:tailEnd/>
          </a:ln>
          <a:effectLst/>
        </p:spPr>
      </p:cxnSp>
      <p:sp>
        <p:nvSpPr>
          <p:cNvPr id="12350" name="Text Box 62"/>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2351" name="Oval 63"/>
          <p:cNvSpPr>
            <a:spLocks noChangeAspect="1" noChangeArrowheads="1"/>
          </p:cNvSpPr>
          <p:nvPr/>
        </p:nvSpPr>
        <p:spPr bwMode="auto">
          <a:xfrm>
            <a:off x="4572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2352" name="Oval 64"/>
          <p:cNvSpPr>
            <a:spLocks noChangeArrowheads="1"/>
          </p:cNvSpPr>
          <p:nvPr/>
        </p:nvSpPr>
        <p:spPr bwMode="auto">
          <a:xfrm>
            <a:off x="6172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2353" name="AutoShape 65"/>
          <p:cNvCxnSpPr>
            <a:cxnSpLocks noChangeShapeType="1"/>
            <a:stCxn id="12351" idx="6"/>
            <a:endCxn id="12352" idx="2"/>
          </p:cNvCxnSpPr>
          <p:nvPr/>
        </p:nvCxnSpPr>
        <p:spPr bwMode="auto">
          <a:xfrm>
            <a:off x="5029200" y="2971800"/>
            <a:ext cx="1143000" cy="0"/>
          </a:xfrm>
          <a:prstGeom prst="straightConnector1">
            <a:avLst/>
          </a:prstGeom>
          <a:noFill/>
          <a:ln w="9525">
            <a:solidFill>
              <a:schemeClr val="tx1"/>
            </a:solidFill>
            <a:round/>
            <a:headEnd/>
            <a:tailEnd/>
          </a:ln>
          <a:effectLst/>
        </p:spPr>
      </p:cxnSp>
      <p:sp>
        <p:nvSpPr>
          <p:cNvPr id="12354" name="Text Box 66"/>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2355" name="Oval 67"/>
          <p:cNvSpPr>
            <a:spLocks noChangeAspect="1" noChangeArrowheads="1"/>
          </p:cNvSpPr>
          <p:nvPr/>
        </p:nvSpPr>
        <p:spPr bwMode="auto">
          <a:xfrm>
            <a:off x="45720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2356" name="Oval 68"/>
          <p:cNvSpPr>
            <a:spLocks noChangeArrowheads="1"/>
          </p:cNvSpPr>
          <p:nvPr/>
        </p:nvSpPr>
        <p:spPr bwMode="auto">
          <a:xfrm>
            <a:off x="61722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2357" name="AutoShape 69"/>
          <p:cNvCxnSpPr>
            <a:cxnSpLocks noChangeShapeType="1"/>
            <a:stCxn id="12355" idx="6"/>
            <a:endCxn id="12356" idx="2"/>
          </p:cNvCxnSpPr>
          <p:nvPr/>
        </p:nvCxnSpPr>
        <p:spPr bwMode="auto">
          <a:xfrm>
            <a:off x="5029200" y="2286000"/>
            <a:ext cx="1143000" cy="0"/>
          </a:xfrm>
          <a:prstGeom prst="straightConnector1">
            <a:avLst/>
          </a:prstGeom>
          <a:noFill/>
          <a:ln w="9525">
            <a:solidFill>
              <a:schemeClr val="tx1"/>
            </a:solidFill>
            <a:round/>
            <a:headEnd/>
            <a:tailEnd/>
          </a:ln>
          <a:effectLst/>
        </p:spPr>
      </p:cxnSp>
      <p:sp>
        <p:nvSpPr>
          <p:cNvPr id="12358" name="Text Box 70"/>
          <p:cNvSpPr txBox="1">
            <a:spLocks noChangeArrowheads="1"/>
          </p:cNvSpPr>
          <p:nvPr/>
        </p:nvSpPr>
        <p:spPr bwMode="auto">
          <a:xfrm>
            <a:off x="5486400" y="2057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2359" name="Rectangle 71"/>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12360" name="Oval 72"/>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2361" name="Oval 73"/>
          <p:cNvSpPr>
            <a:spLocks noChangeArrowheads="1"/>
          </p:cNvSpPr>
          <p:nvPr/>
        </p:nvSpPr>
        <p:spPr bwMode="auto">
          <a:xfrm>
            <a:off x="914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2362" name="Oval 7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2363" name="AutoShape 75"/>
          <p:cNvCxnSpPr>
            <a:cxnSpLocks noChangeShapeType="1"/>
            <a:stCxn id="12320" idx="6"/>
            <a:endCxn id="12360"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12364" name="AutoShape 76"/>
          <p:cNvCxnSpPr>
            <a:cxnSpLocks noChangeShapeType="1"/>
            <a:stCxn id="12320" idx="2"/>
            <a:endCxn id="12361" idx="5"/>
          </p:cNvCxnSpPr>
          <p:nvPr/>
        </p:nvCxnSpPr>
        <p:spPr bwMode="auto">
          <a:xfrm flipH="1" flipV="1">
            <a:off x="1304925" y="5648325"/>
            <a:ext cx="600075" cy="295275"/>
          </a:xfrm>
          <a:prstGeom prst="straightConnector1">
            <a:avLst/>
          </a:prstGeom>
          <a:noFill/>
          <a:ln w="9525">
            <a:solidFill>
              <a:srgbClr val="FFFF00"/>
            </a:solidFill>
            <a:round/>
            <a:headEnd/>
            <a:tailEnd/>
          </a:ln>
          <a:effectLst/>
        </p:spPr>
      </p:cxnSp>
      <p:cxnSp>
        <p:nvCxnSpPr>
          <p:cNvPr id="12365" name="AutoShape 77"/>
          <p:cNvCxnSpPr>
            <a:cxnSpLocks noChangeShapeType="1"/>
            <a:stCxn id="12319" idx="1"/>
            <a:endCxn id="12362"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12366" name="AutoShape 78"/>
          <p:cNvCxnSpPr>
            <a:cxnSpLocks noChangeShapeType="1"/>
            <a:stCxn id="12360" idx="1"/>
            <a:endCxn id="12322"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12367" name="AutoShape 79"/>
          <p:cNvCxnSpPr>
            <a:cxnSpLocks noChangeShapeType="1"/>
            <a:stCxn id="12321" idx="4"/>
            <a:endCxn id="12360"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12368" name="AutoShape 80"/>
          <p:cNvCxnSpPr>
            <a:cxnSpLocks noChangeShapeType="1"/>
            <a:stCxn id="12362" idx="7"/>
            <a:endCxn id="12314"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12369" name="Text Box 81"/>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2370" name="Text Box 82"/>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2371" name="Text Box 83"/>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2372" name="Text Box 84"/>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2373" name="Text Box 85"/>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2374" name="Text Box 86"/>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2375" name="Text Box 87"/>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2376" name="Text Box 8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2377" name="Text Box 89"/>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2378" name="Text Box 90"/>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2379" name="Text Box 91"/>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2380" name="Text Box 92"/>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2381" name="Text Box 93"/>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2382" name="Text Box 94"/>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2383" name="Text Box 95"/>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2384" name="Text Box 96"/>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2385" name="Text Box 97"/>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2386" name="Text Box 98"/>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2387" name="Text Box 99"/>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2388" name="Text Box 100"/>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2389" name="Text Box 101"/>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2390" name="Text Box 102"/>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2391" name="Text Box 103"/>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2392" name="Text Box 104"/>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2393" name="Text Box 105"/>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2394" name="Text Box 106"/>
          <p:cNvSpPr txBox="1">
            <a:spLocks noChangeArrowheads="1"/>
          </p:cNvSpPr>
          <p:nvPr/>
        </p:nvSpPr>
        <p:spPr bwMode="auto">
          <a:xfrm>
            <a:off x="69342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2395" name="Text Box 107"/>
          <p:cNvSpPr txBox="1">
            <a:spLocks noChangeArrowheads="1"/>
          </p:cNvSpPr>
          <p:nvPr/>
        </p:nvSpPr>
        <p:spPr bwMode="auto">
          <a:xfrm>
            <a:off x="6934200" y="5867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2396" name="Text Box 108"/>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2397" name="Text Box 109"/>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2398" name="Text Box 110"/>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2399" name="Text Box 111"/>
          <p:cNvSpPr txBox="1">
            <a:spLocks noChangeArrowheads="1"/>
          </p:cNvSpPr>
          <p:nvPr/>
        </p:nvSpPr>
        <p:spPr bwMode="auto">
          <a:xfrm>
            <a:off x="6934200" y="609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2400" name="Text Box 112"/>
          <p:cNvSpPr txBox="1">
            <a:spLocks noChangeArrowheads="1"/>
          </p:cNvSpPr>
          <p:nvPr/>
        </p:nvSpPr>
        <p:spPr bwMode="auto">
          <a:xfrm>
            <a:off x="62484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2401" name="Text Box 113"/>
          <p:cNvSpPr txBox="1">
            <a:spLocks noChangeArrowheads="1"/>
          </p:cNvSpPr>
          <p:nvPr/>
        </p:nvSpPr>
        <p:spPr bwMode="auto">
          <a:xfrm>
            <a:off x="8534400" y="609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2402" name="Text Box 114"/>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2403" name="Text Box 115"/>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2404" name="Text Box 116"/>
          <p:cNvSpPr txBox="1">
            <a:spLocks noChangeArrowheads="1"/>
          </p:cNvSpPr>
          <p:nvPr/>
        </p:nvSpPr>
        <p:spPr bwMode="auto">
          <a:xfrm>
            <a:off x="8534400" y="51054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2405" name="Text Box 117"/>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2406" name="Text Box 118"/>
          <p:cNvSpPr txBox="1">
            <a:spLocks noChangeArrowheads="1"/>
          </p:cNvSpPr>
          <p:nvPr/>
        </p:nvSpPr>
        <p:spPr bwMode="auto">
          <a:xfrm>
            <a:off x="69342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2407" name="Text Box 119"/>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2408" name="Text Box 120"/>
          <p:cNvSpPr txBox="1">
            <a:spLocks noChangeArrowheads="1"/>
          </p:cNvSpPr>
          <p:nvPr/>
        </p:nvSpPr>
        <p:spPr bwMode="auto">
          <a:xfrm>
            <a:off x="6934200" y="2133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2409" name="Text Box 121"/>
          <p:cNvSpPr txBox="1">
            <a:spLocks noChangeArrowheads="1"/>
          </p:cNvSpPr>
          <p:nvPr/>
        </p:nvSpPr>
        <p:spPr bwMode="auto">
          <a:xfrm>
            <a:off x="4648200" y="5105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2410" name="Text Box 122"/>
          <p:cNvSpPr txBox="1">
            <a:spLocks noChangeArrowheads="1"/>
          </p:cNvSpPr>
          <p:nvPr/>
        </p:nvSpPr>
        <p:spPr bwMode="auto">
          <a:xfrm>
            <a:off x="8534400" y="2133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2411" name="Text Box 123"/>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2412" name="Text Box 124"/>
          <p:cNvSpPr txBox="1">
            <a:spLocks noChangeArrowheads="1"/>
          </p:cNvSpPr>
          <p:nvPr/>
        </p:nvSpPr>
        <p:spPr bwMode="auto">
          <a:xfrm>
            <a:off x="4648200" y="2819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2413" name="Text Box 125"/>
          <p:cNvSpPr txBox="1">
            <a:spLocks noChangeArrowheads="1"/>
          </p:cNvSpPr>
          <p:nvPr/>
        </p:nvSpPr>
        <p:spPr bwMode="auto">
          <a:xfrm>
            <a:off x="69342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2414" name="Text Box 126"/>
          <p:cNvSpPr txBox="1">
            <a:spLocks noChangeArrowheads="1"/>
          </p:cNvSpPr>
          <p:nvPr/>
        </p:nvSpPr>
        <p:spPr bwMode="auto">
          <a:xfrm>
            <a:off x="6248400" y="2819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2415" name="Text Box 127"/>
          <p:cNvSpPr txBox="1">
            <a:spLocks noChangeArrowheads="1"/>
          </p:cNvSpPr>
          <p:nvPr/>
        </p:nvSpPr>
        <p:spPr bwMode="auto">
          <a:xfrm>
            <a:off x="8534400" y="4343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2416" name="Text Box 128"/>
          <p:cNvSpPr txBox="1">
            <a:spLocks noChangeArrowheads="1"/>
          </p:cNvSpPr>
          <p:nvPr/>
        </p:nvSpPr>
        <p:spPr bwMode="auto">
          <a:xfrm>
            <a:off x="4648200" y="2133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2417" name="Text Box 129"/>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2418" name="Text Box 130"/>
          <p:cNvSpPr txBox="1">
            <a:spLocks noChangeArrowheads="1"/>
          </p:cNvSpPr>
          <p:nvPr/>
        </p:nvSpPr>
        <p:spPr bwMode="auto">
          <a:xfrm>
            <a:off x="8534400" y="2819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2419" name="Text Box 131"/>
          <p:cNvSpPr txBox="1">
            <a:spLocks noChangeArrowheads="1"/>
          </p:cNvSpPr>
          <p:nvPr/>
        </p:nvSpPr>
        <p:spPr bwMode="auto">
          <a:xfrm>
            <a:off x="6934200" y="2819400"/>
            <a:ext cx="242888" cy="304800"/>
          </a:xfrm>
          <a:prstGeom prst="rect">
            <a:avLst/>
          </a:prstGeom>
          <a:noFill/>
          <a:ln w="9525">
            <a:noFill/>
            <a:miter lim="800000"/>
            <a:headEnd/>
            <a:tailEnd/>
          </a:ln>
          <a:effectLst/>
        </p:spPr>
        <p:txBody>
          <a:bodyPr wrap="none">
            <a:spAutoFit/>
          </a:bodyPr>
          <a:lstStyle/>
          <a:p>
            <a:r>
              <a:rPr lang="en-US" altLang="el-GR" sz="1400"/>
              <a:t>I</a:t>
            </a:r>
          </a:p>
        </p:txBody>
      </p:sp>
      <p:cxnSp>
        <p:nvCxnSpPr>
          <p:cNvPr id="12420" name="AutoShape 132"/>
          <p:cNvCxnSpPr>
            <a:cxnSpLocks noChangeShapeType="1"/>
            <a:stCxn id="12319" idx="4"/>
            <a:endCxn id="12361"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12421" name="Oval 133"/>
          <p:cNvSpPr>
            <a:spLocks noChangeAspect="1" noChangeArrowheads="1"/>
          </p:cNvSpPr>
          <p:nvPr/>
        </p:nvSpPr>
        <p:spPr bwMode="auto">
          <a:xfrm>
            <a:off x="4572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2422" name="Oval 134"/>
          <p:cNvSpPr>
            <a:spLocks noChangeArrowheads="1"/>
          </p:cNvSpPr>
          <p:nvPr/>
        </p:nvSpPr>
        <p:spPr bwMode="auto">
          <a:xfrm>
            <a:off x="6172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2423" name="AutoShape 135"/>
          <p:cNvCxnSpPr>
            <a:cxnSpLocks noChangeShapeType="1"/>
            <a:stCxn id="12421" idx="6"/>
            <a:endCxn id="12422" idx="2"/>
          </p:cNvCxnSpPr>
          <p:nvPr/>
        </p:nvCxnSpPr>
        <p:spPr bwMode="auto">
          <a:xfrm>
            <a:off x="5029200" y="762000"/>
            <a:ext cx="1143000" cy="0"/>
          </a:xfrm>
          <a:prstGeom prst="straightConnector1">
            <a:avLst/>
          </a:prstGeom>
          <a:noFill/>
          <a:ln w="9525">
            <a:solidFill>
              <a:srgbClr val="FFFF00"/>
            </a:solidFill>
            <a:round/>
            <a:headEnd/>
            <a:tailEnd/>
          </a:ln>
          <a:effectLst/>
        </p:spPr>
      </p:cxnSp>
      <p:sp>
        <p:nvSpPr>
          <p:cNvPr id="12424" name="Text Box 136"/>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2425" name="Text Box 137"/>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2426" name="Text Box 138"/>
          <p:cNvSpPr txBox="1">
            <a:spLocks noChangeArrowheads="1"/>
          </p:cNvSpPr>
          <p:nvPr/>
        </p:nvSpPr>
        <p:spPr bwMode="auto">
          <a:xfrm>
            <a:off x="6248400" y="609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2427" name="Oval 139"/>
          <p:cNvSpPr>
            <a:spLocks noChangeAspect="1" noChangeArrowheads="1"/>
          </p:cNvSpPr>
          <p:nvPr/>
        </p:nvSpPr>
        <p:spPr bwMode="auto">
          <a:xfrm>
            <a:off x="4572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2428" name="Oval 140"/>
          <p:cNvSpPr>
            <a:spLocks noChangeArrowheads="1"/>
          </p:cNvSpPr>
          <p:nvPr/>
        </p:nvSpPr>
        <p:spPr bwMode="auto">
          <a:xfrm>
            <a:off x="6172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2429" name="AutoShape 141"/>
          <p:cNvCxnSpPr>
            <a:cxnSpLocks noChangeShapeType="1"/>
            <a:stCxn id="12427" idx="6"/>
            <a:endCxn id="12428" idx="2"/>
          </p:cNvCxnSpPr>
          <p:nvPr/>
        </p:nvCxnSpPr>
        <p:spPr bwMode="auto">
          <a:xfrm>
            <a:off x="5029200" y="4495800"/>
            <a:ext cx="1143000" cy="0"/>
          </a:xfrm>
          <a:prstGeom prst="straightConnector1">
            <a:avLst/>
          </a:prstGeom>
          <a:noFill/>
          <a:ln w="9525">
            <a:solidFill>
              <a:schemeClr val="tx1"/>
            </a:solidFill>
            <a:round/>
            <a:headEnd/>
            <a:tailEnd/>
          </a:ln>
          <a:effectLst/>
        </p:spPr>
      </p:cxnSp>
      <p:sp>
        <p:nvSpPr>
          <p:cNvPr id="12430" name="Text Box 142"/>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2431" name="Text Box 143"/>
          <p:cNvSpPr txBox="1">
            <a:spLocks noChangeArrowheads="1"/>
          </p:cNvSpPr>
          <p:nvPr/>
        </p:nvSpPr>
        <p:spPr bwMode="auto">
          <a:xfrm>
            <a:off x="4648200" y="4343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2432" name="Text Box 144"/>
          <p:cNvSpPr txBox="1">
            <a:spLocks noChangeArrowheads="1"/>
          </p:cNvSpPr>
          <p:nvPr/>
        </p:nvSpPr>
        <p:spPr bwMode="auto">
          <a:xfrm>
            <a:off x="6248400" y="43434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2433" name="Oval 145"/>
          <p:cNvSpPr>
            <a:spLocks noChangeAspect="1" noChangeArrowheads="1"/>
          </p:cNvSpPr>
          <p:nvPr/>
        </p:nvSpPr>
        <p:spPr bwMode="auto">
          <a:xfrm>
            <a:off x="4572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2434" name="Oval 146"/>
          <p:cNvSpPr>
            <a:spLocks noChangeArrowheads="1"/>
          </p:cNvSpPr>
          <p:nvPr/>
        </p:nvSpPr>
        <p:spPr bwMode="auto">
          <a:xfrm>
            <a:off x="6172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2435" name="AutoShape 147"/>
          <p:cNvCxnSpPr>
            <a:cxnSpLocks noChangeShapeType="1"/>
            <a:stCxn id="12433" idx="6"/>
            <a:endCxn id="12434" idx="2"/>
          </p:cNvCxnSpPr>
          <p:nvPr/>
        </p:nvCxnSpPr>
        <p:spPr bwMode="auto">
          <a:xfrm>
            <a:off x="5029200" y="3733800"/>
            <a:ext cx="1143000" cy="0"/>
          </a:xfrm>
          <a:prstGeom prst="straightConnector1">
            <a:avLst/>
          </a:prstGeom>
          <a:noFill/>
          <a:ln w="9525">
            <a:solidFill>
              <a:schemeClr val="tx1"/>
            </a:solidFill>
            <a:round/>
            <a:headEnd/>
            <a:tailEnd/>
          </a:ln>
          <a:effectLst/>
        </p:spPr>
      </p:cxnSp>
      <p:sp>
        <p:nvSpPr>
          <p:cNvPr id="12436" name="Text Box 148"/>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2437" name="Text Box 149"/>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2438" name="Text Box 150"/>
          <p:cNvSpPr txBox="1">
            <a:spLocks noChangeArrowheads="1"/>
          </p:cNvSpPr>
          <p:nvPr/>
        </p:nvSpPr>
        <p:spPr bwMode="auto">
          <a:xfrm>
            <a:off x="62484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2439" name="Text Box 151"/>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Add Edge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Oval 2"/>
          <p:cNvSpPr>
            <a:spLocks noChangeAspect="1" noChangeArrowheads="1"/>
          </p:cNvSpPr>
          <p:nvPr/>
        </p:nvSpPr>
        <p:spPr bwMode="auto">
          <a:xfrm>
            <a:off x="45720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3315" name="Oval 3"/>
          <p:cNvSpPr>
            <a:spLocks noChangeArrowheads="1"/>
          </p:cNvSpPr>
          <p:nvPr/>
        </p:nvSpPr>
        <p:spPr bwMode="auto">
          <a:xfrm>
            <a:off x="61722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3316" name="AutoShape 4"/>
          <p:cNvCxnSpPr>
            <a:cxnSpLocks noChangeShapeType="1"/>
            <a:stCxn id="13314" idx="6"/>
            <a:endCxn id="13315" idx="2"/>
          </p:cNvCxnSpPr>
          <p:nvPr/>
        </p:nvCxnSpPr>
        <p:spPr bwMode="auto">
          <a:xfrm>
            <a:off x="5029200" y="1524000"/>
            <a:ext cx="1143000" cy="0"/>
          </a:xfrm>
          <a:prstGeom prst="straightConnector1">
            <a:avLst/>
          </a:prstGeom>
          <a:noFill/>
          <a:ln w="9525">
            <a:solidFill>
              <a:schemeClr val="tx1"/>
            </a:solidFill>
            <a:round/>
            <a:headEnd/>
            <a:tailEnd/>
          </a:ln>
          <a:effectLst/>
        </p:spPr>
      </p:cxnSp>
      <p:sp>
        <p:nvSpPr>
          <p:cNvPr id="13317" name="Text Box 5"/>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3318" name="Oval 6"/>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3319" name="Oval 7"/>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3320" name="AutoShape 8"/>
          <p:cNvCxnSpPr>
            <a:cxnSpLocks noChangeShapeType="1"/>
            <a:stCxn id="13318" idx="6"/>
            <a:endCxn id="13319"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13321" name="Text Box 9"/>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3322" name="Oval 10"/>
          <p:cNvSpPr>
            <a:spLocks noChangeAspect="1" noChangeArrowheads="1"/>
          </p:cNvSpPr>
          <p:nvPr/>
        </p:nvSpPr>
        <p:spPr bwMode="auto">
          <a:xfrm>
            <a:off x="68580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3323" name="Oval 11"/>
          <p:cNvSpPr>
            <a:spLocks noChangeArrowheads="1"/>
          </p:cNvSpPr>
          <p:nvPr/>
        </p:nvSpPr>
        <p:spPr bwMode="auto">
          <a:xfrm>
            <a:off x="84582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3324" name="AutoShape 12"/>
          <p:cNvCxnSpPr>
            <a:cxnSpLocks noChangeShapeType="1"/>
            <a:stCxn id="13322" idx="6"/>
            <a:endCxn id="13323" idx="2"/>
          </p:cNvCxnSpPr>
          <p:nvPr/>
        </p:nvCxnSpPr>
        <p:spPr bwMode="auto">
          <a:xfrm>
            <a:off x="7315200" y="1524000"/>
            <a:ext cx="1143000" cy="0"/>
          </a:xfrm>
          <a:prstGeom prst="straightConnector1">
            <a:avLst/>
          </a:prstGeom>
          <a:noFill/>
          <a:ln w="9525">
            <a:solidFill>
              <a:schemeClr val="tx1"/>
            </a:solidFill>
            <a:round/>
            <a:headEnd/>
            <a:tailEnd/>
          </a:ln>
          <a:effectLst/>
        </p:spPr>
      </p:cxnSp>
      <p:sp>
        <p:nvSpPr>
          <p:cNvPr id="13325" name="Text Box 13"/>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3326" name="Oval 14"/>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3327" name="Oval 15"/>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3328" name="AutoShape 16"/>
          <p:cNvCxnSpPr>
            <a:cxnSpLocks noChangeShapeType="1"/>
            <a:stCxn id="13326" idx="6"/>
            <a:endCxn id="13327"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13329" name="Text Box 17"/>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3330" name="Oval 18"/>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3331" name="Oval 19"/>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3332" name="AutoShape 20"/>
          <p:cNvCxnSpPr>
            <a:cxnSpLocks noChangeShapeType="1"/>
            <a:stCxn id="13330" idx="6"/>
            <a:endCxn id="13331"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13333" name="Text Box 21"/>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3334" name="Oval 22"/>
          <p:cNvSpPr>
            <a:spLocks noChangeAspect="1" noChangeArrowheads="1"/>
          </p:cNvSpPr>
          <p:nvPr/>
        </p:nvSpPr>
        <p:spPr bwMode="auto">
          <a:xfrm>
            <a:off x="6858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3335" name="Oval 23"/>
          <p:cNvSpPr>
            <a:spLocks noChangeArrowheads="1"/>
          </p:cNvSpPr>
          <p:nvPr/>
        </p:nvSpPr>
        <p:spPr bwMode="auto">
          <a:xfrm>
            <a:off x="8458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3336" name="AutoShape 24"/>
          <p:cNvCxnSpPr>
            <a:cxnSpLocks noChangeShapeType="1"/>
            <a:stCxn id="13334" idx="6"/>
            <a:endCxn id="13335" idx="2"/>
          </p:cNvCxnSpPr>
          <p:nvPr/>
        </p:nvCxnSpPr>
        <p:spPr bwMode="auto">
          <a:xfrm>
            <a:off x="7315200" y="2971800"/>
            <a:ext cx="1143000" cy="0"/>
          </a:xfrm>
          <a:prstGeom prst="straightConnector1">
            <a:avLst/>
          </a:prstGeom>
          <a:noFill/>
          <a:ln w="9525">
            <a:solidFill>
              <a:schemeClr val="tx1"/>
            </a:solidFill>
            <a:round/>
            <a:headEnd/>
            <a:tailEnd/>
          </a:ln>
          <a:effectLst/>
        </p:spPr>
      </p:cxnSp>
      <p:sp>
        <p:nvSpPr>
          <p:cNvPr id="13337" name="Text Box 25"/>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3338" name="Oval 26"/>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3339" name="Oval 27"/>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3340" name="AutoShape 28"/>
          <p:cNvCxnSpPr>
            <a:cxnSpLocks noChangeShapeType="1"/>
            <a:stCxn id="13338" idx="6"/>
            <a:endCxn id="13339"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13341" name="Text Box 29"/>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3342" name="Oval 30"/>
          <p:cNvSpPr>
            <a:spLocks noChangeArrowheads="1"/>
          </p:cNvSpPr>
          <p:nvPr/>
        </p:nvSpPr>
        <p:spPr bwMode="auto">
          <a:xfrm>
            <a:off x="2514600" y="2971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3343" name="Oval 31"/>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3344" name="Oval 32"/>
          <p:cNvSpPr>
            <a:spLocks noChangeArrowheads="1"/>
          </p:cNvSpPr>
          <p:nvPr/>
        </p:nvSpPr>
        <p:spPr bwMode="auto">
          <a:xfrm>
            <a:off x="1905000" y="5715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3345" name="Oval 33"/>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3346" name="Oval 34"/>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3347" name="AutoShape 35"/>
          <p:cNvCxnSpPr>
            <a:cxnSpLocks noChangeShapeType="1"/>
            <a:stCxn id="13338" idx="3"/>
            <a:endCxn id="13343"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13348" name="AutoShape 36"/>
          <p:cNvCxnSpPr>
            <a:cxnSpLocks noChangeShapeType="1"/>
            <a:stCxn id="13343" idx="5"/>
            <a:endCxn id="13344"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13349" name="AutoShape 37"/>
          <p:cNvCxnSpPr>
            <a:cxnSpLocks noChangeShapeType="1"/>
            <a:stCxn id="13344" idx="7"/>
            <a:endCxn id="13346"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13350" name="AutoShape 38"/>
          <p:cNvCxnSpPr>
            <a:cxnSpLocks noChangeShapeType="1"/>
            <a:stCxn id="13345" idx="3"/>
            <a:endCxn id="13346"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13351" name="AutoShape 39"/>
          <p:cNvCxnSpPr>
            <a:cxnSpLocks noChangeShapeType="1"/>
            <a:stCxn id="13342" idx="4"/>
            <a:endCxn id="13346" idx="0"/>
          </p:cNvCxnSpPr>
          <p:nvPr/>
        </p:nvCxnSpPr>
        <p:spPr bwMode="auto">
          <a:xfrm>
            <a:off x="2743200" y="3429000"/>
            <a:ext cx="0" cy="609600"/>
          </a:xfrm>
          <a:prstGeom prst="straightConnector1">
            <a:avLst/>
          </a:prstGeom>
          <a:noFill/>
          <a:ln w="9525">
            <a:solidFill>
              <a:srgbClr val="FFFF00"/>
            </a:solidFill>
            <a:round/>
            <a:headEnd/>
            <a:tailEnd/>
          </a:ln>
          <a:effectLst/>
        </p:spPr>
      </p:cxnSp>
      <p:cxnSp>
        <p:nvCxnSpPr>
          <p:cNvPr id="13352" name="AutoShape 40"/>
          <p:cNvCxnSpPr>
            <a:cxnSpLocks noChangeShapeType="1"/>
            <a:stCxn id="13338" idx="4"/>
            <a:endCxn id="13344"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13353" name="AutoShape 41"/>
          <p:cNvCxnSpPr>
            <a:cxnSpLocks noChangeShapeType="1"/>
            <a:stCxn id="13339" idx="3"/>
            <a:endCxn id="13342" idx="7"/>
          </p:cNvCxnSpPr>
          <p:nvPr/>
        </p:nvCxnSpPr>
        <p:spPr bwMode="auto">
          <a:xfrm flipH="1">
            <a:off x="2905125" y="2447925"/>
            <a:ext cx="514350" cy="590550"/>
          </a:xfrm>
          <a:prstGeom prst="straightConnector1">
            <a:avLst/>
          </a:prstGeom>
          <a:noFill/>
          <a:ln w="9525">
            <a:solidFill>
              <a:srgbClr val="FFFF00"/>
            </a:solidFill>
            <a:round/>
            <a:headEnd/>
            <a:tailEnd/>
          </a:ln>
          <a:effectLst/>
        </p:spPr>
      </p:cxnSp>
      <p:cxnSp>
        <p:nvCxnSpPr>
          <p:cNvPr id="13354" name="AutoShape 42"/>
          <p:cNvCxnSpPr>
            <a:cxnSpLocks noChangeShapeType="1"/>
            <a:stCxn id="13339" idx="4"/>
            <a:endCxn id="13345"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13355" name="Oval 43"/>
          <p:cNvSpPr>
            <a:spLocks noChangeAspect="1" noChangeArrowheads="1"/>
          </p:cNvSpPr>
          <p:nvPr/>
        </p:nvSpPr>
        <p:spPr bwMode="auto">
          <a:xfrm>
            <a:off x="6858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3356" name="Oval 44"/>
          <p:cNvSpPr>
            <a:spLocks noChangeArrowheads="1"/>
          </p:cNvSpPr>
          <p:nvPr/>
        </p:nvSpPr>
        <p:spPr bwMode="auto">
          <a:xfrm>
            <a:off x="8458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3357" name="AutoShape 45"/>
          <p:cNvCxnSpPr>
            <a:cxnSpLocks noChangeShapeType="1"/>
            <a:stCxn id="13355" idx="6"/>
            <a:endCxn id="13356" idx="2"/>
          </p:cNvCxnSpPr>
          <p:nvPr/>
        </p:nvCxnSpPr>
        <p:spPr bwMode="auto">
          <a:xfrm>
            <a:off x="7315200" y="3733800"/>
            <a:ext cx="1143000" cy="0"/>
          </a:xfrm>
          <a:prstGeom prst="straightConnector1">
            <a:avLst/>
          </a:prstGeom>
          <a:noFill/>
          <a:ln w="9525">
            <a:solidFill>
              <a:schemeClr val="tx1"/>
            </a:solidFill>
            <a:round/>
            <a:headEnd/>
            <a:tailEnd/>
          </a:ln>
          <a:effectLst/>
        </p:spPr>
      </p:cxnSp>
      <p:sp>
        <p:nvSpPr>
          <p:cNvPr id="13358" name="Text Box 46"/>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3359" name="Oval 47"/>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3360" name="Oval 48"/>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3361" name="AutoShape 49"/>
          <p:cNvCxnSpPr>
            <a:cxnSpLocks noChangeShapeType="1"/>
            <a:stCxn id="13359" idx="6"/>
            <a:endCxn id="13360"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13362" name="Text Box 50"/>
          <p:cNvSpPr txBox="1">
            <a:spLocks noChangeArrowheads="1"/>
          </p:cNvSpPr>
          <p:nvPr/>
        </p:nvSpPr>
        <p:spPr bwMode="auto">
          <a:xfrm>
            <a:off x="7772400" y="5791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3363" name="Oval 51"/>
          <p:cNvSpPr>
            <a:spLocks noChangeAspect="1" noChangeArrowheads="1"/>
          </p:cNvSpPr>
          <p:nvPr/>
        </p:nvSpPr>
        <p:spPr bwMode="auto">
          <a:xfrm>
            <a:off x="6858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3364" name="Oval 52"/>
          <p:cNvSpPr>
            <a:spLocks noChangeArrowheads="1"/>
          </p:cNvSpPr>
          <p:nvPr/>
        </p:nvSpPr>
        <p:spPr bwMode="auto">
          <a:xfrm>
            <a:off x="8458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3365" name="AutoShape 53"/>
          <p:cNvCxnSpPr>
            <a:cxnSpLocks noChangeShapeType="1"/>
            <a:stCxn id="13363" idx="6"/>
            <a:endCxn id="13364" idx="2"/>
          </p:cNvCxnSpPr>
          <p:nvPr/>
        </p:nvCxnSpPr>
        <p:spPr bwMode="auto">
          <a:xfrm>
            <a:off x="7315200" y="762000"/>
            <a:ext cx="1143000" cy="0"/>
          </a:xfrm>
          <a:prstGeom prst="straightConnector1">
            <a:avLst/>
          </a:prstGeom>
          <a:noFill/>
          <a:ln w="9525">
            <a:solidFill>
              <a:srgbClr val="FFFF00"/>
            </a:solidFill>
            <a:round/>
            <a:headEnd/>
            <a:tailEnd/>
          </a:ln>
          <a:effectLst/>
        </p:spPr>
      </p:cxnSp>
      <p:sp>
        <p:nvSpPr>
          <p:cNvPr id="13366" name="Text Box 54"/>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3367" name="Oval 55"/>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3368" name="Oval 56"/>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3369" name="AutoShape 57"/>
          <p:cNvCxnSpPr>
            <a:cxnSpLocks noChangeShapeType="1"/>
            <a:stCxn id="13367" idx="6"/>
            <a:endCxn id="13368"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13370" name="Text Box 58"/>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3371" name="Oval 59"/>
          <p:cNvSpPr>
            <a:spLocks noChangeAspect="1" noChangeArrowheads="1"/>
          </p:cNvSpPr>
          <p:nvPr/>
        </p:nvSpPr>
        <p:spPr bwMode="auto">
          <a:xfrm>
            <a:off x="68580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3372" name="Oval 60"/>
          <p:cNvSpPr>
            <a:spLocks noChangeArrowheads="1"/>
          </p:cNvSpPr>
          <p:nvPr/>
        </p:nvSpPr>
        <p:spPr bwMode="auto">
          <a:xfrm>
            <a:off x="84582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3373" name="AutoShape 61"/>
          <p:cNvCxnSpPr>
            <a:cxnSpLocks noChangeShapeType="1"/>
            <a:stCxn id="13371" idx="6"/>
            <a:endCxn id="13372" idx="2"/>
          </p:cNvCxnSpPr>
          <p:nvPr/>
        </p:nvCxnSpPr>
        <p:spPr bwMode="auto">
          <a:xfrm>
            <a:off x="7315200" y="2286000"/>
            <a:ext cx="1143000" cy="0"/>
          </a:xfrm>
          <a:prstGeom prst="straightConnector1">
            <a:avLst/>
          </a:prstGeom>
          <a:noFill/>
          <a:ln w="9525">
            <a:solidFill>
              <a:schemeClr val="tx1"/>
            </a:solidFill>
            <a:round/>
            <a:headEnd/>
            <a:tailEnd/>
          </a:ln>
          <a:effectLst/>
        </p:spPr>
      </p:cxnSp>
      <p:sp>
        <p:nvSpPr>
          <p:cNvPr id="13374" name="Text Box 62"/>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3375" name="Oval 63"/>
          <p:cNvSpPr>
            <a:spLocks noChangeAspect="1" noChangeArrowheads="1"/>
          </p:cNvSpPr>
          <p:nvPr/>
        </p:nvSpPr>
        <p:spPr bwMode="auto">
          <a:xfrm>
            <a:off x="4572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3376" name="Oval 64"/>
          <p:cNvSpPr>
            <a:spLocks noChangeArrowheads="1"/>
          </p:cNvSpPr>
          <p:nvPr/>
        </p:nvSpPr>
        <p:spPr bwMode="auto">
          <a:xfrm>
            <a:off x="6172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3377" name="AutoShape 65"/>
          <p:cNvCxnSpPr>
            <a:cxnSpLocks noChangeShapeType="1"/>
            <a:stCxn id="13375" idx="6"/>
            <a:endCxn id="13376" idx="2"/>
          </p:cNvCxnSpPr>
          <p:nvPr/>
        </p:nvCxnSpPr>
        <p:spPr bwMode="auto">
          <a:xfrm>
            <a:off x="5029200" y="2971800"/>
            <a:ext cx="1143000" cy="0"/>
          </a:xfrm>
          <a:prstGeom prst="straightConnector1">
            <a:avLst/>
          </a:prstGeom>
          <a:noFill/>
          <a:ln w="9525">
            <a:solidFill>
              <a:schemeClr val="tx1"/>
            </a:solidFill>
            <a:round/>
            <a:headEnd/>
            <a:tailEnd/>
          </a:ln>
          <a:effectLst/>
        </p:spPr>
      </p:cxnSp>
      <p:sp>
        <p:nvSpPr>
          <p:cNvPr id="13378" name="Text Box 66"/>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3379" name="Oval 67"/>
          <p:cNvSpPr>
            <a:spLocks noChangeAspect="1" noChangeArrowheads="1"/>
          </p:cNvSpPr>
          <p:nvPr/>
        </p:nvSpPr>
        <p:spPr bwMode="auto">
          <a:xfrm>
            <a:off x="45720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3380" name="Oval 68"/>
          <p:cNvSpPr>
            <a:spLocks noChangeArrowheads="1"/>
          </p:cNvSpPr>
          <p:nvPr/>
        </p:nvSpPr>
        <p:spPr bwMode="auto">
          <a:xfrm>
            <a:off x="61722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3381" name="AutoShape 69"/>
          <p:cNvCxnSpPr>
            <a:cxnSpLocks noChangeShapeType="1"/>
            <a:stCxn id="13379" idx="6"/>
            <a:endCxn id="13380" idx="2"/>
          </p:cNvCxnSpPr>
          <p:nvPr/>
        </p:nvCxnSpPr>
        <p:spPr bwMode="auto">
          <a:xfrm>
            <a:off x="5029200" y="2286000"/>
            <a:ext cx="1143000" cy="0"/>
          </a:xfrm>
          <a:prstGeom prst="straightConnector1">
            <a:avLst/>
          </a:prstGeom>
          <a:noFill/>
          <a:ln w="9525">
            <a:solidFill>
              <a:schemeClr val="tx1"/>
            </a:solidFill>
            <a:round/>
            <a:headEnd/>
            <a:tailEnd/>
          </a:ln>
          <a:effectLst/>
        </p:spPr>
      </p:cxnSp>
      <p:sp>
        <p:nvSpPr>
          <p:cNvPr id="13382" name="Text Box 70"/>
          <p:cNvSpPr txBox="1">
            <a:spLocks noChangeArrowheads="1"/>
          </p:cNvSpPr>
          <p:nvPr/>
        </p:nvSpPr>
        <p:spPr bwMode="auto">
          <a:xfrm>
            <a:off x="5486400" y="2057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3383" name="Rectangle 71"/>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13384" name="Oval 72"/>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3385" name="Oval 73"/>
          <p:cNvSpPr>
            <a:spLocks noChangeArrowheads="1"/>
          </p:cNvSpPr>
          <p:nvPr/>
        </p:nvSpPr>
        <p:spPr bwMode="auto">
          <a:xfrm>
            <a:off x="914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3386" name="Oval 7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3387" name="AutoShape 75"/>
          <p:cNvCxnSpPr>
            <a:cxnSpLocks noChangeShapeType="1"/>
            <a:stCxn id="13344" idx="6"/>
            <a:endCxn id="13384"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13388" name="AutoShape 76"/>
          <p:cNvCxnSpPr>
            <a:cxnSpLocks noChangeShapeType="1"/>
            <a:stCxn id="13344" idx="2"/>
            <a:endCxn id="13385" idx="5"/>
          </p:cNvCxnSpPr>
          <p:nvPr/>
        </p:nvCxnSpPr>
        <p:spPr bwMode="auto">
          <a:xfrm flipH="1" flipV="1">
            <a:off x="1304925" y="5648325"/>
            <a:ext cx="600075" cy="295275"/>
          </a:xfrm>
          <a:prstGeom prst="straightConnector1">
            <a:avLst/>
          </a:prstGeom>
          <a:noFill/>
          <a:ln w="9525">
            <a:solidFill>
              <a:srgbClr val="FFFF00"/>
            </a:solidFill>
            <a:round/>
            <a:headEnd/>
            <a:tailEnd/>
          </a:ln>
          <a:effectLst/>
        </p:spPr>
      </p:cxnSp>
      <p:cxnSp>
        <p:nvCxnSpPr>
          <p:cNvPr id="13389" name="AutoShape 77"/>
          <p:cNvCxnSpPr>
            <a:cxnSpLocks noChangeShapeType="1"/>
            <a:stCxn id="13343" idx="1"/>
            <a:endCxn id="13386"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13390" name="AutoShape 78"/>
          <p:cNvCxnSpPr>
            <a:cxnSpLocks noChangeShapeType="1"/>
            <a:stCxn id="13384" idx="1"/>
            <a:endCxn id="13346"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13391" name="AutoShape 79"/>
          <p:cNvCxnSpPr>
            <a:cxnSpLocks noChangeShapeType="1"/>
            <a:stCxn id="13345" idx="4"/>
            <a:endCxn id="13384"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13392" name="AutoShape 80"/>
          <p:cNvCxnSpPr>
            <a:cxnSpLocks noChangeShapeType="1"/>
            <a:stCxn id="13386" idx="7"/>
            <a:endCxn id="13338"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13393" name="Text Box 81"/>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3394" name="Text Box 82"/>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3395" name="Text Box 83"/>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3396" name="Text Box 84"/>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3397" name="Text Box 85"/>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3398" name="Text Box 86"/>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3399" name="Text Box 87"/>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3400" name="Text Box 8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3401" name="Text Box 89"/>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3402" name="Text Box 90"/>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3403" name="Text Box 91"/>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3404" name="Text Box 92"/>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3405" name="Text Box 93"/>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3406" name="Text Box 94"/>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3407" name="Text Box 95"/>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3408" name="Text Box 96"/>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3409" name="Text Box 97"/>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3410" name="Text Box 98"/>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3411" name="Text Box 99"/>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3412" name="Text Box 100"/>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3413" name="Text Box 101"/>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3414" name="Text Box 102"/>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3415" name="Text Box 103"/>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3416" name="Text Box 104"/>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3417" name="Text Box 105"/>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3418" name="Text Box 106"/>
          <p:cNvSpPr txBox="1">
            <a:spLocks noChangeArrowheads="1"/>
          </p:cNvSpPr>
          <p:nvPr/>
        </p:nvSpPr>
        <p:spPr bwMode="auto">
          <a:xfrm>
            <a:off x="69342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3419" name="Text Box 107"/>
          <p:cNvSpPr txBox="1">
            <a:spLocks noChangeArrowheads="1"/>
          </p:cNvSpPr>
          <p:nvPr/>
        </p:nvSpPr>
        <p:spPr bwMode="auto">
          <a:xfrm>
            <a:off x="6934200" y="5867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3420" name="Text Box 108"/>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3421" name="Text Box 109"/>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3422" name="Text Box 110"/>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3423" name="Text Box 111"/>
          <p:cNvSpPr txBox="1">
            <a:spLocks noChangeArrowheads="1"/>
          </p:cNvSpPr>
          <p:nvPr/>
        </p:nvSpPr>
        <p:spPr bwMode="auto">
          <a:xfrm>
            <a:off x="6934200" y="609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3424" name="Text Box 112"/>
          <p:cNvSpPr txBox="1">
            <a:spLocks noChangeArrowheads="1"/>
          </p:cNvSpPr>
          <p:nvPr/>
        </p:nvSpPr>
        <p:spPr bwMode="auto">
          <a:xfrm>
            <a:off x="62484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3425" name="Text Box 113"/>
          <p:cNvSpPr txBox="1">
            <a:spLocks noChangeArrowheads="1"/>
          </p:cNvSpPr>
          <p:nvPr/>
        </p:nvSpPr>
        <p:spPr bwMode="auto">
          <a:xfrm>
            <a:off x="8534400" y="609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3426" name="Text Box 114"/>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3427" name="Text Box 115"/>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3428" name="Text Box 116"/>
          <p:cNvSpPr txBox="1">
            <a:spLocks noChangeArrowheads="1"/>
          </p:cNvSpPr>
          <p:nvPr/>
        </p:nvSpPr>
        <p:spPr bwMode="auto">
          <a:xfrm>
            <a:off x="8534400" y="51054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3429" name="Text Box 117"/>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3430" name="Text Box 118"/>
          <p:cNvSpPr txBox="1">
            <a:spLocks noChangeArrowheads="1"/>
          </p:cNvSpPr>
          <p:nvPr/>
        </p:nvSpPr>
        <p:spPr bwMode="auto">
          <a:xfrm>
            <a:off x="69342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3431" name="Text Box 119"/>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3432" name="Text Box 120"/>
          <p:cNvSpPr txBox="1">
            <a:spLocks noChangeArrowheads="1"/>
          </p:cNvSpPr>
          <p:nvPr/>
        </p:nvSpPr>
        <p:spPr bwMode="auto">
          <a:xfrm>
            <a:off x="6934200" y="2133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3433" name="Text Box 121"/>
          <p:cNvSpPr txBox="1">
            <a:spLocks noChangeArrowheads="1"/>
          </p:cNvSpPr>
          <p:nvPr/>
        </p:nvSpPr>
        <p:spPr bwMode="auto">
          <a:xfrm>
            <a:off x="4648200" y="5105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3434" name="Text Box 122"/>
          <p:cNvSpPr txBox="1">
            <a:spLocks noChangeArrowheads="1"/>
          </p:cNvSpPr>
          <p:nvPr/>
        </p:nvSpPr>
        <p:spPr bwMode="auto">
          <a:xfrm>
            <a:off x="8534400" y="2133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3435" name="Text Box 123"/>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3436" name="Text Box 124"/>
          <p:cNvSpPr txBox="1">
            <a:spLocks noChangeArrowheads="1"/>
          </p:cNvSpPr>
          <p:nvPr/>
        </p:nvSpPr>
        <p:spPr bwMode="auto">
          <a:xfrm>
            <a:off x="4648200" y="2819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3437" name="Text Box 125"/>
          <p:cNvSpPr txBox="1">
            <a:spLocks noChangeArrowheads="1"/>
          </p:cNvSpPr>
          <p:nvPr/>
        </p:nvSpPr>
        <p:spPr bwMode="auto">
          <a:xfrm>
            <a:off x="69342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3438" name="Text Box 126"/>
          <p:cNvSpPr txBox="1">
            <a:spLocks noChangeArrowheads="1"/>
          </p:cNvSpPr>
          <p:nvPr/>
        </p:nvSpPr>
        <p:spPr bwMode="auto">
          <a:xfrm>
            <a:off x="6248400" y="2819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3439" name="Text Box 127"/>
          <p:cNvSpPr txBox="1">
            <a:spLocks noChangeArrowheads="1"/>
          </p:cNvSpPr>
          <p:nvPr/>
        </p:nvSpPr>
        <p:spPr bwMode="auto">
          <a:xfrm>
            <a:off x="8534400" y="4343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3440" name="Text Box 128"/>
          <p:cNvSpPr txBox="1">
            <a:spLocks noChangeArrowheads="1"/>
          </p:cNvSpPr>
          <p:nvPr/>
        </p:nvSpPr>
        <p:spPr bwMode="auto">
          <a:xfrm>
            <a:off x="4648200" y="2133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3441" name="Text Box 129"/>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3442" name="Text Box 130"/>
          <p:cNvSpPr txBox="1">
            <a:spLocks noChangeArrowheads="1"/>
          </p:cNvSpPr>
          <p:nvPr/>
        </p:nvSpPr>
        <p:spPr bwMode="auto">
          <a:xfrm>
            <a:off x="8534400" y="2819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3443" name="Text Box 131"/>
          <p:cNvSpPr txBox="1">
            <a:spLocks noChangeArrowheads="1"/>
          </p:cNvSpPr>
          <p:nvPr/>
        </p:nvSpPr>
        <p:spPr bwMode="auto">
          <a:xfrm>
            <a:off x="6934200" y="2819400"/>
            <a:ext cx="242888" cy="304800"/>
          </a:xfrm>
          <a:prstGeom prst="rect">
            <a:avLst/>
          </a:prstGeom>
          <a:noFill/>
          <a:ln w="9525">
            <a:noFill/>
            <a:miter lim="800000"/>
            <a:headEnd/>
            <a:tailEnd/>
          </a:ln>
          <a:effectLst/>
        </p:spPr>
        <p:txBody>
          <a:bodyPr wrap="none">
            <a:spAutoFit/>
          </a:bodyPr>
          <a:lstStyle/>
          <a:p>
            <a:r>
              <a:rPr lang="en-US" altLang="el-GR" sz="1400"/>
              <a:t>I</a:t>
            </a:r>
          </a:p>
        </p:txBody>
      </p:sp>
      <p:cxnSp>
        <p:nvCxnSpPr>
          <p:cNvPr id="13444" name="AutoShape 132"/>
          <p:cNvCxnSpPr>
            <a:cxnSpLocks noChangeShapeType="1"/>
            <a:stCxn id="13343" idx="4"/>
            <a:endCxn id="13385"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13445" name="Oval 133"/>
          <p:cNvSpPr>
            <a:spLocks noChangeAspect="1" noChangeArrowheads="1"/>
          </p:cNvSpPr>
          <p:nvPr/>
        </p:nvSpPr>
        <p:spPr bwMode="auto">
          <a:xfrm>
            <a:off x="4572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3446" name="Oval 134"/>
          <p:cNvSpPr>
            <a:spLocks noChangeArrowheads="1"/>
          </p:cNvSpPr>
          <p:nvPr/>
        </p:nvSpPr>
        <p:spPr bwMode="auto">
          <a:xfrm>
            <a:off x="6172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3447" name="AutoShape 135"/>
          <p:cNvCxnSpPr>
            <a:cxnSpLocks noChangeShapeType="1"/>
            <a:stCxn id="13445" idx="6"/>
            <a:endCxn id="13446" idx="2"/>
          </p:cNvCxnSpPr>
          <p:nvPr/>
        </p:nvCxnSpPr>
        <p:spPr bwMode="auto">
          <a:xfrm>
            <a:off x="5029200" y="762000"/>
            <a:ext cx="1143000" cy="0"/>
          </a:xfrm>
          <a:prstGeom prst="straightConnector1">
            <a:avLst/>
          </a:prstGeom>
          <a:noFill/>
          <a:ln w="9525">
            <a:solidFill>
              <a:srgbClr val="FFFF00"/>
            </a:solidFill>
            <a:round/>
            <a:headEnd/>
            <a:tailEnd/>
          </a:ln>
          <a:effectLst/>
        </p:spPr>
      </p:cxnSp>
      <p:sp>
        <p:nvSpPr>
          <p:cNvPr id="13448" name="Text Box 136"/>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3449" name="Text Box 137"/>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3450" name="Text Box 138"/>
          <p:cNvSpPr txBox="1">
            <a:spLocks noChangeArrowheads="1"/>
          </p:cNvSpPr>
          <p:nvPr/>
        </p:nvSpPr>
        <p:spPr bwMode="auto">
          <a:xfrm>
            <a:off x="6248400" y="609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3451" name="Oval 139"/>
          <p:cNvSpPr>
            <a:spLocks noChangeAspect="1" noChangeArrowheads="1"/>
          </p:cNvSpPr>
          <p:nvPr/>
        </p:nvSpPr>
        <p:spPr bwMode="auto">
          <a:xfrm>
            <a:off x="4572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3452" name="Oval 140"/>
          <p:cNvSpPr>
            <a:spLocks noChangeArrowheads="1"/>
          </p:cNvSpPr>
          <p:nvPr/>
        </p:nvSpPr>
        <p:spPr bwMode="auto">
          <a:xfrm>
            <a:off x="6172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3453" name="AutoShape 141"/>
          <p:cNvCxnSpPr>
            <a:cxnSpLocks noChangeShapeType="1"/>
            <a:stCxn id="13451" idx="6"/>
            <a:endCxn id="13452" idx="2"/>
          </p:cNvCxnSpPr>
          <p:nvPr/>
        </p:nvCxnSpPr>
        <p:spPr bwMode="auto">
          <a:xfrm>
            <a:off x="5029200" y="4495800"/>
            <a:ext cx="1143000" cy="0"/>
          </a:xfrm>
          <a:prstGeom prst="straightConnector1">
            <a:avLst/>
          </a:prstGeom>
          <a:noFill/>
          <a:ln w="9525">
            <a:solidFill>
              <a:schemeClr val="tx1"/>
            </a:solidFill>
            <a:round/>
            <a:headEnd/>
            <a:tailEnd/>
          </a:ln>
          <a:effectLst/>
        </p:spPr>
      </p:cxnSp>
      <p:sp>
        <p:nvSpPr>
          <p:cNvPr id="13454" name="Text Box 142"/>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3455" name="Text Box 143"/>
          <p:cNvSpPr txBox="1">
            <a:spLocks noChangeArrowheads="1"/>
          </p:cNvSpPr>
          <p:nvPr/>
        </p:nvSpPr>
        <p:spPr bwMode="auto">
          <a:xfrm>
            <a:off x="4648200" y="4343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3456" name="Text Box 144"/>
          <p:cNvSpPr txBox="1">
            <a:spLocks noChangeArrowheads="1"/>
          </p:cNvSpPr>
          <p:nvPr/>
        </p:nvSpPr>
        <p:spPr bwMode="auto">
          <a:xfrm>
            <a:off x="6248400" y="43434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3457" name="Oval 145"/>
          <p:cNvSpPr>
            <a:spLocks noChangeAspect="1" noChangeArrowheads="1"/>
          </p:cNvSpPr>
          <p:nvPr/>
        </p:nvSpPr>
        <p:spPr bwMode="auto">
          <a:xfrm>
            <a:off x="4572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3458" name="Oval 146"/>
          <p:cNvSpPr>
            <a:spLocks noChangeArrowheads="1"/>
          </p:cNvSpPr>
          <p:nvPr/>
        </p:nvSpPr>
        <p:spPr bwMode="auto">
          <a:xfrm>
            <a:off x="6172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3459" name="AutoShape 147"/>
          <p:cNvCxnSpPr>
            <a:cxnSpLocks noChangeShapeType="1"/>
            <a:stCxn id="13457" idx="6"/>
            <a:endCxn id="13458" idx="2"/>
          </p:cNvCxnSpPr>
          <p:nvPr/>
        </p:nvCxnSpPr>
        <p:spPr bwMode="auto">
          <a:xfrm>
            <a:off x="5029200" y="3733800"/>
            <a:ext cx="1143000" cy="0"/>
          </a:xfrm>
          <a:prstGeom prst="straightConnector1">
            <a:avLst/>
          </a:prstGeom>
          <a:noFill/>
          <a:ln w="9525">
            <a:solidFill>
              <a:schemeClr val="tx1"/>
            </a:solidFill>
            <a:round/>
            <a:headEnd/>
            <a:tailEnd/>
          </a:ln>
          <a:effectLst/>
        </p:spPr>
      </p:cxnSp>
      <p:sp>
        <p:nvSpPr>
          <p:cNvPr id="13460" name="Text Box 148"/>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3461" name="Text Box 149"/>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3462" name="Text Box 150"/>
          <p:cNvSpPr txBox="1">
            <a:spLocks noChangeArrowheads="1"/>
          </p:cNvSpPr>
          <p:nvPr/>
        </p:nvSpPr>
        <p:spPr bwMode="auto">
          <a:xfrm>
            <a:off x="62484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3463" name="Text Box 151"/>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Add Edge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Oval 2"/>
          <p:cNvSpPr>
            <a:spLocks noChangeAspect="1" noChangeArrowheads="1"/>
          </p:cNvSpPr>
          <p:nvPr/>
        </p:nvSpPr>
        <p:spPr bwMode="auto">
          <a:xfrm>
            <a:off x="4572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4339" name="Oval 3"/>
          <p:cNvSpPr>
            <a:spLocks noChangeArrowheads="1"/>
          </p:cNvSpPr>
          <p:nvPr/>
        </p:nvSpPr>
        <p:spPr bwMode="auto">
          <a:xfrm>
            <a:off x="6172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4340" name="AutoShape 4"/>
          <p:cNvCxnSpPr>
            <a:cxnSpLocks noChangeShapeType="1"/>
            <a:stCxn id="14338" idx="6"/>
            <a:endCxn id="14339" idx="2"/>
          </p:cNvCxnSpPr>
          <p:nvPr/>
        </p:nvCxnSpPr>
        <p:spPr bwMode="auto">
          <a:xfrm>
            <a:off x="5029200" y="1524000"/>
            <a:ext cx="1143000" cy="0"/>
          </a:xfrm>
          <a:prstGeom prst="straightConnector1">
            <a:avLst/>
          </a:prstGeom>
          <a:noFill/>
          <a:ln w="9525">
            <a:solidFill>
              <a:srgbClr val="FFFF00"/>
            </a:solidFill>
            <a:round/>
            <a:headEnd/>
            <a:tailEnd/>
          </a:ln>
          <a:effectLst/>
        </p:spPr>
      </p:cxnSp>
      <p:sp>
        <p:nvSpPr>
          <p:cNvPr id="14341" name="Text Box 5"/>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4342" name="Oval 6"/>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4343" name="Oval 7"/>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4344" name="AutoShape 8"/>
          <p:cNvCxnSpPr>
            <a:cxnSpLocks noChangeShapeType="1"/>
            <a:stCxn id="14342" idx="6"/>
            <a:endCxn id="14343"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14345" name="Text Box 9"/>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4346" name="Oval 10"/>
          <p:cNvSpPr>
            <a:spLocks noChangeAspect="1" noChangeArrowheads="1"/>
          </p:cNvSpPr>
          <p:nvPr/>
        </p:nvSpPr>
        <p:spPr bwMode="auto">
          <a:xfrm>
            <a:off x="68580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4347" name="Oval 11"/>
          <p:cNvSpPr>
            <a:spLocks noChangeArrowheads="1"/>
          </p:cNvSpPr>
          <p:nvPr/>
        </p:nvSpPr>
        <p:spPr bwMode="auto">
          <a:xfrm>
            <a:off x="84582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4348" name="AutoShape 12"/>
          <p:cNvCxnSpPr>
            <a:cxnSpLocks noChangeShapeType="1"/>
            <a:stCxn id="14346" idx="6"/>
            <a:endCxn id="14347" idx="2"/>
          </p:cNvCxnSpPr>
          <p:nvPr/>
        </p:nvCxnSpPr>
        <p:spPr bwMode="auto">
          <a:xfrm>
            <a:off x="7315200" y="1524000"/>
            <a:ext cx="1143000" cy="0"/>
          </a:xfrm>
          <a:prstGeom prst="straightConnector1">
            <a:avLst/>
          </a:prstGeom>
          <a:noFill/>
          <a:ln w="9525">
            <a:solidFill>
              <a:schemeClr val="tx1"/>
            </a:solidFill>
            <a:round/>
            <a:headEnd/>
            <a:tailEnd/>
          </a:ln>
          <a:effectLst/>
        </p:spPr>
      </p:cxnSp>
      <p:sp>
        <p:nvSpPr>
          <p:cNvPr id="14349" name="Text Box 13"/>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4350" name="Oval 14"/>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4351" name="Oval 15"/>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4352" name="AutoShape 16"/>
          <p:cNvCxnSpPr>
            <a:cxnSpLocks noChangeShapeType="1"/>
            <a:stCxn id="14350" idx="6"/>
            <a:endCxn id="14351"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14353" name="Text Box 17"/>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4354" name="Oval 18"/>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4355" name="Oval 19"/>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4356" name="AutoShape 20"/>
          <p:cNvCxnSpPr>
            <a:cxnSpLocks noChangeShapeType="1"/>
            <a:stCxn id="14354" idx="6"/>
            <a:endCxn id="14355"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14357" name="Text Box 21"/>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4358" name="Oval 22"/>
          <p:cNvSpPr>
            <a:spLocks noChangeAspect="1" noChangeArrowheads="1"/>
          </p:cNvSpPr>
          <p:nvPr/>
        </p:nvSpPr>
        <p:spPr bwMode="auto">
          <a:xfrm>
            <a:off x="6858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4359" name="Oval 23"/>
          <p:cNvSpPr>
            <a:spLocks noChangeArrowheads="1"/>
          </p:cNvSpPr>
          <p:nvPr/>
        </p:nvSpPr>
        <p:spPr bwMode="auto">
          <a:xfrm>
            <a:off x="8458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4360" name="AutoShape 24"/>
          <p:cNvCxnSpPr>
            <a:cxnSpLocks noChangeShapeType="1"/>
            <a:stCxn id="14358" idx="6"/>
            <a:endCxn id="14359" idx="2"/>
          </p:cNvCxnSpPr>
          <p:nvPr/>
        </p:nvCxnSpPr>
        <p:spPr bwMode="auto">
          <a:xfrm>
            <a:off x="7315200" y="2971800"/>
            <a:ext cx="1143000" cy="0"/>
          </a:xfrm>
          <a:prstGeom prst="straightConnector1">
            <a:avLst/>
          </a:prstGeom>
          <a:noFill/>
          <a:ln w="9525">
            <a:solidFill>
              <a:schemeClr val="tx1"/>
            </a:solidFill>
            <a:round/>
            <a:headEnd/>
            <a:tailEnd/>
          </a:ln>
          <a:effectLst/>
        </p:spPr>
      </p:cxnSp>
      <p:sp>
        <p:nvSpPr>
          <p:cNvPr id="14361" name="Text Box 25"/>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4362" name="Oval 26"/>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4363" name="Oval 27"/>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4364" name="AutoShape 28"/>
          <p:cNvCxnSpPr>
            <a:cxnSpLocks noChangeShapeType="1"/>
            <a:stCxn id="14362" idx="6"/>
            <a:endCxn id="14363"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14365" name="Text Box 29"/>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4366" name="Oval 30"/>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4367" name="Oval 31"/>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4368" name="Oval 32"/>
          <p:cNvSpPr>
            <a:spLocks noChangeArrowheads="1"/>
          </p:cNvSpPr>
          <p:nvPr/>
        </p:nvSpPr>
        <p:spPr bwMode="auto">
          <a:xfrm>
            <a:off x="1905000" y="5715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4369" name="Oval 33"/>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4370" name="Oval 34"/>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4371" name="AutoShape 35"/>
          <p:cNvCxnSpPr>
            <a:cxnSpLocks noChangeShapeType="1"/>
            <a:stCxn id="14362" idx="3"/>
            <a:endCxn id="14367"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14372" name="AutoShape 36"/>
          <p:cNvCxnSpPr>
            <a:cxnSpLocks noChangeShapeType="1"/>
            <a:stCxn id="14367" idx="5"/>
            <a:endCxn id="14368"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14373" name="AutoShape 37"/>
          <p:cNvCxnSpPr>
            <a:cxnSpLocks noChangeShapeType="1"/>
            <a:stCxn id="14368" idx="7"/>
            <a:endCxn id="14370"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14374" name="AutoShape 38"/>
          <p:cNvCxnSpPr>
            <a:cxnSpLocks noChangeShapeType="1"/>
            <a:stCxn id="14369" idx="3"/>
            <a:endCxn id="14370"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14375" name="AutoShape 39"/>
          <p:cNvCxnSpPr>
            <a:cxnSpLocks noChangeShapeType="1"/>
            <a:stCxn id="14366" idx="4"/>
            <a:endCxn id="14370" idx="0"/>
          </p:cNvCxnSpPr>
          <p:nvPr/>
        </p:nvCxnSpPr>
        <p:spPr bwMode="auto">
          <a:xfrm>
            <a:off x="2743200" y="3429000"/>
            <a:ext cx="0" cy="609600"/>
          </a:xfrm>
          <a:prstGeom prst="straightConnector1">
            <a:avLst/>
          </a:prstGeom>
          <a:noFill/>
          <a:ln w="9525">
            <a:solidFill>
              <a:srgbClr val="FFFF00"/>
            </a:solidFill>
            <a:round/>
            <a:headEnd/>
            <a:tailEnd/>
          </a:ln>
          <a:effectLst/>
        </p:spPr>
      </p:cxnSp>
      <p:cxnSp>
        <p:nvCxnSpPr>
          <p:cNvPr id="14376" name="AutoShape 40"/>
          <p:cNvCxnSpPr>
            <a:cxnSpLocks noChangeShapeType="1"/>
            <a:stCxn id="14362" idx="4"/>
            <a:endCxn id="14368"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14377" name="AutoShape 41"/>
          <p:cNvCxnSpPr>
            <a:cxnSpLocks noChangeShapeType="1"/>
            <a:stCxn id="14363" idx="3"/>
            <a:endCxn id="14366"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14378" name="AutoShape 42"/>
          <p:cNvCxnSpPr>
            <a:cxnSpLocks noChangeShapeType="1"/>
            <a:stCxn id="14363" idx="4"/>
            <a:endCxn id="14369"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14379" name="Oval 43"/>
          <p:cNvSpPr>
            <a:spLocks noChangeAspect="1" noChangeArrowheads="1"/>
          </p:cNvSpPr>
          <p:nvPr/>
        </p:nvSpPr>
        <p:spPr bwMode="auto">
          <a:xfrm>
            <a:off x="6858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4380" name="Oval 44"/>
          <p:cNvSpPr>
            <a:spLocks noChangeArrowheads="1"/>
          </p:cNvSpPr>
          <p:nvPr/>
        </p:nvSpPr>
        <p:spPr bwMode="auto">
          <a:xfrm>
            <a:off x="8458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4381" name="AutoShape 45"/>
          <p:cNvCxnSpPr>
            <a:cxnSpLocks noChangeShapeType="1"/>
            <a:stCxn id="14379" idx="6"/>
            <a:endCxn id="14380" idx="2"/>
          </p:cNvCxnSpPr>
          <p:nvPr/>
        </p:nvCxnSpPr>
        <p:spPr bwMode="auto">
          <a:xfrm>
            <a:off x="7315200" y="3733800"/>
            <a:ext cx="1143000" cy="0"/>
          </a:xfrm>
          <a:prstGeom prst="straightConnector1">
            <a:avLst/>
          </a:prstGeom>
          <a:noFill/>
          <a:ln w="9525">
            <a:solidFill>
              <a:schemeClr val="tx1"/>
            </a:solidFill>
            <a:round/>
            <a:headEnd/>
            <a:tailEnd/>
          </a:ln>
          <a:effectLst/>
        </p:spPr>
      </p:cxnSp>
      <p:sp>
        <p:nvSpPr>
          <p:cNvPr id="14382" name="Text Box 46"/>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4383" name="Oval 47"/>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4384" name="Oval 48"/>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4385" name="AutoShape 49"/>
          <p:cNvCxnSpPr>
            <a:cxnSpLocks noChangeShapeType="1"/>
            <a:stCxn id="14383" idx="6"/>
            <a:endCxn id="14384"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14386" name="Text Box 50"/>
          <p:cNvSpPr txBox="1">
            <a:spLocks noChangeArrowheads="1"/>
          </p:cNvSpPr>
          <p:nvPr/>
        </p:nvSpPr>
        <p:spPr bwMode="auto">
          <a:xfrm>
            <a:off x="7772400" y="5791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4387" name="Oval 51"/>
          <p:cNvSpPr>
            <a:spLocks noChangeAspect="1" noChangeArrowheads="1"/>
          </p:cNvSpPr>
          <p:nvPr/>
        </p:nvSpPr>
        <p:spPr bwMode="auto">
          <a:xfrm>
            <a:off x="6858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4388" name="Oval 52"/>
          <p:cNvSpPr>
            <a:spLocks noChangeArrowheads="1"/>
          </p:cNvSpPr>
          <p:nvPr/>
        </p:nvSpPr>
        <p:spPr bwMode="auto">
          <a:xfrm>
            <a:off x="8458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4389" name="AutoShape 53"/>
          <p:cNvCxnSpPr>
            <a:cxnSpLocks noChangeShapeType="1"/>
            <a:stCxn id="14387" idx="6"/>
            <a:endCxn id="14388" idx="2"/>
          </p:cNvCxnSpPr>
          <p:nvPr/>
        </p:nvCxnSpPr>
        <p:spPr bwMode="auto">
          <a:xfrm>
            <a:off x="7315200" y="762000"/>
            <a:ext cx="1143000" cy="0"/>
          </a:xfrm>
          <a:prstGeom prst="straightConnector1">
            <a:avLst/>
          </a:prstGeom>
          <a:noFill/>
          <a:ln w="9525">
            <a:solidFill>
              <a:srgbClr val="FFFF00"/>
            </a:solidFill>
            <a:round/>
            <a:headEnd/>
            <a:tailEnd/>
          </a:ln>
          <a:effectLst/>
        </p:spPr>
      </p:cxnSp>
      <p:sp>
        <p:nvSpPr>
          <p:cNvPr id="14390" name="Text Box 54"/>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4391" name="Oval 55"/>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4392" name="Oval 56"/>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4393" name="AutoShape 57"/>
          <p:cNvCxnSpPr>
            <a:cxnSpLocks noChangeShapeType="1"/>
            <a:stCxn id="14391" idx="6"/>
            <a:endCxn id="14392"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14394" name="Text Box 58"/>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4395" name="Oval 59"/>
          <p:cNvSpPr>
            <a:spLocks noChangeAspect="1" noChangeArrowheads="1"/>
          </p:cNvSpPr>
          <p:nvPr/>
        </p:nvSpPr>
        <p:spPr bwMode="auto">
          <a:xfrm>
            <a:off x="68580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4396" name="Oval 60"/>
          <p:cNvSpPr>
            <a:spLocks noChangeArrowheads="1"/>
          </p:cNvSpPr>
          <p:nvPr/>
        </p:nvSpPr>
        <p:spPr bwMode="auto">
          <a:xfrm>
            <a:off x="84582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4397" name="AutoShape 61"/>
          <p:cNvCxnSpPr>
            <a:cxnSpLocks noChangeShapeType="1"/>
            <a:stCxn id="14395" idx="6"/>
            <a:endCxn id="14396" idx="2"/>
          </p:cNvCxnSpPr>
          <p:nvPr/>
        </p:nvCxnSpPr>
        <p:spPr bwMode="auto">
          <a:xfrm>
            <a:off x="7315200" y="2286000"/>
            <a:ext cx="1143000" cy="0"/>
          </a:xfrm>
          <a:prstGeom prst="straightConnector1">
            <a:avLst/>
          </a:prstGeom>
          <a:noFill/>
          <a:ln w="9525">
            <a:solidFill>
              <a:schemeClr val="tx1"/>
            </a:solidFill>
            <a:round/>
            <a:headEnd/>
            <a:tailEnd/>
          </a:ln>
          <a:effectLst/>
        </p:spPr>
      </p:cxnSp>
      <p:sp>
        <p:nvSpPr>
          <p:cNvPr id="14398" name="Text Box 62"/>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4399" name="Oval 63"/>
          <p:cNvSpPr>
            <a:spLocks noChangeAspect="1" noChangeArrowheads="1"/>
          </p:cNvSpPr>
          <p:nvPr/>
        </p:nvSpPr>
        <p:spPr bwMode="auto">
          <a:xfrm>
            <a:off x="4572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4400" name="Oval 64"/>
          <p:cNvSpPr>
            <a:spLocks noChangeArrowheads="1"/>
          </p:cNvSpPr>
          <p:nvPr/>
        </p:nvSpPr>
        <p:spPr bwMode="auto">
          <a:xfrm>
            <a:off x="6172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4401" name="AutoShape 65"/>
          <p:cNvCxnSpPr>
            <a:cxnSpLocks noChangeShapeType="1"/>
            <a:stCxn id="14399" idx="6"/>
            <a:endCxn id="14400" idx="2"/>
          </p:cNvCxnSpPr>
          <p:nvPr/>
        </p:nvCxnSpPr>
        <p:spPr bwMode="auto">
          <a:xfrm>
            <a:off x="5029200" y="2971800"/>
            <a:ext cx="1143000" cy="0"/>
          </a:xfrm>
          <a:prstGeom prst="straightConnector1">
            <a:avLst/>
          </a:prstGeom>
          <a:noFill/>
          <a:ln w="9525">
            <a:solidFill>
              <a:schemeClr val="tx1"/>
            </a:solidFill>
            <a:round/>
            <a:headEnd/>
            <a:tailEnd/>
          </a:ln>
          <a:effectLst/>
        </p:spPr>
      </p:cxnSp>
      <p:sp>
        <p:nvSpPr>
          <p:cNvPr id="14402" name="Text Box 66"/>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4403" name="Oval 67"/>
          <p:cNvSpPr>
            <a:spLocks noChangeAspect="1" noChangeArrowheads="1"/>
          </p:cNvSpPr>
          <p:nvPr/>
        </p:nvSpPr>
        <p:spPr bwMode="auto">
          <a:xfrm>
            <a:off x="45720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4404" name="Oval 68"/>
          <p:cNvSpPr>
            <a:spLocks noChangeArrowheads="1"/>
          </p:cNvSpPr>
          <p:nvPr/>
        </p:nvSpPr>
        <p:spPr bwMode="auto">
          <a:xfrm>
            <a:off x="61722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4405" name="AutoShape 69"/>
          <p:cNvCxnSpPr>
            <a:cxnSpLocks noChangeShapeType="1"/>
            <a:stCxn id="14403" idx="6"/>
            <a:endCxn id="14404" idx="2"/>
          </p:cNvCxnSpPr>
          <p:nvPr/>
        </p:nvCxnSpPr>
        <p:spPr bwMode="auto">
          <a:xfrm>
            <a:off x="5029200" y="2286000"/>
            <a:ext cx="1143000" cy="0"/>
          </a:xfrm>
          <a:prstGeom prst="straightConnector1">
            <a:avLst/>
          </a:prstGeom>
          <a:noFill/>
          <a:ln w="9525">
            <a:solidFill>
              <a:schemeClr val="tx1"/>
            </a:solidFill>
            <a:round/>
            <a:headEnd/>
            <a:tailEnd/>
          </a:ln>
          <a:effectLst/>
        </p:spPr>
      </p:cxnSp>
      <p:sp>
        <p:nvSpPr>
          <p:cNvPr id="14406" name="Text Box 70"/>
          <p:cNvSpPr txBox="1">
            <a:spLocks noChangeArrowheads="1"/>
          </p:cNvSpPr>
          <p:nvPr/>
        </p:nvSpPr>
        <p:spPr bwMode="auto">
          <a:xfrm>
            <a:off x="5486400" y="2057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4407" name="Rectangle 71"/>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14408" name="Oval 72"/>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4409" name="Oval 73"/>
          <p:cNvSpPr>
            <a:spLocks noChangeArrowheads="1"/>
          </p:cNvSpPr>
          <p:nvPr/>
        </p:nvSpPr>
        <p:spPr bwMode="auto">
          <a:xfrm>
            <a:off x="914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4410" name="Oval 7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4411" name="AutoShape 75"/>
          <p:cNvCxnSpPr>
            <a:cxnSpLocks noChangeShapeType="1"/>
            <a:stCxn id="14368" idx="6"/>
            <a:endCxn id="14408"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14412" name="AutoShape 76"/>
          <p:cNvCxnSpPr>
            <a:cxnSpLocks noChangeShapeType="1"/>
            <a:stCxn id="14368" idx="2"/>
            <a:endCxn id="14409" idx="5"/>
          </p:cNvCxnSpPr>
          <p:nvPr/>
        </p:nvCxnSpPr>
        <p:spPr bwMode="auto">
          <a:xfrm flipH="1" flipV="1">
            <a:off x="1304925" y="5648325"/>
            <a:ext cx="600075" cy="295275"/>
          </a:xfrm>
          <a:prstGeom prst="straightConnector1">
            <a:avLst/>
          </a:prstGeom>
          <a:noFill/>
          <a:ln w="9525">
            <a:solidFill>
              <a:srgbClr val="FFFF00"/>
            </a:solidFill>
            <a:round/>
            <a:headEnd/>
            <a:tailEnd/>
          </a:ln>
          <a:effectLst/>
        </p:spPr>
      </p:cxnSp>
      <p:cxnSp>
        <p:nvCxnSpPr>
          <p:cNvPr id="14413" name="AutoShape 77"/>
          <p:cNvCxnSpPr>
            <a:cxnSpLocks noChangeShapeType="1"/>
            <a:stCxn id="14367" idx="1"/>
            <a:endCxn id="14410"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14414" name="AutoShape 78"/>
          <p:cNvCxnSpPr>
            <a:cxnSpLocks noChangeShapeType="1"/>
            <a:stCxn id="14408" idx="1"/>
            <a:endCxn id="14370"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14415" name="AutoShape 79"/>
          <p:cNvCxnSpPr>
            <a:cxnSpLocks noChangeShapeType="1"/>
            <a:stCxn id="14369" idx="4"/>
            <a:endCxn id="14408"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14416" name="AutoShape 80"/>
          <p:cNvCxnSpPr>
            <a:cxnSpLocks noChangeShapeType="1"/>
            <a:stCxn id="14410" idx="7"/>
            <a:endCxn id="14362"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14417" name="Text Box 81"/>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4418" name="Text Box 82"/>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4419" name="Text Box 83"/>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4420" name="Text Box 84"/>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4421" name="Text Box 85"/>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4422" name="Text Box 86"/>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4423" name="Text Box 87"/>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4424" name="Text Box 8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4425" name="Text Box 89"/>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4426" name="Text Box 90"/>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4427" name="Text Box 91"/>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4428" name="Text Box 92"/>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4429" name="Text Box 93"/>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4430" name="Text Box 94"/>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4431" name="Text Box 95"/>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4432" name="Text Box 96"/>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4433" name="Text Box 97"/>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4434" name="Text Box 98"/>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4435" name="Text Box 99"/>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4436" name="Text Box 100"/>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4437" name="Text Box 101"/>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4438" name="Text Box 102"/>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4439" name="Text Box 103"/>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4440" name="Text Box 104"/>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4441" name="Text Box 105"/>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4442" name="Text Box 106"/>
          <p:cNvSpPr txBox="1">
            <a:spLocks noChangeArrowheads="1"/>
          </p:cNvSpPr>
          <p:nvPr/>
        </p:nvSpPr>
        <p:spPr bwMode="auto">
          <a:xfrm>
            <a:off x="69342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4443" name="Text Box 107"/>
          <p:cNvSpPr txBox="1">
            <a:spLocks noChangeArrowheads="1"/>
          </p:cNvSpPr>
          <p:nvPr/>
        </p:nvSpPr>
        <p:spPr bwMode="auto">
          <a:xfrm>
            <a:off x="6934200" y="5867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4444" name="Text Box 108"/>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4445" name="Text Box 109"/>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4446" name="Text Box 110"/>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4447" name="Text Box 111"/>
          <p:cNvSpPr txBox="1">
            <a:spLocks noChangeArrowheads="1"/>
          </p:cNvSpPr>
          <p:nvPr/>
        </p:nvSpPr>
        <p:spPr bwMode="auto">
          <a:xfrm>
            <a:off x="6934200" y="609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4448" name="Text Box 112"/>
          <p:cNvSpPr txBox="1">
            <a:spLocks noChangeArrowheads="1"/>
          </p:cNvSpPr>
          <p:nvPr/>
        </p:nvSpPr>
        <p:spPr bwMode="auto">
          <a:xfrm>
            <a:off x="62484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4449" name="Text Box 113"/>
          <p:cNvSpPr txBox="1">
            <a:spLocks noChangeArrowheads="1"/>
          </p:cNvSpPr>
          <p:nvPr/>
        </p:nvSpPr>
        <p:spPr bwMode="auto">
          <a:xfrm>
            <a:off x="8534400" y="609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4450" name="Text Box 114"/>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4451" name="Text Box 115"/>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4452" name="Text Box 116"/>
          <p:cNvSpPr txBox="1">
            <a:spLocks noChangeArrowheads="1"/>
          </p:cNvSpPr>
          <p:nvPr/>
        </p:nvSpPr>
        <p:spPr bwMode="auto">
          <a:xfrm>
            <a:off x="8534400" y="51054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4453" name="Text Box 117"/>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4454" name="Text Box 118"/>
          <p:cNvSpPr txBox="1">
            <a:spLocks noChangeArrowheads="1"/>
          </p:cNvSpPr>
          <p:nvPr/>
        </p:nvSpPr>
        <p:spPr bwMode="auto">
          <a:xfrm>
            <a:off x="69342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4455" name="Text Box 119"/>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4456" name="Text Box 120"/>
          <p:cNvSpPr txBox="1">
            <a:spLocks noChangeArrowheads="1"/>
          </p:cNvSpPr>
          <p:nvPr/>
        </p:nvSpPr>
        <p:spPr bwMode="auto">
          <a:xfrm>
            <a:off x="6934200" y="2133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4457" name="Text Box 121"/>
          <p:cNvSpPr txBox="1">
            <a:spLocks noChangeArrowheads="1"/>
          </p:cNvSpPr>
          <p:nvPr/>
        </p:nvSpPr>
        <p:spPr bwMode="auto">
          <a:xfrm>
            <a:off x="4648200" y="5105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4458" name="Text Box 122"/>
          <p:cNvSpPr txBox="1">
            <a:spLocks noChangeArrowheads="1"/>
          </p:cNvSpPr>
          <p:nvPr/>
        </p:nvSpPr>
        <p:spPr bwMode="auto">
          <a:xfrm>
            <a:off x="8534400" y="2133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4459" name="Text Box 123"/>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4460" name="Text Box 124"/>
          <p:cNvSpPr txBox="1">
            <a:spLocks noChangeArrowheads="1"/>
          </p:cNvSpPr>
          <p:nvPr/>
        </p:nvSpPr>
        <p:spPr bwMode="auto">
          <a:xfrm>
            <a:off x="4648200" y="2819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4461" name="Text Box 125"/>
          <p:cNvSpPr txBox="1">
            <a:spLocks noChangeArrowheads="1"/>
          </p:cNvSpPr>
          <p:nvPr/>
        </p:nvSpPr>
        <p:spPr bwMode="auto">
          <a:xfrm>
            <a:off x="69342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4462" name="Text Box 126"/>
          <p:cNvSpPr txBox="1">
            <a:spLocks noChangeArrowheads="1"/>
          </p:cNvSpPr>
          <p:nvPr/>
        </p:nvSpPr>
        <p:spPr bwMode="auto">
          <a:xfrm>
            <a:off x="6248400" y="2819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4463" name="Text Box 127"/>
          <p:cNvSpPr txBox="1">
            <a:spLocks noChangeArrowheads="1"/>
          </p:cNvSpPr>
          <p:nvPr/>
        </p:nvSpPr>
        <p:spPr bwMode="auto">
          <a:xfrm>
            <a:off x="8534400" y="4343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4464" name="Text Box 128"/>
          <p:cNvSpPr txBox="1">
            <a:spLocks noChangeArrowheads="1"/>
          </p:cNvSpPr>
          <p:nvPr/>
        </p:nvSpPr>
        <p:spPr bwMode="auto">
          <a:xfrm>
            <a:off x="4648200" y="2133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4465" name="Text Box 129"/>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4466" name="Text Box 130"/>
          <p:cNvSpPr txBox="1">
            <a:spLocks noChangeArrowheads="1"/>
          </p:cNvSpPr>
          <p:nvPr/>
        </p:nvSpPr>
        <p:spPr bwMode="auto">
          <a:xfrm>
            <a:off x="8534400" y="2819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4467" name="Text Box 131"/>
          <p:cNvSpPr txBox="1">
            <a:spLocks noChangeArrowheads="1"/>
          </p:cNvSpPr>
          <p:nvPr/>
        </p:nvSpPr>
        <p:spPr bwMode="auto">
          <a:xfrm>
            <a:off x="6934200" y="2819400"/>
            <a:ext cx="242888" cy="304800"/>
          </a:xfrm>
          <a:prstGeom prst="rect">
            <a:avLst/>
          </a:prstGeom>
          <a:noFill/>
          <a:ln w="9525">
            <a:noFill/>
            <a:miter lim="800000"/>
            <a:headEnd/>
            <a:tailEnd/>
          </a:ln>
          <a:effectLst/>
        </p:spPr>
        <p:txBody>
          <a:bodyPr wrap="none">
            <a:spAutoFit/>
          </a:bodyPr>
          <a:lstStyle/>
          <a:p>
            <a:r>
              <a:rPr lang="en-US" altLang="el-GR" sz="1400"/>
              <a:t>I</a:t>
            </a:r>
          </a:p>
        </p:txBody>
      </p:sp>
      <p:cxnSp>
        <p:nvCxnSpPr>
          <p:cNvPr id="14468" name="AutoShape 132"/>
          <p:cNvCxnSpPr>
            <a:cxnSpLocks noChangeShapeType="1"/>
            <a:stCxn id="14367" idx="4"/>
            <a:endCxn id="14409"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14469" name="Oval 133"/>
          <p:cNvSpPr>
            <a:spLocks noChangeAspect="1" noChangeArrowheads="1"/>
          </p:cNvSpPr>
          <p:nvPr/>
        </p:nvSpPr>
        <p:spPr bwMode="auto">
          <a:xfrm>
            <a:off x="4572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4470" name="Oval 134"/>
          <p:cNvSpPr>
            <a:spLocks noChangeArrowheads="1"/>
          </p:cNvSpPr>
          <p:nvPr/>
        </p:nvSpPr>
        <p:spPr bwMode="auto">
          <a:xfrm>
            <a:off x="6172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4471" name="AutoShape 135"/>
          <p:cNvCxnSpPr>
            <a:cxnSpLocks noChangeShapeType="1"/>
            <a:stCxn id="14469" idx="6"/>
            <a:endCxn id="14470" idx="2"/>
          </p:cNvCxnSpPr>
          <p:nvPr/>
        </p:nvCxnSpPr>
        <p:spPr bwMode="auto">
          <a:xfrm>
            <a:off x="5029200" y="762000"/>
            <a:ext cx="1143000" cy="0"/>
          </a:xfrm>
          <a:prstGeom prst="straightConnector1">
            <a:avLst/>
          </a:prstGeom>
          <a:noFill/>
          <a:ln w="9525">
            <a:solidFill>
              <a:srgbClr val="FFFF00"/>
            </a:solidFill>
            <a:round/>
            <a:headEnd/>
            <a:tailEnd/>
          </a:ln>
          <a:effectLst/>
        </p:spPr>
      </p:cxnSp>
      <p:sp>
        <p:nvSpPr>
          <p:cNvPr id="14472" name="Text Box 136"/>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4473" name="Text Box 137"/>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4474" name="Text Box 138"/>
          <p:cNvSpPr txBox="1">
            <a:spLocks noChangeArrowheads="1"/>
          </p:cNvSpPr>
          <p:nvPr/>
        </p:nvSpPr>
        <p:spPr bwMode="auto">
          <a:xfrm>
            <a:off x="6248400" y="609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4475" name="Oval 139"/>
          <p:cNvSpPr>
            <a:spLocks noChangeAspect="1" noChangeArrowheads="1"/>
          </p:cNvSpPr>
          <p:nvPr/>
        </p:nvSpPr>
        <p:spPr bwMode="auto">
          <a:xfrm>
            <a:off x="4572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4476" name="Oval 140"/>
          <p:cNvSpPr>
            <a:spLocks noChangeArrowheads="1"/>
          </p:cNvSpPr>
          <p:nvPr/>
        </p:nvSpPr>
        <p:spPr bwMode="auto">
          <a:xfrm>
            <a:off x="6172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4477" name="AutoShape 141"/>
          <p:cNvCxnSpPr>
            <a:cxnSpLocks noChangeShapeType="1"/>
            <a:stCxn id="14475" idx="6"/>
            <a:endCxn id="14476" idx="2"/>
          </p:cNvCxnSpPr>
          <p:nvPr/>
        </p:nvCxnSpPr>
        <p:spPr bwMode="auto">
          <a:xfrm>
            <a:off x="5029200" y="4495800"/>
            <a:ext cx="1143000" cy="0"/>
          </a:xfrm>
          <a:prstGeom prst="straightConnector1">
            <a:avLst/>
          </a:prstGeom>
          <a:noFill/>
          <a:ln w="9525">
            <a:solidFill>
              <a:schemeClr val="tx1"/>
            </a:solidFill>
            <a:round/>
            <a:headEnd/>
            <a:tailEnd/>
          </a:ln>
          <a:effectLst/>
        </p:spPr>
      </p:cxnSp>
      <p:sp>
        <p:nvSpPr>
          <p:cNvPr id="14478" name="Text Box 142"/>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4479" name="Text Box 143"/>
          <p:cNvSpPr txBox="1">
            <a:spLocks noChangeArrowheads="1"/>
          </p:cNvSpPr>
          <p:nvPr/>
        </p:nvSpPr>
        <p:spPr bwMode="auto">
          <a:xfrm>
            <a:off x="4648200" y="4343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4480" name="Text Box 144"/>
          <p:cNvSpPr txBox="1">
            <a:spLocks noChangeArrowheads="1"/>
          </p:cNvSpPr>
          <p:nvPr/>
        </p:nvSpPr>
        <p:spPr bwMode="auto">
          <a:xfrm>
            <a:off x="6248400" y="43434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4481" name="Oval 145"/>
          <p:cNvSpPr>
            <a:spLocks noChangeAspect="1" noChangeArrowheads="1"/>
          </p:cNvSpPr>
          <p:nvPr/>
        </p:nvSpPr>
        <p:spPr bwMode="auto">
          <a:xfrm>
            <a:off x="4572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4482" name="Oval 146"/>
          <p:cNvSpPr>
            <a:spLocks noChangeArrowheads="1"/>
          </p:cNvSpPr>
          <p:nvPr/>
        </p:nvSpPr>
        <p:spPr bwMode="auto">
          <a:xfrm>
            <a:off x="6172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4483" name="AutoShape 147"/>
          <p:cNvCxnSpPr>
            <a:cxnSpLocks noChangeShapeType="1"/>
            <a:stCxn id="14481" idx="6"/>
            <a:endCxn id="14482" idx="2"/>
          </p:cNvCxnSpPr>
          <p:nvPr/>
        </p:nvCxnSpPr>
        <p:spPr bwMode="auto">
          <a:xfrm>
            <a:off x="5029200" y="3733800"/>
            <a:ext cx="1143000" cy="0"/>
          </a:xfrm>
          <a:prstGeom prst="straightConnector1">
            <a:avLst/>
          </a:prstGeom>
          <a:noFill/>
          <a:ln w="9525">
            <a:solidFill>
              <a:schemeClr val="tx1"/>
            </a:solidFill>
            <a:round/>
            <a:headEnd/>
            <a:tailEnd/>
          </a:ln>
          <a:effectLst/>
        </p:spPr>
      </p:cxnSp>
      <p:sp>
        <p:nvSpPr>
          <p:cNvPr id="14484" name="Text Box 148"/>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4485" name="Text Box 149"/>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4486" name="Text Box 150"/>
          <p:cNvSpPr txBox="1">
            <a:spLocks noChangeArrowheads="1"/>
          </p:cNvSpPr>
          <p:nvPr/>
        </p:nvSpPr>
        <p:spPr bwMode="auto">
          <a:xfrm>
            <a:off x="62484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4487" name="Text Box 151"/>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Add Edge</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3503160" y="3374640"/>
              <a:ext cx="94680" cy="53640"/>
            </p14:xfrm>
          </p:contentPart>
        </mc:Choice>
        <mc:Fallback>
          <p:pic>
            <p:nvPicPr>
              <p:cNvPr id="2" name="Ink 1"/>
              <p:cNvPicPr/>
              <p:nvPr/>
            </p:nvPicPr>
            <p:blipFill>
              <a:blip r:embed="rId3"/>
              <a:stretch>
                <a:fillRect/>
              </a:stretch>
            </p:blipFill>
            <p:spPr>
              <a:xfrm>
                <a:off x="3500640" y="3372120"/>
                <a:ext cx="99720" cy="58680"/>
              </a:xfrm>
              <a:prstGeom prst="rect">
                <a:avLst/>
              </a:prstGeom>
            </p:spPr>
          </p:pic>
        </mc:Fallback>
      </mc:AlternateContent>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Oval 2"/>
          <p:cNvSpPr>
            <a:spLocks noChangeAspect="1" noChangeArrowheads="1"/>
          </p:cNvSpPr>
          <p:nvPr/>
        </p:nvSpPr>
        <p:spPr bwMode="auto">
          <a:xfrm>
            <a:off x="4572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5363" name="Oval 3"/>
          <p:cNvSpPr>
            <a:spLocks noChangeArrowheads="1"/>
          </p:cNvSpPr>
          <p:nvPr/>
        </p:nvSpPr>
        <p:spPr bwMode="auto">
          <a:xfrm>
            <a:off x="6172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5364" name="AutoShape 4"/>
          <p:cNvCxnSpPr>
            <a:cxnSpLocks noChangeShapeType="1"/>
            <a:stCxn id="15362" idx="6"/>
            <a:endCxn id="15363" idx="2"/>
          </p:cNvCxnSpPr>
          <p:nvPr/>
        </p:nvCxnSpPr>
        <p:spPr bwMode="auto">
          <a:xfrm>
            <a:off x="5029200" y="1524000"/>
            <a:ext cx="1143000" cy="0"/>
          </a:xfrm>
          <a:prstGeom prst="straightConnector1">
            <a:avLst/>
          </a:prstGeom>
          <a:noFill/>
          <a:ln w="9525">
            <a:solidFill>
              <a:srgbClr val="FFFF00"/>
            </a:solidFill>
            <a:round/>
            <a:headEnd/>
            <a:tailEnd/>
          </a:ln>
          <a:effectLst/>
        </p:spPr>
      </p:cxnSp>
      <p:sp>
        <p:nvSpPr>
          <p:cNvPr id="15365" name="Text Box 5"/>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5366" name="Oval 6"/>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5367" name="Oval 7"/>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5368" name="AutoShape 8"/>
          <p:cNvCxnSpPr>
            <a:cxnSpLocks noChangeShapeType="1"/>
            <a:stCxn id="15366" idx="6"/>
            <a:endCxn id="15367"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15369" name="Text Box 9"/>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5370" name="Oval 10"/>
          <p:cNvSpPr>
            <a:spLocks noChangeAspect="1" noChangeArrowheads="1"/>
          </p:cNvSpPr>
          <p:nvPr/>
        </p:nvSpPr>
        <p:spPr bwMode="auto">
          <a:xfrm>
            <a:off x="6858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5371" name="Oval 11"/>
          <p:cNvSpPr>
            <a:spLocks noChangeArrowheads="1"/>
          </p:cNvSpPr>
          <p:nvPr/>
        </p:nvSpPr>
        <p:spPr bwMode="auto">
          <a:xfrm>
            <a:off x="8458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5372" name="AutoShape 12"/>
          <p:cNvCxnSpPr>
            <a:cxnSpLocks noChangeShapeType="1"/>
            <a:stCxn id="15370" idx="6"/>
            <a:endCxn id="15371" idx="2"/>
          </p:cNvCxnSpPr>
          <p:nvPr/>
        </p:nvCxnSpPr>
        <p:spPr bwMode="auto">
          <a:xfrm>
            <a:off x="7315200" y="1524000"/>
            <a:ext cx="1143000" cy="0"/>
          </a:xfrm>
          <a:prstGeom prst="straightConnector1">
            <a:avLst/>
          </a:prstGeom>
          <a:noFill/>
          <a:ln w="9525">
            <a:solidFill>
              <a:srgbClr val="FFFF00"/>
            </a:solidFill>
            <a:round/>
            <a:headEnd/>
            <a:tailEnd/>
          </a:ln>
          <a:effectLst/>
        </p:spPr>
      </p:cxnSp>
      <p:sp>
        <p:nvSpPr>
          <p:cNvPr id="15373" name="Text Box 13"/>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5374" name="Oval 14"/>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5375" name="Oval 15"/>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5376" name="AutoShape 16"/>
          <p:cNvCxnSpPr>
            <a:cxnSpLocks noChangeShapeType="1"/>
            <a:stCxn id="15374" idx="6"/>
            <a:endCxn id="15375"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15377" name="Text Box 17"/>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5378" name="Oval 18"/>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5379" name="Oval 19"/>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5380" name="AutoShape 20"/>
          <p:cNvCxnSpPr>
            <a:cxnSpLocks noChangeShapeType="1"/>
            <a:stCxn id="15378" idx="6"/>
            <a:endCxn id="15379"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15381" name="Text Box 21"/>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5382" name="Oval 22"/>
          <p:cNvSpPr>
            <a:spLocks noChangeAspect="1" noChangeArrowheads="1"/>
          </p:cNvSpPr>
          <p:nvPr/>
        </p:nvSpPr>
        <p:spPr bwMode="auto">
          <a:xfrm>
            <a:off x="6858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5383" name="Oval 23"/>
          <p:cNvSpPr>
            <a:spLocks noChangeArrowheads="1"/>
          </p:cNvSpPr>
          <p:nvPr/>
        </p:nvSpPr>
        <p:spPr bwMode="auto">
          <a:xfrm>
            <a:off x="8458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5384" name="AutoShape 24"/>
          <p:cNvCxnSpPr>
            <a:cxnSpLocks noChangeShapeType="1"/>
            <a:stCxn id="15382" idx="6"/>
            <a:endCxn id="15383" idx="2"/>
          </p:cNvCxnSpPr>
          <p:nvPr/>
        </p:nvCxnSpPr>
        <p:spPr bwMode="auto">
          <a:xfrm>
            <a:off x="7315200" y="2971800"/>
            <a:ext cx="1143000" cy="0"/>
          </a:xfrm>
          <a:prstGeom prst="straightConnector1">
            <a:avLst/>
          </a:prstGeom>
          <a:noFill/>
          <a:ln w="9525">
            <a:solidFill>
              <a:schemeClr val="tx1"/>
            </a:solidFill>
            <a:round/>
            <a:headEnd/>
            <a:tailEnd/>
          </a:ln>
          <a:effectLst/>
        </p:spPr>
      </p:cxnSp>
      <p:sp>
        <p:nvSpPr>
          <p:cNvPr id="15385" name="Text Box 25"/>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5386" name="Oval 26"/>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5387" name="Oval 27"/>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5388" name="AutoShape 28"/>
          <p:cNvCxnSpPr>
            <a:cxnSpLocks noChangeShapeType="1"/>
            <a:stCxn id="15386" idx="6"/>
            <a:endCxn id="15387"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15389" name="Text Box 29"/>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5390" name="Oval 30"/>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5391" name="Oval 31"/>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5392" name="Oval 32"/>
          <p:cNvSpPr>
            <a:spLocks noChangeArrowheads="1"/>
          </p:cNvSpPr>
          <p:nvPr/>
        </p:nvSpPr>
        <p:spPr bwMode="auto">
          <a:xfrm>
            <a:off x="1905000" y="5715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5393" name="Oval 33"/>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5394" name="Oval 34"/>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5395" name="AutoShape 35"/>
          <p:cNvCxnSpPr>
            <a:cxnSpLocks noChangeShapeType="1"/>
            <a:stCxn id="15386" idx="3"/>
            <a:endCxn id="15391"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15396" name="AutoShape 36"/>
          <p:cNvCxnSpPr>
            <a:cxnSpLocks noChangeShapeType="1"/>
            <a:stCxn id="15391" idx="5"/>
            <a:endCxn id="15392"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15397" name="AutoShape 37"/>
          <p:cNvCxnSpPr>
            <a:cxnSpLocks noChangeShapeType="1"/>
            <a:stCxn id="15392" idx="7"/>
            <a:endCxn id="15394"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15398" name="AutoShape 38"/>
          <p:cNvCxnSpPr>
            <a:cxnSpLocks noChangeShapeType="1"/>
            <a:stCxn id="15393" idx="3"/>
            <a:endCxn id="15394"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15399" name="AutoShape 39"/>
          <p:cNvCxnSpPr>
            <a:cxnSpLocks noChangeShapeType="1"/>
            <a:stCxn id="15390" idx="4"/>
            <a:endCxn id="15394"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15400" name="AutoShape 40"/>
          <p:cNvCxnSpPr>
            <a:cxnSpLocks noChangeShapeType="1"/>
            <a:stCxn id="15386" idx="4"/>
            <a:endCxn id="15392"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15401" name="AutoShape 41"/>
          <p:cNvCxnSpPr>
            <a:cxnSpLocks noChangeShapeType="1"/>
            <a:stCxn id="15387" idx="3"/>
            <a:endCxn id="15390"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15402" name="AutoShape 42"/>
          <p:cNvCxnSpPr>
            <a:cxnSpLocks noChangeShapeType="1"/>
            <a:stCxn id="15387" idx="4"/>
            <a:endCxn id="15393"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15403" name="Oval 43"/>
          <p:cNvSpPr>
            <a:spLocks noChangeAspect="1" noChangeArrowheads="1"/>
          </p:cNvSpPr>
          <p:nvPr/>
        </p:nvSpPr>
        <p:spPr bwMode="auto">
          <a:xfrm>
            <a:off x="6858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5404" name="Oval 44"/>
          <p:cNvSpPr>
            <a:spLocks noChangeArrowheads="1"/>
          </p:cNvSpPr>
          <p:nvPr/>
        </p:nvSpPr>
        <p:spPr bwMode="auto">
          <a:xfrm>
            <a:off x="8458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5405" name="AutoShape 45"/>
          <p:cNvCxnSpPr>
            <a:cxnSpLocks noChangeShapeType="1"/>
            <a:stCxn id="15403" idx="6"/>
            <a:endCxn id="15404" idx="2"/>
          </p:cNvCxnSpPr>
          <p:nvPr/>
        </p:nvCxnSpPr>
        <p:spPr bwMode="auto">
          <a:xfrm>
            <a:off x="7315200" y="3733800"/>
            <a:ext cx="1143000" cy="0"/>
          </a:xfrm>
          <a:prstGeom prst="straightConnector1">
            <a:avLst/>
          </a:prstGeom>
          <a:noFill/>
          <a:ln w="9525">
            <a:solidFill>
              <a:schemeClr val="tx1"/>
            </a:solidFill>
            <a:round/>
            <a:headEnd/>
            <a:tailEnd/>
          </a:ln>
          <a:effectLst/>
        </p:spPr>
      </p:cxnSp>
      <p:sp>
        <p:nvSpPr>
          <p:cNvPr id="15406" name="Text Box 46"/>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5407" name="Oval 47"/>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5408" name="Oval 48"/>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5409" name="AutoShape 49"/>
          <p:cNvCxnSpPr>
            <a:cxnSpLocks noChangeShapeType="1"/>
            <a:stCxn id="15407" idx="6"/>
            <a:endCxn id="15408"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15410" name="Text Box 50"/>
          <p:cNvSpPr txBox="1">
            <a:spLocks noChangeArrowheads="1"/>
          </p:cNvSpPr>
          <p:nvPr/>
        </p:nvSpPr>
        <p:spPr bwMode="auto">
          <a:xfrm>
            <a:off x="7772400" y="5791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5411" name="Oval 51"/>
          <p:cNvSpPr>
            <a:spLocks noChangeAspect="1" noChangeArrowheads="1"/>
          </p:cNvSpPr>
          <p:nvPr/>
        </p:nvSpPr>
        <p:spPr bwMode="auto">
          <a:xfrm>
            <a:off x="6858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5412" name="Oval 52"/>
          <p:cNvSpPr>
            <a:spLocks noChangeArrowheads="1"/>
          </p:cNvSpPr>
          <p:nvPr/>
        </p:nvSpPr>
        <p:spPr bwMode="auto">
          <a:xfrm>
            <a:off x="8458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5413" name="AutoShape 53"/>
          <p:cNvCxnSpPr>
            <a:cxnSpLocks noChangeShapeType="1"/>
            <a:stCxn id="15411" idx="6"/>
            <a:endCxn id="15412" idx="2"/>
          </p:cNvCxnSpPr>
          <p:nvPr/>
        </p:nvCxnSpPr>
        <p:spPr bwMode="auto">
          <a:xfrm>
            <a:off x="7315200" y="762000"/>
            <a:ext cx="1143000" cy="0"/>
          </a:xfrm>
          <a:prstGeom prst="straightConnector1">
            <a:avLst/>
          </a:prstGeom>
          <a:noFill/>
          <a:ln w="9525">
            <a:solidFill>
              <a:srgbClr val="FFFF00"/>
            </a:solidFill>
            <a:round/>
            <a:headEnd/>
            <a:tailEnd/>
          </a:ln>
          <a:effectLst/>
        </p:spPr>
      </p:cxnSp>
      <p:sp>
        <p:nvSpPr>
          <p:cNvPr id="15414" name="Text Box 54"/>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5415" name="Oval 55"/>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5416" name="Oval 56"/>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5417" name="AutoShape 57"/>
          <p:cNvCxnSpPr>
            <a:cxnSpLocks noChangeShapeType="1"/>
            <a:stCxn id="15415" idx="6"/>
            <a:endCxn id="15416"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15418" name="Text Box 58"/>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5419" name="Oval 59"/>
          <p:cNvSpPr>
            <a:spLocks noChangeAspect="1" noChangeArrowheads="1"/>
          </p:cNvSpPr>
          <p:nvPr/>
        </p:nvSpPr>
        <p:spPr bwMode="auto">
          <a:xfrm>
            <a:off x="68580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5420" name="Oval 60"/>
          <p:cNvSpPr>
            <a:spLocks noChangeArrowheads="1"/>
          </p:cNvSpPr>
          <p:nvPr/>
        </p:nvSpPr>
        <p:spPr bwMode="auto">
          <a:xfrm>
            <a:off x="84582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5421" name="AutoShape 61"/>
          <p:cNvCxnSpPr>
            <a:cxnSpLocks noChangeShapeType="1"/>
            <a:stCxn id="15419" idx="6"/>
            <a:endCxn id="15420" idx="2"/>
          </p:cNvCxnSpPr>
          <p:nvPr/>
        </p:nvCxnSpPr>
        <p:spPr bwMode="auto">
          <a:xfrm>
            <a:off x="7315200" y="2286000"/>
            <a:ext cx="1143000" cy="0"/>
          </a:xfrm>
          <a:prstGeom prst="straightConnector1">
            <a:avLst/>
          </a:prstGeom>
          <a:noFill/>
          <a:ln w="9525">
            <a:solidFill>
              <a:schemeClr val="tx1"/>
            </a:solidFill>
            <a:round/>
            <a:headEnd/>
            <a:tailEnd/>
          </a:ln>
          <a:effectLst/>
        </p:spPr>
      </p:cxnSp>
      <p:sp>
        <p:nvSpPr>
          <p:cNvPr id="15422" name="Text Box 62"/>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5423" name="Oval 63"/>
          <p:cNvSpPr>
            <a:spLocks noChangeAspect="1" noChangeArrowheads="1"/>
          </p:cNvSpPr>
          <p:nvPr/>
        </p:nvSpPr>
        <p:spPr bwMode="auto">
          <a:xfrm>
            <a:off x="4572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5424" name="Oval 64"/>
          <p:cNvSpPr>
            <a:spLocks noChangeArrowheads="1"/>
          </p:cNvSpPr>
          <p:nvPr/>
        </p:nvSpPr>
        <p:spPr bwMode="auto">
          <a:xfrm>
            <a:off x="6172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5425" name="AutoShape 65"/>
          <p:cNvCxnSpPr>
            <a:cxnSpLocks noChangeShapeType="1"/>
            <a:stCxn id="15423" idx="6"/>
            <a:endCxn id="15424" idx="2"/>
          </p:cNvCxnSpPr>
          <p:nvPr/>
        </p:nvCxnSpPr>
        <p:spPr bwMode="auto">
          <a:xfrm>
            <a:off x="5029200" y="2971800"/>
            <a:ext cx="1143000" cy="0"/>
          </a:xfrm>
          <a:prstGeom prst="straightConnector1">
            <a:avLst/>
          </a:prstGeom>
          <a:noFill/>
          <a:ln w="9525">
            <a:solidFill>
              <a:schemeClr val="tx1"/>
            </a:solidFill>
            <a:round/>
            <a:headEnd/>
            <a:tailEnd/>
          </a:ln>
          <a:effectLst/>
        </p:spPr>
      </p:cxnSp>
      <p:sp>
        <p:nvSpPr>
          <p:cNvPr id="15426" name="Text Box 66"/>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5427" name="Oval 67"/>
          <p:cNvSpPr>
            <a:spLocks noChangeAspect="1" noChangeArrowheads="1"/>
          </p:cNvSpPr>
          <p:nvPr/>
        </p:nvSpPr>
        <p:spPr bwMode="auto">
          <a:xfrm>
            <a:off x="45720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5428" name="Oval 68"/>
          <p:cNvSpPr>
            <a:spLocks noChangeArrowheads="1"/>
          </p:cNvSpPr>
          <p:nvPr/>
        </p:nvSpPr>
        <p:spPr bwMode="auto">
          <a:xfrm>
            <a:off x="61722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5429" name="AutoShape 69"/>
          <p:cNvCxnSpPr>
            <a:cxnSpLocks noChangeShapeType="1"/>
            <a:stCxn id="15427" idx="6"/>
            <a:endCxn id="15428" idx="2"/>
          </p:cNvCxnSpPr>
          <p:nvPr/>
        </p:nvCxnSpPr>
        <p:spPr bwMode="auto">
          <a:xfrm>
            <a:off x="5029200" y="2286000"/>
            <a:ext cx="1143000" cy="0"/>
          </a:xfrm>
          <a:prstGeom prst="straightConnector1">
            <a:avLst/>
          </a:prstGeom>
          <a:noFill/>
          <a:ln w="9525">
            <a:solidFill>
              <a:schemeClr val="tx1"/>
            </a:solidFill>
            <a:round/>
            <a:headEnd/>
            <a:tailEnd/>
          </a:ln>
          <a:effectLst/>
        </p:spPr>
      </p:cxnSp>
      <p:sp>
        <p:nvSpPr>
          <p:cNvPr id="15430" name="Text Box 70"/>
          <p:cNvSpPr txBox="1">
            <a:spLocks noChangeArrowheads="1"/>
          </p:cNvSpPr>
          <p:nvPr/>
        </p:nvSpPr>
        <p:spPr bwMode="auto">
          <a:xfrm>
            <a:off x="5486400" y="2057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5431" name="Rectangle 71"/>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15432" name="Oval 72"/>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5433" name="Oval 73"/>
          <p:cNvSpPr>
            <a:spLocks noChangeArrowheads="1"/>
          </p:cNvSpPr>
          <p:nvPr/>
        </p:nvSpPr>
        <p:spPr bwMode="auto">
          <a:xfrm>
            <a:off x="914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5434" name="Oval 7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5435" name="AutoShape 75"/>
          <p:cNvCxnSpPr>
            <a:cxnSpLocks noChangeShapeType="1"/>
            <a:stCxn id="15392" idx="6"/>
            <a:endCxn id="15432"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15436" name="AutoShape 76"/>
          <p:cNvCxnSpPr>
            <a:cxnSpLocks noChangeShapeType="1"/>
            <a:stCxn id="15392" idx="2"/>
            <a:endCxn id="15433" idx="5"/>
          </p:cNvCxnSpPr>
          <p:nvPr/>
        </p:nvCxnSpPr>
        <p:spPr bwMode="auto">
          <a:xfrm flipH="1" flipV="1">
            <a:off x="1304925" y="5648325"/>
            <a:ext cx="600075" cy="295275"/>
          </a:xfrm>
          <a:prstGeom prst="straightConnector1">
            <a:avLst/>
          </a:prstGeom>
          <a:noFill/>
          <a:ln w="9525">
            <a:solidFill>
              <a:srgbClr val="FFFF00"/>
            </a:solidFill>
            <a:round/>
            <a:headEnd/>
            <a:tailEnd/>
          </a:ln>
          <a:effectLst/>
        </p:spPr>
      </p:cxnSp>
      <p:cxnSp>
        <p:nvCxnSpPr>
          <p:cNvPr id="15437" name="AutoShape 77"/>
          <p:cNvCxnSpPr>
            <a:cxnSpLocks noChangeShapeType="1"/>
            <a:stCxn id="15391" idx="1"/>
            <a:endCxn id="15434"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15438" name="AutoShape 78"/>
          <p:cNvCxnSpPr>
            <a:cxnSpLocks noChangeShapeType="1"/>
            <a:stCxn id="15432" idx="1"/>
            <a:endCxn id="15394"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15439" name="AutoShape 79"/>
          <p:cNvCxnSpPr>
            <a:cxnSpLocks noChangeShapeType="1"/>
            <a:stCxn id="15393" idx="4"/>
            <a:endCxn id="15432"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15440" name="AutoShape 80"/>
          <p:cNvCxnSpPr>
            <a:cxnSpLocks noChangeShapeType="1"/>
            <a:stCxn id="15434" idx="7"/>
            <a:endCxn id="15386"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15441" name="Text Box 81"/>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5442" name="Text Box 82"/>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5443" name="Text Box 83"/>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5444" name="Text Box 84"/>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5445" name="Text Box 85"/>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5446" name="Text Box 86"/>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5447" name="Text Box 87"/>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5448" name="Text Box 8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5449" name="Text Box 89"/>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5450" name="Text Box 90"/>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5451" name="Text Box 91"/>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5452" name="Text Box 92"/>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5453" name="Text Box 93"/>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5454" name="Text Box 94"/>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5455" name="Text Box 95"/>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5456" name="Text Box 96"/>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5457" name="Text Box 97"/>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5458" name="Text Box 98"/>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5459" name="Text Box 99"/>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5460" name="Text Box 100"/>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5461" name="Text Box 101"/>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5462" name="Text Box 102"/>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5463" name="Text Box 103"/>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5464" name="Text Box 104"/>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5465" name="Text Box 105"/>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5466" name="Text Box 106"/>
          <p:cNvSpPr txBox="1">
            <a:spLocks noChangeArrowheads="1"/>
          </p:cNvSpPr>
          <p:nvPr/>
        </p:nvSpPr>
        <p:spPr bwMode="auto">
          <a:xfrm>
            <a:off x="69342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5467" name="Text Box 107"/>
          <p:cNvSpPr txBox="1">
            <a:spLocks noChangeArrowheads="1"/>
          </p:cNvSpPr>
          <p:nvPr/>
        </p:nvSpPr>
        <p:spPr bwMode="auto">
          <a:xfrm>
            <a:off x="6934200" y="5867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5468" name="Text Box 108"/>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5469" name="Text Box 109"/>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5470" name="Text Box 110"/>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5471" name="Text Box 111"/>
          <p:cNvSpPr txBox="1">
            <a:spLocks noChangeArrowheads="1"/>
          </p:cNvSpPr>
          <p:nvPr/>
        </p:nvSpPr>
        <p:spPr bwMode="auto">
          <a:xfrm>
            <a:off x="6934200" y="609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5472" name="Text Box 112"/>
          <p:cNvSpPr txBox="1">
            <a:spLocks noChangeArrowheads="1"/>
          </p:cNvSpPr>
          <p:nvPr/>
        </p:nvSpPr>
        <p:spPr bwMode="auto">
          <a:xfrm>
            <a:off x="62484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5473" name="Text Box 113"/>
          <p:cNvSpPr txBox="1">
            <a:spLocks noChangeArrowheads="1"/>
          </p:cNvSpPr>
          <p:nvPr/>
        </p:nvSpPr>
        <p:spPr bwMode="auto">
          <a:xfrm>
            <a:off x="8534400" y="609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5474" name="Text Box 114"/>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5475" name="Text Box 115"/>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5476" name="Text Box 116"/>
          <p:cNvSpPr txBox="1">
            <a:spLocks noChangeArrowheads="1"/>
          </p:cNvSpPr>
          <p:nvPr/>
        </p:nvSpPr>
        <p:spPr bwMode="auto">
          <a:xfrm>
            <a:off x="8534400" y="51054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5477" name="Text Box 117"/>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5478" name="Text Box 118"/>
          <p:cNvSpPr txBox="1">
            <a:spLocks noChangeArrowheads="1"/>
          </p:cNvSpPr>
          <p:nvPr/>
        </p:nvSpPr>
        <p:spPr bwMode="auto">
          <a:xfrm>
            <a:off x="69342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5479" name="Text Box 119"/>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5480" name="Text Box 120"/>
          <p:cNvSpPr txBox="1">
            <a:spLocks noChangeArrowheads="1"/>
          </p:cNvSpPr>
          <p:nvPr/>
        </p:nvSpPr>
        <p:spPr bwMode="auto">
          <a:xfrm>
            <a:off x="6934200" y="2133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5481" name="Text Box 121"/>
          <p:cNvSpPr txBox="1">
            <a:spLocks noChangeArrowheads="1"/>
          </p:cNvSpPr>
          <p:nvPr/>
        </p:nvSpPr>
        <p:spPr bwMode="auto">
          <a:xfrm>
            <a:off x="4648200" y="5105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5482" name="Text Box 122"/>
          <p:cNvSpPr txBox="1">
            <a:spLocks noChangeArrowheads="1"/>
          </p:cNvSpPr>
          <p:nvPr/>
        </p:nvSpPr>
        <p:spPr bwMode="auto">
          <a:xfrm>
            <a:off x="8534400" y="2133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5483" name="Text Box 123"/>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5484" name="Text Box 124"/>
          <p:cNvSpPr txBox="1">
            <a:spLocks noChangeArrowheads="1"/>
          </p:cNvSpPr>
          <p:nvPr/>
        </p:nvSpPr>
        <p:spPr bwMode="auto">
          <a:xfrm>
            <a:off x="4648200" y="2819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5485" name="Text Box 125"/>
          <p:cNvSpPr txBox="1">
            <a:spLocks noChangeArrowheads="1"/>
          </p:cNvSpPr>
          <p:nvPr/>
        </p:nvSpPr>
        <p:spPr bwMode="auto">
          <a:xfrm>
            <a:off x="69342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5486" name="Text Box 126"/>
          <p:cNvSpPr txBox="1">
            <a:spLocks noChangeArrowheads="1"/>
          </p:cNvSpPr>
          <p:nvPr/>
        </p:nvSpPr>
        <p:spPr bwMode="auto">
          <a:xfrm>
            <a:off x="6248400" y="2819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5487" name="Text Box 127"/>
          <p:cNvSpPr txBox="1">
            <a:spLocks noChangeArrowheads="1"/>
          </p:cNvSpPr>
          <p:nvPr/>
        </p:nvSpPr>
        <p:spPr bwMode="auto">
          <a:xfrm>
            <a:off x="8534400" y="4343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5488" name="Text Box 128"/>
          <p:cNvSpPr txBox="1">
            <a:spLocks noChangeArrowheads="1"/>
          </p:cNvSpPr>
          <p:nvPr/>
        </p:nvSpPr>
        <p:spPr bwMode="auto">
          <a:xfrm>
            <a:off x="4648200" y="2133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5489" name="Text Box 129"/>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5490" name="Text Box 130"/>
          <p:cNvSpPr txBox="1">
            <a:spLocks noChangeArrowheads="1"/>
          </p:cNvSpPr>
          <p:nvPr/>
        </p:nvSpPr>
        <p:spPr bwMode="auto">
          <a:xfrm>
            <a:off x="8534400" y="2819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5491" name="Text Box 131"/>
          <p:cNvSpPr txBox="1">
            <a:spLocks noChangeArrowheads="1"/>
          </p:cNvSpPr>
          <p:nvPr/>
        </p:nvSpPr>
        <p:spPr bwMode="auto">
          <a:xfrm>
            <a:off x="6934200" y="2819400"/>
            <a:ext cx="242888" cy="304800"/>
          </a:xfrm>
          <a:prstGeom prst="rect">
            <a:avLst/>
          </a:prstGeom>
          <a:noFill/>
          <a:ln w="9525">
            <a:noFill/>
            <a:miter lim="800000"/>
            <a:headEnd/>
            <a:tailEnd/>
          </a:ln>
          <a:effectLst/>
        </p:spPr>
        <p:txBody>
          <a:bodyPr wrap="none">
            <a:spAutoFit/>
          </a:bodyPr>
          <a:lstStyle/>
          <a:p>
            <a:r>
              <a:rPr lang="en-US" altLang="el-GR" sz="1400"/>
              <a:t>I</a:t>
            </a:r>
          </a:p>
        </p:txBody>
      </p:sp>
      <p:cxnSp>
        <p:nvCxnSpPr>
          <p:cNvPr id="15492" name="AutoShape 132"/>
          <p:cNvCxnSpPr>
            <a:cxnSpLocks noChangeShapeType="1"/>
            <a:stCxn id="15391" idx="4"/>
            <a:endCxn id="15433"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15493" name="Oval 133"/>
          <p:cNvSpPr>
            <a:spLocks noChangeAspect="1" noChangeArrowheads="1"/>
          </p:cNvSpPr>
          <p:nvPr/>
        </p:nvSpPr>
        <p:spPr bwMode="auto">
          <a:xfrm>
            <a:off x="4572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5494" name="Oval 134"/>
          <p:cNvSpPr>
            <a:spLocks noChangeArrowheads="1"/>
          </p:cNvSpPr>
          <p:nvPr/>
        </p:nvSpPr>
        <p:spPr bwMode="auto">
          <a:xfrm>
            <a:off x="6172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5495" name="AutoShape 135"/>
          <p:cNvCxnSpPr>
            <a:cxnSpLocks noChangeShapeType="1"/>
            <a:stCxn id="15493" idx="6"/>
            <a:endCxn id="15494" idx="2"/>
          </p:cNvCxnSpPr>
          <p:nvPr/>
        </p:nvCxnSpPr>
        <p:spPr bwMode="auto">
          <a:xfrm>
            <a:off x="5029200" y="762000"/>
            <a:ext cx="1143000" cy="0"/>
          </a:xfrm>
          <a:prstGeom prst="straightConnector1">
            <a:avLst/>
          </a:prstGeom>
          <a:noFill/>
          <a:ln w="9525">
            <a:solidFill>
              <a:srgbClr val="FFFF00"/>
            </a:solidFill>
            <a:round/>
            <a:headEnd/>
            <a:tailEnd/>
          </a:ln>
          <a:effectLst/>
        </p:spPr>
      </p:cxnSp>
      <p:sp>
        <p:nvSpPr>
          <p:cNvPr id="15496" name="Text Box 136"/>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5497" name="Text Box 137"/>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5498" name="Text Box 138"/>
          <p:cNvSpPr txBox="1">
            <a:spLocks noChangeArrowheads="1"/>
          </p:cNvSpPr>
          <p:nvPr/>
        </p:nvSpPr>
        <p:spPr bwMode="auto">
          <a:xfrm>
            <a:off x="6248400" y="609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5499" name="Oval 139"/>
          <p:cNvSpPr>
            <a:spLocks noChangeAspect="1" noChangeArrowheads="1"/>
          </p:cNvSpPr>
          <p:nvPr/>
        </p:nvSpPr>
        <p:spPr bwMode="auto">
          <a:xfrm>
            <a:off x="4572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5500" name="Oval 140"/>
          <p:cNvSpPr>
            <a:spLocks noChangeArrowheads="1"/>
          </p:cNvSpPr>
          <p:nvPr/>
        </p:nvSpPr>
        <p:spPr bwMode="auto">
          <a:xfrm>
            <a:off x="6172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5501" name="AutoShape 141"/>
          <p:cNvCxnSpPr>
            <a:cxnSpLocks noChangeShapeType="1"/>
            <a:stCxn id="15499" idx="6"/>
            <a:endCxn id="15500" idx="2"/>
          </p:cNvCxnSpPr>
          <p:nvPr/>
        </p:nvCxnSpPr>
        <p:spPr bwMode="auto">
          <a:xfrm>
            <a:off x="5029200" y="4495800"/>
            <a:ext cx="1143000" cy="0"/>
          </a:xfrm>
          <a:prstGeom prst="straightConnector1">
            <a:avLst/>
          </a:prstGeom>
          <a:noFill/>
          <a:ln w="9525">
            <a:solidFill>
              <a:schemeClr val="tx1"/>
            </a:solidFill>
            <a:round/>
            <a:headEnd/>
            <a:tailEnd/>
          </a:ln>
          <a:effectLst/>
        </p:spPr>
      </p:cxnSp>
      <p:sp>
        <p:nvSpPr>
          <p:cNvPr id="15502" name="Text Box 142"/>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5503" name="Text Box 143"/>
          <p:cNvSpPr txBox="1">
            <a:spLocks noChangeArrowheads="1"/>
          </p:cNvSpPr>
          <p:nvPr/>
        </p:nvSpPr>
        <p:spPr bwMode="auto">
          <a:xfrm>
            <a:off x="4648200" y="4343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5504" name="Text Box 144"/>
          <p:cNvSpPr txBox="1">
            <a:spLocks noChangeArrowheads="1"/>
          </p:cNvSpPr>
          <p:nvPr/>
        </p:nvSpPr>
        <p:spPr bwMode="auto">
          <a:xfrm>
            <a:off x="6248400" y="43434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5505" name="Oval 145"/>
          <p:cNvSpPr>
            <a:spLocks noChangeAspect="1" noChangeArrowheads="1"/>
          </p:cNvSpPr>
          <p:nvPr/>
        </p:nvSpPr>
        <p:spPr bwMode="auto">
          <a:xfrm>
            <a:off x="4572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5506" name="Oval 146"/>
          <p:cNvSpPr>
            <a:spLocks noChangeArrowheads="1"/>
          </p:cNvSpPr>
          <p:nvPr/>
        </p:nvSpPr>
        <p:spPr bwMode="auto">
          <a:xfrm>
            <a:off x="6172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5507" name="AutoShape 147"/>
          <p:cNvCxnSpPr>
            <a:cxnSpLocks noChangeShapeType="1"/>
            <a:stCxn id="15505" idx="6"/>
            <a:endCxn id="15506" idx="2"/>
          </p:cNvCxnSpPr>
          <p:nvPr/>
        </p:nvCxnSpPr>
        <p:spPr bwMode="auto">
          <a:xfrm>
            <a:off x="5029200" y="3733800"/>
            <a:ext cx="1143000" cy="0"/>
          </a:xfrm>
          <a:prstGeom prst="straightConnector1">
            <a:avLst/>
          </a:prstGeom>
          <a:noFill/>
          <a:ln w="9525">
            <a:solidFill>
              <a:schemeClr val="tx1"/>
            </a:solidFill>
            <a:round/>
            <a:headEnd/>
            <a:tailEnd/>
          </a:ln>
          <a:effectLst/>
        </p:spPr>
      </p:cxnSp>
      <p:sp>
        <p:nvSpPr>
          <p:cNvPr id="15508" name="Text Box 148"/>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5509" name="Text Box 149"/>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5510" name="Text Box 150"/>
          <p:cNvSpPr txBox="1">
            <a:spLocks noChangeArrowheads="1"/>
          </p:cNvSpPr>
          <p:nvPr/>
        </p:nvSpPr>
        <p:spPr bwMode="auto">
          <a:xfrm>
            <a:off x="62484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5511" name="Text Box 151"/>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Add Edge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Oval 2"/>
          <p:cNvSpPr>
            <a:spLocks noChangeAspect="1" noChangeArrowheads="1"/>
          </p:cNvSpPr>
          <p:nvPr/>
        </p:nvSpPr>
        <p:spPr bwMode="auto">
          <a:xfrm>
            <a:off x="4572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6387" name="Oval 3"/>
          <p:cNvSpPr>
            <a:spLocks noChangeArrowheads="1"/>
          </p:cNvSpPr>
          <p:nvPr/>
        </p:nvSpPr>
        <p:spPr bwMode="auto">
          <a:xfrm>
            <a:off x="6172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6388" name="AutoShape 4"/>
          <p:cNvCxnSpPr>
            <a:cxnSpLocks noChangeShapeType="1"/>
            <a:stCxn id="16386" idx="6"/>
            <a:endCxn id="16387" idx="2"/>
          </p:cNvCxnSpPr>
          <p:nvPr/>
        </p:nvCxnSpPr>
        <p:spPr bwMode="auto">
          <a:xfrm>
            <a:off x="5029200" y="1524000"/>
            <a:ext cx="1143000" cy="0"/>
          </a:xfrm>
          <a:prstGeom prst="straightConnector1">
            <a:avLst/>
          </a:prstGeom>
          <a:noFill/>
          <a:ln w="9525">
            <a:solidFill>
              <a:srgbClr val="FFFF00"/>
            </a:solidFill>
            <a:round/>
            <a:headEnd/>
            <a:tailEnd/>
          </a:ln>
          <a:effectLst/>
        </p:spPr>
      </p:cxnSp>
      <p:sp>
        <p:nvSpPr>
          <p:cNvPr id="16389" name="Text Box 5"/>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6390" name="Oval 6"/>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6391" name="Oval 7"/>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6392" name="AutoShape 8"/>
          <p:cNvCxnSpPr>
            <a:cxnSpLocks noChangeShapeType="1"/>
            <a:stCxn id="16390" idx="6"/>
            <a:endCxn id="16391"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16393" name="Text Box 9"/>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6394" name="Oval 10"/>
          <p:cNvSpPr>
            <a:spLocks noChangeAspect="1" noChangeArrowheads="1"/>
          </p:cNvSpPr>
          <p:nvPr/>
        </p:nvSpPr>
        <p:spPr bwMode="auto">
          <a:xfrm>
            <a:off x="6858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6395" name="Oval 11"/>
          <p:cNvSpPr>
            <a:spLocks noChangeArrowheads="1"/>
          </p:cNvSpPr>
          <p:nvPr/>
        </p:nvSpPr>
        <p:spPr bwMode="auto">
          <a:xfrm>
            <a:off x="8458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6396" name="AutoShape 12"/>
          <p:cNvCxnSpPr>
            <a:cxnSpLocks noChangeShapeType="1"/>
            <a:stCxn id="16394" idx="6"/>
            <a:endCxn id="16395" idx="2"/>
          </p:cNvCxnSpPr>
          <p:nvPr/>
        </p:nvCxnSpPr>
        <p:spPr bwMode="auto">
          <a:xfrm>
            <a:off x="7315200" y="1524000"/>
            <a:ext cx="1143000" cy="0"/>
          </a:xfrm>
          <a:prstGeom prst="straightConnector1">
            <a:avLst/>
          </a:prstGeom>
          <a:noFill/>
          <a:ln w="9525">
            <a:solidFill>
              <a:srgbClr val="FFFF00"/>
            </a:solidFill>
            <a:round/>
            <a:headEnd/>
            <a:tailEnd/>
          </a:ln>
          <a:effectLst/>
        </p:spPr>
      </p:cxnSp>
      <p:sp>
        <p:nvSpPr>
          <p:cNvPr id="16397" name="Text Box 13"/>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6398" name="Oval 14"/>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6399" name="Oval 15"/>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6400" name="AutoShape 16"/>
          <p:cNvCxnSpPr>
            <a:cxnSpLocks noChangeShapeType="1"/>
            <a:stCxn id="16398" idx="6"/>
            <a:endCxn id="16399"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16401" name="Text Box 17"/>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6402" name="Oval 18"/>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6403" name="Oval 19"/>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6404" name="AutoShape 20"/>
          <p:cNvCxnSpPr>
            <a:cxnSpLocks noChangeShapeType="1"/>
            <a:stCxn id="16402" idx="6"/>
            <a:endCxn id="16403"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16405" name="Text Box 21"/>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6406" name="Oval 22"/>
          <p:cNvSpPr>
            <a:spLocks noChangeAspect="1" noChangeArrowheads="1"/>
          </p:cNvSpPr>
          <p:nvPr/>
        </p:nvSpPr>
        <p:spPr bwMode="auto">
          <a:xfrm>
            <a:off x="6858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6407" name="Oval 23"/>
          <p:cNvSpPr>
            <a:spLocks noChangeArrowheads="1"/>
          </p:cNvSpPr>
          <p:nvPr/>
        </p:nvSpPr>
        <p:spPr bwMode="auto">
          <a:xfrm>
            <a:off x="8458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6408" name="AutoShape 24"/>
          <p:cNvCxnSpPr>
            <a:cxnSpLocks noChangeShapeType="1"/>
            <a:stCxn id="16406" idx="6"/>
            <a:endCxn id="16407" idx="2"/>
          </p:cNvCxnSpPr>
          <p:nvPr/>
        </p:nvCxnSpPr>
        <p:spPr bwMode="auto">
          <a:xfrm>
            <a:off x="7315200" y="2971800"/>
            <a:ext cx="1143000" cy="0"/>
          </a:xfrm>
          <a:prstGeom prst="straightConnector1">
            <a:avLst/>
          </a:prstGeom>
          <a:noFill/>
          <a:ln w="9525">
            <a:solidFill>
              <a:schemeClr val="tx1"/>
            </a:solidFill>
            <a:round/>
            <a:headEnd/>
            <a:tailEnd/>
          </a:ln>
          <a:effectLst/>
        </p:spPr>
      </p:cxnSp>
      <p:sp>
        <p:nvSpPr>
          <p:cNvPr id="16409" name="Text Box 25"/>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6410" name="Oval 26"/>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6411" name="Oval 27"/>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6412" name="AutoShape 28"/>
          <p:cNvCxnSpPr>
            <a:cxnSpLocks noChangeShapeType="1"/>
            <a:stCxn id="16410" idx="6"/>
            <a:endCxn id="16411"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16413" name="Text Box 29"/>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6414" name="Oval 30"/>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6415" name="Oval 31"/>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6416" name="Oval 32"/>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6417" name="Oval 33"/>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6418" name="Oval 34"/>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6419" name="AutoShape 35"/>
          <p:cNvCxnSpPr>
            <a:cxnSpLocks noChangeShapeType="1"/>
            <a:stCxn id="16410" idx="3"/>
            <a:endCxn id="16415"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16420" name="AutoShape 36"/>
          <p:cNvCxnSpPr>
            <a:cxnSpLocks noChangeShapeType="1"/>
            <a:stCxn id="16415" idx="5"/>
            <a:endCxn id="16416"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16421" name="AutoShape 37"/>
          <p:cNvCxnSpPr>
            <a:cxnSpLocks noChangeShapeType="1"/>
            <a:stCxn id="16416" idx="7"/>
            <a:endCxn id="16418"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16422" name="AutoShape 38"/>
          <p:cNvCxnSpPr>
            <a:cxnSpLocks noChangeShapeType="1"/>
            <a:stCxn id="16417" idx="3"/>
            <a:endCxn id="16418"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16423" name="AutoShape 39"/>
          <p:cNvCxnSpPr>
            <a:cxnSpLocks noChangeShapeType="1"/>
            <a:stCxn id="16414" idx="4"/>
            <a:endCxn id="16418"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16424" name="AutoShape 40"/>
          <p:cNvCxnSpPr>
            <a:cxnSpLocks noChangeShapeType="1"/>
            <a:stCxn id="16410" idx="4"/>
            <a:endCxn id="16416"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16425" name="AutoShape 41"/>
          <p:cNvCxnSpPr>
            <a:cxnSpLocks noChangeShapeType="1"/>
            <a:stCxn id="16411" idx="3"/>
            <a:endCxn id="16414"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16426" name="AutoShape 42"/>
          <p:cNvCxnSpPr>
            <a:cxnSpLocks noChangeShapeType="1"/>
            <a:stCxn id="16411" idx="4"/>
            <a:endCxn id="16417"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16427" name="Oval 43"/>
          <p:cNvSpPr>
            <a:spLocks noChangeAspect="1" noChangeArrowheads="1"/>
          </p:cNvSpPr>
          <p:nvPr/>
        </p:nvSpPr>
        <p:spPr bwMode="auto">
          <a:xfrm>
            <a:off x="6858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6428" name="Oval 44"/>
          <p:cNvSpPr>
            <a:spLocks noChangeArrowheads="1"/>
          </p:cNvSpPr>
          <p:nvPr/>
        </p:nvSpPr>
        <p:spPr bwMode="auto">
          <a:xfrm>
            <a:off x="8458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6429" name="AutoShape 45"/>
          <p:cNvCxnSpPr>
            <a:cxnSpLocks noChangeShapeType="1"/>
            <a:stCxn id="16427" idx="6"/>
            <a:endCxn id="16428" idx="2"/>
          </p:cNvCxnSpPr>
          <p:nvPr/>
        </p:nvCxnSpPr>
        <p:spPr bwMode="auto">
          <a:xfrm>
            <a:off x="7315200" y="3733800"/>
            <a:ext cx="1143000" cy="0"/>
          </a:xfrm>
          <a:prstGeom prst="straightConnector1">
            <a:avLst/>
          </a:prstGeom>
          <a:noFill/>
          <a:ln w="9525">
            <a:solidFill>
              <a:schemeClr val="tx1"/>
            </a:solidFill>
            <a:round/>
            <a:headEnd/>
            <a:tailEnd/>
          </a:ln>
          <a:effectLst/>
        </p:spPr>
      </p:cxnSp>
      <p:sp>
        <p:nvSpPr>
          <p:cNvPr id="16430" name="Text Box 46"/>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6431" name="Oval 47"/>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6432" name="Oval 48"/>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6433" name="AutoShape 49"/>
          <p:cNvCxnSpPr>
            <a:cxnSpLocks noChangeShapeType="1"/>
            <a:stCxn id="16431" idx="6"/>
            <a:endCxn id="16432"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16434" name="Text Box 50"/>
          <p:cNvSpPr txBox="1">
            <a:spLocks noChangeArrowheads="1"/>
          </p:cNvSpPr>
          <p:nvPr/>
        </p:nvSpPr>
        <p:spPr bwMode="auto">
          <a:xfrm>
            <a:off x="7772400" y="5791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6435" name="Oval 51"/>
          <p:cNvSpPr>
            <a:spLocks noChangeAspect="1" noChangeArrowheads="1"/>
          </p:cNvSpPr>
          <p:nvPr/>
        </p:nvSpPr>
        <p:spPr bwMode="auto">
          <a:xfrm>
            <a:off x="6858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6436" name="Oval 52"/>
          <p:cNvSpPr>
            <a:spLocks noChangeArrowheads="1"/>
          </p:cNvSpPr>
          <p:nvPr/>
        </p:nvSpPr>
        <p:spPr bwMode="auto">
          <a:xfrm>
            <a:off x="8458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6437" name="AutoShape 53"/>
          <p:cNvCxnSpPr>
            <a:cxnSpLocks noChangeShapeType="1"/>
            <a:stCxn id="16435" idx="6"/>
            <a:endCxn id="16436" idx="2"/>
          </p:cNvCxnSpPr>
          <p:nvPr/>
        </p:nvCxnSpPr>
        <p:spPr bwMode="auto">
          <a:xfrm>
            <a:off x="7315200" y="762000"/>
            <a:ext cx="1143000" cy="0"/>
          </a:xfrm>
          <a:prstGeom prst="straightConnector1">
            <a:avLst/>
          </a:prstGeom>
          <a:noFill/>
          <a:ln w="9525">
            <a:solidFill>
              <a:srgbClr val="FFFF00"/>
            </a:solidFill>
            <a:round/>
            <a:headEnd/>
            <a:tailEnd/>
          </a:ln>
          <a:effectLst/>
        </p:spPr>
      </p:cxnSp>
      <p:sp>
        <p:nvSpPr>
          <p:cNvPr id="16438" name="Text Box 54"/>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6439" name="Oval 55"/>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6440" name="Oval 56"/>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6441" name="AutoShape 57"/>
          <p:cNvCxnSpPr>
            <a:cxnSpLocks noChangeShapeType="1"/>
            <a:stCxn id="16439" idx="6"/>
            <a:endCxn id="16440"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16442" name="Text Box 58"/>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6443" name="Oval 59"/>
          <p:cNvSpPr>
            <a:spLocks noChangeAspect="1" noChangeArrowheads="1"/>
          </p:cNvSpPr>
          <p:nvPr/>
        </p:nvSpPr>
        <p:spPr bwMode="auto">
          <a:xfrm>
            <a:off x="68580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6444" name="Oval 60"/>
          <p:cNvSpPr>
            <a:spLocks noChangeArrowheads="1"/>
          </p:cNvSpPr>
          <p:nvPr/>
        </p:nvSpPr>
        <p:spPr bwMode="auto">
          <a:xfrm>
            <a:off x="84582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6445" name="AutoShape 61"/>
          <p:cNvCxnSpPr>
            <a:cxnSpLocks noChangeShapeType="1"/>
            <a:stCxn id="16443" idx="6"/>
            <a:endCxn id="16444" idx="2"/>
          </p:cNvCxnSpPr>
          <p:nvPr/>
        </p:nvCxnSpPr>
        <p:spPr bwMode="auto">
          <a:xfrm>
            <a:off x="7315200" y="2286000"/>
            <a:ext cx="1143000" cy="0"/>
          </a:xfrm>
          <a:prstGeom prst="straightConnector1">
            <a:avLst/>
          </a:prstGeom>
          <a:noFill/>
          <a:ln w="9525">
            <a:solidFill>
              <a:schemeClr val="tx1"/>
            </a:solidFill>
            <a:round/>
            <a:headEnd/>
            <a:tailEnd/>
          </a:ln>
          <a:effectLst/>
        </p:spPr>
      </p:cxnSp>
      <p:sp>
        <p:nvSpPr>
          <p:cNvPr id="16446" name="Text Box 62"/>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6447" name="Oval 63"/>
          <p:cNvSpPr>
            <a:spLocks noChangeAspect="1" noChangeArrowheads="1"/>
          </p:cNvSpPr>
          <p:nvPr/>
        </p:nvSpPr>
        <p:spPr bwMode="auto">
          <a:xfrm>
            <a:off x="4572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6448" name="Oval 64"/>
          <p:cNvSpPr>
            <a:spLocks noChangeArrowheads="1"/>
          </p:cNvSpPr>
          <p:nvPr/>
        </p:nvSpPr>
        <p:spPr bwMode="auto">
          <a:xfrm>
            <a:off x="6172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6449" name="AutoShape 65"/>
          <p:cNvCxnSpPr>
            <a:cxnSpLocks noChangeShapeType="1"/>
            <a:stCxn id="16447" idx="6"/>
            <a:endCxn id="16448" idx="2"/>
          </p:cNvCxnSpPr>
          <p:nvPr/>
        </p:nvCxnSpPr>
        <p:spPr bwMode="auto">
          <a:xfrm>
            <a:off x="5029200" y="2971800"/>
            <a:ext cx="1143000" cy="0"/>
          </a:xfrm>
          <a:prstGeom prst="straightConnector1">
            <a:avLst/>
          </a:prstGeom>
          <a:noFill/>
          <a:ln w="9525">
            <a:solidFill>
              <a:schemeClr val="tx1"/>
            </a:solidFill>
            <a:round/>
            <a:headEnd/>
            <a:tailEnd/>
          </a:ln>
          <a:effectLst/>
        </p:spPr>
      </p:cxnSp>
      <p:sp>
        <p:nvSpPr>
          <p:cNvPr id="16450" name="Text Box 66"/>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6451" name="Oval 67"/>
          <p:cNvSpPr>
            <a:spLocks noChangeAspect="1" noChangeArrowheads="1"/>
          </p:cNvSpPr>
          <p:nvPr/>
        </p:nvSpPr>
        <p:spPr bwMode="auto">
          <a:xfrm>
            <a:off x="45720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6452" name="Oval 68"/>
          <p:cNvSpPr>
            <a:spLocks noChangeArrowheads="1"/>
          </p:cNvSpPr>
          <p:nvPr/>
        </p:nvSpPr>
        <p:spPr bwMode="auto">
          <a:xfrm>
            <a:off x="61722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6453" name="AutoShape 69"/>
          <p:cNvCxnSpPr>
            <a:cxnSpLocks noChangeShapeType="1"/>
            <a:stCxn id="16451" idx="6"/>
            <a:endCxn id="16452" idx="2"/>
          </p:cNvCxnSpPr>
          <p:nvPr/>
        </p:nvCxnSpPr>
        <p:spPr bwMode="auto">
          <a:xfrm>
            <a:off x="5029200" y="2286000"/>
            <a:ext cx="1143000" cy="0"/>
          </a:xfrm>
          <a:prstGeom prst="straightConnector1">
            <a:avLst/>
          </a:prstGeom>
          <a:noFill/>
          <a:ln w="9525">
            <a:solidFill>
              <a:srgbClr val="FFFF00"/>
            </a:solidFill>
            <a:round/>
            <a:headEnd/>
            <a:tailEnd/>
          </a:ln>
          <a:effectLst/>
        </p:spPr>
      </p:cxnSp>
      <p:sp>
        <p:nvSpPr>
          <p:cNvPr id="16454" name="Text Box 70"/>
          <p:cNvSpPr txBox="1">
            <a:spLocks noChangeArrowheads="1"/>
          </p:cNvSpPr>
          <p:nvPr/>
        </p:nvSpPr>
        <p:spPr bwMode="auto">
          <a:xfrm>
            <a:off x="5486400" y="2057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6455" name="Rectangle 71"/>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16456" name="Oval 72"/>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6457" name="Oval 73"/>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6458" name="Oval 7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6459" name="AutoShape 75"/>
          <p:cNvCxnSpPr>
            <a:cxnSpLocks noChangeShapeType="1"/>
            <a:stCxn id="16416" idx="6"/>
            <a:endCxn id="16456"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16460" name="AutoShape 76"/>
          <p:cNvCxnSpPr>
            <a:cxnSpLocks noChangeShapeType="1"/>
            <a:stCxn id="16416" idx="2"/>
            <a:endCxn id="16457"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16461" name="AutoShape 77"/>
          <p:cNvCxnSpPr>
            <a:cxnSpLocks noChangeShapeType="1"/>
            <a:stCxn id="16415" idx="1"/>
            <a:endCxn id="16458"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16462" name="AutoShape 78"/>
          <p:cNvCxnSpPr>
            <a:cxnSpLocks noChangeShapeType="1"/>
            <a:stCxn id="16456" idx="1"/>
            <a:endCxn id="16418"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16463" name="AutoShape 79"/>
          <p:cNvCxnSpPr>
            <a:cxnSpLocks noChangeShapeType="1"/>
            <a:stCxn id="16417" idx="4"/>
            <a:endCxn id="16456"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16464" name="AutoShape 80"/>
          <p:cNvCxnSpPr>
            <a:cxnSpLocks noChangeShapeType="1"/>
            <a:stCxn id="16458" idx="7"/>
            <a:endCxn id="16410"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16465" name="Text Box 81"/>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6466" name="Text Box 82"/>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6467" name="Text Box 83"/>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6468" name="Text Box 84"/>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6469" name="Text Box 85"/>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6470" name="Text Box 86"/>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6471" name="Text Box 87"/>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6472" name="Text Box 8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6473" name="Text Box 89"/>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6474" name="Text Box 90"/>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6475" name="Text Box 91"/>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6476" name="Text Box 92"/>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6477" name="Text Box 93"/>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6478" name="Text Box 94"/>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6479" name="Text Box 95"/>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6480" name="Text Box 96"/>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6481" name="Text Box 97"/>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6482" name="Text Box 98"/>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6483" name="Text Box 99"/>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6484" name="Text Box 100"/>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6485" name="Text Box 101"/>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6486" name="Text Box 102"/>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6487" name="Text Box 103"/>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6488" name="Text Box 104"/>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6489" name="Text Box 105"/>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6490" name="Text Box 106"/>
          <p:cNvSpPr txBox="1">
            <a:spLocks noChangeArrowheads="1"/>
          </p:cNvSpPr>
          <p:nvPr/>
        </p:nvSpPr>
        <p:spPr bwMode="auto">
          <a:xfrm>
            <a:off x="69342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6491" name="Text Box 107"/>
          <p:cNvSpPr txBox="1">
            <a:spLocks noChangeArrowheads="1"/>
          </p:cNvSpPr>
          <p:nvPr/>
        </p:nvSpPr>
        <p:spPr bwMode="auto">
          <a:xfrm>
            <a:off x="6934200" y="5867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6492" name="Text Box 108"/>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6493" name="Text Box 109"/>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6494" name="Text Box 110"/>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6495" name="Text Box 111"/>
          <p:cNvSpPr txBox="1">
            <a:spLocks noChangeArrowheads="1"/>
          </p:cNvSpPr>
          <p:nvPr/>
        </p:nvSpPr>
        <p:spPr bwMode="auto">
          <a:xfrm>
            <a:off x="6934200" y="609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6496" name="Text Box 112"/>
          <p:cNvSpPr txBox="1">
            <a:spLocks noChangeArrowheads="1"/>
          </p:cNvSpPr>
          <p:nvPr/>
        </p:nvSpPr>
        <p:spPr bwMode="auto">
          <a:xfrm>
            <a:off x="62484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6497" name="Text Box 113"/>
          <p:cNvSpPr txBox="1">
            <a:spLocks noChangeArrowheads="1"/>
          </p:cNvSpPr>
          <p:nvPr/>
        </p:nvSpPr>
        <p:spPr bwMode="auto">
          <a:xfrm>
            <a:off x="8534400" y="609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6498" name="Text Box 114"/>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6499" name="Text Box 115"/>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6500" name="Text Box 116"/>
          <p:cNvSpPr txBox="1">
            <a:spLocks noChangeArrowheads="1"/>
          </p:cNvSpPr>
          <p:nvPr/>
        </p:nvSpPr>
        <p:spPr bwMode="auto">
          <a:xfrm>
            <a:off x="8534400" y="51054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6501" name="Text Box 117"/>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6502" name="Text Box 118"/>
          <p:cNvSpPr txBox="1">
            <a:spLocks noChangeArrowheads="1"/>
          </p:cNvSpPr>
          <p:nvPr/>
        </p:nvSpPr>
        <p:spPr bwMode="auto">
          <a:xfrm>
            <a:off x="69342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6503" name="Text Box 119"/>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6504" name="Text Box 120"/>
          <p:cNvSpPr txBox="1">
            <a:spLocks noChangeArrowheads="1"/>
          </p:cNvSpPr>
          <p:nvPr/>
        </p:nvSpPr>
        <p:spPr bwMode="auto">
          <a:xfrm>
            <a:off x="6934200" y="2133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6505" name="Text Box 121"/>
          <p:cNvSpPr txBox="1">
            <a:spLocks noChangeArrowheads="1"/>
          </p:cNvSpPr>
          <p:nvPr/>
        </p:nvSpPr>
        <p:spPr bwMode="auto">
          <a:xfrm>
            <a:off x="4648200" y="5105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6506" name="Text Box 122"/>
          <p:cNvSpPr txBox="1">
            <a:spLocks noChangeArrowheads="1"/>
          </p:cNvSpPr>
          <p:nvPr/>
        </p:nvSpPr>
        <p:spPr bwMode="auto">
          <a:xfrm>
            <a:off x="8534400" y="2133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6507" name="Text Box 123"/>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6508" name="Text Box 124"/>
          <p:cNvSpPr txBox="1">
            <a:spLocks noChangeArrowheads="1"/>
          </p:cNvSpPr>
          <p:nvPr/>
        </p:nvSpPr>
        <p:spPr bwMode="auto">
          <a:xfrm>
            <a:off x="4648200" y="2819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6509" name="Text Box 125"/>
          <p:cNvSpPr txBox="1">
            <a:spLocks noChangeArrowheads="1"/>
          </p:cNvSpPr>
          <p:nvPr/>
        </p:nvSpPr>
        <p:spPr bwMode="auto">
          <a:xfrm>
            <a:off x="69342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6510" name="Text Box 126"/>
          <p:cNvSpPr txBox="1">
            <a:spLocks noChangeArrowheads="1"/>
          </p:cNvSpPr>
          <p:nvPr/>
        </p:nvSpPr>
        <p:spPr bwMode="auto">
          <a:xfrm>
            <a:off x="6248400" y="2819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6511" name="Text Box 127"/>
          <p:cNvSpPr txBox="1">
            <a:spLocks noChangeArrowheads="1"/>
          </p:cNvSpPr>
          <p:nvPr/>
        </p:nvSpPr>
        <p:spPr bwMode="auto">
          <a:xfrm>
            <a:off x="8534400" y="4343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6512" name="Text Box 128"/>
          <p:cNvSpPr txBox="1">
            <a:spLocks noChangeArrowheads="1"/>
          </p:cNvSpPr>
          <p:nvPr/>
        </p:nvSpPr>
        <p:spPr bwMode="auto">
          <a:xfrm>
            <a:off x="4648200" y="2133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6513" name="Text Box 129"/>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6514" name="Text Box 130"/>
          <p:cNvSpPr txBox="1">
            <a:spLocks noChangeArrowheads="1"/>
          </p:cNvSpPr>
          <p:nvPr/>
        </p:nvSpPr>
        <p:spPr bwMode="auto">
          <a:xfrm>
            <a:off x="8534400" y="2819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6515" name="Text Box 131"/>
          <p:cNvSpPr txBox="1">
            <a:spLocks noChangeArrowheads="1"/>
          </p:cNvSpPr>
          <p:nvPr/>
        </p:nvSpPr>
        <p:spPr bwMode="auto">
          <a:xfrm>
            <a:off x="6934200" y="2819400"/>
            <a:ext cx="242888" cy="304800"/>
          </a:xfrm>
          <a:prstGeom prst="rect">
            <a:avLst/>
          </a:prstGeom>
          <a:noFill/>
          <a:ln w="9525">
            <a:noFill/>
            <a:miter lim="800000"/>
            <a:headEnd/>
            <a:tailEnd/>
          </a:ln>
          <a:effectLst/>
        </p:spPr>
        <p:txBody>
          <a:bodyPr wrap="none">
            <a:spAutoFit/>
          </a:bodyPr>
          <a:lstStyle/>
          <a:p>
            <a:r>
              <a:rPr lang="en-US" altLang="el-GR" sz="1400"/>
              <a:t>I</a:t>
            </a:r>
          </a:p>
        </p:txBody>
      </p:sp>
      <p:cxnSp>
        <p:nvCxnSpPr>
          <p:cNvPr id="16516" name="AutoShape 132"/>
          <p:cNvCxnSpPr>
            <a:cxnSpLocks noChangeShapeType="1"/>
            <a:stCxn id="16415" idx="4"/>
            <a:endCxn id="16457"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16517" name="Oval 133"/>
          <p:cNvSpPr>
            <a:spLocks noChangeAspect="1" noChangeArrowheads="1"/>
          </p:cNvSpPr>
          <p:nvPr/>
        </p:nvSpPr>
        <p:spPr bwMode="auto">
          <a:xfrm>
            <a:off x="4572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6518" name="Oval 134"/>
          <p:cNvSpPr>
            <a:spLocks noChangeArrowheads="1"/>
          </p:cNvSpPr>
          <p:nvPr/>
        </p:nvSpPr>
        <p:spPr bwMode="auto">
          <a:xfrm>
            <a:off x="6172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6519" name="AutoShape 135"/>
          <p:cNvCxnSpPr>
            <a:cxnSpLocks noChangeShapeType="1"/>
            <a:stCxn id="16517" idx="6"/>
            <a:endCxn id="16518" idx="2"/>
          </p:cNvCxnSpPr>
          <p:nvPr/>
        </p:nvCxnSpPr>
        <p:spPr bwMode="auto">
          <a:xfrm>
            <a:off x="5029200" y="762000"/>
            <a:ext cx="1143000" cy="0"/>
          </a:xfrm>
          <a:prstGeom prst="straightConnector1">
            <a:avLst/>
          </a:prstGeom>
          <a:noFill/>
          <a:ln w="9525">
            <a:solidFill>
              <a:srgbClr val="FFFF00"/>
            </a:solidFill>
            <a:round/>
            <a:headEnd/>
            <a:tailEnd/>
          </a:ln>
          <a:effectLst/>
        </p:spPr>
      </p:cxnSp>
      <p:sp>
        <p:nvSpPr>
          <p:cNvPr id="16520" name="Text Box 136"/>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6521" name="Text Box 137"/>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6522" name="Text Box 138"/>
          <p:cNvSpPr txBox="1">
            <a:spLocks noChangeArrowheads="1"/>
          </p:cNvSpPr>
          <p:nvPr/>
        </p:nvSpPr>
        <p:spPr bwMode="auto">
          <a:xfrm>
            <a:off x="6248400" y="609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6523" name="Oval 139"/>
          <p:cNvSpPr>
            <a:spLocks noChangeAspect="1" noChangeArrowheads="1"/>
          </p:cNvSpPr>
          <p:nvPr/>
        </p:nvSpPr>
        <p:spPr bwMode="auto">
          <a:xfrm>
            <a:off x="4572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6524" name="Oval 140"/>
          <p:cNvSpPr>
            <a:spLocks noChangeArrowheads="1"/>
          </p:cNvSpPr>
          <p:nvPr/>
        </p:nvSpPr>
        <p:spPr bwMode="auto">
          <a:xfrm>
            <a:off x="6172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6525" name="AutoShape 141"/>
          <p:cNvCxnSpPr>
            <a:cxnSpLocks noChangeShapeType="1"/>
            <a:stCxn id="16523" idx="6"/>
            <a:endCxn id="16524" idx="2"/>
          </p:cNvCxnSpPr>
          <p:nvPr/>
        </p:nvCxnSpPr>
        <p:spPr bwMode="auto">
          <a:xfrm>
            <a:off x="5029200" y="4495800"/>
            <a:ext cx="1143000" cy="0"/>
          </a:xfrm>
          <a:prstGeom prst="straightConnector1">
            <a:avLst/>
          </a:prstGeom>
          <a:noFill/>
          <a:ln w="9525">
            <a:solidFill>
              <a:schemeClr val="tx1"/>
            </a:solidFill>
            <a:round/>
            <a:headEnd/>
            <a:tailEnd/>
          </a:ln>
          <a:effectLst/>
        </p:spPr>
      </p:cxnSp>
      <p:sp>
        <p:nvSpPr>
          <p:cNvPr id="16526" name="Text Box 142"/>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6527" name="Text Box 143"/>
          <p:cNvSpPr txBox="1">
            <a:spLocks noChangeArrowheads="1"/>
          </p:cNvSpPr>
          <p:nvPr/>
        </p:nvSpPr>
        <p:spPr bwMode="auto">
          <a:xfrm>
            <a:off x="4648200" y="4343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6528" name="Text Box 144"/>
          <p:cNvSpPr txBox="1">
            <a:spLocks noChangeArrowheads="1"/>
          </p:cNvSpPr>
          <p:nvPr/>
        </p:nvSpPr>
        <p:spPr bwMode="auto">
          <a:xfrm>
            <a:off x="6248400" y="43434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6529" name="Oval 145"/>
          <p:cNvSpPr>
            <a:spLocks noChangeAspect="1" noChangeArrowheads="1"/>
          </p:cNvSpPr>
          <p:nvPr/>
        </p:nvSpPr>
        <p:spPr bwMode="auto">
          <a:xfrm>
            <a:off x="4572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6530" name="Oval 146"/>
          <p:cNvSpPr>
            <a:spLocks noChangeArrowheads="1"/>
          </p:cNvSpPr>
          <p:nvPr/>
        </p:nvSpPr>
        <p:spPr bwMode="auto">
          <a:xfrm>
            <a:off x="6172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6531" name="AutoShape 147"/>
          <p:cNvCxnSpPr>
            <a:cxnSpLocks noChangeShapeType="1"/>
            <a:stCxn id="16529" idx="6"/>
            <a:endCxn id="16530" idx="2"/>
          </p:cNvCxnSpPr>
          <p:nvPr/>
        </p:nvCxnSpPr>
        <p:spPr bwMode="auto">
          <a:xfrm>
            <a:off x="5029200" y="3733800"/>
            <a:ext cx="1143000" cy="0"/>
          </a:xfrm>
          <a:prstGeom prst="straightConnector1">
            <a:avLst/>
          </a:prstGeom>
          <a:noFill/>
          <a:ln w="9525">
            <a:solidFill>
              <a:schemeClr val="tx1"/>
            </a:solidFill>
            <a:round/>
            <a:headEnd/>
            <a:tailEnd/>
          </a:ln>
          <a:effectLst/>
        </p:spPr>
      </p:cxnSp>
      <p:sp>
        <p:nvSpPr>
          <p:cNvPr id="16532" name="Text Box 148"/>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6533" name="Text Box 149"/>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6534" name="Text Box 150"/>
          <p:cNvSpPr txBox="1">
            <a:spLocks noChangeArrowheads="1"/>
          </p:cNvSpPr>
          <p:nvPr/>
        </p:nvSpPr>
        <p:spPr bwMode="auto">
          <a:xfrm>
            <a:off x="62484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6535" name="Text Box 151"/>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Add Edge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val 2"/>
          <p:cNvSpPr>
            <a:spLocks noChangeAspect="1" noChangeArrowheads="1"/>
          </p:cNvSpPr>
          <p:nvPr/>
        </p:nvSpPr>
        <p:spPr bwMode="auto">
          <a:xfrm>
            <a:off x="4572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7411" name="Oval 3"/>
          <p:cNvSpPr>
            <a:spLocks noChangeArrowheads="1"/>
          </p:cNvSpPr>
          <p:nvPr/>
        </p:nvSpPr>
        <p:spPr bwMode="auto">
          <a:xfrm>
            <a:off x="6172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7412" name="AutoShape 4"/>
          <p:cNvCxnSpPr>
            <a:cxnSpLocks noChangeShapeType="1"/>
            <a:stCxn id="17410" idx="6"/>
            <a:endCxn id="17411" idx="2"/>
          </p:cNvCxnSpPr>
          <p:nvPr/>
        </p:nvCxnSpPr>
        <p:spPr bwMode="auto">
          <a:xfrm>
            <a:off x="5029200" y="1524000"/>
            <a:ext cx="1143000" cy="0"/>
          </a:xfrm>
          <a:prstGeom prst="straightConnector1">
            <a:avLst/>
          </a:prstGeom>
          <a:noFill/>
          <a:ln w="9525">
            <a:solidFill>
              <a:srgbClr val="FFFF00"/>
            </a:solidFill>
            <a:round/>
            <a:headEnd/>
            <a:tailEnd/>
          </a:ln>
          <a:effectLst/>
        </p:spPr>
      </p:cxnSp>
      <p:sp>
        <p:nvSpPr>
          <p:cNvPr id="17413" name="Text Box 5"/>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7414" name="Oval 6"/>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7415" name="Oval 7"/>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7416" name="AutoShape 8"/>
          <p:cNvCxnSpPr>
            <a:cxnSpLocks noChangeShapeType="1"/>
            <a:stCxn id="17414" idx="6"/>
            <a:endCxn id="17415"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17417" name="Text Box 9"/>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7418" name="Oval 10"/>
          <p:cNvSpPr>
            <a:spLocks noChangeAspect="1" noChangeArrowheads="1"/>
          </p:cNvSpPr>
          <p:nvPr/>
        </p:nvSpPr>
        <p:spPr bwMode="auto">
          <a:xfrm>
            <a:off x="6858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7419" name="Oval 11"/>
          <p:cNvSpPr>
            <a:spLocks noChangeArrowheads="1"/>
          </p:cNvSpPr>
          <p:nvPr/>
        </p:nvSpPr>
        <p:spPr bwMode="auto">
          <a:xfrm>
            <a:off x="8458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7420" name="AutoShape 12"/>
          <p:cNvCxnSpPr>
            <a:cxnSpLocks noChangeShapeType="1"/>
            <a:stCxn id="17418" idx="6"/>
            <a:endCxn id="17419" idx="2"/>
          </p:cNvCxnSpPr>
          <p:nvPr/>
        </p:nvCxnSpPr>
        <p:spPr bwMode="auto">
          <a:xfrm>
            <a:off x="7315200" y="1524000"/>
            <a:ext cx="1143000" cy="0"/>
          </a:xfrm>
          <a:prstGeom prst="straightConnector1">
            <a:avLst/>
          </a:prstGeom>
          <a:noFill/>
          <a:ln w="9525">
            <a:solidFill>
              <a:srgbClr val="FFFF00"/>
            </a:solidFill>
            <a:round/>
            <a:headEnd/>
            <a:tailEnd/>
          </a:ln>
          <a:effectLst/>
        </p:spPr>
      </p:cxnSp>
      <p:sp>
        <p:nvSpPr>
          <p:cNvPr id="17421" name="Text Box 13"/>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7422" name="Oval 14"/>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7423" name="Oval 15"/>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7424" name="AutoShape 16"/>
          <p:cNvCxnSpPr>
            <a:cxnSpLocks noChangeShapeType="1"/>
            <a:stCxn id="17422" idx="6"/>
            <a:endCxn id="17423"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17425" name="Text Box 17"/>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7426" name="Oval 18"/>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7427" name="Oval 19"/>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7428" name="AutoShape 20"/>
          <p:cNvCxnSpPr>
            <a:cxnSpLocks noChangeShapeType="1"/>
            <a:stCxn id="17426" idx="6"/>
            <a:endCxn id="17427"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17429" name="Text Box 21"/>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7430" name="Oval 22"/>
          <p:cNvSpPr>
            <a:spLocks noChangeAspect="1" noChangeArrowheads="1"/>
          </p:cNvSpPr>
          <p:nvPr/>
        </p:nvSpPr>
        <p:spPr bwMode="auto">
          <a:xfrm>
            <a:off x="6858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7431" name="Oval 23"/>
          <p:cNvSpPr>
            <a:spLocks noChangeArrowheads="1"/>
          </p:cNvSpPr>
          <p:nvPr/>
        </p:nvSpPr>
        <p:spPr bwMode="auto">
          <a:xfrm>
            <a:off x="8458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7432" name="AutoShape 24"/>
          <p:cNvCxnSpPr>
            <a:cxnSpLocks noChangeShapeType="1"/>
            <a:stCxn id="17430" idx="6"/>
            <a:endCxn id="17431" idx="2"/>
          </p:cNvCxnSpPr>
          <p:nvPr/>
        </p:nvCxnSpPr>
        <p:spPr bwMode="auto">
          <a:xfrm>
            <a:off x="7315200" y="2971800"/>
            <a:ext cx="1143000" cy="0"/>
          </a:xfrm>
          <a:prstGeom prst="straightConnector1">
            <a:avLst/>
          </a:prstGeom>
          <a:noFill/>
          <a:ln w="9525">
            <a:solidFill>
              <a:schemeClr val="tx1"/>
            </a:solidFill>
            <a:round/>
            <a:headEnd/>
            <a:tailEnd/>
          </a:ln>
          <a:effectLst/>
        </p:spPr>
      </p:cxnSp>
      <p:sp>
        <p:nvSpPr>
          <p:cNvPr id="17433" name="Text Box 25"/>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7434" name="Oval 26"/>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7435" name="Oval 27"/>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7436" name="AutoShape 28"/>
          <p:cNvCxnSpPr>
            <a:cxnSpLocks noChangeShapeType="1"/>
            <a:stCxn id="17434" idx="6"/>
            <a:endCxn id="17435"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17437" name="Text Box 29"/>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7438" name="Oval 30"/>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7439" name="Oval 31"/>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7440" name="Oval 32"/>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7441" name="Oval 33"/>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7442" name="Oval 34"/>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7443" name="AutoShape 35"/>
          <p:cNvCxnSpPr>
            <a:cxnSpLocks noChangeShapeType="1"/>
            <a:stCxn id="17434" idx="3"/>
            <a:endCxn id="17439"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17444" name="AutoShape 36"/>
          <p:cNvCxnSpPr>
            <a:cxnSpLocks noChangeShapeType="1"/>
            <a:stCxn id="17439" idx="5"/>
            <a:endCxn id="17440"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17445" name="AutoShape 37"/>
          <p:cNvCxnSpPr>
            <a:cxnSpLocks noChangeShapeType="1"/>
            <a:stCxn id="17440" idx="7"/>
            <a:endCxn id="17442"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17446" name="AutoShape 38"/>
          <p:cNvCxnSpPr>
            <a:cxnSpLocks noChangeShapeType="1"/>
            <a:stCxn id="17441" idx="3"/>
            <a:endCxn id="17442" idx="7"/>
          </p:cNvCxnSpPr>
          <p:nvPr/>
        </p:nvCxnSpPr>
        <p:spPr bwMode="auto">
          <a:xfrm flipH="1">
            <a:off x="2905125" y="3438525"/>
            <a:ext cx="438150" cy="666750"/>
          </a:xfrm>
          <a:prstGeom prst="straightConnector1">
            <a:avLst/>
          </a:prstGeom>
          <a:noFill/>
          <a:ln w="9525">
            <a:solidFill>
              <a:srgbClr val="FF0000"/>
            </a:solidFill>
            <a:round/>
            <a:headEnd/>
            <a:tailEnd/>
          </a:ln>
          <a:effectLst/>
        </p:spPr>
      </p:cxnSp>
      <p:cxnSp>
        <p:nvCxnSpPr>
          <p:cNvPr id="17447" name="AutoShape 39"/>
          <p:cNvCxnSpPr>
            <a:cxnSpLocks noChangeShapeType="1"/>
            <a:stCxn id="17438" idx="4"/>
            <a:endCxn id="17442"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17448" name="AutoShape 40"/>
          <p:cNvCxnSpPr>
            <a:cxnSpLocks noChangeShapeType="1"/>
            <a:stCxn id="17434" idx="4"/>
            <a:endCxn id="17440"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17449" name="AutoShape 41"/>
          <p:cNvCxnSpPr>
            <a:cxnSpLocks noChangeShapeType="1"/>
            <a:stCxn id="17435" idx="3"/>
            <a:endCxn id="17438"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17450" name="AutoShape 42"/>
          <p:cNvCxnSpPr>
            <a:cxnSpLocks noChangeShapeType="1"/>
            <a:stCxn id="17435" idx="4"/>
            <a:endCxn id="17441"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17451" name="Oval 43"/>
          <p:cNvSpPr>
            <a:spLocks noChangeAspect="1" noChangeArrowheads="1"/>
          </p:cNvSpPr>
          <p:nvPr/>
        </p:nvSpPr>
        <p:spPr bwMode="auto">
          <a:xfrm>
            <a:off x="6858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7452" name="Oval 44"/>
          <p:cNvSpPr>
            <a:spLocks noChangeArrowheads="1"/>
          </p:cNvSpPr>
          <p:nvPr/>
        </p:nvSpPr>
        <p:spPr bwMode="auto">
          <a:xfrm>
            <a:off x="8458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7453" name="AutoShape 45"/>
          <p:cNvCxnSpPr>
            <a:cxnSpLocks noChangeShapeType="1"/>
            <a:stCxn id="17451" idx="6"/>
            <a:endCxn id="17452" idx="2"/>
          </p:cNvCxnSpPr>
          <p:nvPr/>
        </p:nvCxnSpPr>
        <p:spPr bwMode="auto">
          <a:xfrm>
            <a:off x="7315200" y="3733800"/>
            <a:ext cx="1143000" cy="0"/>
          </a:xfrm>
          <a:prstGeom prst="straightConnector1">
            <a:avLst/>
          </a:prstGeom>
          <a:noFill/>
          <a:ln w="9525">
            <a:solidFill>
              <a:schemeClr val="tx1"/>
            </a:solidFill>
            <a:round/>
            <a:headEnd/>
            <a:tailEnd/>
          </a:ln>
          <a:effectLst/>
        </p:spPr>
      </p:cxnSp>
      <p:sp>
        <p:nvSpPr>
          <p:cNvPr id="17454" name="Text Box 46"/>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7455" name="Oval 47"/>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7456" name="Oval 48"/>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7457" name="AutoShape 49"/>
          <p:cNvCxnSpPr>
            <a:cxnSpLocks noChangeShapeType="1"/>
            <a:stCxn id="17455" idx="6"/>
            <a:endCxn id="17456"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17458" name="Text Box 50"/>
          <p:cNvSpPr txBox="1">
            <a:spLocks noChangeArrowheads="1"/>
          </p:cNvSpPr>
          <p:nvPr/>
        </p:nvSpPr>
        <p:spPr bwMode="auto">
          <a:xfrm>
            <a:off x="7772400" y="5791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7459" name="Oval 51"/>
          <p:cNvSpPr>
            <a:spLocks noChangeAspect="1" noChangeArrowheads="1"/>
          </p:cNvSpPr>
          <p:nvPr/>
        </p:nvSpPr>
        <p:spPr bwMode="auto">
          <a:xfrm>
            <a:off x="6858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7460" name="Oval 52"/>
          <p:cNvSpPr>
            <a:spLocks noChangeArrowheads="1"/>
          </p:cNvSpPr>
          <p:nvPr/>
        </p:nvSpPr>
        <p:spPr bwMode="auto">
          <a:xfrm>
            <a:off x="8458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7461" name="AutoShape 53"/>
          <p:cNvCxnSpPr>
            <a:cxnSpLocks noChangeShapeType="1"/>
            <a:stCxn id="17459" idx="6"/>
            <a:endCxn id="17460" idx="2"/>
          </p:cNvCxnSpPr>
          <p:nvPr/>
        </p:nvCxnSpPr>
        <p:spPr bwMode="auto">
          <a:xfrm>
            <a:off x="7315200" y="762000"/>
            <a:ext cx="1143000" cy="0"/>
          </a:xfrm>
          <a:prstGeom prst="straightConnector1">
            <a:avLst/>
          </a:prstGeom>
          <a:noFill/>
          <a:ln w="9525">
            <a:solidFill>
              <a:srgbClr val="FFFF00"/>
            </a:solidFill>
            <a:round/>
            <a:headEnd/>
            <a:tailEnd/>
          </a:ln>
          <a:effectLst/>
        </p:spPr>
      </p:cxnSp>
      <p:sp>
        <p:nvSpPr>
          <p:cNvPr id="17462" name="Text Box 54"/>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7463" name="Oval 55"/>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7464" name="Oval 56"/>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7465" name="AutoShape 57"/>
          <p:cNvCxnSpPr>
            <a:cxnSpLocks noChangeShapeType="1"/>
            <a:stCxn id="17463" idx="6"/>
            <a:endCxn id="17464"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17466" name="Text Box 58"/>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7467" name="Oval 59"/>
          <p:cNvSpPr>
            <a:spLocks noChangeAspect="1" noChangeArrowheads="1"/>
          </p:cNvSpPr>
          <p:nvPr/>
        </p:nvSpPr>
        <p:spPr bwMode="auto">
          <a:xfrm>
            <a:off x="6858000" y="2057400"/>
            <a:ext cx="457200" cy="457200"/>
          </a:xfrm>
          <a:prstGeom prst="ellipse">
            <a:avLst/>
          </a:prstGeom>
          <a:solidFill>
            <a:srgbClr val="FF0000"/>
          </a:solidFill>
          <a:ln w="9525">
            <a:solidFill>
              <a:schemeClr val="tx1"/>
            </a:solidFill>
            <a:round/>
            <a:headEnd/>
            <a:tailEnd/>
          </a:ln>
          <a:effectLst/>
        </p:spPr>
        <p:txBody>
          <a:bodyPr wrap="none" anchor="ctr"/>
          <a:lstStyle/>
          <a:p>
            <a:endParaRPr lang="el-GR" altLang="el-GR"/>
          </a:p>
        </p:txBody>
      </p:sp>
      <p:sp>
        <p:nvSpPr>
          <p:cNvPr id="17468" name="Oval 60"/>
          <p:cNvSpPr>
            <a:spLocks noChangeArrowheads="1"/>
          </p:cNvSpPr>
          <p:nvPr/>
        </p:nvSpPr>
        <p:spPr bwMode="auto">
          <a:xfrm>
            <a:off x="8458200" y="2057400"/>
            <a:ext cx="457200" cy="457200"/>
          </a:xfrm>
          <a:prstGeom prst="ellipse">
            <a:avLst/>
          </a:prstGeom>
          <a:solidFill>
            <a:srgbClr val="FF0000"/>
          </a:solidFill>
          <a:ln w="9525">
            <a:solidFill>
              <a:schemeClr val="tx1"/>
            </a:solidFill>
            <a:round/>
            <a:headEnd/>
            <a:tailEnd/>
          </a:ln>
          <a:effectLst/>
        </p:spPr>
        <p:txBody>
          <a:bodyPr wrap="none" anchor="ctr"/>
          <a:lstStyle/>
          <a:p>
            <a:endParaRPr lang="el-GR" altLang="el-GR"/>
          </a:p>
        </p:txBody>
      </p:sp>
      <p:cxnSp>
        <p:nvCxnSpPr>
          <p:cNvPr id="17469" name="AutoShape 61"/>
          <p:cNvCxnSpPr>
            <a:cxnSpLocks noChangeShapeType="1"/>
            <a:stCxn id="17467" idx="6"/>
            <a:endCxn id="17468" idx="2"/>
          </p:cNvCxnSpPr>
          <p:nvPr/>
        </p:nvCxnSpPr>
        <p:spPr bwMode="auto">
          <a:xfrm>
            <a:off x="7315200" y="2286000"/>
            <a:ext cx="1143000" cy="0"/>
          </a:xfrm>
          <a:prstGeom prst="straightConnector1">
            <a:avLst/>
          </a:prstGeom>
          <a:noFill/>
          <a:ln w="9525">
            <a:solidFill>
              <a:srgbClr val="FF0000"/>
            </a:solidFill>
            <a:round/>
            <a:headEnd/>
            <a:tailEnd/>
          </a:ln>
          <a:effectLst/>
        </p:spPr>
      </p:cxnSp>
      <p:sp>
        <p:nvSpPr>
          <p:cNvPr id="17470" name="Text Box 62"/>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7471" name="Oval 63"/>
          <p:cNvSpPr>
            <a:spLocks noChangeAspect="1" noChangeArrowheads="1"/>
          </p:cNvSpPr>
          <p:nvPr/>
        </p:nvSpPr>
        <p:spPr bwMode="auto">
          <a:xfrm>
            <a:off x="4572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7472" name="Oval 64"/>
          <p:cNvSpPr>
            <a:spLocks noChangeArrowheads="1"/>
          </p:cNvSpPr>
          <p:nvPr/>
        </p:nvSpPr>
        <p:spPr bwMode="auto">
          <a:xfrm>
            <a:off x="6172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7473" name="AutoShape 65"/>
          <p:cNvCxnSpPr>
            <a:cxnSpLocks noChangeShapeType="1"/>
            <a:stCxn id="17471" idx="6"/>
            <a:endCxn id="17472" idx="2"/>
          </p:cNvCxnSpPr>
          <p:nvPr/>
        </p:nvCxnSpPr>
        <p:spPr bwMode="auto">
          <a:xfrm>
            <a:off x="5029200" y="2971800"/>
            <a:ext cx="1143000" cy="0"/>
          </a:xfrm>
          <a:prstGeom prst="straightConnector1">
            <a:avLst/>
          </a:prstGeom>
          <a:noFill/>
          <a:ln w="9525">
            <a:solidFill>
              <a:schemeClr val="tx1"/>
            </a:solidFill>
            <a:round/>
            <a:headEnd/>
            <a:tailEnd/>
          </a:ln>
          <a:effectLst/>
        </p:spPr>
      </p:cxnSp>
      <p:sp>
        <p:nvSpPr>
          <p:cNvPr id="17474" name="Text Box 66"/>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7475" name="Oval 67"/>
          <p:cNvSpPr>
            <a:spLocks noChangeAspect="1" noChangeArrowheads="1"/>
          </p:cNvSpPr>
          <p:nvPr/>
        </p:nvSpPr>
        <p:spPr bwMode="auto">
          <a:xfrm>
            <a:off x="45720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7476" name="Oval 68"/>
          <p:cNvSpPr>
            <a:spLocks noChangeArrowheads="1"/>
          </p:cNvSpPr>
          <p:nvPr/>
        </p:nvSpPr>
        <p:spPr bwMode="auto">
          <a:xfrm>
            <a:off x="61722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7477" name="AutoShape 69"/>
          <p:cNvCxnSpPr>
            <a:cxnSpLocks noChangeShapeType="1"/>
            <a:stCxn id="17475" idx="6"/>
            <a:endCxn id="17476" idx="2"/>
          </p:cNvCxnSpPr>
          <p:nvPr/>
        </p:nvCxnSpPr>
        <p:spPr bwMode="auto">
          <a:xfrm>
            <a:off x="5029200" y="2286000"/>
            <a:ext cx="1143000" cy="0"/>
          </a:xfrm>
          <a:prstGeom prst="straightConnector1">
            <a:avLst/>
          </a:prstGeom>
          <a:noFill/>
          <a:ln w="9525">
            <a:solidFill>
              <a:srgbClr val="FFFF00"/>
            </a:solidFill>
            <a:round/>
            <a:headEnd/>
            <a:tailEnd/>
          </a:ln>
          <a:effectLst/>
        </p:spPr>
      </p:cxnSp>
      <p:sp>
        <p:nvSpPr>
          <p:cNvPr id="17478" name="Text Box 70"/>
          <p:cNvSpPr txBox="1">
            <a:spLocks noChangeArrowheads="1"/>
          </p:cNvSpPr>
          <p:nvPr/>
        </p:nvSpPr>
        <p:spPr bwMode="auto">
          <a:xfrm>
            <a:off x="5486400" y="2057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7479" name="Rectangle 71"/>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17480" name="Oval 72"/>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7481" name="Oval 73"/>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7482" name="Oval 7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7483" name="AutoShape 75"/>
          <p:cNvCxnSpPr>
            <a:cxnSpLocks noChangeShapeType="1"/>
            <a:stCxn id="17440" idx="6"/>
            <a:endCxn id="17480"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17484" name="AutoShape 76"/>
          <p:cNvCxnSpPr>
            <a:cxnSpLocks noChangeShapeType="1"/>
            <a:stCxn id="17440" idx="2"/>
            <a:endCxn id="17481"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17485" name="AutoShape 77"/>
          <p:cNvCxnSpPr>
            <a:cxnSpLocks noChangeShapeType="1"/>
            <a:stCxn id="17439" idx="1"/>
            <a:endCxn id="17482"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17486" name="AutoShape 78"/>
          <p:cNvCxnSpPr>
            <a:cxnSpLocks noChangeShapeType="1"/>
            <a:stCxn id="17480" idx="1"/>
            <a:endCxn id="17442"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17487" name="AutoShape 79"/>
          <p:cNvCxnSpPr>
            <a:cxnSpLocks noChangeShapeType="1"/>
            <a:stCxn id="17441" idx="4"/>
            <a:endCxn id="17480"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17488" name="AutoShape 80"/>
          <p:cNvCxnSpPr>
            <a:cxnSpLocks noChangeShapeType="1"/>
            <a:stCxn id="17482" idx="7"/>
            <a:endCxn id="17434"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17489" name="Text Box 81"/>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7490" name="Text Box 82"/>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7491" name="Text Box 83"/>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7492" name="Text Box 84"/>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7493" name="Text Box 85"/>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7494" name="Text Box 86"/>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7495" name="Text Box 87"/>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7496" name="Text Box 8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7497" name="Text Box 89"/>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7498" name="Text Box 90"/>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7499" name="Text Box 91"/>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7500" name="Text Box 92"/>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7501" name="Text Box 93"/>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7502" name="Text Box 94"/>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7503" name="Text Box 95"/>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7504" name="Text Box 96"/>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7505" name="Text Box 97"/>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7506" name="Text Box 98"/>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7507" name="Text Box 99"/>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7508" name="Text Box 100"/>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7509" name="Text Box 101"/>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7510" name="Text Box 102"/>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7511" name="Text Box 103"/>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7512" name="Text Box 104"/>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7513" name="Text Box 105"/>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7514" name="Text Box 106"/>
          <p:cNvSpPr txBox="1">
            <a:spLocks noChangeArrowheads="1"/>
          </p:cNvSpPr>
          <p:nvPr/>
        </p:nvSpPr>
        <p:spPr bwMode="auto">
          <a:xfrm>
            <a:off x="69342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7515" name="Text Box 107"/>
          <p:cNvSpPr txBox="1">
            <a:spLocks noChangeArrowheads="1"/>
          </p:cNvSpPr>
          <p:nvPr/>
        </p:nvSpPr>
        <p:spPr bwMode="auto">
          <a:xfrm>
            <a:off x="6934200" y="5867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7516" name="Text Box 108"/>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7517" name="Text Box 109"/>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7518" name="Text Box 110"/>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7519" name="Text Box 111"/>
          <p:cNvSpPr txBox="1">
            <a:spLocks noChangeArrowheads="1"/>
          </p:cNvSpPr>
          <p:nvPr/>
        </p:nvSpPr>
        <p:spPr bwMode="auto">
          <a:xfrm>
            <a:off x="6934200" y="609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7520" name="Text Box 112"/>
          <p:cNvSpPr txBox="1">
            <a:spLocks noChangeArrowheads="1"/>
          </p:cNvSpPr>
          <p:nvPr/>
        </p:nvSpPr>
        <p:spPr bwMode="auto">
          <a:xfrm>
            <a:off x="62484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7521" name="Text Box 113"/>
          <p:cNvSpPr txBox="1">
            <a:spLocks noChangeArrowheads="1"/>
          </p:cNvSpPr>
          <p:nvPr/>
        </p:nvSpPr>
        <p:spPr bwMode="auto">
          <a:xfrm>
            <a:off x="8534400" y="609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7522" name="Text Box 114"/>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7523" name="Text Box 115"/>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7524" name="Text Box 116"/>
          <p:cNvSpPr txBox="1">
            <a:spLocks noChangeArrowheads="1"/>
          </p:cNvSpPr>
          <p:nvPr/>
        </p:nvSpPr>
        <p:spPr bwMode="auto">
          <a:xfrm>
            <a:off x="8534400" y="51054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7525" name="Text Box 117"/>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7526" name="Text Box 118"/>
          <p:cNvSpPr txBox="1">
            <a:spLocks noChangeArrowheads="1"/>
          </p:cNvSpPr>
          <p:nvPr/>
        </p:nvSpPr>
        <p:spPr bwMode="auto">
          <a:xfrm>
            <a:off x="69342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7527" name="Text Box 119"/>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7528" name="Text Box 120"/>
          <p:cNvSpPr txBox="1">
            <a:spLocks noChangeArrowheads="1"/>
          </p:cNvSpPr>
          <p:nvPr/>
        </p:nvSpPr>
        <p:spPr bwMode="auto">
          <a:xfrm>
            <a:off x="6934200" y="2133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7529" name="Text Box 121"/>
          <p:cNvSpPr txBox="1">
            <a:spLocks noChangeArrowheads="1"/>
          </p:cNvSpPr>
          <p:nvPr/>
        </p:nvSpPr>
        <p:spPr bwMode="auto">
          <a:xfrm>
            <a:off x="4648200" y="5105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7530" name="Text Box 122"/>
          <p:cNvSpPr txBox="1">
            <a:spLocks noChangeArrowheads="1"/>
          </p:cNvSpPr>
          <p:nvPr/>
        </p:nvSpPr>
        <p:spPr bwMode="auto">
          <a:xfrm>
            <a:off x="8534400" y="2133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7531" name="Text Box 123"/>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7532" name="Text Box 124"/>
          <p:cNvSpPr txBox="1">
            <a:spLocks noChangeArrowheads="1"/>
          </p:cNvSpPr>
          <p:nvPr/>
        </p:nvSpPr>
        <p:spPr bwMode="auto">
          <a:xfrm>
            <a:off x="4648200" y="2819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7533" name="Text Box 125"/>
          <p:cNvSpPr txBox="1">
            <a:spLocks noChangeArrowheads="1"/>
          </p:cNvSpPr>
          <p:nvPr/>
        </p:nvSpPr>
        <p:spPr bwMode="auto">
          <a:xfrm>
            <a:off x="69342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7534" name="Text Box 126"/>
          <p:cNvSpPr txBox="1">
            <a:spLocks noChangeArrowheads="1"/>
          </p:cNvSpPr>
          <p:nvPr/>
        </p:nvSpPr>
        <p:spPr bwMode="auto">
          <a:xfrm>
            <a:off x="6248400" y="2819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7535" name="Text Box 127"/>
          <p:cNvSpPr txBox="1">
            <a:spLocks noChangeArrowheads="1"/>
          </p:cNvSpPr>
          <p:nvPr/>
        </p:nvSpPr>
        <p:spPr bwMode="auto">
          <a:xfrm>
            <a:off x="8534400" y="4343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7536" name="Text Box 128"/>
          <p:cNvSpPr txBox="1">
            <a:spLocks noChangeArrowheads="1"/>
          </p:cNvSpPr>
          <p:nvPr/>
        </p:nvSpPr>
        <p:spPr bwMode="auto">
          <a:xfrm>
            <a:off x="4648200" y="2133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7537" name="Text Box 129"/>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7538" name="Text Box 130"/>
          <p:cNvSpPr txBox="1">
            <a:spLocks noChangeArrowheads="1"/>
          </p:cNvSpPr>
          <p:nvPr/>
        </p:nvSpPr>
        <p:spPr bwMode="auto">
          <a:xfrm>
            <a:off x="8534400" y="2819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7539" name="Text Box 131"/>
          <p:cNvSpPr txBox="1">
            <a:spLocks noChangeArrowheads="1"/>
          </p:cNvSpPr>
          <p:nvPr/>
        </p:nvSpPr>
        <p:spPr bwMode="auto">
          <a:xfrm>
            <a:off x="6934200" y="2819400"/>
            <a:ext cx="242888" cy="304800"/>
          </a:xfrm>
          <a:prstGeom prst="rect">
            <a:avLst/>
          </a:prstGeom>
          <a:noFill/>
          <a:ln w="9525">
            <a:noFill/>
            <a:miter lim="800000"/>
            <a:headEnd/>
            <a:tailEnd/>
          </a:ln>
          <a:effectLst/>
        </p:spPr>
        <p:txBody>
          <a:bodyPr wrap="none">
            <a:spAutoFit/>
          </a:bodyPr>
          <a:lstStyle/>
          <a:p>
            <a:r>
              <a:rPr lang="en-US" altLang="el-GR" sz="1400"/>
              <a:t>I</a:t>
            </a:r>
          </a:p>
        </p:txBody>
      </p:sp>
      <p:cxnSp>
        <p:nvCxnSpPr>
          <p:cNvPr id="17540" name="AutoShape 132"/>
          <p:cNvCxnSpPr>
            <a:cxnSpLocks noChangeShapeType="1"/>
            <a:stCxn id="17439" idx="4"/>
            <a:endCxn id="17481"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17541" name="Oval 133"/>
          <p:cNvSpPr>
            <a:spLocks noChangeAspect="1" noChangeArrowheads="1"/>
          </p:cNvSpPr>
          <p:nvPr/>
        </p:nvSpPr>
        <p:spPr bwMode="auto">
          <a:xfrm>
            <a:off x="4572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7542" name="Oval 134"/>
          <p:cNvSpPr>
            <a:spLocks noChangeArrowheads="1"/>
          </p:cNvSpPr>
          <p:nvPr/>
        </p:nvSpPr>
        <p:spPr bwMode="auto">
          <a:xfrm>
            <a:off x="6172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7543" name="AutoShape 135"/>
          <p:cNvCxnSpPr>
            <a:cxnSpLocks noChangeShapeType="1"/>
            <a:stCxn id="17541" idx="6"/>
            <a:endCxn id="17542" idx="2"/>
          </p:cNvCxnSpPr>
          <p:nvPr/>
        </p:nvCxnSpPr>
        <p:spPr bwMode="auto">
          <a:xfrm>
            <a:off x="5029200" y="762000"/>
            <a:ext cx="1143000" cy="0"/>
          </a:xfrm>
          <a:prstGeom prst="straightConnector1">
            <a:avLst/>
          </a:prstGeom>
          <a:noFill/>
          <a:ln w="9525">
            <a:solidFill>
              <a:srgbClr val="FFFF00"/>
            </a:solidFill>
            <a:round/>
            <a:headEnd/>
            <a:tailEnd/>
          </a:ln>
          <a:effectLst/>
        </p:spPr>
      </p:cxnSp>
      <p:sp>
        <p:nvSpPr>
          <p:cNvPr id="17544" name="Text Box 136"/>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7545" name="Text Box 137"/>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7546" name="Text Box 138"/>
          <p:cNvSpPr txBox="1">
            <a:spLocks noChangeArrowheads="1"/>
          </p:cNvSpPr>
          <p:nvPr/>
        </p:nvSpPr>
        <p:spPr bwMode="auto">
          <a:xfrm>
            <a:off x="6248400" y="609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7547" name="Oval 139"/>
          <p:cNvSpPr>
            <a:spLocks noChangeAspect="1" noChangeArrowheads="1"/>
          </p:cNvSpPr>
          <p:nvPr/>
        </p:nvSpPr>
        <p:spPr bwMode="auto">
          <a:xfrm>
            <a:off x="4572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7548" name="Oval 140"/>
          <p:cNvSpPr>
            <a:spLocks noChangeArrowheads="1"/>
          </p:cNvSpPr>
          <p:nvPr/>
        </p:nvSpPr>
        <p:spPr bwMode="auto">
          <a:xfrm>
            <a:off x="6172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7549" name="AutoShape 141"/>
          <p:cNvCxnSpPr>
            <a:cxnSpLocks noChangeShapeType="1"/>
            <a:stCxn id="17547" idx="6"/>
            <a:endCxn id="17548" idx="2"/>
          </p:cNvCxnSpPr>
          <p:nvPr/>
        </p:nvCxnSpPr>
        <p:spPr bwMode="auto">
          <a:xfrm>
            <a:off x="5029200" y="4495800"/>
            <a:ext cx="1143000" cy="0"/>
          </a:xfrm>
          <a:prstGeom prst="straightConnector1">
            <a:avLst/>
          </a:prstGeom>
          <a:noFill/>
          <a:ln w="9525">
            <a:solidFill>
              <a:schemeClr val="tx1"/>
            </a:solidFill>
            <a:round/>
            <a:headEnd/>
            <a:tailEnd/>
          </a:ln>
          <a:effectLst/>
        </p:spPr>
      </p:cxnSp>
      <p:sp>
        <p:nvSpPr>
          <p:cNvPr id="17550" name="Text Box 142"/>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7551" name="Text Box 143"/>
          <p:cNvSpPr txBox="1">
            <a:spLocks noChangeArrowheads="1"/>
          </p:cNvSpPr>
          <p:nvPr/>
        </p:nvSpPr>
        <p:spPr bwMode="auto">
          <a:xfrm>
            <a:off x="4648200" y="4343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7552" name="Text Box 144"/>
          <p:cNvSpPr txBox="1">
            <a:spLocks noChangeArrowheads="1"/>
          </p:cNvSpPr>
          <p:nvPr/>
        </p:nvSpPr>
        <p:spPr bwMode="auto">
          <a:xfrm>
            <a:off x="6248400" y="43434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7553" name="Oval 145"/>
          <p:cNvSpPr>
            <a:spLocks noChangeAspect="1" noChangeArrowheads="1"/>
          </p:cNvSpPr>
          <p:nvPr/>
        </p:nvSpPr>
        <p:spPr bwMode="auto">
          <a:xfrm>
            <a:off x="4572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7554" name="Oval 146"/>
          <p:cNvSpPr>
            <a:spLocks noChangeArrowheads="1"/>
          </p:cNvSpPr>
          <p:nvPr/>
        </p:nvSpPr>
        <p:spPr bwMode="auto">
          <a:xfrm>
            <a:off x="6172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7555" name="AutoShape 147"/>
          <p:cNvCxnSpPr>
            <a:cxnSpLocks noChangeShapeType="1"/>
            <a:stCxn id="17553" idx="6"/>
            <a:endCxn id="17554" idx="2"/>
          </p:cNvCxnSpPr>
          <p:nvPr/>
        </p:nvCxnSpPr>
        <p:spPr bwMode="auto">
          <a:xfrm>
            <a:off x="5029200" y="3733800"/>
            <a:ext cx="1143000" cy="0"/>
          </a:xfrm>
          <a:prstGeom prst="straightConnector1">
            <a:avLst/>
          </a:prstGeom>
          <a:noFill/>
          <a:ln w="9525">
            <a:solidFill>
              <a:schemeClr val="tx1"/>
            </a:solidFill>
            <a:round/>
            <a:headEnd/>
            <a:tailEnd/>
          </a:ln>
          <a:effectLst/>
        </p:spPr>
      </p:cxnSp>
      <p:sp>
        <p:nvSpPr>
          <p:cNvPr id="17556" name="Text Box 148"/>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7557" name="Text Box 149"/>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7558" name="Text Box 150"/>
          <p:cNvSpPr txBox="1">
            <a:spLocks noChangeArrowheads="1"/>
          </p:cNvSpPr>
          <p:nvPr/>
        </p:nvSpPr>
        <p:spPr bwMode="auto">
          <a:xfrm>
            <a:off x="62484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7559" name="Text Box 151"/>
          <p:cNvSpPr txBox="1">
            <a:spLocks noChangeArrowheads="1"/>
          </p:cNvSpPr>
          <p:nvPr/>
        </p:nvSpPr>
        <p:spPr bwMode="auto">
          <a:xfrm>
            <a:off x="838200" y="457200"/>
            <a:ext cx="2667000" cy="1004888"/>
          </a:xfrm>
          <a:prstGeom prst="rect">
            <a:avLst/>
          </a:prstGeom>
          <a:noFill/>
          <a:ln w="9525">
            <a:noFill/>
            <a:miter lim="800000"/>
            <a:headEnd/>
            <a:tailEnd/>
          </a:ln>
          <a:effectLst/>
        </p:spPr>
        <p:txBody>
          <a:bodyPr>
            <a:spAutoFit/>
          </a:bodyPr>
          <a:lstStyle/>
          <a:p>
            <a:pPr algn="ctr">
              <a:spcBef>
                <a:spcPct val="50000"/>
              </a:spcBef>
            </a:pPr>
            <a:r>
              <a:rPr lang="en-US" altLang="el-GR"/>
              <a:t>Cycle</a:t>
            </a:r>
          </a:p>
          <a:p>
            <a:pPr algn="ctr">
              <a:spcBef>
                <a:spcPct val="50000"/>
              </a:spcBef>
            </a:pPr>
            <a:r>
              <a:rPr lang="en-US" altLang="el-GR"/>
              <a:t>Don’t Add Edge</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7385760" y="2165040"/>
              <a:ext cx="709560" cy="535680"/>
            </p14:xfrm>
          </p:contentPart>
        </mc:Choice>
        <mc:Fallback>
          <p:pic>
            <p:nvPicPr>
              <p:cNvPr id="2" name="Ink 1"/>
              <p:cNvPicPr/>
              <p:nvPr/>
            </p:nvPicPr>
            <p:blipFill>
              <a:blip r:embed="rId3"/>
              <a:stretch>
                <a:fillRect/>
              </a:stretch>
            </p:blipFill>
            <p:spPr>
              <a:xfrm>
                <a:off x="7382880" y="2158920"/>
                <a:ext cx="718560" cy="545760"/>
              </a:xfrm>
              <a:prstGeom prst="rect">
                <a:avLst/>
              </a:prstGeom>
            </p:spPr>
          </p:pic>
        </mc:Fallback>
      </mc:AlternateContent>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Oval 2"/>
          <p:cNvSpPr>
            <a:spLocks noChangeAspect="1" noChangeArrowheads="1"/>
          </p:cNvSpPr>
          <p:nvPr/>
        </p:nvSpPr>
        <p:spPr bwMode="auto">
          <a:xfrm>
            <a:off x="4572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8435" name="Oval 3"/>
          <p:cNvSpPr>
            <a:spLocks noChangeArrowheads="1"/>
          </p:cNvSpPr>
          <p:nvPr/>
        </p:nvSpPr>
        <p:spPr bwMode="auto">
          <a:xfrm>
            <a:off x="6172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8436" name="AutoShape 4"/>
          <p:cNvCxnSpPr>
            <a:cxnSpLocks noChangeShapeType="1"/>
            <a:stCxn id="18434" idx="6"/>
            <a:endCxn id="18435" idx="2"/>
          </p:cNvCxnSpPr>
          <p:nvPr/>
        </p:nvCxnSpPr>
        <p:spPr bwMode="auto">
          <a:xfrm>
            <a:off x="5029200" y="1524000"/>
            <a:ext cx="1143000" cy="0"/>
          </a:xfrm>
          <a:prstGeom prst="straightConnector1">
            <a:avLst/>
          </a:prstGeom>
          <a:noFill/>
          <a:ln w="9525">
            <a:solidFill>
              <a:srgbClr val="FFFF00"/>
            </a:solidFill>
            <a:round/>
            <a:headEnd/>
            <a:tailEnd/>
          </a:ln>
          <a:effectLst/>
        </p:spPr>
      </p:cxnSp>
      <p:sp>
        <p:nvSpPr>
          <p:cNvPr id="18437" name="Text Box 5"/>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8438" name="Oval 6"/>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8439" name="Oval 7"/>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8440" name="AutoShape 8"/>
          <p:cNvCxnSpPr>
            <a:cxnSpLocks noChangeShapeType="1"/>
            <a:stCxn id="18438" idx="6"/>
            <a:endCxn id="18439"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18441" name="Text Box 9"/>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8442" name="Oval 10"/>
          <p:cNvSpPr>
            <a:spLocks noChangeAspect="1" noChangeArrowheads="1"/>
          </p:cNvSpPr>
          <p:nvPr/>
        </p:nvSpPr>
        <p:spPr bwMode="auto">
          <a:xfrm>
            <a:off x="6858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8443" name="Oval 11"/>
          <p:cNvSpPr>
            <a:spLocks noChangeArrowheads="1"/>
          </p:cNvSpPr>
          <p:nvPr/>
        </p:nvSpPr>
        <p:spPr bwMode="auto">
          <a:xfrm>
            <a:off x="8458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8444" name="AutoShape 12"/>
          <p:cNvCxnSpPr>
            <a:cxnSpLocks noChangeShapeType="1"/>
            <a:stCxn id="18442" idx="6"/>
            <a:endCxn id="18443" idx="2"/>
          </p:cNvCxnSpPr>
          <p:nvPr/>
        </p:nvCxnSpPr>
        <p:spPr bwMode="auto">
          <a:xfrm>
            <a:off x="7315200" y="1524000"/>
            <a:ext cx="1143000" cy="0"/>
          </a:xfrm>
          <a:prstGeom prst="straightConnector1">
            <a:avLst/>
          </a:prstGeom>
          <a:noFill/>
          <a:ln w="9525">
            <a:solidFill>
              <a:srgbClr val="FFFF00"/>
            </a:solidFill>
            <a:round/>
            <a:headEnd/>
            <a:tailEnd/>
          </a:ln>
          <a:effectLst/>
        </p:spPr>
      </p:cxnSp>
      <p:sp>
        <p:nvSpPr>
          <p:cNvPr id="18445" name="Text Box 13"/>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8446" name="Oval 14"/>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8447" name="Oval 15"/>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8448" name="AutoShape 16"/>
          <p:cNvCxnSpPr>
            <a:cxnSpLocks noChangeShapeType="1"/>
            <a:stCxn id="18446" idx="6"/>
            <a:endCxn id="18447"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18449" name="Text Box 17"/>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8450" name="Oval 18"/>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8451" name="Oval 19"/>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8452" name="AutoShape 20"/>
          <p:cNvCxnSpPr>
            <a:cxnSpLocks noChangeShapeType="1"/>
            <a:stCxn id="18450" idx="6"/>
            <a:endCxn id="18451"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18453" name="Text Box 21"/>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8454" name="Oval 22"/>
          <p:cNvSpPr>
            <a:spLocks noChangeAspect="1" noChangeArrowheads="1"/>
          </p:cNvSpPr>
          <p:nvPr/>
        </p:nvSpPr>
        <p:spPr bwMode="auto">
          <a:xfrm>
            <a:off x="6858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8455" name="Oval 23"/>
          <p:cNvSpPr>
            <a:spLocks noChangeArrowheads="1"/>
          </p:cNvSpPr>
          <p:nvPr/>
        </p:nvSpPr>
        <p:spPr bwMode="auto">
          <a:xfrm>
            <a:off x="8458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8456" name="AutoShape 24"/>
          <p:cNvCxnSpPr>
            <a:cxnSpLocks noChangeShapeType="1"/>
            <a:stCxn id="18454" idx="6"/>
            <a:endCxn id="18455" idx="2"/>
          </p:cNvCxnSpPr>
          <p:nvPr/>
        </p:nvCxnSpPr>
        <p:spPr bwMode="auto">
          <a:xfrm>
            <a:off x="7315200" y="2971800"/>
            <a:ext cx="1143000" cy="0"/>
          </a:xfrm>
          <a:prstGeom prst="straightConnector1">
            <a:avLst/>
          </a:prstGeom>
          <a:noFill/>
          <a:ln w="9525">
            <a:solidFill>
              <a:schemeClr val="tx1"/>
            </a:solidFill>
            <a:round/>
            <a:headEnd/>
            <a:tailEnd/>
          </a:ln>
          <a:effectLst/>
        </p:spPr>
      </p:cxnSp>
      <p:sp>
        <p:nvSpPr>
          <p:cNvPr id="18457" name="Text Box 25"/>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8458" name="Oval 26"/>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8459" name="Oval 27"/>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8460" name="AutoShape 28"/>
          <p:cNvCxnSpPr>
            <a:cxnSpLocks noChangeShapeType="1"/>
            <a:stCxn id="18458" idx="6"/>
            <a:endCxn id="18459"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18461" name="Text Box 29"/>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8462" name="Oval 30"/>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8463" name="Oval 31"/>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8464" name="Oval 32"/>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8465" name="Oval 33"/>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8466" name="Oval 34"/>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8467" name="AutoShape 35"/>
          <p:cNvCxnSpPr>
            <a:cxnSpLocks noChangeShapeType="1"/>
            <a:stCxn id="18458" idx="3"/>
            <a:endCxn id="18463"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18468" name="AutoShape 36"/>
          <p:cNvCxnSpPr>
            <a:cxnSpLocks noChangeShapeType="1"/>
            <a:stCxn id="18463" idx="5"/>
            <a:endCxn id="18464"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18469" name="AutoShape 37"/>
          <p:cNvCxnSpPr>
            <a:cxnSpLocks noChangeShapeType="1"/>
            <a:stCxn id="18464" idx="7"/>
            <a:endCxn id="18466"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18470" name="AutoShape 38"/>
          <p:cNvCxnSpPr>
            <a:cxnSpLocks noChangeShapeType="1"/>
            <a:stCxn id="18465" idx="3"/>
            <a:endCxn id="18466"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18471" name="AutoShape 39"/>
          <p:cNvCxnSpPr>
            <a:cxnSpLocks noChangeShapeType="1"/>
            <a:stCxn id="18462" idx="4"/>
            <a:endCxn id="18466"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18472" name="AutoShape 40"/>
          <p:cNvCxnSpPr>
            <a:cxnSpLocks noChangeShapeType="1"/>
            <a:stCxn id="18458" idx="4"/>
            <a:endCxn id="18464"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18473" name="AutoShape 41"/>
          <p:cNvCxnSpPr>
            <a:cxnSpLocks noChangeShapeType="1"/>
            <a:stCxn id="18459" idx="3"/>
            <a:endCxn id="18462"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18474" name="AutoShape 42"/>
          <p:cNvCxnSpPr>
            <a:cxnSpLocks noChangeShapeType="1"/>
            <a:stCxn id="18459" idx="4"/>
            <a:endCxn id="18465"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18475" name="Oval 43"/>
          <p:cNvSpPr>
            <a:spLocks noChangeAspect="1" noChangeArrowheads="1"/>
          </p:cNvSpPr>
          <p:nvPr/>
        </p:nvSpPr>
        <p:spPr bwMode="auto">
          <a:xfrm>
            <a:off x="6858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8476" name="Oval 44"/>
          <p:cNvSpPr>
            <a:spLocks noChangeArrowheads="1"/>
          </p:cNvSpPr>
          <p:nvPr/>
        </p:nvSpPr>
        <p:spPr bwMode="auto">
          <a:xfrm>
            <a:off x="8458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8477" name="AutoShape 45"/>
          <p:cNvCxnSpPr>
            <a:cxnSpLocks noChangeShapeType="1"/>
            <a:stCxn id="18475" idx="6"/>
            <a:endCxn id="18476" idx="2"/>
          </p:cNvCxnSpPr>
          <p:nvPr/>
        </p:nvCxnSpPr>
        <p:spPr bwMode="auto">
          <a:xfrm>
            <a:off x="7315200" y="3733800"/>
            <a:ext cx="1143000" cy="0"/>
          </a:xfrm>
          <a:prstGeom prst="straightConnector1">
            <a:avLst/>
          </a:prstGeom>
          <a:noFill/>
          <a:ln w="9525">
            <a:solidFill>
              <a:schemeClr val="tx1"/>
            </a:solidFill>
            <a:round/>
            <a:headEnd/>
            <a:tailEnd/>
          </a:ln>
          <a:effectLst/>
        </p:spPr>
      </p:cxnSp>
      <p:sp>
        <p:nvSpPr>
          <p:cNvPr id="18478" name="Text Box 46"/>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8479" name="Oval 47"/>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8480" name="Oval 48"/>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8481" name="AutoShape 49"/>
          <p:cNvCxnSpPr>
            <a:cxnSpLocks noChangeShapeType="1"/>
            <a:stCxn id="18479" idx="6"/>
            <a:endCxn id="18480"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18482" name="Text Box 50"/>
          <p:cNvSpPr txBox="1">
            <a:spLocks noChangeArrowheads="1"/>
          </p:cNvSpPr>
          <p:nvPr/>
        </p:nvSpPr>
        <p:spPr bwMode="auto">
          <a:xfrm>
            <a:off x="7772400" y="5791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8483" name="Oval 51"/>
          <p:cNvSpPr>
            <a:spLocks noChangeAspect="1" noChangeArrowheads="1"/>
          </p:cNvSpPr>
          <p:nvPr/>
        </p:nvSpPr>
        <p:spPr bwMode="auto">
          <a:xfrm>
            <a:off x="6858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8484" name="Oval 52"/>
          <p:cNvSpPr>
            <a:spLocks noChangeArrowheads="1"/>
          </p:cNvSpPr>
          <p:nvPr/>
        </p:nvSpPr>
        <p:spPr bwMode="auto">
          <a:xfrm>
            <a:off x="8458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8485" name="AutoShape 53"/>
          <p:cNvCxnSpPr>
            <a:cxnSpLocks noChangeShapeType="1"/>
            <a:stCxn id="18483" idx="6"/>
            <a:endCxn id="18484" idx="2"/>
          </p:cNvCxnSpPr>
          <p:nvPr/>
        </p:nvCxnSpPr>
        <p:spPr bwMode="auto">
          <a:xfrm>
            <a:off x="7315200" y="762000"/>
            <a:ext cx="1143000" cy="0"/>
          </a:xfrm>
          <a:prstGeom prst="straightConnector1">
            <a:avLst/>
          </a:prstGeom>
          <a:noFill/>
          <a:ln w="9525">
            <a:solidFill>
              <a:srgbClr val="FFFF00"/>
            </a:solidFill>
            <a:round/>
            <a:headEnd/>
            <a:tailEnd/>
          </a:ln>
          <a:effectLst/>
        </p:spPr>
      </p:cxnSp>
      <p:sp>
        <p:nvSpPr>
          <p:cNvPr id="18486" name="Text Box 54"/>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8487" name="Oval 55"/>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8488" name="Oval 56"/>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8489" name="AutoShape 57"/>
          <p:cNvCxnSpPr>
            <a:cxnSpLocks noChangeShapeType="1"/>
            <a:stCxn id="18487" idx="6"/>
            <a:endCxn id="18488"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18490" name="Text Box 58"/>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8491" name="Oval 59"/>
          <p:cNvSpPr>
            <a:spLocks noChangeAspect="1" noChangeArrowheads="1"/>
          </p:cNvSpPr>
          <p:nvPr/>
        </p:nvSpPr>
        <p:spPr bwMode="auto">
          <a:xfrm>
            <a:off x="68580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8492" name="Oval 60"/>
          <p:cNvSpPr>
            <a:spLocks noChangeArrowheads="1"/>
          </p:cNvSpPr>
          <p:nvPr/>
        </p:nvSpPr>
        <p:spPr bwMode="auto">
          <a:xfrm>
            <a:off x="84582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8493" name="AutoShape 61"/>
          <p:cNvCxnSpPr>
            <a:cxnSpLocks noChangeShapeType="1"/>
            <a:stCxn id="18491" idx="6"/>
            <a:endCxn id="18492" idx="2"/>
          </p:cNvCxnSpPr>
          <p:nvPr/>
        </p:nvCxnSpPr>
        <p:spPr bwMode="auto">
          <a:xfrm>
            <a:off x="7315200" y="2286000"/>
            <a:ext cx="1143000" cy="0"/>
          </a:xfrm>
          <a:prstGeom prst="straightConnector1">
            <a:avLst/>
          </a:prstGeom>
          <a:noFill/>
          <a:ln w="9525">
            <a:solidFill>
              <a:srgbClr val="FFFF00"/>
            </a:solidFill>
            <a:round/>
            <a:headEnd/>
            <a:tailEnd/>
          </a:ln>
          <a:effectLst/>
        </p:spPr>
      </p:cxnSp>
      <p:sp>
        <p:nvSpPr>
          <p:cNvPr id="18494" name="Text Box 62"/>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8495" name="Oval 63"/>
          <p:cNvSpPr>
            <a:spLocks noChangeAspect="1" noChangeArrowheads="1"/>
          </p:cNvSpPr>
          <p:nvPr/>
        </p:nvSpPr>
        <p:spPr bwMode="auto">
          <a:xfrm>
            <a:off x="45720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8496" name="Oval 64"/>
          <p:cNvSpPr>
            <a:spLocks noChangeArrowheads="1"/>
          </p:cNvSpPr>
          <p:nvPr/>
        </p:nvSpPr>
        <p:spPr bwMode="auto">
          <a:xfrm>
            <a:off x="61722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8497" name="AutoShape 65"/>
          <p:cNvCxnSpPr>
            <a:cxnSpLocks noChangeShapeType="1"/>
            <a:stCxn id="18495" idx="6"/>
            <a:endCxn id="18496" idx="2"/>
          </p:cNvCxnSpPr>
          <p:nvPr/>
        </p:nvCxnSpPr>
        <p:spPr bwMode="auto">
          <a:xfrm>
            <a:off x="5029200" y="2971800"/>
            <a:ext cx="1143000" cy="0"/>
          </a:xfrm>
          <a:prstGeom prst="straightConnector1">
            <a:avLst/>
          </a:prstGeom>
          <a:noFill/>
          <a:ln w="9525">
            <a:solidFill>
              <a:srgbClr val="FFFF00"/>
            </a:solidFill>
            <a:round/>
            <a:headEnd/>
            <a:tailEnd/>
          </a:ln>
          <a:effectLst/>
        </p:spPr>
      </p:cxnSp>
      <p:sp>
        <p:nvSpPr>
          <p:cNvPr id="18498" name="Text Box 66"/>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8499" name="Oval 67"/>
          <p:cNvSpPr>
            <a:spLocks noChangeAspect="1" noChangeArrowheads="1"/>
          </p:cNvSpPr>
          <p:nvPr/>
        </p:nvSpPr>
        <p:spPr bwMode="auto">
          <a:xfrm>
            <a:off x="45720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8500" name="Oval 68"/>
          <p:cNvSpPr>
            <a:spLocks noChangeArrowheads="1"/>
          </p:cNvSpPr>
          <p:nvPr/>
        </p:nvSpPr>
        <p:spPr bwMode="auto">
          <a:xfrm>
            <a:off x="61722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8501" name="AutoShape 69"/>
          <p:cNvCxnSpPr>
            <a:cxnSpLocks noChangeShapeType="1"/>
            <a:stCxn id="18499" idx="6"/>
            <a:endCxn id="18500" idx="2"/>
          </p:cNvCxnSpPr>
          <p:nvPr/>
        </p:nvCxnSpPr>
        <p:spPr bwMode="auto">
          <a:xfrm>
            <a:off x="5029200" y="2286000"/>
            <a:ext cx="1143000" cy="0"/>
          </a:xfrm>
          <a:prstGeom prst="straightConnector1">
            <a:avLst/>
          </a:prstGeom>
          <a:noFill/>
          <a:ln w="9525">
            <a:solidFill>
              <a:srgbClr val="FFFF00"/>
            </a:solidFill>
            <a:round/>
            <a:headEnd/>
            <a:tailEnd/>
          </a:ln>
          <a:effectLst/>
        </p:spPr>
      </p:cxnSp>
      <p:sp>
        <p:nvSpPr>
          <p:cNvPr id="18502" name="Text Box 70"/>
          <p:cNvSpPr txBox="1">
            <a:spLocks noChangeArrowheads="1"/>
          </p:cNvSpPr>
          <p:nvPr/>
        </p:nvSpPr>
        <p:spPr bwMode="auto">
          <a:xfrm>
            <a:off x="5486400" y="2057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8503" name="Rectangle 71"/>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18504" name="Oval 72"/>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8505" name="Oval 73"/>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8506" name="Oval 7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8507" name="AutoShape 75"/>
          <p:cNvCxnSpPr>
            <a:cxnSpLocks noChangeShapeType="1"/>
            <a:stCxn id="18464" idx="6"/>
            <a:endCxn id="18504"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18508" name="AutoShape 76"/>
          <p:cNvCxnSpPr>
            <a:cxnSpLocks noChangeShapeType="1"/>
            <a:stCxn id="18464" idx="2"/>
            <a:endCxn id="18505"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18509" name="AutoShape 77"/>
          <p:cNvCxnSpPr>
            <a:cxnSpLocks noChangeShapeType="1"/>
            <a:stCxn id="18463" idx="1"/>
            <a:endCxn id="18506"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18510" name="AutoShape 78"/>
          <p:cNvCxnSpPr>
            <a:cxnSpLocks noChangeShapeType="1"/>
            <a:stCxn id="18504" idx="1"/>
            <a:endCxn id="18466"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18511" name="AutoShape 79"/>
          <p:cNvCxnSpPr>
            <a:cxnSpLocks noChangeShapeType="1"/>
            <a:stCxn id="18465" idx="4"/>
            <a:endCxn id="18504"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18512" name="AutoShape 80"/>
          <p:cNvCxnSpPr>
            <a:cxnSpLocks noChangeShapeType="1"/>
            <a:stCxn id="18506" idx="7"/>
            <a:endCxn id="18458"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18513" name="Text Box 81"/>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8514" name="Text Box 82"/>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8515" name="Text Box 83"/>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8516" name="Text Box 84"/>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8517" name="Text Box 85"/>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8518" name="Text Box 86"/>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8519" name="Text Box 87"/>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8520" name="Text Box 8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8521" name="Text Box 89"/>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8522" name="Text Box 90"/>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8523" name="Text Box 91"/>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8524" name="Text Box 92"/>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8525" name="Text Box 93"/>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8526" name="Text Box 94"/>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8527" name="Text Box 95"/>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8528" name="Text Box 96"/>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8529" name="Text Box 97"/>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8530" name="Text Box 98"/>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8531" name="Text Box 99"/>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8532" name="Text Box 100"/>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8533" name="Text Box 101"/>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8534" name="Text Box 102"/>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8535" name="Text Box 103"/>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8536" name="Text Box 104"/>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8537" name="Text Box 105"/>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8538" name="Text Box 106"/>
          <p:cNvSpPr txBox="1">
            <a:spLocks noChangeArrowheads="1"/>
          </p:cNvSpPr>
          <p:nvPr/>
        </p:nvSpPr>
        <p:spPr bwMode="auto">
          <a:xfrm>
            <a:off x="69342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8539" name="Text Box 107"/>
          <p:cNvSpPr txBox="1">
            <a:spLocks noChangeArrowheads="1"/>
          </p:cNvSpPr>
          <p:nvPr/>
        </p:nvSpPr>
        <p:spPr bwMode="auto">
          <a:xfrm>
            <a:off x="6934200" y="5867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8540" name="Text Box 108"/>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8541" name="Text Box 109"/>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8542" name="Text Box 110"/>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8543" name="Text Box 111"/>
          <p:cNvSpPr txBox="1">
            <a:spLocks noChangeArrowheads="1"/>
          </p:cNvSpPr>
          <p:nvPr/>
        </p:nvSpPr>
        <p:spPr bwMode="auto">
          <a:xfrm>
            <a:off x="6934200" y="609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8544" name="Text Box 112"/>
          <p:cNvSpPr txBox="1">
            <a:spLocks noChangeArrowheads="1"/>
          </p:cNvSpPr>
          <p:nvPr/>
        </p:nvSpPr>
        <p:spPr bwMode="auto">
          <a:xfrm>
            <a:off x="62484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8545" name="Text Box 113"/>
          <p:cNvSpPr txBox="1">
            <a:spLocks noChangeArrowheads="1"/>
          </p:cNvSpPr>
          <p:nvPr/>
        </p:nvSpPr>
        <p:spPr bwMode="auto">
          <a:xfrm>
            <a:off x="8534400" y="609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8546" name="Text Box 114"/>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8547" name="Text Box 115"/>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8548" name="Text Box 116"/>
          <p:cNvSpPr txBox="1">
            <a:spLocks noChangeArrowheads="1"/>
          </p:cNvSpPr>
          <p:nvPr/>
        </p:nvSpPr>
        <p:spPr bwMode="auto">
          <a:xfrm>
            <a:off x="8534400" y="51054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8549" name="Text Box 117"/>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8550" name="Text Box 118"/>
          <p:cNvSpPr txBox="1">
            <a:spLocks noChangeArrowheads="1"/>
          </p:cNvSpPr>
          <p:nvPr/>
        </p:nvSpPr>
        <p:spPr bwMode="auto">
          <a:xfrm>
            <a:off x="69342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8551" name="Text Box 119"/>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8552" name="Text Box 120"/>
          <p:cNvSpPr txBox="1">
            <a:spLocks noChangeArrowheads="1"/>
          </p:cNvSpPr>
          <p:nvPr/>
        </p:nvSpPr>
        <p:spPr bwMode="auto">
          <a:xfrm>
            <a:off x="6934200" y="2133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8553" name="Text Box 121"/>
          <p:cNvSpPr txBox="1">
            <a:spLocks noChangeArrowheads="1"/>
          </p:cNvSpPr>
          <p:nvPr/>
        </p:nvSpPr>
        <p:spPr bwMode="auto">
          <a:xfrm>
            <a:off x="4648200" y="5105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8554" name="Text Box 122"/>
          <p:cNvSpPr txBox="1">
            <a:spLocks noChangeArrowheads="1"/>
          </p:cNvSpPr>
          <p:nvPr/>
        </p:nvSpPr>
        <p:spPr bwMode="auto">
          <a:xfrm>
            <a:off x="8534400" y="2133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8555" name="Text Box 123"/>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8556" name="Text Box 124"/>
          <p:cNvSpPr txBox="1">
            <a:spLocks noChangeArrowheads="1"/>
          </p:cNvSpPr>
          <p:nvPr/>
        </p:nvSpPr>
        <p:spPr bwMode="auto">
          <a:xfrm>
            <a:off x="4648200" y="2819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8557" name="Text Box 125"/>
          <p:cNvSpPr txBox="1">
            <a:spLocks noChangeArrowheads="1"/>
          </p:cNvSpPr>
          <p:nvPr/>
        </p:nvSpPr>
        <p:spPr bwMode="auto">
          <a:xfrm>
            <a:off x="69342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8558" name="Text Box 126"/>
          <p:cNvSpPr txBox="1">
            <a:spLocks noChangeArrowheads="1"/>
          </p:cNvSpPr>
          <p:nvPr/>
        </p:nvSpPr>
        <p:spPr bwMode="auto">
          <a:xfrm>
            <a:off x="6248400" y="2819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8559" name="Text Box 127"/>
          <p:cNvSpPr txBox="1">
            <a:spLocks noChangeArrowheads="1"/>
          </p:cNvSpPr>
          <p:nvPr/>
        </p:nvSpPr>
        <p:spPr bwMode="auto">
          <a:xfrm>
            <a:off x="8534400" y="4343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8560" name="Text Box 128"/>
          <p:cNvSpPr txBox="1">
            <a:spLocks noChangeArrowheads="1"/>
          </p:cNvSpPr>
          <p:nvPr/>
        </p:nvSpPr>
        <p:spPr bwMode="auto">
          <a:xfrm>
            <a:off x="4648200" y="2133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8561" name="Text Box 129"/>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8562" name="Text Box 130"/>
          <p:cNvSpPr txBox="1">
            <a:spLocks noChangeArrowheads="1"/>
          </p:cNvSpPr>
          <p:nvPr/>
        </p:nvSpPr>
        <p:spPr bwMode="auto">
          <a:xfrm>
            <a:off x="8534400" y="2819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8563" name="Text Box 131"/>
          <p:cNvSpPr txBox="1">
            <a:spLocks noChangeArrowheads="1"/>
          </p:cNvSpPr>
          <p:nvPr/>
        </p:nvSpPr>
        <p:spPr bwMode="auto">
          <a:xfrm>
            <a:off x="6934200" y="2819400"/>
            <a:ext cx="242888" cy="304800"/>
          </a:xfrm>
          <a:prstGeom prst="rect">
            <a:avLst/>
          </a:prstGeom>
          <a:noFill/>
          <a:ln w="9525">
            <a:noFill/>
            <a:miter lim="800000"/>
            <a:headEnd/>
            <a:tailEnd/>
          </a:ln>
          <a:effectLst/>
        </p:spPr>
        <p:txBody>
          <a:bodyPr wrap="none">
            <a:spAutoFit/>
          </a:bodyPr>
          <a:lstStyle/>
          <a:p>
            <a:r>
              <a:rPr lang="en-US" altLang="el-GR" sz="1400"/>
              <a:t>I</a:t>
            </a:r>
          </a:p>
        </p:txBody>
      </p:sp>
      <p:cxnSp>
        <p:nvCxnSpPr>
          <p:cNvPr id="18564" name="AutoShape 132"/>
          <p:cNvCxnSpPr>
            <a:cxnSpLocks noChangeShapeType="1"/>
            <a:stCxn id="18463" idx="4"/>
            <a:endCxn id="18505"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18565" name="Oval 133"/>
          <p:cNvSpPr>
            <a:spLocks noChangeAspect="1" noChangeArrowheads="1"/>
          </p:cNvSpPr>
          <p:nvPr/>
        </p:nvSpPr>
        <p:spPr bwMode="auto">
          <a:xfrm>
            <a:off x="4572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8566" name="Oval 134"/>
          <p:cNvSpPr>
            <a:spLocks noChangeArrowheads="1"/>
          </p:cNvSpPr>
          <p:nvPr/>
        </p:nvSpPr>
        <p:spPr bwMode="auto">
          <a:xfrm>
            <a:off x="6172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8567" name="AutoShape 135"/>
          <p:cNvCxnSpPr>
            <a:cxnSpLocks noChangeShapeType="1"/>
            <a:stCxn id="18565" idx="6"/>
            <a:endCxn id="18566" idx="2"/>
          </p:cNvCxnSpPr>
          <p:nvPr/>
        </p:nvCxnSpPr>
        <p:spPr bwMode="auto">
          <a:xfrm>
            <a:off x="5029200" y="762000"/>
            <a:ext cx="1143000" cy="0"/>
          </a:xfrm>
          <a:prstGeom prst="straightConnector1">
            <a:avLst/>
          </a:prstGeom>
          <a:noFill/>
          <a:ln w="9525">
            <a:solidFill>
              <a:srgbClr val="FFFF00"/>
            </a:solidFill>
            <a:round/>
            <a:headEnd/>
            <a:tailEnd/>
          </a:ln>
          <a:effectLst/>
        </p:spPr>
      </p:cxnSp>
      <p:sp>
        <p:nvSpPr>
          <p:cNvPr id="18568" name="Text Box 136"/>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8569" name="Text Box 137"/>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8570" name="Text Box 138"/>
          <p:cNvSpPr txBox="1">
            <a:spLocks noChangeArrowheads="1"/>
          </p:cNvSpPr>
          <p:nvPr/>
        </p:nvSpPr>
        <p:spPr bwMode="auto">
          <a:xfrm>
            <a:off x="6248400" y="609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8571" name="Oval 139"/>
          <p:cNvSpPr>
            <a:spLocks noChangeAspect="1" noChangeArrowheads="1"/>
          </p:cNvSpPr>
          <p:nvPr/>
        </p:nvSpPr>
        <p:spPr bwMode="auto">
          <a:xfrm>
            <a:off x="4572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8572" name="Oval 140"/>
          <p:cNvSpPr>
            <a:spLocks noChangeArrowheads="1"/>
          </p:cNvSpPr>
          <p:nvPr/>
        </p:nvSpPr>
        <p:spPr bwMode="auto">
          <a:xfrm>
            <a:off x="6172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8573" name="AutoShape 141"/>
          <p:cNvCxnSpPr>
            <a:cxnSpLocks noChangeShapeType="1"/>
            <a:stCxn id="18571" idx="6"/>
            <a:endCxn id="18572" idx="2"/>
          </p:cNvCxnSpPr>
          <p:nvPr/>
        </p:nvCxnSpPr>
        <p:spPr bwMode="auto">
          <a:xfrm>
            <a:off x="5029200" y="4495800"/>
            <a:ext cx="1143000" cy="0"/>
          </a:xfrm>
          <a:prstGeom prst="straightConnector1">
            <a:avLst/>
          </a:prstGeom>
          <a:noFill/>
          <a:ln w="9525">
            <a:solidFill>
              <a:schemeClr val="tx1"/>
            </a:solidFill>
            <a:round/>
            <a:headEnd/>
            <a:tailEnd/>
          </a:ln>
          <a:effectLst/>
        </p:spPr>
      </p:cxnSp>
      <p:sp>
        <p:nvSpPr>
          <p:cNvPr id="18574" name="Text Box 142"/>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8575" name="Text Box 143"/>
          <p:cNvSpPr txBox="1">
            <a:spLocks noChangeArrowheads="1"/>
          </p:cNvSpPr>
          <p:nvPr/>
        </p:nvSpPr>
        <p:spPr bwMode="auto">
          <a:xfrm>
            <a:off x="4648200" y="4343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8576" name="Text Box 144"/>
          <p:cNvSpPr txBox="1">
            <a:spLocks noChangeArrowheads="1"/>
          </p:cNvSpPr>
          <p:nvPr/>
        </p:nvSpPr>
        <p:spPr bwMode="auto">
          <a:xfrm>
            <a:off x="6248400" y="43434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8577" name="Oval 145"/>
          <p:cNvSpPr>
            <a:spLocks noChangeAspect="1" noChangeArrowheads="1"/>
          </p:cNvSpPr>
          <p:nvPr/>
        </p:nvSpPr>
        <p:spPr bwMode="auto">
          <a:xfrm>
            <a:off x="4572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8578" name="Oval 146"/>
          <p:cNvSpPr>
            <a:spLocks noChangeArrowheads="1"/>
          </p:cNvSpPr>
          <p:nvPr/>
        </p:nvSpPr>
        <p:spPr bwMode="auto">
          <a:xfrm>
            <a:off x="6172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8579" name="AutoShape 147"/>
          <p:cNvCxnSpPr>
            <a:cxnSpLocks noChangeShapeType="1"/>
            <a:stCxn id="18577" idx="6"/>
            <a:endCxn id="18578" idx="2"/>
          </p:cNvCxnSpPr>
          <p:nvPr/>
        </p:nvCxnSpPr>
        <p:spPr bwMode="auto">
          <a:xfrm>
            <a:off x="5029200" y="3733800"/>
            <a:ext cx="1143000" cy="0"/>
          </a:xfrm>
          <a:prstGeom prst="straightConnector1">
            <a:avLst/>
          </a:prstGeom>
          <a:noFill/>
          <a:ln w="9525">
            <a:solidFill>
              <a:schemeClr val="tx1"/>
            </a:solidFill>
            <a:round/>
            <a:headEnd/>
            <a:tailEnd/>
          </a:ln>
          <a:effectLst/>
        </p:spPr>
      </p:cxnSp>
      <p:sp>
        <p:nvSpPr>
          <p:cNvPr id="18580" name="Text Box 148"/>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8581" name="Text Box 149"/>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8582" name="Text Box 150"/>
          <p:cNvSpPr txBox="1">
            <a:spLocks noChangeArrowheads="1"/>
          </p:cNvSpPr>
          <p:nvPr/>
        </p:nvSpPr>
        <p:spPr bwMode="auto">
          <a:xfrm>
            <a:off x="62484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8583" name="Text Box 151"/>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Add Edge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Oval 2"/>
          <p:cNvSpPr>
            <a:spLocks noChangeAspect="1" noChangeArrowheads="1"/>
          </p:cNvSpPr>
          <p:nvPr/>
        </p:nvSpPr>
        <p:spPr bwMode="auto">
          <a:xfrm>
            <a:off x="4572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9459" name="Oval 3"/>
          <p:cNvSpPr>
            <a:spLocks noChangeArrowheads="1"/>
          </p:cNvSpPr>
          <p:nvPr/>
        </p:nvSpPr>
        <p:spPr bwMode="auto">
          <a:xfrm>
            <a:off x="6172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9460" name="AutoShape 4"/>
          <p:cNvCxnSpPr>
            <a:cxnSpLocks noChangeShapeType="1"/>
            <a:stCxn id="19458" idx="6"/>
            <a:endCxn id="19459" idx="2"/>
          </p:cNvCxnSpPr>
          <p:nvPr/>
        </p:nvCxnSpPr>
        <p:spPr bwMode="auto">
          <a:xfrm>
            <a:off x="5029200" y="1524000"/>
            <a:ext cx="1143000" cy="0"/>
          </a:xfrm>
          <a:prstGeom prst="straightConnector1">
            <a:avLst/>
          </a:prstGeom>
          <a:noFill/>
          <a:ln w="9525">
            <a:solidFill>
              <a:srgbClr val="FFFF00"/>
            </a:solidFill>
            <a:round/>
            <a:headEnd/>
            <a:tailEnd/>
          </a:ln>
          <a:effectLst/>
        </p:spPr>
      </p:cxnSp>
      <p:sp>
        <p:nvSpPr>
          <p:cNvPr id="19461" name="Text Box 5"/>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9462" name="Oval 6"/>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9463" name="Oval 7"/>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9464" name="AutoShape 8"/>
          <p:cNvCxnSpPr>
            <a:cxnSpLocks noChangeShapeType="1"/>
            <a:stCxn id="19462" idx="6"/>
            <a:endCxn id="19463"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19465" name="Text Box 9"/>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9466" name="Oval 10"/>
          <p:cNvSpPr>
            <a:spLocks noChangeAspect="1" noChangeArrowheads="1"/>
          </p:cNvSpPr>
          <p:nvPr/>
        </p:nvSpPr>
        <p:spPr bwMode="auto">
          <a:xfrm>
            <a:off x="6858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9467" name="Oval 11"/>
          <p:cNvSpPr>
            <a:spLocks noChangeArrowheads="1"/>
          </p:cNvSpPr>
          <p:nvPr/>
        </p:nvSpPr>
        <p:spPr bwMode="auto">
          <a:xfrm>
            <a:off x="8458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9468" name="AutoShape 12"/>
          <p:cNvCxnSpPr>
            <a:cxnSpLocks noChangeShapeType="1"/>
            <a:stCxn id="19466" idx="6"/>
            <a:endCxn id="19467" idx="2"/>
          </p:cNvCxnSpPr>
          <p:nvPr/>
        </p:nvCxnSpPr>
        <p:spPr bwMode="auto">
          <a:xfrm>
            <a:off x="7315200" y="1524000"/>
            <a:ext cx="1143000" cy="0"/>
          </a:xfrm>
          <a:prstGeom prst="straightConnector1">
            <a:avLst/>
          </a:prstGeom>
          <a:noFill/>
          <a:ln w="9525">
            <a:solidFill>
              <a:srgbClr val="FFFF00"/>
            </a:solidFill>
            <a:round/>
            <a:headEnd/>
            <a:tailEnd/>
          </a:ln>
          <a:effectLst/>
        </p:spPr>
      </p:cxnSp>
      <p:sp>
        <p:nvSpPr>
          <p:cNvPr id="19469" name="Text Box 13"/>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9470" name="Oval 14"/>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9471" name="Oval 15"/>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9472" name="AutoShape 16"/>
          <p:cNvCxnSpPr>
            <a:cxnSpLocks noChangeShapeType="1"/>
            <a:stCxn id="19470" idx="6"/>
            <a:endCxn id="19471"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19473" name="Text Box 17"/>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9474" name="Oval 18"/>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9475" name="Oval 19"/>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9476" name="AutoShape 20"/>
          <p:cNvCxnSpPr>
            <a:cxnSpLocks noChangeShapeType="1"/>
            <a:stCxn id="19474" idx="6"/>
            <a:endCxn id="19475"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19477" name="Text Box 21"/>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9478" name="Oval 22"/>
          <p:cNvSpPr>
            <a:spLocks noChangeAspect="1" noChangeArrowheads="1"/>
          </p:cNvSpPr>
          <p:nvPr/>
        </p:nvSpPr>
        <p:spPr bwMode="auto">
          <a:xfrm>
            <a:off x="68580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9479" name="Oval 23"/>
          <p:cNvSpPr>
            <a:spLocks noChangeArrowheads="1"/>
          </p:cNvSpPr>
          <p:nvPr/>
        </p:nvSpPr>
        <p:spPr bwMode="auto">
          <a:xfrm>
            <a:off x="84582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9480" name="AutoShape 24"/>
          <p:cNvCxnSpPr>
            <a:cxnSpLocks noChangeShapeType="1"/>
            <a:stCxn id="19478" idx="6"/>
            <a:endCxn id="19479" idx="2"/>
          </p:cNvCxnSpPr>
          <p:nvPr/>
        </p:nvCxnSpPr>
        <p:spPr bwMode="auto">
          <a:xfrm>
            <a:off x="7315200" y="2971800"/>
            <a:ext cx="1143000" cy="0"/>
          </a:xfrm>
          <a:prstGeom prst="straightConnector1">
            <a:avLst/>
          </a:prstGeom>
          <a:noFill/>
          <a:ln w="9525">
            <a:solidFill>
              <a:srgbClr val="FFFF00"/>
            </a:solidFill>
            <a:round/>
            <a:headEnd/>
            <a:tailEnd/>
          </a:ln>
          <a:effectLst/>
        </p:spPr>
      </p:cxnSp>
      <p:sp>
        <p:nvSpPr>
          <p:cNvPr id="19481" name="Text Box 25"/>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9482" name="Oval 26"/>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9483" name="Oval 27"/>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9484" name="AutoShape 28"/>
          <p:cNvCxnSpPr>
            <a:cxnSpLocks noChangeShapeType="1"/>
            <a:stCxn id="19482" idx="6"/>
            <a:endCxn id="19483"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19485" name="Text Box 29"/>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9486" name="Oval 30"/>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9487" name="Oval 31"/>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9488" name="Oval 32"/>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9489" name="Oval 33"/>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9490" name="Oval 34"/>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9491" name="AutoShape 35"/>
          <p:cNvCxnSpPr>
            <a:cxnSpLocks noChangeShapeType="1"/>
            <a:stCxn id="19482" idx="3"/>
            <a:endCxn id="19487"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19492" name="AutoShape 36"/>
          <p:cNvCxnSpPr>
            <a:cxnSpLocks noChangeShapeType="1"/>
            <a:stCxn id="19487" idx="5"/>
            <a:endCxn id="19488"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19493" name="AutoShape 37"/>
          <p:cNvCxnSpPr>
            <a:cxnSpLocks noChangeShapeType="1"/>
            <a:stCxn id="19488" idx="7"/>
            <a:endCxn id="19490"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19494" name="AutoShape 38"/>
          <p:cNvCxnSpPr>
            <a:cxnSpLocks noChangeShapeType="1"/>
            <a:stCxn id="19489" idx="3"/>
            <a:endCxn id="19490"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19495" name="AutoShape 39"/>
          <p:cNvCxnSpPr>
            <a:cxnSpLocks noChangeShapeType="1"/>
            <a:stCxn id="19486" idx="4"/>
            <a:endCxn id="19490"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19496" name="AutoShape 40"/>
          <p:cNvCxnSpPr>
            <a:cxnSpLocks noChangeShapeType="1"/>
            <a:stCxn id="19482" idx="4"/>
            <a:endCxn id="19488"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19497" name="AutoShape 41"/>
          <p:cNvCxnSpPr>
            <a:cxnSpLocks noChangeShapeType="1"/>
            <a:stCxn id="19483" idx="3"/>
            <a:endCxn id="19486"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19498" name="AutoShape 42"/>
          <p:cNvCxnSpPr>
            <a:cxnSpLocks noChangeShapeType="1"/>
            <a:stCxn id="19483" idx="4"/>
            <a:endCxn id="19489"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19499" name="Oval 43"/>
          <p:cNvSpPr>
            <a:spLocks noChangeAspect="1" noChangeArrowheads="1"/>
          </p:cNvSpPr>
          <p:nvPr/>
        </p:nvSpPr>
        <p:spPr bwMode="auto">
          <a:xfrm>
            <a:off x="6858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9500" name="Oval 44"/>
          <p:cNvSpPr>
            <a:spLocks noChangeArrowheads="1"/>
          </p:cNvSpPr>
          <p:nvPr/>
        </p:nvSpPr>
        <p:spPr bwMode="auto">
          <a:xfrm>
            <a:off x="8458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9501" name="AutoShape 45"/>
          <p:cNvCxnSpPr>
            <a:cxnSpLocks noChangeShapeType="1"/>
            <a:stCxn id="19499" idx="6"/>
            <a:endCxn id="19500" idx="2"/>
          </p:cNvCxnSpPr>
          <p:nvPr/>
        </p:nvCxnSpPr>
        <p:spPr bwMode="auto">
          <a:xfrm>
            <a:off x="7315200" y="3733800"/>
            <a:ext cx="1143000" cy="0"/>
          </a:xfrm>
          <a:prstGeom prst="straightConnector1">
            <a:avLst/>
          </a:prstGeom>
          <a:noFill/>
          <a:ln w="9525">
            <a:solidFill>
              <a:schemeClr val="tx1"/>
            </a:solidFill>
            <a:round/>
            <a:headEnd/>
            <a:tailEnd/>
          </a:ln>
          <a:effectLst/>
        </p:spPr>
      </p:cxnSp>
      <p:sp>
        <p:nvSpPr>
          <p:cNvPr id="19502" name="Text Box 46"/>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9503" name="Oval 47"/>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9504" name="Oval 48"/>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9505" name="AutoShape 49"/>
          <p:cNvCxnSpPr>
            <a:cxnSpLocks noChangeShapeType="1"/>
            <a:stCxn id="19503" idx="6"/>
            <a:endCxn id="19504"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19506" name="Text Box 50"/>
          <p:cNvSpPr txBox="1">
            <a:spLocks noChangeArrowheads="1"/>
          </p:cNvSpPr>
          <p:nvPr/>
        </p:nvSpPr>
        <p:spPr bwMode="auto">
          <a:xfrm>
            <a:off x="7772400" y="5791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9507" name="Oval 51"/>
          <p:cNvSpPr>
            <a:spLocks noChangeAspect="1" noChangeArrowheads="1"/>
          </p:cNvSpPr>
          <p:nvPr/>
        </p:nvSpPr>
        <p:spPr bwMode="auto">
          <a:xfrm>
            <a:off x="6858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9508" name="Oval 52"/>
          <p:cNvSpPr>
            <a:spLocks noChangeArrowheads="1"/>
          </p:cNvSpPr>
          <p:nvPr/>
        </p:nvSpPr>
        <p:spPr bwMode="auto">
          <a:xfrm>
            <a:off x="8458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9509" name="AutoShape 53"/>
          <p:cNvCxnSpPr>
            <a:cxnSpLocks noChangeShapeType="1"/>
            <a:stCxn id="19507" idx="6"/>
            <a:endCxn id="19508" idx="2"/>
          </p:cNvCxnSpPr>
          <p:nvPr/>
        </p:nvCxnSpPr>
        <p:spPr bwMode="auto">
          <a:xfrm>
            <a:off x="7315200" y="762000"/>
            <a:ext cx="1143000" cy="0"/>
          </a:xfrm>
          <a:prstGeom prst="straightConnector1">
            <a:avLst/>
          </a:prstGeom>
          <a:noFill/>
          <a:ln w="9525">
            <a:solidFill>
              <a:srgbClr val="FFFF00"/>
            </a:solidFill>
            <a:round/>
            <a:headEnd/>
            <a:tailEnd/>
          </a:ln>
          <a:effectLst/>
        </p:spPr>
      </p:cxnSp>
      <p:sp>
        <p:nvSpPr>
          <p:cNvPr id="19510" name="Text Box 54"/>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9511" name="Oval 55"/>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9512" name="Oval 56"/>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9513" name="AutoShape 57"/>
          <p:cNvCxnSpPr>
            <a:cxnSpLocks noChangeShapeType="1"/>
            <a:stCxn id="19511" idx="6"/>
            <a:endCxn id="19512"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19514" name="Text Box 58"/>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9515" name="Oval 59"/>
          <p:cNvSpPr>
            <a:spLocks noChangeAspect="1" noChangeArrowheads="1"/>
          </p:cNvSpPr>
          <p:nvPr/>
        </p:nvSpPr>
        <p:spPr bwMode="auto">
          <a:xfrm>
            <a:off x="68580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9516" name="Oval 60"/>
          <p:cNvSpPr>
            <a:spLocks noChangeArrowheads="1"/>
          </p:cNvSpPr>
          <p:nvPr/>
        </p:nvSpPr>
        <p:spPr bwMode="auto">
          <a:xfrm>
            <a:off x="84582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9517" name="AutoShape 61"/>
          <p:cNvCxnSpPr>
            <a:cxnSpLocks noChangeShapeType="1"/>
            <a:stCxn id="19515" idx="6"/>
            <a:endCxn id="19516" idx="2"/>
          </p:cNvCxnSpPr>
          <p:nvPr/>
        </p:nvCxnSpPr>
        <p:spPr bwMode="auto">
          <a:xfrm>
            <a:off x="7315200" y="2286000"/>
            <a:ext cx="1143000" cy="0"/>
          </a:xfrm>
          <a:prstGeom prst="straightConnector1">
            <a:avLst/>
          </a:prstGeom>
          <a:noFill/>
          <a:ln w="9525">
            <a:solidFill>
              <a:srgbClr val="FFFF00"/>
            </a:solidFill>
            <a:round/>
            <a:headEnd/>
            <a:tailEnd/>
          </a:ln>
          <a:effectLst/>
        </p:spPr>
      </p:cxnSp>
      <p:sp>
        <p:nvSpPr>
          <p:cNvPr id="19518" name="Text Box 62"/>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9519" name="Oval 63"/>
          <p:cNvSpPr>
            <a:spLocks noChangeAspect="1" noChangeArrowheads="1"/>
          </p:cNvSpPr>
          <p:nvPr/>
        </p:nvSpPr>
        <p:spPr bwMode="auto">
          <a:xfrm>
            <a:off x="45720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9520" name="Oval 64"/>
          <p:cNvSpPr>
            <a:spLocks noChangeArrowheads="1"/>
          </p:cNvSpPr>
          <p:nvPr/>
        </p:nvSpPr>
        <p:spPr bwMode="auto">
          <a:xfrm>
            <a:off x="61722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9521" name="AutoShape 65"/>
          <p:cNvCxnSpPr>
            <a:cxnSpLocks noChangeShapeType="1"/>
            <a:stCxn id="19519" idx="6"/>
            <a:endCxn id="19520" idx="2"/>
          </p:cNvCxnSpPr>
          <p:nvPr/>
        </p:nvCxnSpPr>
        <p:spPr bwMode="auto">
          <a:xfrm>
            <a:off x="5029200" y="2971800"/>
            <a:ext cx="1143000" cy="0"/>
          </a:xfrm>
          <a:prstGeom prst="straightConnector1">
            <a:avLst/>
          </a:prstGeom>
          <a:noFill/>
          <a:ln w="9525">
            <a:solidFill>
              <a:srgbClr val="FFFF00"/>
            </a:solidFill>
            <a:round/>
            <a:headEnd/>
            <a:tailEnd/>
          </a:ln>
          <a:effectLst/>
        </p:spPr>
      </p:cxnSp>
      <p:sp>
        <p:nvSpPr>
          <p:cNvPr id="19522" name="Text Box 66"/>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9523" name="Oval 67"/>
          <p:cNvSpPr>
            <a:spLocks noChangeAspect="1" noChangeArrowheads="1"/>
          </p:cNvSpPr>
          <p:nvPr/>
        </p:nvSpPr>
        <p:spPr bwMode="auto">
          <a:xfrm>
            <a:off x="45720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9524" name="Oval 68"/>
          <p:cNvSpPr>
            <a:spLocks noChangeArrowheads="1"/>
          </p:cNvSpPr>
          <p:nvPr/>
        </p:nvSpPr>
        <p:spPr bwMode="auto">
          <a:xfrm>
            <a:off x="61722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9525" name="AutoShape 69"/>
          <p:cNvCxnSpPr>
            <a:cxnSpLocks noChangeShapeType="1"/>
            <a:stCxn id="19523" idx="6"/>
            <a:endCxn id="19524" idx="2"/>
          </p:cNvCxnSpPr>
          <p:nvPr/>
        </p:nvCxnSpPr>
        <p:spPr bwMode="auto">
          <a:xfrm>
            <a:off x="5029200" y="2286000"/>
            <a:ext cx="1143000" cy="0"/>
          </a:xfrm>
          <a:prstGeom prst="straightConnector1">
            <a:avLst/>
          </a:prstGeom>
          <a:noFill/>
          <a:ln w="9525">
            <a:solidFill>
              <a:srgbClr val="FFFF00"/>
            </a:solidFill>
            <a:round/>
            <a:headEnd/>
            <a:tailEnd/>
          </a:ln>
          <a:effectLst/>
        </p:spPr>
      </p:cxnSp>
      <p:sp>
        <p:nvSpPr>
          <p:cNvPr id="19526" name="Text Box 70"/>
          <p:cNvSpPr txBox="1">
            <a:spLocks noChangeArrowheads="1"/>
          </p:cNvSpPr>
          <p:nvPr/>
        </p:nvSpPr>
        <p:spPr bwMode="auto">
          <a:xfrm>
            <a:off x="5486400" y="2057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9527" name="Rectangle 71"/>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19528" name="Oval 72"/>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9529" name="Oval 73"/>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9530" name="Oval 7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9531" name="AutoShape 75"/>
          <p:cNvCxnSpPr>
            <a:cxnSpLocks noChangeShapeType="1"/>
            <a:stCxn id="19488" idx="6"/>
            <a:endCxn id="19528"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19532" name="AutoShape 76"/>
          <p:cNvCxnSpPr>
            <a:cxnSpLocks noChangeShapeType="1"/>
            <a:stCxn id="19488" idx="2"/>
            <a:endCxn id="19529"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19533" name="AutoShape 77"/>
          <p:cNvCxnSpPr>
            <a:cxnSpLocks noChangeShapeType="1"/>
            <a:stCxn id="19487" idx="1"/>
            <a:endCxn id="19530"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19534" name="AutoShape 78"/>
          <p:cNvCxnSpPr>
            <a:cxnSpLocks noChangeShapeType="1"/>
            <a:stCxn id="19528" idx="1"/>
            <a:endCxn id="19490"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19535" name="AutoShape 79"/>
          <p:cNvCxnSpPr>
            <a:cxnSpLocks noChangeShapeType="1"/>
            <a:stCxn id="19489" idx="4"/>
            <a:endCxn id="19528"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19536" name="AutoShape 80"/>
          <p:cNvCxnSpPr>
            <a:cxnSpLocks noChangeShapeType="1"/>
            <a:stCxn id="19530" idx="7"/>
            <a:endCxn id="19482"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19537" name="Text Box 81"/>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9538" name="Text Box 82"/>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9539" name="Text Box 83"/>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9540" name="Text Box 84"/>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9541" name="Text Box 85"/>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9542" name="Text Box 86"/>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9543" name="Text Box 87"/>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9544" name="Text Box 8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9545" name="Text Box 89"/>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9546" name="Text Box 90"/>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9547" name="Text Box 91"/>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9548" name="Text Box 92"/>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9549" name="Text Box 93"/>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9550" name="Text Box 94"/>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9551" name="Text Box 95"/>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9552" name="Text Box 96"/>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9553" name="Text Box 97"/>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9554" name="Text Box 98"/>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9555" name="Text Box 99"/>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9556" name="Text Box 100"/>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9557" name="Text Box 101"/>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9558" name="Text Box 102"/>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9559" name="Text Box 103"/>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9560" name="Text Box 104"/>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9561" name="Text Box 105"/>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9562" name="Text Box 106"/>
          <p:cNvSpPr txBox="1">
            <a:spLocks noChangeArrowheads="1"/>
          </p:cNvSpPr>
          <p:nvPr/>
        </p:nvSpPr>
        <p:spPr bwMode="auto">
          <a:xfrm>
            <a:off x="69342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9563" name="Text Box 107"/>
          <p:cNvSpPr txBox="1">
            <a:spLocks noChangeArrowheads="1"/>
          </p:cNvSpPr>
          <p:nvPr/>
        </p:nvSpPr>
        <p:spPr bwMode="auto">
          <a:xfrm>
            <a:off x="6934200" y="5867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9564" name="Text Box 108"/>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9565" name="Text Box 109"/>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9566" name="Text Box 110"/>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9567" name="Text Box 111"/>
          <p:cNvSpPr txBox="1">
            <a:spLocks noChangeArrowheads="1"/>
          </p:cNvSpPr>
          <p:nvPr/>
        </p:nvSpPr>
        <p:spPr bwMode="auto">
          <a:xfrm>
            <a:off x="6934200" y="609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9568" name="Text Box 112"/>
          <p:cNvSpPr txBox="1">
            <a:spLocks noChangeArrowheads="1"/>
          </p:cNvSpPr>
          <p:nvPr/>
        </p:nvSpPr>
        <p:spPr bwMode="auto">
          <a:xfrm>
            <a:off x="62484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9569" name="Text Box 113"/>
          <p:cNvSpPr txBox="1">
            <a:spLocks noChangeArrowheads="1"/>
          </p:cNvSpPr>
          <p:nvPr/>
        </p:nvSpPr>
        <p:spPr bwMode="auto">
          <a:xfrm>
            <a:off x="8534400" y="609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9570" name="Text Box 114"/>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9571" name="Text Box 115"/>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9572" name="Text Box 116"/>
          <p:cNvSpPr txBox="1">
            <a:spLocks noChangeArrowheads="1"/>
          </p:cNvSpPr>
          <p:nvPr/>
        </p:nvSpPr>
        <p:spPr bwMode="auto">
          <a:xfrm>
            <a:off x="8534400" y="51054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9573" name="Text Box 117"/>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9574" name="Text Box 118"/>
          <p:cNvSpPr txBox="1">
            <a:spLocks noChangeArrowheads="1"/>
          </p:cNvSpPr>
          <p:nvPr/>
        </p:nvSpPr>
        <p:spPr bwMode="auto">
          <a:xfrm>
            <a:off x="69342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9575" name="Text Box 119"/>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9576" name="Text Box 120"/>
          <p:cNvSpPr txBox="1">
            <a:spLocks noChangeArrowheads="1"/>
          </p:cNvSpPr>
          <p:nvPr/>
        </p:nvSpPr>
        <p:spPr bwMode="auto">
          <a:xfrm>
            <a:off x="6934200" y="2133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9577" name="Text Box 121"/>
          <p:cNvSpPr txBox="1">
            <a:spLocks noChangeArrowheads="1"/>
          </p:cNvSpPr>
          <p:nvPr/>
        </p:nvSpPr>
        <p:spPr bwMode="auto">
          <a:xfrm>
            <a:off x="4648200" y="5105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9578" name="Text Box 122"/>
          <p:cNvSpPr txBox="1">
            <a:spLocks noChangeArrowheads="1"/>
          </p:cNvSpPr>
          <p:nvPr/>
        </p:nvSpPr>
        <p:spPr bwMode="auto">
          <a:xfrm>
            <a:off x="8534400" y="2133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9579" name="Text Box 123"/>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9580" name="Text Box 124"/>
          <p:cNvSpPr txBox="1">
            <a:spLocks noChangeArrowheads="1"/>
          </p:cNvSpPr>
          <p:nvPr/>
        </p:nvSpPr>
        <p:spPr bwMode="auto">
          <a:xfrm>
            <a:off x="4648200" y="2819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9581" name="Text Box 125"/>
          <p:cNvSpPr txBox="1">
            <a:spLocks noChangeArrowheads="1"/>
          </p:cNvSpPr>
          <p:nvPr/>
        </p:nvSpPr>
        <p:spPr bwMode="auto">
          <a:xfrm>
            <a:off x="69342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9582" name="Text Box 126"/>
          <p:cNvSpPr txBox="1">
            <a:spLocks noChangeArrowheads="1"/>
          </p:cNvSpPr>
          <p:nvPr/>
        </p:nvSpPr>
        <p:spPr bwMode="auto">
          <a:xfrm>
            <a:off x="6248400" y="2819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9583" name="Text Box 127"/>
          <p:cNvSpPr txBox="1">
            <a:spLocks noChangeArrowheads="1"/>
          </p:cNvSpPr>
          <p:nvPr/>
        </p:nvSpPr>
        <p:spPr bwMode="auto">
          <a:xfrm>
            <a:off x="8534400" y="4343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9584" name="Text Box 128"/>
          <p:cNvSpPr txBox="1">
            <a:spLocks noChangeArrowheads="1"/>
          </p:cNvSpPr>
          <p:nvPr/>
        </p:nvSpPr>
        <p:spPr bwMode="auto">
          <a:xfrm>
            <a:off x="4648200" y="2133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9585" name="Text Box 129"/>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9586" name="Text Box 130"/>
          <p:cNvSpPr txBox="1">
            <a:spLocks noChangeArrowheads="1"/>
          </p:cNvSpPr>
          <p:nvPr/>
        </p:nvSpPr>
        <p:spPr bwMode="auto">
          <a:xfrm>
            <a:off x="8534400" y="2819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9587" name="Text Box 131"/>
          <p:cNvSpPr txBox="1">
            <a:spLocks noChangeArrowheads="1"/>
          </p:cNvSpPr>
          <p:nvPr/>
        </p:nvSpPr>
        <p:spPr bwMode="auto">
          <a:xfrm>
            <a:off x="6934200" y="2819400"/>
            <a:ext cx="242888" cy="304800"/>
          </a:xfrm>
          <a:prstGeom prst="rect">
            <a:avLst/>
          </a:prstGeom>
          <a:noFill/>
          <a:ln w="9525">
            <a:noFill/>
            <a:miter lim="800000"/>
            <a:headEnd/>
            <a:tailEnd/>
          </a:ln>
          <a:effectLst/>
        </p:spPr>
        <p:txBody>
          <a:bodyPr wrap="none">
            <a:spAutoFit/>
          </a:bodyPr>
          <a:lstStyle/>
          <a:p>
            <a:r>
              <a:rPr lang="en-US" altLang="el-GR" sz="1400"/>
              <a:t>I</a:t>
            </a:r>
          </a:p>
        </p:txBody>
      </p:sp>
      <p:cxnSp>
        <p:nvCxnSpPr>
          <p:cNvPr id="19588" name="AutoShape 132"/>
          <p:cNvCxnSpPr>
            <a:cxnSpLocks noChangeShapeType="1"/>
            <a:stCxn id="19487" idx="4"/>
            <a:endCxn id="19529"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19589" name="Oval 133"/>
          <p:cNvSpPr>
            <a:spLocks noChangeAspect="1" noChangeArrowheads="1"/>
          </p:cNvSpPr>
          <p:nvPr/>
        </p:nvSpPr>
        <p:spPr bwMode="auto">
          <a:xfrm>
            <a:off x="4572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9590" name="Oval 134"/>
          <p:cNvSpPr>
            <a:spLocks noChangeArrowheads="1"/>
          </p:cNvSpPr>
          <p:nvPr/>
        </p:nvSpPr>
        <p:spPr bwMode="auto">
          <a:xfrm>
            <a:off x="6172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9591" name="AutoShape 135"/>
          <p:cNvCxnSpPr>
            <a:cxnSpLocks noChangeShapeType="1"/>
            <a:stCxn id="19589" idx="6"/>
            <a:endCxn id="19590" idx="2"/>
          </p:cNvCxnSpPr>
          <p:nvPr/>
        </p:nvCxnSpPr>
        <p:spPr bwMode="auto">
          <a:xfrm>
            <a:off x="5029200" y="762000"/>
            <a:ext cx="1143000" cy="0"/>
          </a:xfrm>
          <a:prstGeom prst="straightConnector1">
            <a:avLst/>
          </a:prstGeom>
          <a:noFill/>
          <a:ln w="9525">
            <a:solidFill>
              <a:srgbClr val="FFFF00"/>
            </a:solidFill>
            <a:round/>
            <a:headEnd/>
            <a:tailEnd/>
          </a:ln>
          <a:effectLst/>
        </p:spPr>
      </p:cxnSp>
      <p:sp>
        <p:nvSpPr>
          <p:cNvPr id="19592" name="Text Box 136"/>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9593" name="Text Box 137"/>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9594" name="Text Box 138"/>
          <p:cNvSpPr txBox="1">
            <a:spLocks noChangeArrowheads="1"/>
          </p:cNvSpPr>
          <p:nvPr/>
        </p:nvSpPr>
        <p:spPr bwMode="auto">
          <a:xfrm>
            <a:off x="6248400" y="609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9595" name="Oval 139"/>
          <p:cNvSpPr>
            <a:spLocks noChangeAspect="1" noChangeArrowheads="1"/>
          </p:cNvSpPr>
          <p:nvPr/>
        </p:nvSpPr>
        <p:spPr bwMode="auto">
          <a:xfrm>
            <a:off x="4572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9596" name="Oval 140"/>
          <p:cNvSpPr>
            <a:spLocks noChangeArrowheads="1"/>
          </p:cNvSpPr>
          <p:nvPr/>
        </p:nvSpPr>
        <p:spPr bwMode="auto">
          <a:xfrm>
            <a:off x="6172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9597" name="AutoShape 141"/>
          <p:cNvCxnSpPr>
            <a:cxnSpLocks noChangeShapeType="1"/>
            <a:stCxn id="19595" idx="6"/>
            <a:endCxn id="19596" idx="2"/>
          </p:cNvCxnSpPr>
          <p:nvPr/>
        </p:nvCxnSpPr>
        <p:spPr bwMode="auto">
          <a:xfrm>
            <a:off x="5029200" y="4495800"/>
            <a:ext cx="1143000" cy="0"/>
          </a:xfrm>
          <a:prstGeom prst="straightConnector1">
            <a:avLst/>
          </a:prstGeom>
          <a:noFill/>
          <a:ln w="9525">
            <a:solidFill>
              <a:schemeClr val="tx1"/>
            </a:solidFill>
            <a:round/>
            <a:headEnd/>
            <a:tailEnd/>
          </a:ln>
          <a:effectLst/>
        </p:spPr>
      </p:cxnSp>
      <p:sp>
        <p:nvSpPr>
          <p:cNvPr id="19598" name="Text Box 142"/>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9599" name="Text Box 143"/>
          <p:cNvSpPr txBox="1">
            <a:spLocks noChangeArrowheads="1"/>
          </p:cNvSpPr>
          <p:nvPr/>
        </p:nvSpPr>
        <p:spPr bwMode="auto">
          <a:xfrm>
            <a:off x="4648200" y="4343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9600" name="Text Box 144"/>
          <p:cNvSpPr txBox="1">
            <a:spLocks noChangeArrowheads="1"/>
          </p:cNvSpPr>
          <p:nvPr/>
        </p:nvSpPr>
        <p:spPr bwMode="auto">
          <a:xfrm>
            <a:off x="6248400" y="43434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9601" name="Oval 145"/>
          <p:cNvSpPr>
            <a:spLocks noChangeAspect="1" noChangeArrowheads="1"/>
          </p:cNvSpPr>
          <p:nvPr/>
        </p:nvSpPr>
        <p:spPr bwMode="auto">
          <a:xfrm>
            <a:off x="4572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9602" name="Oval 146"/>
          <p:cNvSpPr>
            <a:spLocks noChangeArrowheads="1"/>
          </p:cNvSpPr>
          <p:nvPr/>
        </p:nvSpPr>
        <p:spPr bwMode="auto">
          <a:xfrm>
            <a:off x="6172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9603" name="AutoShape 147"/>
          <p:cNvCxnSpPr>
            <a:cxnSpLocks noChangeShapeType="1"/>
            <a:stCxn id="19601" idx="6"/>
            <a:endCxn id="19602" idx="2"/>
          </p:cNvCxnSpPr>
          <p:nvPr/>
        </p:nvCxnSpPr>
        <p:spPr bwMode="auto">
          <a:xfrm>
            <a:off x="5029200" y="3733800"/>
            <a:ext cx="1143000" cy="0"/>
          </a:xfrm>
          <a:prstGeom prst="straightConnector1">
            <a:avLst/>
          </a:prstGeom>
          <a:noFill/>
          <a:ln w="9525">
            <a:solidFill>
              <a:schemeClr val="tx1"/>
            </a:solidFill>
            <a:round/>
            <a:headEnd/>
            <a:tailEnd/>
          </a:ln>
          <a:effectLst/>
        </p:spPr>
      </p:cxnSp>
      <p:sp>
        <p:nvSpPr>
          <p:cNvPr id="19604" name="Text Box 148"/>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9605" name="Text Box 149"/>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9606" name="Text Box 150"/>
          <p:cNvSpPr txBox="1">
            <a:spLocks noChangeArrowheads="1"/>
          </p:cNvSpPr>
          <p:nvPr/>
        </p:nvSpPr>
        <p:spPr bwMode="auto">
          <a:xfrm>
            <a:off x="62484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9607" name="Text Box 151"/>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Add Edge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Oval 2"/>
          <p:cNvSpPr>
            <a:spLocks noChangeAspect="1" noChangeArrowheads="1"/>
          </p:cNvSpPr>
          <p:nvPr/>
        </p:nvSpPr>
        <p:spPr bwMode="auto">
          <a:xfrm>
            <a:off x="4572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0483" name="Oval 3"/>
          <p:cNvSpPr>
            <a:spLocks noChangeArrowheads="1"/>
          </p:cNvSpPr>
          <p:nvPr/>
        </p:nvSpPr>
        <p:spPr bwMode="auto">
          <a:xfrm>
            <a:off x="6172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0484" name="AutoShape 4"/>
          <p:cNvCxnSpPr>
            <a:cxnSpLocks noChangeShapeType="1"/>
            <a:stCxn id="20482" idx="6"/>
            <a:endCxn id="20483" idx="2"/>
          </p:cNvCxnSpPr>
          <p:nvPr/>
        </p:nvCxnSpPr>
        <p:spPr bwMode="auto">
          <a:xfrm>
            <a:off x="5029200" y="1524000"/>
            <a:ext cx="1143000" cy="0"/>
          </a:xfrm>
          <a:prstGeom prst="straightConnector1">
            <a:avLst/>
          </a:prstGeom>
          <a:noFill/>
          <a:ln w="9525">
            <a:solidFill>
              <a:srgbClr val="FFFF00"/>
            </a:solidFill>
            <a:round/>
            <a:headEnd/>
            <a:tailEnd/>
          </a:ln>
          <a:effectLst/>
        </p:spPr>
      </p:cxnSp>
      <p:sp>
        <p:nvSpPr>
          <p:cNvPr id="20485" name="Text Box 5"/>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0486" name="Oval 6"/>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0487" name="Oval 7"/>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0488" name="AutoShape 8"/>
          <p:cNvCxnSpPr>
            <a:cxnSpLocks noChangeShapeType="1"/>
            <a:stCxn id="20486" idx="6"/>
            <a:endCxn id="20487"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20489" name="Text Box 9"/>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0490" name="Oval 10"/>
          <p:cNvSpPr>
            <a:spLocks noChangeAspect="1" noChangeArrowheads="1"/>
          </p:cNvSpPr>
          <p:nvPr/>
        </p:nvSpPr>
        <p:spPr bwMode="auto">
          <a:xfrm>
            <a:off x="6858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0491" name="Oval 11"/>
          <p:cNvSpPr>
            <a:spLocks noChangeArrowheads="1"/>
          </p:cNvSpPr>
          <p:nvPr/>
        </p:nvSpPr>
        <p:spPr bwMode="auto">
          <a:xfrm>
            <a:off x="8458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0492" name="AutoShape 12"/>
          <p:cNvCxnSpPr>
            <a:cxnSpLocks noChangeShapeType="1"/>
            <a:stCxn id="20490" idx="6"/>
            <a:endCxn id="20491" idx="2"/>
          </p:cNvCxnSpPr>
          <p:nvPr/>
        </p:nvCxnSpPr>
        <p:spPr bwMode="auto">
          <a:xfrm>
            <a:off x="7315200" y="1524000"/>
            <a:ext cx="1143000" cy="0"/>
          </a:xfrm>
          <a:prstGeom prst="straightConnector1">
            <a:avLst/>
          </a:prstGeom>
          <a:noFill/>
          <a:ln w="9525">
            <a:solidFill>
              <a:srgbClr val="FFFF00"/>
            </a:solidFill>
            <a:round/>
            <a:headEnd/>
            <a:tailEnd/>
          </a:ln>
          <a:effectLst/>
        </p:spPr>
      </p:cxnSp>
      <p:sp>
        <p:nvSpPr>
          <p:cNvPr id="20493" name="Text Box 13"/>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0494" name="Oval 14"/>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0495" name="Oval 15"/>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0496" name="AutoShape 16"/>
          <p:cNvCxnSpPr>
            <a:cxnSpLocks noChangeShapeType="1"/>
            <a:stCxn id="20494" idx="6"/>
            <a:endCxn id="20495"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20497" name="Text Box 17"/>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0498" name="Oval 18"/>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0499" name="Oval 19"/>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0500" name="AutoShape 20"/>
          <p:cNvCxnSpPr>
            <a:cxnSpLocks noChangeShapeType="1"/>
            <a:stCxn id="20498" idx="6"/>
            <a:endCxn id="20499"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20501" name="Text Box 21"/>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0502" name="Oval 22"/>
          <p:cNvSpPr>
            <a:spLocks noChangeAspect="1" noChangeArrowheads="1"/>
          </p:cNvSpPr>
          <p:nvPr/>
        </p:nvSpPr>
        <p:spPr bwMode="auto">
          <a:xfrm>
            <a:off x="68580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0503" name="Oval 23"/>
          <p:cNvSpPr>
            <a:spLocks noChangeArrowheads="1"/>
          </p:cNvSpPr>
          <p:nvPr/>
        </p:nvSpPr>
        <p:spPr bwMode="auto">
          <a:xfrm>
            <a:off x="84582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0504" name="AutoShape 24"/>
          <p:cNvCxnSpPr>
            <a:cxnSpLocks noChangeShapeType="1"/>
            <a:stCxn id="20502" idx="6"/>
            <a:endCxn id="20503" idx="2"/>
          </p:cNvCxnSpPr>
          <p:nvPr/>
        </p:nvCxnSpPr>
        <p:spPr bwMode="auto">
          <a:xfrm>
            <a:off x="7315200" y="2971800"/>
            <a:ext cx="1143000" cy="0"/>
          </a:xfrm>
          <a:prstGeom prst="straightConnector1">
            <a:avLst/>
          </a:prstGeom>
          <a:noFill/>
          <a:ln w="9525">
            <a:solidFill>
              <a:srgbClr val="FFFF00"/>
            </a:solidFill>
            <a:round/>
            <a:headEnd/>
            <a:tailEnd/>
          </a:ln>
          <a:effectLst/>
        </p:spPr>
      </p:cxnSp>
      <p:sp>
        <p:nvSpPr>
          <p:cNvPr id="20505" name="Text Box 25"/>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0506" name="Oval 26"/>
          <p:cNvSpPr>
            <a:spLocks noChangeAspect="1" noChangeArrowheads="1"/>
          </p:cNvSpPr>
          <p:nvPr/>
        </p:nvSpPr>
        <p:spPr bwMode="auto">
          <a:xfrm>
            <a:off x="17526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0507" name="Oval 27"/>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0508" name="AutoShape 28"/>
          <p:cNvCxnSpPr>
            <a:cxnSpLocks noChangeShapeType="1"/>
            <a:stCxn id="20506" idx="6"/>
            <a:endCxn id="20507"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20509" name="Text Box 29"/>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0510" name="Oval 30"/>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0511" name="Oval 31"/>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0512" name="Oval 32"/>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0513" name="Oval 33"/>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0514" name="Oval 34"/>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0515" name="AutoShape 35"/>
          <p:cNvCxnSpPr>
            <a:cxnSpLocks noChangeShapeType="1"/>
            <a:stCxn id="20506" idx="3"/>
            <a:endCxn id="20511"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20516" name="AutoShape 36"/>
          <p:cNvCxnSpPr>
            <a:cxnSpLocks noChangeShapeType="1"/>
            <a:stCxn id="20511" idx="5"/>
            <a:endCxn id="20512"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20517" name="AutoShape 37"/>
          <p:cNvCxnSpPr>
            <a:cxnSpLocks noChangeShapeType="1"/>
            <a:stCxn id="20512" idx="7"/>
            <a:endCxn id="20514"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20518" name="AutoShape 38"/>
          <p:cNvCxnSpPr>
            <a:cxnSpLocks noChangeShapeType="1"/>
            <a:stCxn id="20513" idx="3"/>
            <a:endCxn id="20514"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20519" name="AutoShape 39"/>
          <p:cNvCxnSpPr>
            <a:cxnSpLocks noChangeShapeType="1"/>
            <a:stCxn id="20510" idx="4"/>
            <a:endCxn id="20514"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20520" name="AutoShape 40"/>
          <p:cNvCxnSpPr>
            <a:cxnSpLocks noChangeShapeType="1"/>
            <a:stCxn id="20506" idx="4"/>
            <a:endCxn id="20512"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20521" name="AutoShape 41"/>
          <p:cNvCxnSpPr>
            <a:cxnSpLocks noChangeShapeType="1"/>
            <a:stCxn id="20507" idx="3"/>
            <a:endCxn id="20510"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20522" name="AutoShape 42"/>
          <p:cNvCxnSpPr>
            <a:cxnSpLocks noChangeShapeType="1"/>
            <a:stCxn id="20507" idx="4"/>
            <a:endCxn id="20513"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20523" name="Oval 43"/>
          <p:cNvSpPr>
            <a:spLocks noChangeAspect="1" noChangeArrowheads="1"/>
          </p:cNvSpPr>
          <p:nvPr/>
        </p:nvSpPr>
        <p:spPr bwMode="auto">
          <a:xfrm>
            <a:off x="6858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0524" name="Oval 44"/>
          <p:cNvSpPr>
            <a:spLocks noChangeArrowheads="1"/>
          </p:cNvSpPr>
          <p:nvPr/>
        </p:nvSpPr>
        <p:spPr bwMode="auto">
          <a:xfrm>
            <a:off x="8458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0525" name="AutoShape 45"/>
          <p:cNvCxnSpPr>
            <a:cxnSpLocks noChangeShapeType="1"/>
            <a:stCxn id="20523" idx="6"/>
            <a:endCxn id="20524" idx="2"/>
          </p:cNvCxnSpPr>
          <p:nvPr/>
        </p:nvCxnSpPr>
        <p:spPr bwMode="auto">
          <a:xfrm>
            <a:off x="7315200" y="3733800"/>
            <a:ext cx="1143000" cy="0"/>
          </a:xfrm>
          <a:prstGeom prst="straightConnector1">
            <a:avLst/>
          </a:prstGeom>
          <a:noFill/>
          <a:ln w="9525">
            <a:solidFill>
              <a:schemeClr val="tx1"/>
            </a:solidFill>
            <a:round/>
            <a:headEnd/>
            <a:tailEnd/>
          </a:ln>
          <a:effectLst/>
        </p:spPr>
      </p:cxnSp>
      <p:sp>
        <p:nvSpPr>
          <p:cNvPr id="20526" name="Text Box 46"/>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0527" name="Oval 47"/>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0528" name="Oval 48"/>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0529" name="AutoShape 49"/>
          <p:cNvCxnSpPr>
            <a:cxnSpLocks noChangeShapeType="1"/>
            <a:stCxn id="20527" idx="6"/>
            <a:endCxn id="20528"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20530" name="Text Box 50"/>
          <p:cNvSpPr txBox="1">
            <a:spLocks noChangeArrowheads="1"/>
          </p:cNvSpPr>
          <p:nvPr/>
        </p:nvSpPr>
        <p:spPr bwMode="auto">
          <a:xfrm>
            <a:off x="7772400" y="5791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20531" name="Oval 51"/>
          <p:cNvSpPr>
            <a:spLocks noChangeAspect="1" noChangeArrowheads="1"/>
          </p:cNvSpPr>
          <p:nvPr/>
        </p:nvSpPr>
        <p:spPr bwMode="auto">
          <a:xfrm>
            <a:off x="6858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0532" name="Oval 52"/>
          <p:cNvSpPr>
            <a:spLocks noChangeArrowheads="1"/>
          </p:cNvSpPr>
          <p:nvPr/>
        </p:nvSpPr>
        <p:spPr bwMode="auto">
          <a:xfrm>
            <a:off x="8458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0533" name="AutoShape 53"/>
          <p:cNvCxnSpPr>
            <a:cxnSpLocks noChangeShapeType="1"/>
            <a:stCxn id="20531" idx="6"/>
            <a:endCxn id="20532" idx="2"/>
          </p:cNvCxnSpPr>
          <p:nvPr/>
        </p:nvCxnSpPr>
        <p:spPr bwMode="auto">
          <a:xfrm>
            <a:off x="7315200" y="762000"/>
            <a:ext cx="1143000" cy="0"/>
          </a:xfrm>
          <a:prstGeom prst="straightConnector1">
            <a:avLst/>
          </a:prstGeom>
          <a:noFill/>
          <a:ln w="9525">
            <a:solidFill>
              <a:srgbClr val="FFFF00"/>
            </a:solidFill>
            <a:round/>
            <a:headEnd/>
            <a:tailEnd/>
          </a:ln>
          <a:effectLst/>
        </p:spPr>
      </p:cxnSp>
      <p:sp>
        <p:nvSpPr>
          <p:cNvPr id="20534" name="Text Box 54"/>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0535" name="Oval 55"/>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0536" name="Oval 56"/>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0537" name="AutoShape 57"/>
          <p:cNvCxnSpPr>
            <a:cxnSpLocks noChangeShapeType="1"/>
            <a:stCxn id="20535" idx="6"/>
            <a:endCxn id="20536"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20538" name="Text Box 58"/>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20539" name="Oval 59"/>
          <p:cNvSpPr>
            <a:spLocks noChangeAspect="1" noChangeArrowheads="1"/>
          </p:cNvSpPr>
          <p:nvPr/>
        </p:nvSpPr>
        <p:spPr bwMode="auto">
          <a:xfrm>
            <a:off x="68580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0540" name="Oval 60"/>
          <p:cNvSpPr>
            <a:spLocks noChangeArrowheads="1"/>
          </p:cNvSpPr>
          <p:nvPr/>
        </p:nvSpPr>
        <p:spPr bwMode="auto">
          <a:xfrm>
            <a:off x="84582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0541" name="AutoShape 61"/>
          <p:cNvCxnSpPr>
            <a:cxnSpLocks noChangeShapeType="1"/>
            <a:stCxn id="20539" idx="6"/>
            <a:endCxn id="20540" idx="2"/>
          </p:cNvCxnSpPr>
          <p:nvPr/>
        </p:nvCxnSpPr>
        <p:spPr bwMode="auto">
          <a:xfrm>
            <a:off x="7315200" y="2286000"/>
            <a:ext cx="1143000" cy="0"/>
          </a:xfrm>
          <a:prstGeom prst="straightConnector1">
            <a:avLst/>
          </a:prstGeom>
          <a:noFill/>
          <a:ln w="9525">
            <a:solidFill>
              <a:srgbClr val="FFFF00"/>
            </a:solidFill>
            <a:round/>
            <a:headEnd/>
            <a:tailEnd/>
          </a:ln>
          <a:effectLst/>
        </p:spPr>
      </p:cxnSp>
      <p:sp>
        <p:nvSpPr>
          <p:cNvPr id="20542" name="Text Box 62"/>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0543" name="Oval 63"/>
          <p:cNvSpPr>
            <a:spLocks noChangeAspect="1" noChangeArrowheads="1"/>
          </p:cNvSpPr>
          <p:nvPr/>
        </p:nvSpPr>
        <p:spPr bwMode="auto">
          <a:xfrm>
            <a:off x="45720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0544" name="Oval 64"/>
          <p:cNvSpPr>
            <a:spLocks noChangeArrowheads="1"/>
          </p:cNvSpPr>
          <p:nvPr/>
        </p:nvSpPr>
        <p:spPr bwMode="auto">
          <a:xfrm>
            <a:off x="61722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0545" name="AutoShape 65"/>
          <p:cNvCxnSpPr>
            <a:cxnSpLocks noChangeShapeType="1"/>
            <a:stCxn id="20543" idx="6"/>
            <a:endCxn id="20544" idx="2"/>
          </p:cNvCxnSpPr>
          <p:nvPr/>
        </p:nvCxnSpPr>
        <p:spPr bwMode="auto">
          <a:xfrm>
            <a:off x="5029200" y="2971800"/>
            <a:ext cx="1143000" cy="0"/>
          </a:xfrm>
          <a:prstGeom prst="straightConnector1">
            <a:avLst/>
          </a:prstGeom>
          <a:noFill/>
          <a:ln w="9525">
            <a:solidFill>
              <a:srgbClr val="FFFF00"/>
            </a:solidFill>
            <a:round/>
            <a:headEnd/>
            <a:tailEnd/>
          </a:ln>
          <a:effectLst/>
        </p:spPr>
      </p:cxnSp>
      <p:sp>
        <p:nvSpPr>
          <p:cNvPr id="20546" name="Text Box 66"/>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0547" name="Oval 67"/>
          <p:cNvSpPr>
            <a:spLocks noChangeAspect="1" noChangeArrowheads="1"/>
          </p:cNvSpPr>
          <p:nvPr/>
        </p:nvSpPr>
        <p:spPr bwMode="auto">
          <a:xfrm>
            <a:off x="45720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0548" name="Oval 68"/>
          <p:cNvSpPr>
            <a:spLocks noChangeArrowheads="1"/>
          </p:cNvSpPr>
          <p:nvPr/>
        </p:nvSpPr>
        <p:spPr bwMode="auto">
          <a:xfrm>
            <a:off x="61722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0549" name="AutoShape 69"/>
          <p:cNvCxnSpPr>
            <a:cxnSpLocks noChangeShapeType="1"/>
            <a:stCxn id="20547" idx="6"/>
            <a:endCxn id="20548" idx="2"/>
          </p:cNvCxnSpPr>
          <p:nvPr/>
        </p:nvCxnSpPr>
        <p:spPr bwMode="auto">
          <a:xfrm>
            <a:off x="5029200" y="2286000"/>
            <a:ext cx="1143000" cy="0"/>
          </a:xfrm>
          <a:prstGeom prst="straightConnector1">
            <a:avLst/>
          </a:prstGeom>
          <a:noFill/>
          <a:ln w="9525">
            <a:solidFill>
              <a:srgbClr val="FFFF00"/>
            </a:solidFill>
            <a:round/>
            <a:headEnd/>
            <a:tailEnd/>
          </a:ln>
          <a:effectLst/>
        </p:spPr>
      </p:cxnSp>
      <p:sp>
        <p:nvSpPr>
          <p:cNvPr id="20550" name="Text Box 70"/>
          <p:cNvSpPr txBox="1">
            <a:spLocks noChangeArrowheads="1"/>
          </p:cNvSpPr>
          <p:nvPr/>
        </p:nvSpPr>
        <p:spPr bwMode="auto">
          <a:xfrm>
            <a:off x="5486400" y="2057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0551" name="Rectangle 71"/>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20552" name="Oval 72"/>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0553" name="Oval 73"/>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0554" name="Oval 7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0555" name="AutoShape 75"/>
          <p:cNvCxnSpPr>
            <a:cxnSpLocks noChangeShapeType="1"/>
            <a:stCxn id="20512" idx="6"/>
            <a:endCxn id="20552"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20556" name="AutoShape 76"/>
          <p:cNvCxnSpPr>
            <a:cxnSpLocks noChangeShapeType="1"/>
            <a:stCxn id="20512" idx="2"/>
            <a:endCxn id="20553"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20557" name="AutoShape 77"/>
          <p:cNvCxnSpPr>
            <a:cxnSpLocks noChangeShapeType="1"/>
            <a:stCxn id="20511" idx="1"/>
            <a:endCxn id="20554"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20558" name="AutoShape 78"/>
          <p:cNvCxnSpPr>
            <a:cxnSpLocks noChangeShapeType="1"/>
            <a:stCxn id="20552" idx="1"/>
            <a:endCxn id="20514"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20559" name="AutoShape 79"/>
          <p:cNvCxnSpPr>
            <a:cxnSpLocks noChangeShapeType="1"/>
            <a:stCxn id="20513" idx="4"/>
            <a:endCxn id="20552"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20560" name="AutoShape 80"/>
          <p:cNvCxnSpPr>
            <a:cxnSpLocks noChangeShapeType="1"/>
            <a:stCxn id="20554" idx="7"/>
            <a:endCxn id="20506" idx="2"/>
          </p:cNvCxnSpPr>
          <p:nvPr/>
        </p:nvCxnSpPr>
        <p:spPr bwMode="auto">
          <a:xfrm flipV="1">
            <a:off x="542925" y="2286000"/>
            <a:ext cx="1209675" cy="676275"/>
          </a:xfrm>
          <a:prstGeom prst="straightConnector1">
            <a:avLst/>
          </a:prstGeom>
          <a:noFill/>
          <a:ln w="9525">
            <a:solidFill>
              <a:schemeClr val="tx1"/>
            </a:solidFill>
            <a:round/>
            <a:headEnd/>
            <a:tailEnd/>
          </a:ln>
          <a:effectLst/>
        </p:spPr>
      </p:cxnSp>
      <p:sp>
        <p:nvSpPr>
          <p:cNvPr id="20561" name="Text Box 81"/>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0562" name="Text Box 82"/>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0563" name="Text Box 83"/>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0564" name="Text Box 84"/>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0565" name="Text Box 85"/>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0566" name="Text Box 86"/>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0567" name="Text Box 87"/>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0568" name="Text Box 8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0569" name="Text Box 89"/>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0570" name="Text Box 90"/>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0571" name="Text Box 91"/>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0572" name="Text Box 92"/>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20573" name="Text Box 93"/>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0574" name="Text Box 94"/>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0575" name="Text Box 95"/>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20576" name="Text Box 96"/>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20577" name="Text Box 97"/>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0578" name="Text Box 98"/>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0579" name="Text Box 99"/>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0580" name="Text Box 100"/>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20581" name="Text Box 101"/>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0582" name="Text Box 102"/>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0583" name="Text Box 103"/>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20584" name="Text Box 104"/>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20585" name="Text Box 105"/>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0586" name="Text Box 106"/>
          <p:cNvSpPr txBox="1">
            <a:spLocks noChangeArrowheads="1"/>
          </p:cNvSpPr>
          <p:nvPr/>
        </p:nvSpPr>
        <p:spPr bwMode="auto">
          <a:xfrm>
            <a:off x="69342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0587" name="Text Box 107"/>
          <p:cNvSpPr txBox="1">
            <a:spLocks noChangeArrowheads="1"/>
          </p:cNvSpPr>
          <p:nvPr/>
        </p:nvSpPr>
        <p:spPr bwMode="auto">
          <a:xfrm>
            <a:off x="6934200" y="5867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0588" name="Text Box 108"/>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0589" name="Text Box 109"/>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0590" name="Text Box 110"/>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0591" name="Text Box 111"/>
          <p:cNvSpPr txBox="1">
            <a:spLocks noChangeArrowheads="1"/>
          </p:cNvSpPr>
          <p:nvPr/>
        </p:nvSpPr>
        <p:spPr bwMode="auto">
          <a:xfrm>
            <a:off x="6934200" y="609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0592" name="Text Box 112"/>
          <p:cNvSpPr txBox="1">
            <a:spLocks noChangeArrowheads="1"/>
          </p:cNvSpPr>
          <p:nvPr/>
        </p:nvSpPr>
        <p:spPr bwMode="auto">
          <a:xfrm>
            <a:off x="62484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20593" name="Text Box 113"/>
          <p:cNvSpPr txBox="1">
            <a:spLocks noChangeArrowheads="1"/>
          </p:cNvSpPr>
          <p:nvPr/>
        </p:nvSpPr>
        <p:spPr bwMode="auto">
          <a:xfrm>
            <a:off x="8534400" y="609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0594" name="Text Box 114"/>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0595" name="Text Box 115"/>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0596" name="Text Box 116"/>
          <p:cNvSpPr txBox="1">
            <a:spLocks noChangeArrowheads="1"/>
          </p:cNvSpPr>
          <p:nvPr/>
        </p:nvSpPr>
        <p:spPr bwMode="auto">
          <a:xfrm>
            <a:off x="8534400" y="51054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20597" name="Text Box 117"/>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0598" name="Text Box 118"/>
          <p:cNvSpPr txBox="1">
            <a:spLocks noChangeArrowheads="1"/>
          </p:cNvSpPr>
          <p:nvPr/>
        </p:nvSpPr>
        <p:spPr bwMode="auto">
          <a:xfrm>
            <a:off x="69342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20599" name="Text Box 119"/>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0600" name="Text Box 120"/>
          <p:cNvSpPr txBox="1">
            <a:spLocks noChangeArrowheads="1"/>
          </p:cNvSpPr>
          <p:nvPr/>
        </p:nvSpPr>
        <p:spPr bwMode="auto">
          <a:xfrm>
            <a:off x="6934200" y="2133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0601" name="Text Box 121"/>
          <p:cNvSpPr txBox="1">
            <a:spLocks noChangeArrowheads="1"/>
          </p:cNvSpPr>
          <p:nvPr/>
        </p:nvSpPr>
        <p:spPr bwMode="auto">
          <a:xfrm>
            <a:off x="4648200" y="5105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0602" name="Text Box 122"/>
          <p:cNvSpPr txBox="1">
            <a:spLocks noChangeArrowheads="1"/>
          </p:cNvSpPr>
          <p:nvPr/>
        </p:nvSpPr>
        <p:spPr bwMode="auto">
          <a:xfrm>
            <a:off x="8534400" y="2133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0603" name="Text Box 123"/>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20604" name="Text Box 124"/>
          <p:cNvSpPr txBox="1">
            <a:spLocks noChangeArrowheads="1"/>
          </p:cNvSpPr>
          <p:nvPr/>
        </p:nvSpPr>
        <p:spPr bwMode="auto">
          <a:xfrm>
            <a:off x="4648200" y="2819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0605" name="Text Box 125"/>
          <p:cNvSpPr txBox="1">
            <a:spLocks noChangeArrowheads="1"/>
          </p:cNvSpPr>
          <p:nvPr/>
        </p:nvSpPr>
        <p:spPr bwMode="auto">
          <a:xfrm>
            <a:off x="69342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0606" name="Text Box 126"/>
          <p:cNvSpPr txBox="1">
            <a:spLocks noChangeArrowheads="1"/>
          </p:cNvSpPr>
          <p:nvPr/>
        </p:nvSpPr>
        <p:spPr bwMode="auto">
          <a:xfrm>
            <a:off x="6248400" y="2819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20607" name="Text Box 127"/>
          <p:cNvSpPr txBox="1">
            <a:spLocks noChangeArrowheads="1"/>
          </p:cNvSpPr>
          <p:nvPr/>
        </p:nvSpPr>
        <p:spPr bwMode="auto">
          <a:xfrm>
            <a:off x="8534400" y="4343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0608" name="Text Box 128"/>
          <p:cNvSpPr txBox="1">
            <a:spLocks noChangeArrowheads="1"/>
          </p:cNvSpPr>
          <p:nvPr/>
        </p:nvSpPr>
        <p:spPr bwMode="auto">
          <a:xfrm>
            <a:off x="4648200" y="2133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20609" name="Text Box 129"/>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0610" name="Text Box 130"/>
          <p:cNvSpPr txBox="1">
            <a:spLocks noChangeArrowheads="1"/>
          </p:cNvSpPr>
          <p:nvPr/>
        </p:nvSpPr>
        <p:spPr bwMode="auto">
          <a:xfrm>
            <a:off x="8534400" y="2819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0611" name="Text Box 131"/>
          <p:cNvSpPr txBox="1">
            <a:spLocks noChangeArrowheads="1"/>
          </p:cNvSpPr>
          <p:nvPr/>
        </p:nvSpPr>
        <p:spPr bwMode="auto">
          <a:xfrm>
            <a:off x="6934200" y="2819400"/>
            <a:ext cx="242888" cy="304800"/>
          </a:xfrm>
          <a:prstGeom prst="rect">
            <a:avLst/>
          </a:prstGeom>
          <a:noFill/>
          <a:ln w="9525">
            <a:noFill/>
            <a:miter lim="800000"/>
            <a:headEnd/>
            <a:tailEnd/>
          </a:ln>
          <a:effectLst/>
        </p:spPr>
        <p:txBody>
          <a:bodyPr wrap="none">
            <a:spAutoFit/>
          </a:bodyPr>
          <a:lstStyle/>
          <a:p>
            <a:r>
              <a:rPr lang="en-US" altLang="el-GR" sz="1400"/>
              <a:t>I</a:t>
            </a:r>
          </a:p>
        </p:txBody>
      </p:sp>
      <p:cxnSp>
        <p:nvCxnSpPr>
          <p:cNvPr id="20612" name="AutoShape 132"/>
          <p:cNvCxnSpPr>
            <a:cxnSpLocks noChangeShapeType="1"/>
            <a:stCxn id="20511" idx="4"/>
            <a:endCxn id="20553"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20613" name="Oval 133"/>
          <p:cNvSpPr>
            <a:spLocks noChangeAspect="1" noChangeArrowheads="1"/>
          </p:cNvSpPr>
          <p:nvPr/>
        </p:nvSpPr>
        <p:spPr bwMode="auto">
          <a:xfrm>
            <a:off x="4572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0614" name="Oval 134"/>
          <p:cNvSpPr>
            <a:spLocks noChangeArrowheads="1"/>
          </p:cNvSpPr>
          <p:nvPr/>
        </p:nvSpPr>
        <p:spPr bwMode="auto">
          <a:xfrm>
            <a:off x="6172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0615" name="AutoShape 135"/>
          <p:cNvCxnSpPr>
            <a:cxnSpLocks noChangeShapeType="1"/>
            <a:stCxn id="20613" idx="6"/>
            <a:endCxn id="20614" idx="2"/>
          </p:cNvCxnSpPr>
          <p:nvPr/>
        </p:nvCxnSpPr>
        <p:spPr bwMode="auto">
          <a:xfrm>
            <a:off x="5029200" y="762000"/>
            <a:ext cx="1143000" cy="0"/>
          </a:xfrm>
          <a:prstGeom prst="straightConnector1">
            <a:avLst/>
          </a:prstGeom>
          <a:noFill/>
          <a:ln w="9525">
            <a:solidFill>
              <a:srgbClr val="FFFF00"/>
            </a:solidFill>
            <a:round/>
            <a:headEnd/>
            <a:tailEnd/>
          </a:ln>
          <a:effectLst/>
        </p:spPr>
      </p:cxnSp>
      <p:sp>
        <p:nvSpPr>
          <p:cNvPr id="20616" name="Text Box 136"/>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0617" name="Text Box 137"/>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20618" name="Text Box 138"/>
          <p:cNvSpPr txBox="1">
            <a:spLocks noChangeArrowheads="1"/>
          </p:cNvSpPr>
          <p:nvPr/>
        </p:nvSpPr>
        <p:spPr bwMode="auto">
          <a:xfrm>
            <a:off x="6248400" y="609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0619" name="Oval 139"/>
          <p:cNvSpPr>
            <a:spLocks noChangeAspect="1" noChangeArrowheads="1"/>
          </p:cNvSpPr>
          <p:nvPr/>
        </p:nvSpPr>
        <p:spPr bwMode="auto">
          <a:xfrm>
            <a:off x="4572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0620" name="Oval 140"/>
          <p:cNvSpPr>
            <a:spLocks noChangeArrowheads="1"/>
          </p:cNvSpPr>
          <p:nvPr/>
        </p:nvSpPr>
        <p:spPr bwMode="auto">
          <a:xfrm>
            <a:off x="6172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0621" name="AutoShape 141"/>
          <p:cNvCxnSpPr>
            <a:cxnSpLocks noChangeShapeType="1"/>
            <a:stCxn id="20619" idx="6"/>
            <a:endCxn id="20620" idx="2"/>
          </p:cNvCxnSpPr>
          <p:nvPr/>
        </p:nvCxnSpPr>
        <p:spPr bwMode="auto">
          <a:xfrm>
            <a:off x="5029200" y="4495800"/>
            <a:ext cx="1143000" cy="0"/>
          </a:xfrm>
          <a:prstGeom prst="straightConnector1">
            <a:avLst/>
          </a:prstGeom>
          <a:noFill/>
          <a:ln w="9525">
            <a:solidFill>
              <a:schemeClr val="tx1"/>
            </a:solidFill>
            <a:round/>
            <a:headEnd/>
            <a:tailEnd/>
          </a:ln>
          <a:effectLst/>
        </p:spPr>
      </p:cxnSp>
      <p:sp>
        <p:nvSpPr>
          <p:cNvPr id="20622" name="Text Box 142"/>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0623" name="Text Box 143"/>
          <p:cNvSpPr txBox="1">
            <a:spLocks noChangeArrowheads="1"/>
          </p:cNvSpPr>
          <p:nvPr/>
        </p:nvSpPr>
        <p:spPr bwMode="auto">
          <a:xfrm>
            <a:off x="4648200" y="4343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0624" name="Text Box 144"/>
          <p:cNvSpPr txBox="1">
            <a:spLocks noChangeArrowheads="1"/>
          </p:cNvSpPr>
          <p:nvPr/>
        </p:nvSpPr>
        <p:spPr bwMode="auto">
          <a:xfrm>
            <a:off x="6248400" y="43434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0625" name="Oval 145"/>
          <p:cNvSpPr>
            <a:spLocks noChangeAspect="1" noChangeArrowheads="1"/>
          </p:cNvSpPr>
          <p:nvPr/>
        </p:nvSpPr>
        <p:spPr bwMode="auto">
          <a:xfrm>
            <a:off x="4572000" y="3505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0626" name="Oval 146"/>
          <p:cNvSpPr>
            <a:spLocks noChangeArrowheads="1"/>
          </p:cNvSpPr>
          <p:nvPr/>
        </p:nvSpPr>
        <p:spPr bwMode="auto">
          <a:xfrm>
            <a:off x="6172200" y="3505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0627" name="AutoShape 147"/>
          <p:cNvCxnSpPr>
            <a:cxnSpLocks noChangeShapeType="1"/>
            <a:stCxn id="20625" idx="6"/>
            <a:endCxn id="20626" idx="2"/>
          </p:cNvCxnSpPr>
          <p:nvPr/>
        </p:nvCxnSpPr>
        <p:spPr bwMode="auto">
          <a:xfrm>
            <a:off x="5029200" y="3733800"/>
            <a:ext cx="1143000" cy="0"/>
          </a:xfrm>
          <a:prstGeom prst="straightConnector1">
            <a:avLst/>
          </a:prstGeom>
          <a:noFill/>
          <a:ln w="9525">
            <a:solidFill>
              <a:srgbClr val="FFFF00"/>
            </a:solidFill>
            <a:round/>
            <a:headEnd/>
            <a:tailEnd/>
          </a:ln>
          <a:effectLst/>
        </p:spPr>
      </p:cxnSp>
      <p:sp>
        <p:nvSpPr>
          <p:cNvPr id="20628" name="Text Box 148"/>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0629" name="Text Box 149"/>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20630" name="Text Box 150"/>
          <p:cNvSpPr txBox="1">
            <a:spLocks noChangeArrowheads="1"/>
          </p:cNvSpPr>
          <p:nvPr/>
        </p:nvSpPr>
        <p:spPr bwMode="auto">
          <a:xfrm>
            <a:off x="62484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0631" name="Text Box 151"/>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Add Edge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3"/>
          <p:cNvSpPr txBox="1">
            <a:spLocks noChangeArrowheads="1"/>
          </p:cNvSpPr>
          <p:nvPr/>
        </p:nvSpPr>
        <p:spPr bwMode="auto">
          <a:xfrm>
            <a:off x="609600" y="1612901"/>
            <a:ext cx="8382000" cy="1587500"/>
          </a:xfrm>
          <a:prstGeom prst="rect">
            <a:avLst/>
          </a:prstGeom>
          <a:noFill/>
          <a:ln w="9525">
            <a:noFill/>
            <a:miter lim="800000"/>
            <a:headEnd/>
            <a:tailEnd/>
          </a:ln>
          <a:effectLst/>
        </p:spPr>
        <p:txBody>
          <a:bodyPr>
            <a:spAutoFit/>
          </a:bodyPr>
          <a:lstStyle/>
          <a:p>
            <a:pPr>
              <a:spcBef>
                <a:spcPct val="50000"/>
              </a:spcBef>
            </a:pPr>
            <a:r>
              <a:rPr lang="en-US" altLang="el-GR" sz="2800" dirty="0"/>
              <a:t>A spanning tree of a graph is just a subgraph that contains all the vertices and is a tree.</a:t>
            </a:r>
          </a:p>
          <a:p>
            <a:pPr>
              <a:spcBef>
                <a:spcPct val="50000"/>
              </a:spcBef>
            </a:pPr>
            <a:r>
              <a:rPr lang="en-US" altLang="el-GR" sz="2800" dirty="0"/>
              <a:t>A graph may have many spanning trees.</a:t>
            </a:r>
          </a:p>
        </p:txBody>
      </p:sp>
      <p:sp>
        <p:nvSpPr>
          <p:cNvPr id="3075" name="Oval 4"/>
          <p:cNvSpPr>
            <a:spLocks noChangeArrowheads="1"/>
          </p:cNvSpPr>
          <p:nvPr/>
        </p:nvSpPr>
        <p:spPr bwMode="auto">
          <a:xfrm>
            <a:off x="457200" y="4343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076" name="Oval 5"/>
          <p:cNvSpPr>
            <a:spLocks noChangeArrowheads="1"/>
          </p:cNvSpPr>
          <p:nvPr/>
        </p:nvSpPr>
        <p:spPr bwMode="auto">
          <a:xfrm>
            <a:off x="1143000" y="4343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077" name="Oval 6"/>
          <p:cNvSpPr>
            <a:spLocks noChangeArrowheads="1"/>
          </p:cNvSpPr>
          <p:nvPr/>
        </p:nvSpPr>
        <p:spPr bwMode="auto">
          <a:xfrm>
            <a:off x="457200" y="5105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078" name="Oval 7"/>
          <p:cNvSpPr>
            <a:spLocks noChangeArrowheads="1"/>
          </p:cNvSpPr>
          <p:nvPr/>
        </p:nvSpPr>
        <p:spPr bwMode="auto">
          <a:xfrm>
            <a:off x="1143000" y="5105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079" name="AutoShape 13"/>
          <p:cNvCxnSpPr>
            <a:cxnSpLocks noChangeShapeType="1"/>
            <a:stCxn id="3075" idx="6"/>
            <a:endCxn id="3076" idx="2"/>
          </p:cNvCxnSpPr>
          <p:nvPr/>
        </p:nvCxnSpPr>
        <p:spPr bwMode="auto">
          <a:xfrm>
            <a:off x="762000" y="4495800"/>
            <a:ext cx="381000" cy="0"/>
          </a:xfrm>
          <a:prstGeom prst="straightConnector1">
            <a:avLst/>
          </a:prstGeom>
          <a:noFill/>
          <a:ln w="9525">
            <a:solidFill>
              <a:schemeClr val="tx1"/>
            </a:solidFill>
            <a:round/>
            <a:headEnd/>
            <a:tailEnd/>
          </a:ln>
          <a:effectLst/>
        </p:spPr>
      </p:cxnSp>
      <p:cxnSp>
        <p:nvCxnSpPr>
          <p:cNvPr id="3080" name="AutoShape 14"/>
          <p:cNvCxnSpPr>
            <a:cxnSpLocks noChangeShapeType="1"/>
            <a:stCxn id="3075" idx="4"/>
            <a:endCxn id="3077" idx="0"/>
          </p:cNvCxnSpPr>
          <p:nvPr/>
        </p:nvCxnSpPr>
        <p:spPr bwMode="auto">
          <a:xfrm>
            <a:off x="609600" y="4648200"/>
            <a:ext cx="0" cy="457200"/>
          </a:xfrm>
          <a:prstGeom prst="straightConnector1">
            <a:avLst/>
          </a:prstGeom>
          <a:noFill/>
          <a:ln w="9525">
            <a:solidFill>
              <a:schemeClr val="tx1"/>
            </a:solidFill>
            <a:round/>
            <a:headEnd/>
            <a:tailEnd/>
          </a:ln>
          <a:effectLst/>
        </p:spPr>
      </p:cxnSp>
      <p:cxnSp>
        <p:nvCxnSpPr>
          <p:cNvPr id="3081" name="AutoShape 15"/>
          <p:cNvCxnSpPr>
            <a:cxnSpLocks noChangeShapeType="1"/>
            <a:stCxn id="3077" idx="6"/>
            <a:endCxn id="3078" idx="2"/>
          </p:cNvCxnSpPr>
          <p:nvPr/>
        </p:nvCxnSpPr>
        <p:spPr bwMode="auto">
          <a:xfrm>
            <a:off x="762000" y="5257800"/>
            <a:ext cx="381000" cy="0"/>
          </a:xfrm>
          <a:prstGeom prst="straightConnector1">
            <a:avLst/>
          </a:prstGeom>
          <a:noFill/>
          <a:ln w="9525">
            <a:solidFill>
              <a:schemeClr val="tx1"/>
            </a:solidFill>
            <a:round/>
            <a:headEnd/>
            <a:tailEnd/>
          </a:ln>
          <a:effectLst/>
        </p:spPr>
      </p:cxnSp>
      <p:cxnSp>
        <p:nvCxnSpPr>
          <p:cNvPr id="3082" name="AutoShape 16"/>
          <p:cNvCxnSpPr>
            <a:cxnSpLocks noChangeShapeType="1"/>
            <a:stCxn id="3076" idx="4"/>
            <a:endCxn id="3078" idx="0"/>
          </p:cNvCxnSpPr>
          <p:nvPr/>
        </p:nvCxnSpPr>
        <p:spPr bwMode="auto">
          <a:xfrm>
            <a:off x="1295400" y="4648200"/>
            <a:ext cx="0" cy="457200"/>
          </a:xfrm>
          <a:prstGeom prst="straightConnector1">
            <a:avLst/>
          </a:prstGeom>
          <a:noFill/>
          <a:ln w="9525">
            <a:solidFill>
              <a:schemeClr val="tx1"/>
            </a:solidFill>
            <a:round/>
            <a:headEnd/>
            <a:tailEnd/>
          </a:ln>
          <a:effectLst/>
        </p:spPr>
      </p:cxnSp>
      <p:cxnSp>
        <p:nvCxnSpPr>
          <p:cNvPr id="3083" name="AutoShape 17"/>
          <p:cNvCxnSpPr>
            <a:cxnSpLocks noChangeShapeType="1"/>
            <a:stCxn id="3076" idx="3"/>
            <a:endCxn id="3077" idx="7"/>
          </p:cNvCxnSpPr>
          <p:nvPr/>
        </p:nvCxnSpPr>
        <p:spPr bwMode="auto">
          <a:xfrm flipH="1">
            <a:off x="717550" y="4603750"/>
            <a:ext cx="469900" cy="546100"/>
          </a:xfrm>
          <a:prstGeom prst="straightConnector1">
            <a:avLst/>
          </a:prstGeom>
          <a:noFill/>
          <a:ln w="9525">
            <a:solidFill>
              <a:schemeClr val="tx1"/>
            </a:solidFill>
            <a:round/>
            <a:headEnd/>
            <a:tailEnd/>
          </a:ln>
          <a:effectLst/>
        </p:spPr>
      </p:cxnSp>
      <p:cxnSp>
        <p:nvCxnSpPr>
          <p:cNvPr id="3084" name="AutoShape 18"/>
          <p:cNvCxnSpPr>
            <a:cxnSpLocks noChangeShapeType="1"/>
            <a:stCxn id="3075" idx="5"/>
            <a:endCxn id="3078" idx="1"/>
          </p:cNvCxnSpPr>
          <p:nvPr/>
        </p:nvCxnSpPr>
        <p:spPr bwMode="auto">
          <a:xfrm>
            <a:off x="717550" y="4603750"/>
            <a:ext cx="469900" cy="546100"/>
          </a:xfrm>
          <a:prstGeom prst="straightConnector1">
            <a:avLst/>
          </a:prstGeom>
          <a:noFill/>
          <a:ln w="9525">
            <a:solidFill>
              <a:schemeClr val="tx1"/>
            </a:solidFill>
            <a:round/>
            <a:headEnd/>
            <a:tailEnd/>
          </a:ln>
          <a:effectLst/>
        </p:spPr>
      </p:cxnSp>
      <p:sp>
        <p:nvSpPr>
          <p:cNvPr id="3085" name="Oval 59"/>
          <p:cNvSpPr>
            <a:spLocks noChangeArrowheads="1"/>
          </p:cNvSpPr>
          <p:nvPr/>
        </p:nvSpPr>
        <p:spPr bwMode="auto">
          <a:xfrm>
            <a:off x="3886200" y="4343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086" name="Oval 60"/>
          <p:cNvSpPr>
            <a:spLocks noChangeArrowheads="1"/>
          </p:cNvSpPr>
          <p:nvPr/>
        </p:nvSpPr>
        <p:spPr bwMode="auto">
          <a:xfrm>
            <a:off x="4572000" y="4343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087" name="Oval 61"/>
          <p:cNvSpPr>
            <a:spLocks noChangeArrowheads="1"/>
          </p:cNvSpPr>
          <p:nvPr/>
        </p:nvSpPr>
        <p:spPr bwMode="auto">
          <a:xfrm>
            <a:off x="3886200" y="5105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088" name="Oval 62"/>
          <p:cNvSpPr>
            <a:spLocks noChangeArrowheads="1"/>
          </p:cNvSpPr>
          <p:nvPr/>
        </p:nvSpPr>
        <p:spPr bwMode="auto">
          <a:xfrm>
            <a:off x="4572000" y="5105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089" name="AutoShape 63"/>
          <p:cNvCxnSpPr>
            <a:cxnSpLocks noChangeShapeType="1"/>
            <a:stCxn id="3085" idx="6"/>
            <a:endCxn id="3086" idx="2"/>
          </p:cNvCxnSpPr>
          <p:nvPr/>
        </p:nvCxnSpPr>
        <p:spPr bwMode="auto">
          <a:xfrm>
            <a:off x="4191000" y="4495800"/>
            <a:ext cx="381000" cy="0"/>
          </a:xfrm>
          <a:prstGeom prst="straightConnector1">
            <a:avLst/>
          </a:prstGeom>
          <a:noFill/>
          <a:ln w="9525">
            <a:solidFill>
              <a:schemeClr val="tx1"/>
            </a:solidFill>
            <a:round/>
            <a:headEnd/>
            <a:tailEnd/>
          </a:ln>
          <a:effectLst/>
        </p:spPr>
      </p:cxnSp>
      <p:cxnSp>
        <p:nvCxnSpPr>
          <p:cNvPr id="3090" name="AutoShape 64"/>
          <p:cNvCxnSpPr>
            <a:cxnSpLocks noChangeShapeType="1"/>
            <a:stCxn id="3085" idx="4"/>
            <a:endCxn id="3087" idx="0"/>
          </p:cNvCxnSpPr>
          <p:nvPr/>
        </p:nvCxnSpPr>
        <p:spPr bwMode="auto">
          <a:xfrm>
            <a:off x="4038600" y="4648200"/>
            <a:ext cx="0" cy="457200"/>
          </a:xfrm>
          <a:prstGeom prst="straightConnector1">
            <a:avLst/>
          </a:prstGeom>
          <a:noFill/>
          <a:ln w="9525">
            <a:solidFill>
              <a:schemeClr val="tx1"/>
            </a:solidFill>
            <a:round/>
            <a:headEnd/>
            <a:tailEnd/>
          </a:ln>
          <a:effectLst/>
        </p:spPr>
      </p:cxnSp>
      <p:cxnSp>
        <p:nvCxnSpPr>
          <p:cNvPr id="3091" name="AutoShape 66"/>
          <p:cNvCxnSpPr>
            <a:cxnSpLocks noChangeShapeType="1"/>
            <a:stCxn id="3086" idx="4"/>
            <a:endCxn id="3088" idx="0"/>
          </p:cNvCxnSpPr>
          <p:nvPr/>
        </p:nvCxnSpPr>
        <p:spPr bwMode="auto">
          <a:xfrm>
            <a:off x="4724400" y="4648200"/>
            <a:ext cx="0" cy="457200"/>
          </a:xfrm>
          <a:prstGeom prst="straightConnector1">
            <a:avLst/>
          </a:prstGeom>
          <a:noFill/>
          <a:ln w="9525">
            <a:solidFill>
              <a:schemeClr val="tx1"/>
            </a:solidFill>
            <a:round/>
            <a:headEnd/>
            <a:tailEnd/>
          </a:ln>
          <a:effectLst/>
        </p:spPr>
      </p:cxnSp>
      <p:sp>
        <p:nvSpPr>
          <p:cNvPr id="3092" name="Oval 69"/>
          <p:cNvSpPr>
            <a:spLocks noChangeArrowheads="1"/>
          </p:cNvSpPr>
          <p:nvPr/>
        </p:nvSpPr>
        <p:spPr bwMode="auto">
          <a:xfrm>
            <a:off x="5638800" y="4343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093" name="Oval 70"/>
          <p:cNvSpPr>
            <a:spLocks noChangeArrowheads="1"/>
          </p:cNvSpPr>
          <p:nvPr/>
        </p:nvSpPr>
        <p:spPr bwMode="auto">
          <a:xfrm>
            <a:off x="6324600" y="4343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094" name="Oval 71"/>
          <p:cNvSpPr>
            <a:spLocks noChangeArrowheads="1"/>
          </p:cNvSpPr>
          <p:nvPr/>
        </p:nvSpPr>
        <p:spPr bwMode="auto">
          <a:xfrm>
            <a:off x="5638800" y="5105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095" name="Oval 72"/>
          <p:cNvSpPr>
            <a:spLocks noChangeArrowheads="1"/>
          </p:cNvSpPr>
          <p:nvPr/>
        </p:nvSpPr>
        <p:spPr bwMode="auto">
          <a:xfrm>
            <a:off x="6324600" y="5105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096" name="AutoShape 74"/>
          <p:cNvCxnSpPr>
            <a:cxnSpLocks noChangeShapeType="1"/>
            <a:stCxn id="3092" idx="4"/>
            <a:endCxn id="3094" idx="0"/>
          </p:cNvCxnSpPr>
          <p:nvPr/>
        </p:nvCxnSpPr>
        <p:spPr bwMode="auto">
          <a:xfrm>
            <a:off x="5791200" y="4648200"/>
            <a:ext cx="0" cy="457200"/>
          </a:xfrm>
          <a:prstGeom prst="straightConnector1">
            <a:avLst/>
          </a:prstGeom>
          <a:noFill/>
          <a:ln w="9525">
            <a:solidFill>
              <a:schemeClr val="tx1"/>
            </a:solidFill>
            <a:round/>
            <a:headEnd/>
            <a:tailEnd/>
          </a:ln>
          <a:effectLst/>
        </p:spPr>
      </p:cxnSp>
      <p:cxnSp>
        <p:nvCxnSpPr>
          <p:cNvPr id="3097" name="AutoShape 75"/>
          <p:cNvCxnSpPr>
            <a:cxnSpLocks noChangeShapeType="1"/>
            <a:stCxn id="3094" idx="6"/>
            <a:endCxn id="3095" idx="2"/>
          </p:cNvCxnSpPr>
          <p:nvPr/>
        </p:nvCxnSpPr>
        <p:spPr bwMode="auto">
          <a:xfrm>
            <a:off x="5943600" y="5257800"/>
            <a:ext cx="381000" cy="0"/>
          </a:xfrm>
          <a:prstGeom prst="straightConnector1">
            <a:avLst/>
          </a:prstGeom>
          <a:noFill/>
          <a:ln w="9525">
            <a:solidFill>
              <a:schemeClr val="tx1"/>
            </a:solidFill>
            <a:round/>
            <a:headEnd/>
            <a:tailEnd/>
          </a:ln>
          <a:effectLst/>
        </p:spPr>
      </p:cxnSp>
      <p:cxnSp>
        <p:nvCxnSpPr>
          <p:cNvPr id="3098" name="AutoShape 76"/>
          <p:cNvCxnSpPr>
            <a:cxnSpLocks noChangeShapeType="1"/>
            <a:stCxn id="3093" idx="4"/>
            <a:endCxn id="3095" idx="0"/>
          </p:cNvCxnSpPr>
          <p:nvPr/>
        </p:nvCxnSpPr>
        <p:spPr bwMode="auto">
          <a:xfrm>
            <a:off x="6477000" y="4648200"/>
            <a:ext cx="0" cy="457200"/>
          </a:xfrm>
          <a:prstGeom prst="straightConnector1">
            <a:avLst/>
          </a:prstGeom>
          <a:noFill/>
          <a:ln w="9525">
            <a:solidFill>
              <a:schemeClr val="tx1"/>
            </a:solidFill>
            <a:round/>
            <a:headEnd/>
            <a:tailEnd/>
          </a:ln>
          <a:effectLst/>
        </p:spPr>
      </p:cxnSp>
      <p:sp>
        <p:nvSpPr>
          <p:cNvPr id="3099" name="Oval 79"/>
          <p:cNvSpPr>
            <a:spLocks noChangeArrowheads="1"/>
          </p:cNvSpPr>
          <p:nvPr/>
        </p:nvSpPr>
        <p:spPr bwMode="auto">
          <a:xfrm>
            <a:off x="7467600" y="4343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100" name="Oval 80"/>
          <p:cNvSpPr>
            <a:spLocks noChangeArrowheads="1"/>
          </p:cNvSpPr>
          <p:nvPr/>
        </p:nvSpPr>
        <p:spPr bwMode="auto">
          <a:xfrm>
            <a:off x="8153400" y="4343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101" name="Oval 81"/>
          <p:cNvSpPr>
            <a:spLocks noChangeArrowheads="1"/>
          </p:cNvSpPr>
          <p:nvPr/>
        </p:nvSpPr>
        <p:spPr bwMode="auto">
          <a:xfrm>
            <a:off x="7467600" y="5105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102" name="Oval 82"/>
          <p:cNvSpPr>
            <a:spLocks noChangeArrowheads="1"/>
          </p:cNvSpPr>
          <p:nvPr/>
        </p:nvSpPr>
        <p:spPr bwMode="auto">
          <a:xfrm>
            <a:off x="8153400" y="5105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103" name="AutoShape 86"/>
          <p:cNvCxnSpPr>
            <a:cxnSpLocks noChangeShapeType="1"/>
            <a:stCxn id="3100" idx="4"/>
            <a:endCxn id="3102" idx="0"/>
          </p:cNvCxnSpPr>
          <p:nvPr/>
        </p:nvCxnSpPr>
        <p:spPr bwMode="auto">
          <a:xfrm>
            <a:off x="8305800" y="4648200"/>
            <a:ext cx="0" cy="457200"/>
          </a:xfrm>
          <a:prstGeom prst="straightConnector1">
            <a:avLst/>
          </a:prstGeom>
          <a:noFill/>
          <a:ln w="9525">
            <a:solidFill>
              <a:schemeClr val="tx1"/>
            </a:solidFill>
            <a:round/>
            <a:headEnd/>
            <a:tailEnd/>
          </a:ln>
          <a:effectLst/>
        </p:spPr>
      </p:cxnSp>
      <p:cxnSp>
        <p:nvCxnSpPr>
          <p:cNvPr id="3104" name="AutoShape 87"/>
          <p:cNvCxnSpPr>
            <a:cxnSpLocks noChangeShapeType="1"/>
            <a:stCxn id="3100" idx="3"/>
            <a:endCxn id="3101" idx="7"/>
          </p:cNvCxnSpPr>
          <p:nvPr/>
        </p:nvCxnSpPr>
        <p:spPr bwMode="auto">
          <a:xfrm flipH="1">
            <a:off x="7727950" y="4603750"/>
            <a:ext cx="469900" cy="546100"/>
          </a:xfrm>
          <a:prstGeom prst="straightConnector1">
            <a:avLst/>
          </a:prstGeom>
          <a:noFill/>
          <a:ln w="9525">
            <a:solidFill>
              <a:schemeClr val="tx1"/>
            </a:solidFill>
            <a:round/>
            <a:headEnd/>
            <a:tailEnd/>
          </a:ln>
          <a:effectLst/>
        </p:spPr>
      </p:cxnSp>
      <p:cxnSp>
        <p:nvCxnSpPr>
          <p:cNvPr id="3105" name="AutoShape 88"/>
          <p:cNvCxnSpPr>
            <a:cxnSpLocks noChangeShapeType="1"/>
            <a:stCxn id="3099" idx="5"/>
            <a:endCxn id="3102" idx="1"/>
          </p:cNvCxnSpPr>
          <p:nvPr/>
        </p:nvCxnSpPr>
        <p:spPr bwMode="auto">
          <a:xfrm>
            <a:off x="7727950" y="4603750"/>
            <a:ext cx="469900" cy="546100"/>
          </a:xfrm>
          <a:prstGeom prst="straightConnector1">
            <a:avLst/>
          </a:prstGeom>
          <a:noFill/>
          <a:ln w="9525">
            <a:solidFill>
              <a:schemeClr val="tx1"/>
            </a:solidFill>
            <a:round/>
            <a:headEnd/>
            <a:tailEnd/>
          </a:ln>
          <a:effectLst/>
        </p:spPr>
      </p:cxnSp>
      <p:sp>
        <p:nvSpPr>
          <p:cNvPr id="3106" name="Oval 89"/>
          <p:cNvSpPr>
            <a:spLocks noChangeArrowheads="1"/>
          </p:cNvSpPr>
          <p:nvPr/>
        </p:nvSpPr>
        <p:spPr bwMode="auto">
          <a:xfrm>
            <a:off x="2286000" y="4343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107" name="Oval 90"/>
          <p:cNvSpPr>
            <a:spLocks noChangeArrowheads="1"/>
          </p:cNvSpPr>
          <p:nvPr/>
        </p:nvSpPr>
        <p:spPr bwMode="auto">
          <a:xfrm>
            <a:off x="2971800" y="4343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108" name="Oval 91"/>
          <p:cNvSpPr>
            <a:spLocks noChangeArrowheads="1"/>
          </p:cNvSpPr>
          <p:nvPr/>
        </p:nvSpPr>
        <p:spPr bwMode="auto">
          <a:xfrm>
            <a:off x="2286000" y="5105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109" name="Oval 92"/>
          <p:cNvSpPr>
            <a:spLocks noChangeArrowheads="1"/>
          </p:cNvSpPr>
          <p:nvPr/>
        </p:nvSpPr>
        <p:spPr bwMode="auto">
          <a:xfrm>
            <a:off x="2971800" y="5105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110" name="AutoShape 93"/>
          <p:cNvCxnSpPr>
            <a:cxnSpLocks noChangeShapeType="1"/>
            <a:stCxn id="3106" idx="6"/>
            <a:endCxn id="3107" idx="2"/>
          </p:cNvCxnSpPr>
          <p:nvPr/>
        </p:nvCxnSpPr>
        <p:spPr bwMode="auto">
          <a:xfrm>
            <a:off x="2590800" y="4495800"/>
            <a:ext cx="381000" cy="0"/>
          </a:xfrm>
          <a:prstGeom prst="straightConnector1">
            <a:avLst/>
          </a:prstGeom>
          <a:noFill/>
          <a:ln w="9525">
            <a:solidFill>
              <a:schemeClr val="tx1"/>
            </a:solidFill>
            <a:round/>
            <a:headEnd/>
            <a:tailEnd/>
          </a:ln>
          <a:effectLst/>
        </p:spPr>
      </p:cxnSp>
      <p:cxnSp>
        <p:nvCxnSpPr>
          <p:cNvPr id="3111" name="AutoShape 95"/>
          <p:cNvCxnSpPr>
            <a:cxnSpLocks noChangeShapeType="1"/>
            <a:stCxn id="3108" idx="6"/>
            <a:endCxn id="3109" idx="2"/>
          </p:cNvCxnSpPr>
          <p:nvPr/>
        </p:nvCxnSpPr>
        <p:spPr bwMode="auto">
          <a:xfrm>
            <a:off x="2590800" y="5257800"/>
            <a:ext cx="381000" cy="0"/>
          </a:xfrm>
          <a:prstGeom prst="straightConnector1">
            <a:avLst/>
          </a:prstGeom>
          <a:noFill/>
          <a:ln w="9525">
            <a:solidFill>
              <a:schemeClr val="tx1"/>
            </a:solidFill>
            <a:round/>
            <a:headEnd/>
            <a:tailEnd/>
          </a:ln>
          <a:effectLst/>
        </p:spPr>
      </p:cxnSp>
      <p:cxnSp>
        <p:nvCxnSpPr>
          <p:cNvPr id="3112" name="AutoShape 98"/>
          <p:cNvCxnSpPr>
            <a:cxnSpLocks noChangeShapeType="1"/>
            <a:stCxn id="3106" idx="5"/>
            <a:endCxn id="3109" idx="1"/>
          </p:cNvCxnSpPr>
          <p:nvPr/>
        </p:nvCxnSpPr>
        <p:spPr bwMode="auto">
          <a:xfrm>
            <a:off x="2546350" y="4603750"/>
            <a:ext cx="469900" cy="546100"/>
          </a:xfrm>
          <a:prstGeom prst="straightConnector1">
            <a:avLst/>
          </a:prstGeom>
          <a:noFill/>
          <a:ln w="9525">
            <a:solidFill>
              <a:schemeClr val="tx1"/>
            </a:solidFill>
            <a:round/>
            <a:headEnd/>
            <a:tailEnd/>
          </a:ln>
          <a:effectLst/>
        </p:spPr>
      </p:cxnSp>
      <p:sp>
        <p:nvSpPr>
          <p:cNvPr id="3113" name="AutoShape 99"/>
          <p:cNvSpPr>
            <a:spLocks noChangeArrowheads="1"/>
          </p:cNvSpPr>
          <p:nvPr/>
        </p:nvSpPr>
        <p:spPr bwMode="auto">
          <a:xfrm>
            <a:off x="1676400" y="4724400"/>
            <a:ext cx="381000" cy="228600"/>
          </a:xfrm>
          <a:prstGeom prst="rightArrow">
            <a:avLst>
              <a:gd name="adj1" fmla="val 50000"/>
              <a:gd name="adj2" fmla="val 41667"/>
            </a:avLst>
          </a:prstGeom>
          <a:solidFill>
            <a:schemeClr val="accent1"/>
          </a:solidFill>
          <a:ln w="9525">
            <a:solidFill>
              <a:schemeClr val="tx1"/>
            </a:solidFill>
            <a:miter lim="800000"/>
            <a:headEnd/>
            <a:tailEnd/>
          </a:ln>
          <a:effectLst/>
        </p:spPr>
        <p:txBody>
          <a:bodyPr wrap="none" anchor="ctr"/>
          <a:lstStyle/>
          <a:p>
            <a:endParaRPr lang="el-GR" altLang="el-GR"/>
          </a:p>
        </p:txBody>
      </p:sp>
      <p:sp>
        <p:nvSpPr>
          <p:cNvPr id="3114" name="Text Box 100"/>
          <p:cNvSpPr txBox="1">
            <a:spLocks noChangeArrowheads="1"/>
          </p:cNvSpPr>
          <p:nvPr/>
        </p:nvSpPr>
        <p:spPr bwMode="auto">
          <a:xfrm>
            <a:off x="3429000" y="4724400"/>
            <a:ext cx="381000" cy="366713"/>
          </a:xfrm>
          <a:prstGeom prst="rect">
            <a:avLst/>
          </a:prstGeom>
          <a:noFill/>
          <a:ln w="9525">
            <a:noFill/>
            <a:miter lim="800000"/>
            <a:headEnd/>
            <a:tailEnd/>
          </a:ln>
          <a:effectLst/>
        </p:spPr>
        <p:txBody>
          <a:bodyPr>
            <a:spAutoFit/>
          </a:bodyPr>
          <a:lstStyle/>
          <a:p>
            <a:pPr>
              <a:spcBef>
                <a:spcPct val="50000"/>
              </a:spcBef>
            </a:pPr>
            <a:r>
              <a:rPr lang="en-US" altLang="el-GR" sz="1800"/>
              <a:t>or</a:t>
            </a:r>
            <a:endParaRPr lang="en-US" altLang="el-GR"/>
          </a:p>
        </p:txBody>
      </p:sp>
      <p:sp>
        <p:nvSpPr>
          <p:cNvPr id="3115" name="Text Box 101"/>
          <p:cNvSpPr txBox="1">
            <a:spLocks noChangeArrowheads="1"/>
          </p:cNvSpPr>
          <p:nvPr/>
        </p:nvSpPr>
        <p:spPr bwMode="auto">
          <a:xfrm>
            <a:off x="5029200" y="4724400"/>
            <a:ext cx="381000" cy="366713"/>
          </a:xfrm>
          <a:prstGeom prst="rect">
            <a:avLst/>
          </a:prstGeom>
          <a:noFill/>
          <a:ln w="9525">
            <a:noFill/>
            <a:miter lim="800000"/>
            <a:headEnd/>
            <a:tailEnd/>
          </a:ln>
          <a:effectLst/>
        </p:spPr>
        <p:txBody>
          <a:bodyPr>
            <a:spAutoFit/>
          </a:bodyPr>
          <a:lstStyle/>
          <a:p>
            <a:pPr>
              <a:spcBef>
                <a:spcPct val="50000"/>
              </a:spcBef>
            </a:pPr>
            <a:r>
              <a:rPr lang="en-US" altLang="el-GR" sz="1800"/>
              <a:t>or</a:t>
            </a:r>
            <a:endParaRPr lang="en-US" altLang="el-GR"/>
          </a:p>
        </p:txBody>
      </p:sp>
      <p:sp>
        <p:nvSpPr>
          <p:cNvPr id="3116" name="Text Box 103"/>
          <p:cNvSpPr txBox="1">
            <a:spLocks noChangeArrowheads="1"/>
          </p:cNvSpPr>
          <p:nvPr/>
        </p:nvSpPr>
        <p:spPr bwMode="auto">
          <a:xfrm>
            <a:off x="6858000" y="4724400"/>
            <a:ext cx="381000" cy="366713"/>
          </a:xfrm>
          <a:prstGeom prst="rect">
            <a:avLst/>
          </a:prstGeom>
          <a:noFill/>
          <a:ln w="9525">
            <a:noFill/>
            <a:miter lim="800000"/>
            <a:headEnd/>
            <a:tailEnd/>
          </a:ln>
          <a:effectLst/>
        </p:spPr>
        <p:txBody>
          <a:bodyPr>
            <a:spAutoFit/>
          </a:bodyPr>
          <a:lstStyle/>
          <a:p>
            <a:pPr>
              <a:spcBef>
                <a:spcPct val="50000"/>
              </a:spcBef>
            </a:pPr>
            <a:r>
              <a:rPr lang="en-US" altLang="el-GR" sz="1800"/>
              <a:t>or</a:t>
            </a:r>
            <a:endParaRPr lang="en-US" altLang="el-GR"/>
          </a:p>
        </p:txBody>
      </p:sp>
      <p:sp>
        <p:nvSpPr>
          <p:cNvPr id="3117" name="Text Box 104"/>
          <p:cNvSpPr txBox="1">
            <a:spLocks noChangeArrowheads="1"/>
          </p:cNvSpPr>
          <p:nvPr/>
        </p:nvSpPr>
        <p:spPr bwMode="auto">
          <a:xfrm>
            <a:off x="3124200" y="3810000"/>
            <a:ext cx="4724400" cy="396875"/>
          </a:xfrm>
          <a:prstGeom prst="rect">
            <a:avLst/>
          </a:prstGeom>
          <a:noFill/>
          <a:ln w="9525">
            <a:noFill/>
            <a:miter lim="800000"/>
            <a:headEnd/>
            <a:tailEnd/>
          </a:ln>
          <a:effectLst/>
        </p:spPr>
        <p:txBody>
          <a:bodyPr>
            <a:spAutoFit/>
          </a:bodyPr>
          <a:lstStyle/>
          <a:p>
            <a:pPr>
              <a:spcBef>
                <a:spcPct val="50000"/>
              </a:spcBef>
            </a:pPr>
            <a:r>
              <a:rPr lang="en-US" altLang="el-GR" sz="2000"/>
              <a:t>Some Spanning Trees from Graph A</a:t>
            </a:r>
            <a:endParaRPr lang="en-US" altLang="el-GR"/>
          </a:p>
        </p:txBody>
      </p:sp>
      <p:sp>
        <p:nvSpPr>
          <p:cNvPr id="3118" name="Text Box 105"/>
          <p:cNvSpPr txBox="1">
            <a:spLocks noChangeArrowheads="1"/>
          </p:cNvSpPr>
          <p:nvPr/>
        </p:nvSpPr>
        <p:spPr bwMode="auto">
          <a:xfrm>
            <a:off x="457200" y="3810000"/>
            <a:ext cx="1066800" cy="396875"/>
          </a:xfrm>
          <a:prstGeom prst="rect">
            <a:avLst/>
          </a:prstGeom>
          <a:noFill/>
          <a:ln w="9525">
            <a:noFill/>
            <a:miter lim="800000"/>
            <a:headEnd/>
            <a:tailEnd/>
          </a:ln>
          <a:effectLst/>
        </p:spPr>
        <p:txBody>
          <a:bodyPr>
            <a:spAutoFit/>
          </a:bodyPr>
          <a:lstStyle/>
          <a:p>
            <a:pPr>
              <a:spcBef>
                <a:spcPct val="50000"/>
              </a:spcBef>
            </a:pPr>
            <a:r>
              <a:rPr lang="en-US" altLang="el-GR" sz="2000"/>
              <a:t>Graph A</a:t>
            </a:r>
            <a:endParaRPr lang="en-US" altLang="el-GR"/>
          </a:p>
        </p:txBody>
      </p:sp>
      <p:sp>
        <p:nvSpPr>
          <p:cNvPr id="3119" name="Text Box 186"/>
          <p:cNvSpPr txBox="1">
            <a:spLocks noChangeArrowheads="1"/>
          </p:cNvSpPr>
          <p:nvPr/>
        </p:nvSpPr>
        <p:spPr bwMode="auto">
          <a:xfrm>
            <a:off x="2123728" y="76200"/>
            <a:ext cx="4505672" cy="641350"/>
          </a:xfrm>
          <a:prstGeom prst="rect">
            <a:avLst/>
          </a:prstGeom>
          <a:noFill/>
          <a:ln w="38100">
            <a:noFill/>
            <a:miter lim="800000"/>
            <a:headEnd/>
            <a:tailEnd/>
          </a:ln>
          <a:effectLst/>
        </p:spPr>
        <p:txBody>
          <a:bodyPr wrap="square">
            <a:spAutoFit/>
          </a:bodyPr>
          <a:lstStyle/>
          <a:p>
            <a:pPr algn="ctr"/>
            <a:r>
              <a:rPr lang="en-US" altLang="el-GR" sz="3600" dirty="0">
                <a:solidFill>
                  <a:srgbClr val="0000FF"/>
                </a:solidFill>
              </a:rPr>
              <a:t>Spanning Trees</a:t>
            </a:r>
          </a:p>
        </p:txBody>
      </p:sp>
      <p:sp>
        <p:nvSpPr>
          <p:cNvPr id="3120" name="Rectangle 189"/>
          <p:cNvSpPr>
            <a:spLocks noChangeArrowheads="1"/>
          </p:cNvSpPr>
          <p:nvPr/>
        </p:nvSpPr>
        <p:spPr bwMode="auto">
          <a:xfrm>
            <a:off x="0" y="762000"/>
            <a:ext cx="9144000" cy="76200"/>
          </a:xfrm>
          <a:prstGeom prst="rect">
            <a:avLst/>
          </a:prstGeom>
          <a:solidFill>
            <a:srgbClr val="0000FF"/>
          </a:solidFill>
          <a:ln w="9525">
            <a:solidFill>
              <a:schemeClr val="tx1"/>
            </a:solidFill>
            <a:miter lim="800000"/>
            <a:headEnd/>
            <a:tailEnd/>
          </a:ln>
          <a:effectLst/>
        </p:spPr>
        <p:txBody>
          <a:bodyPr wrap="none" anchor="ctr"/>
          <a:lstStyle/>
          <a:p>
            <a:endParaRPr lang="el-GR" altLang="el-G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237960" y="2658960"/>
              <a:ext cx="8488800" cy="3347280"/>
            </p14:xfrm>
          </p:contentPart>
        </mc:Choice>
        <mc:Fallback>
          <p:pic>
            <p:nvPicPr>
              <p:cNvPr id="2" name="Ink 1"/>
              <p:cNvPicPr/>
              <p:nvPr/>
            </p:nvPicPr>
            <p:blipFill>
              <a:blip r:embed="rId3"/>
              <a:stretch>
                <a:fillRect/>
              </a:stretch>
            </p:blipFill>
            <p:spPr>
              <a:xfrm>
                <a:off x="231840" y="2651040"/>
                <a:ext cx="8501040" cy="3362400"/>
              </a:xfrm>
              <a:prstGeom prst="rect">
                <a:avLst/>
              </a:prstGeom>
            </p:spPr>
          </p:pic>
        </mc:Fallback>
      </mc:AlternateContent>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Oval 2"/>
          <p:cNvSpPr>
            <a:spLocks noChangeAspect="1" noChangeArrowheads="1"/>
          </p:cNvSpPr>
          <p:nvPr/>
        </p:nvSpPr>
        <p:spPr bwMode="auto">
          <a:xfrm>
            <a:off x="4572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1507" name="Oval 3"/>
          <p:cNvSpPr>
            <a:spLocks noChangeArrowheads="1"/>
          </p:cNvSpPr>
          <p:nvPr/>
        </p:nvSpPr>
        <p:spPr bwMode="auto">
          <a:xfrm>
            <a:off x="6172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1508" name="AutoShape 4"/>
          <p:cNvCxnSpPr>
            <a:cxnSpLocks noChangeShapeType="1"/>
            <a:stCxn id="21506" idx="6"/>
            <a:endCxn id="21507" idx="2"/>
          </p:cNvCxnSpPr>
          <p:nvPr/>
        </p:nvCxnSpPr>
        <p:spPr bwMode="auto">
          <a:xfrm>
            <a:off x="5029200" y="1524000"/>
            <a:ext cx="1143000" cy="0"/>
          </a:xfrm>
          <a:prstGeom prst="straightConnector1">
            <a:avLst/>
          </a:prstGeom>
          <a:noFill/>
          <a:ln w="9525">
            <a:solidFill>
              <a:srgbClr val="FFFF00"/>
            </a:solidFill>
            <a:round/>
            <a:headEnd/>
            <a:tailEnd/>
          </a:ln>
          <a:effectLst/>
        </p:spPr>
      </p:cxnSp>
      <p:sp>
        <p:nvSpPr>
          <p:cNvPr id="21509" name="Text Box 5"/>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1510" name="Oval 6"/>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1511" name="Oval 7"/>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1512" name="AutoShape 8"/>
          <p:cNvCxnSpPr>
            <a:cxnSpLocks noChangeShapeType="1"/>
            <a:stCxn id="21510" idx="6"/>
            <a:endCxn id="21511"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21513" name="Text Box 9"/>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1514" name="Oval 10"/>
          <p:cNvSpPr>
            <a:spLocks noChangeAspect="1" noChangeArrowheads="1"/>
          </p:cNvSpPr>
          <p:nvPr/>
        </p:nvSpPr>
        <p:spPr bwMode="auto">
          <a:xfrm>
            <a:off x="6858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1515" name="Oval 11"/>
          <p:cNvSpPr>
            <a:spLocks noChangeArrowheads="1"/>
          </p:cNvSpPr>
          <p:nvPr/>
        </p:nvSpPr>
        <p:spPr bwMode="auto">
          <a:xfrm>
            <a:off x="8458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1516" name="AutoShape 12"/>
          <p:cNvCxnSpPr>
            <a:cxnSpLocks noChangeShapeType="1"/>
            <a:stCxn id="21514" idx="6"/>
            <a:endCxn id="21515" idx="2"/>
          </p:cNvCxnSpPr>
          <p:nvPr/>
        </p:nvCxnSpPr>
        <p:spPr bwMode="auto">
          <a:xfrm>
            <a:off x="7315200" y="1524000"/>
            <a:ext cx="1143000" cy="0"/>
          </a:xfrm>
          <a:prstGeom prst="straightConnector1">
            <a:avLst/>
          </a:prstGeom>
          <a:noFill/>
          <a:ln w="9525">
            <a:solidFill>
              <a:srgbClr val="FFFF00"/>
            </a:solidFill>
            <a:round/>
            <a:headEnd/>
            <a:tailEnd/>
          </a:ln>
          <a:effectLst/>
        </p:spPr>
      </p:cxnSp>
      <p:sp>
        <p:nvSpPr>
          <p:cNvPr id="21517" name="Text Box 13"/>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1518" name="Oval 14"/>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1519" name="Oval 15"/>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1520" name="AutoShape 16"/>
          <p:cNvCxnSpPr>
            <a:cxnSpLocks noChangeShapeType="1"/>
            <a:stCxn id="21518" idx="6"/>
            <a:endCxn id="21519"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21521" name="Text Box 17"/>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1522" name="Oval 18"/>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1523" name="Oval 19"/>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1524" name="AutoShape 20"/>
          <p:cNvCxnSpPr>
            <a:cxnSpLocks noChangeShapeType="1"/>
            <a:stCxn id="21522" idx="6"/>
            <a:endCxn id="21523"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21525" name="Text Box 21"/>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1526" name="Oval 22"/>
          <p:cNvSpPr>
            <a:spLocks noChangeAspect="1" noChangeArrowheads="1"/>
          </p:cNvSpPr>
          <p:nvPr/>
        </p:nvSpPr>
        <p:spPr bwMode="auto">
          <a:xfrm>
            <a:off x="68580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1527" name="Oval 23"/>
          <p:cNvSpPr>
            <a:spLocks noChangeArrowheads="1"/>
          </p:cNvSpPr>
          <p:nvPr/>
        </p:nvSpPr>
        <p:spPr bwMode="auto">
          <a:xfrm>
            <a:off x="84582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1528" name="AutoShape 24"/>
          <p:cNvCxnSpPr>
            <a:cxnSpLocks noChangeShapeType="1"/>
            <a:stCxn id="21526" idx="6"/>
            <a:endCxn id="21527" idx="2"/>
          </p:cNvCxnSpPr>
          <p:nvPr/>
        </p:nvCxnSpPr>
        <p:spPr bwMode="auto">
          <a:xfrm>
            <a:off x="7315200" y="2971800"/>
            <a:ext cx="1143000" cy="0"/>
          </a:xfrm>
          <a:prstGeom prst="straightConnector1">
            <a:avLst/>
          </a:prstGeom>
          <a:noFill/>
          <a:ln w="9525">
            <a:solidFill>
              <a:srgbClr val="FFFF00"/>
            </a:solidFill>
            <a:round/>
            <a:headEnd/>
            <a:tailEnd/>
          </a:ln>
          <a:effectLst/>
        </p:spPr>
      </p:cxnSp>
      <p:sp>
        <p:nvSpPr>
          <p:cNvPr id="21529" name="Text Box 25"/>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1530" name="Oval 26"/>
          <p:cNvSpPr>
            <a:spLocks noChangeAspect="1" noChangeArrowheads="1"/>
          </p:cNvSpPr>
          <p:nvPr/>
        </p:nvSpPr>
        <p:spPr bwMode="auto">
          <a:xfrm>
            <a:off x="17526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1531" name="Oval 27"/>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1532" name="AutoShape 28"/>
          <p:cNvCxnSpPr>
            <a:cxnSpLocks noChangeShapeType="1"/>
            <a:stCxn id="21530" idx="6"/>
            <a:endCxn id="21531"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21533" name="Text Box 29"/>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1534" name="Oval 30"/>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1535" name="Oval 31"/>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1536" name="Oval 32"/>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1537" name="Oval 33"/>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1538" name="Oval 34"/>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1539" name="AutoShape 35"/>
          <p:cNvCxnSpPr>
            <a:cxnSpLocks noChangeShapeType="1"/>
            <a:stCxn id="21530" idx="3"/>
            <a:endCxn id="21535" idx="7"/>
          </p:cNvCxnSpPr>
          <p:nvPr/>
        </p:nvCxnSpPr>
        <p:spPr bwMode="auto">
          <a:xfrm flipH="1">
            <a:off x="1152525" y="2447925"/>
            <a:ext cx="666750" cy="1200150"/>
          </a:xfrm>
          <a:prstGeom prst="straightConnector1">
            <a:avLst/>
          </a:prstGeom>
          <a:noFill/>
          <a:ln w="9525">
            <a:solidFill>
              <a:srgbClr val="FF0000"/>
            </a:solidFill>
            <a:round/>
            <a:headEnd/>
            <a:tailEnd/>
          </a:ln>
          <a:effectLst/>
        </p:spPr>
      </p:cxnSp>
      <p:cxnSp>
        <p:nvCxnSpPr>
          <p:cNvPr id="21540" name="AutoShape 36"/>
          <p:cNvCxnSpPr>
            <a:cxnSpLocks noChangeShapeType="1"/>
            <a:stCxn id="21535" idx="5"/>
            <a:endCxn id="21536"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21541" name="AutoShape 37"/>
          <p:cNvCxnSpPr>
            <a:cxnSpLocks noChangeShapeType="1"/>
            <a:stCxn id="21536" idx="7"/>
            <a:endCxn id="21538"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21542" name="AutoShape 38"/>
          <p:cNvCxnSpPr>
            <a:cxnSpLocks noChangeShapeType="1"/>
            <a:stCxn id="21537" idx="3"/>
            <a:endCxn id="21538"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21543" name="AutoShape 39"/>
          <p:cNvCxnSpPr>
            <a:cxnSpLocks noChangeShapeType="1"/>
            <a:stCxn id="21534" idx="4"/>
            <a:endCxn id="21538"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21544" name="AutoShape 40"/>
          <p:cNvCxnSpPr>
            <a:cxnSpLocks noChangeShapeType="1"/>
            <a:stCxn id="21530" idx="4"/>
            <a:endCxn id="21536"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21545" name="AutoShape 41"/>
          <p:cNvCxnSpPr>
            <a:cxnSpLocks noChangeShapeType="1"/>
            <a:stCxn id="21531" idx="3"/>
            <a:endCxn id="21534"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21546" name="AutoShape 42"/>
          <p:cNvCxnSpPr>
            <a:cxnSpLocks noChangeShapeType="1"/>
            <a:stCxn id="21531" idx="4"/>
            <a:endCxn id="21537"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21547" name="Oval 43"/>
          <p:cNvSpPr>
            <a:spLocks noChangeAspect="1" noChangeArrowheads="1"/>
          </p:cNvSpPr>
          <p:nvPr/>
        </p:nvSpPr>
        <p:spPr bwMode="auto">
          <a:xfrm>
            <a:off x="6858000" y="3505200"/>
            <a:ext cx="457200" cy="457200"/>
          </a:xfrm>
          <a:prstGeom prst="ellipse">
            <a:avLst/>
          </a:prstGeom>
          <a:solidFill>
            <a:srgbClr val="FF0000"/>
          </a:solidFill>
          <a:ln w="9525">
            <a:solidFill>
              <a:schemeClr val="tx1"/>
            </a:solidFill>
            <a:round/>
            <a:headEnd/>
            <a:tailEnd/>
          </a:ln>
          <a:effectLst/>
        </p:spPr>
        <p:txBody>
          <a:bodyPr wrap="none" anchor="ctr"/>
          <a:lstStyle/>
          <a:p>
            <a:endParaRPr lang="el-GR" altLang="el-GR"/>
          </a:p>
        </p:txBody>
      </p:sp>
      <p:sp>
        <p:nvSpPr>
          <p:cNvPr id="21548" name="Oval 44"/>
          <p:cNvSpPr>
            <a:spLocks noChangeArrowheads="1"/>
          </p:cNvSpPr>
          <p:nvPr/>
        </p:nvSpPr>
        <p:spPr bwMode="auto">
          <a:xfrm>
            <a:off x="8458200" y="3505200"/>
            <a:ext cx="457200" cy="457200"/>
          </a:xfrm>
          <a:prstGeom prst="ellipse">
            <a:avLst/>
          </a:prstGeom>
          <a:solidFill>
            <a:srgbClr val="FF0000"/>
          </a:solidFill>
          <a:ln w="9525">
            <a:solidFill>
              <a:schemeClr val="tx1"/>
            </a:solidFill>
            <a:round/>
            <a:headEnd/>
            <a:tailEnd/>
          </a:ln>
          <a:effectLst/>
        </p:spPr>
        <p:txBody>
          <a:bodyPr wrap="none" anchor="ctr"/>
          <a:lstStyle/>
          <a:p>
            <a:endParaRPr lang="el-GR" altLang="el-GR"/>
          </a:p>
        </p:txBody>
      </p:sp>
      <p:cxnSp>
        <p:nvCxnSpPr>
          <p:cNvPr id="21549" name="AutoShape 45"/>
          <p:cNvCxnSpPr>
            <a:cxnSpLocks noChangeShapeType="1"/>
            <a:stCxn id="21547" idx="6"/>
            <a:endCxn id="21548" idx="2"/>
          </p:cNvCxnSpPr>
          <p:nvPr/>
        </p:nvCxnSpPr>
        <p:spPr bwMode="auto">
          <a:xfrm>
            <a:off x="7315200" y="3733800"/>
            <a:ext cx="1143000" cy="0"/>
          </a:xfrm>
          <a:prstGeom prst="straightConnector1">
            <a:avLst/>
          </a:prstGeom>
          <a:noFill/>
          <a:ln w="9525">
            <a:solidFill>
              <a:srgbClr val="FF0000"/>
            </a:solidFill>
            <a:round/>
            <a:headEnd/>
            <a:tailEnd/>
          </a:ln>
          <a:effectLst/>
        </p:spPr>
      </p:cxnSp>
      <p:sp>
        <p:nvSpPr>
          <p:cNvPr id="21550" name="Text Box 46"/>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1551" name="Oval 47"/>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1552" name="Oval 48"/>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1553" name="AutoShape 49"/>
          <p:cNvCxnSpPr>
            <a:cxnSpLocks noChangeShapeType="1"/>
            <a:stCxn id="21551" idx="6"/>
            <a:endCxn id="21552"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21554" name="Text Box 50"/>
          <p:cNvSpPr txBox="1">
            <a:spLocks noChangeArrowheads="1"/>
          </p:cNvSpPr>
          <p:nvPr/>
        </p:nvSpPr>
        <p:spPr bwMode="auto">
          <a:xfrm>
            <a:off x="7772400" y="5791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21555" name="Oval 51"/>
          <p:cNvSpPr>
            <a:spLocks noChangeAspect="1" noChangeArrowheads="1"/>
          </p:cNvSpPr>
          <p:nvPr/>
        </p:nvSpPr>
        <p:spPr bwMode="auto">
          <a:xfrm>
            <a:off x="6858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1556" name="Oval 52"/>
          <p:cNvSpPr>
            <a:spLocks noChangeArrowheads="1"/>
          </p:cNvSpPr>
          <p:nvPr/>
        </p:nvSpPr>
        <p:spPr bwMode="auto">
          <a:xfrm>
            <a:off x="8458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1557" name="AutoShape 53"/>
          <p:cNvCxnSpPr>
            <a:cxnSpLocks noChangeShapeType="1"/>
            <a:stCxn id="21555" idx="6"/>
            <a:endCxn id="21556" idx="2"/>
          </p:cNvCxnSpPr>
          <p:nvPr/>
        </p:nvCxnSpPr>
        <p:spPr bwMode="auto">
          <a:xfrm>
            <a:off x="7315200" y="762000"/>
            <a:ext cx="1143000" cy="0"/>
          </a:xfrm>
          <a:prstGeom prst="straightConnector1">
            <a:avLst/>
          </a:prstGeom>
          <a:noFill/>
          <a:ln w="9525">
            <a:solidFill>
              <a:srgbClr val="FFFF00"/>
            </a:solidFill>
            <a:round/>
            <a:headEnd/>
            <a:tailEnd/>
          </a:ln>
          <a:effectLst/>
        </p:spPr>
      </p:cxnSp>
      <p:sp>
        <p:nvSpPr>
          <p:cNvPr id="21558" name="Text Box 54"/>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1559" name="Oval 55"/>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1560" name="Oval 56"/>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1561" name="AutoShape 57"/>
          <p:cNvCxnSpPr>
            <a:cxnSpLocks noChangeShapeType="1"/>
            <a:stCxn id="21559" idx="6"/>
            <a:endCxn id="21560"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21562" name="Text Box 58"/>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21563" name="Oval 59"/>
          <p:cNvSpPr>
            <a:spLocks noChangeAspect="1" noChangeArrowheads="1"/>
          </p:cNvSpPr>
          <p:nvPr/>
        </p:nvSpPr>
        <p:spPr bwMode="auto">
          <a:xfrm>
            <a:off x="68580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1564" name="Oval 60"/>
          <p:cNvSpPr>
            <a:spLocks noChangeArrowheads="1"/>
          </p:cNvSpPr>
          <p:nvPr/>
        </p:nvSpPr>
        <p:spPr bwMode="auto">
          <a:xfrm>
            <a:off x="84582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1565" name="AutoShape 61"/>
          <p:cNvCxnSpPr>
            <a:cxnSpLocks noChangeShapeType="1"/>
            <a:stCxn id="21563" idx="6"/>
            <a:endCxn id="21564" idx="2"/>
          </p:cNvCxnSpPr>
          <p:nvPr/>
        </p:nvCxnSpPr>
        <p:spPr bwMode="auto">
          <a:xfrm>
            <a:off x="7315200" y="2286000"/>
            <a:ext cx="1143000" cy="0"/>
          </a:xfrm>
          <a:prstGeom prst="straightConnector1">
            <a:avLst/>
          </a:prstGeom>
          <a:noFill/>
          <a:ln w="9525">
            <a:solidFill>
              <a:srgbClr val="FFFF00"/>
            </a:solidFill>
            <a:round/>
            <a:headEnd/>
            <a:tailEnd/>
          </a:ln>
          <a:effectLst/>
        </p:spPr>
      </p:cxnSp>
      <p:sp>
        <p:nvSpPr>
          <p:cNvPr id="21566" name="Text Box 62"/>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1567" name="Oval 63"/>
          <p:cNvSpPr>
            <a:spLocks noChangeAspect="1" noChangeArrowheads="1"/>
          </p:cNvSpPr>
          <p:nvPr/>
        </p:nvSpPr>
        <p:spPr bwMode="auto">
          <a:xfrm>
            <a:off x="45720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1568" name="Oval 64"/>
          <p:cNvSpPr>
            <a:spLocks noChangeArrowheads="1"/>
          </p:cNvSpPr>
          <p:nvPr/>
        </p:nvSpPr>
        <p:spPr bwMode="auto">
          <a:xfrm>
            <a:off x="61722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1569" name="AutoShape 65"/>
          <p:cNvCxnSpPr>
            <a:cxnSpLocks noChangeShapeType="1"/>
            <a:stCxn id="21567" idx="6"/>
            <a:endCxn id="21568" idx="2"/>
          </p:cNvCxnSpPr>
          <p:nvPr/>
        </p:nvCxnSpPr>
        <p:spPr bwMode="auto">
          <a:xfrm>
            <a:off x="5029200" y="2971800"/>
            <a:ext cx="1143000" cy="0"/>
          </a:xfrm>
          <a:prstGeom prst="straightConnector1">
            <a:avLst/>
          </a:prstGeom>
          <a:noFill/>
          <a:ln w="9525">
            <a:solidFill>
              <a:srgbClr val="FFFF00"/>
            </a:solidFill>
            <a:round/>
            <a:headEnd/>
            <a:tailEnd/>
          </a:ln>
          <a:effectLst/>
        </p:spPr>
      </p:cxnSp>
      <p:sp>
        <p:nvSpPr>
          <p:cNvPr id="21570" name="Text Box 66"/>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1571" name="Oval 67"/>
          <p:cNvSpPr>
            <a:spLocks noChangeAspect="1" noChangeArrowheads="1"/>
          </p:cNvSpPr>
          <p:nvPr/>
        </p:nvSpPr>
        <p:spPr bwMode="auto">
          <a:xfrm>
            <a:off x="45720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1572" name="Oval 68"/>
          <p:cNvSpPr>
            <a:spLocks noChangeArrowheads="1"/>
          </p:cNvSpPr>
          <p:nvPr/>
        </p:nvSpPr>
        <p:spPr bwMode="auto">
          <a:xfrm>
            <a:off x="61722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1573" name="AutoShape 69"/>
          <p:cNvCxnSpPr>
            <a:cxnSpLocks noChangeShapeType="1"/>
            <a:stCxn id="21571" idx="6"/>
            <a:endCxn id="21572" idx="2"/>
          </p:cNvCxnSpPr>
          <p:nvPr/>
        </p:nvCxnSpPr>
        <p:spPr bwMode="auto">
          <a:xfrm>
            <a:off x="5029200" y="2286000"/>
            <a:ext cx="1143000" cy="0"/>
          </a:xfrm>
          <a:prstGeom prst="straightConnector1">
            <a:avLst/>
          </a:prstGeom>
          <a:noFill/>
          <a:ln w="9525">
            <a:solidFill>
              <a:srgbClr val="FFFF00"/>
            </a:solidFill>
            <a:round/>
            <a:headEnd/>
            <a:tailEnd/>
          </a:ln>
          <a:effectLst/>
        </p:spPr>
      </p:cxnSp>
      <p:sp>
        <p:nvSpPr>
          <p:cNvPr id="21574" name="Text Box 70"/>
          <p:cNvSpPr txBox="1">
            <a:spLocks noChangeArrowheads="1"/>
          </p:cNvSpPr>
          <p:nvPr/>
        </p:nvSpPr>
        <p:spPr bwMode="auto">
          <a:xfrm>
            <a:off x="5486400" y="2057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1575" name="Rectangle 71"/>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21576" name="Oval 72"/>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1577" name="Oval 73"/>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1578" name="Oval 7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1579" name="AutoShape 75"/>
          <p:cNvCxnSpPr>
            <a:cxnSpLocks noChangeShapeType="1"/>
            <a:stCxn id="21536" idx="6"/>
            <a:endCxn id="21576"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21580" name="AutoShape 76"/>
          <p:cNvCxnSpPr>
            <a:cxnSpLocks noChangeShapeType="1"/>
            <a:stCxn id="21536" idx="2"/>
            <a:endCxn id="21577"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21581" name="AutoShape 77"/>
          <p:cNvCxnSpPr>
            <a:cxnSpLocks noChangeShapeType="1"/>
            <a:stCxn id="21535" idx="1"/>
            <a:endCxn id="21578"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21582" name="AutoShape 78"/>
          <p:cNvCxnSpPr>
            <a:cxnSpLocks noChangeShapeType="1"/>
            <a:stCxn id="21576" idx="1"/>
            <a:endCxn id="21538"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21583" name="AutoShape 79"/>
          <p:cNvCxnSpPr>
            <a:cxnSpLocks noChangeShapeType="1"/>
            <a:stCxn id="21537" idx="4"/>
            <a:endCxn id="21576"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21584" name="AutoShape 80"/>
          <p:cNvCxnSpPr>
            <a:cxnSpLocks noChangeShapeType="1"/>
            <a:stCxn id="21578" idx="7"/>
            <a:endCxn id="21530" idx="2"/>
          </p:cNvCxnSpPr>
          <p:nvPr/>
        </p:nvCxnSpPr>
        <p:spPr bwMode="auto">
          <a:xfrm flipV="1">
            <a:off x="542925" y="2286000"/>
            <a:ext cx="1209675" cy="676275"/>
          </a:xfrm>
          <a:prstGeom prst="straightConnector1">
            <a:avLst/>
          </a:prstGeom>
          <a:noFill/>
          <a:ln w="9525">
            <a:solidFill>
              <a:schemeClr val="tx1"/>
            </a:solidFill>
            <a:round/>
            <a:headEnd/>
            <a:tailEnd/>
          </a:ln>
          <a:effectLst/>
        </p:spPr>
      </p:cxnSp>
      <p:sp>
        <p:nvSpPr>
          <p:cNvPr id="21585" name="Text Box 81"/>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1586" name="Text Box 82"/>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1587" name="Text Box 83"/>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1588" name="Text Box 84"/>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1589" name="Text Box 85"/>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1590" name="Text Box 86"/>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1591" name="Text Box 87"/>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1592" name="Text Box 8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1593" name="Text Box 89"/>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1594" name="Text Box 90"/>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1595" name="Text Box 91"/>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1596" name="Text Box 92"/>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21597" name="Text Box 93"/>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1598" name="Text Box 94"/>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1599" name="Text Box 95"/>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21600" name="Text Box 96"/>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21601" name="Text Box 97"/>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1602" name="Text Box 98"/>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1603" name="Text Box 99"/>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1604" name="Text Box 100"/>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21605" name="Text Box 101"/>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1606" name="Text Box 102"/>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1607" name="Text Box 103"/>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21608" name="Text Box 104"/>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21609" name="Text Box 105"/>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1610" name="Text Box 106"/>
          <p:cNvSpPr txBox="1">
            <a:spLocks noChangeArrowheads="1"/>
          </p:cNvSpPr>
          <p:nvPr/>
        </p:nvSpPr>
        <p:spPr bwMode="auto">
          <a:xfrm>
            <a:off x="69342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1611" name="Text Box 107"/>
          <p:cNvSpPr txBox="1">
            <a:spLocks noChangeArrowheads="1"/>
          </p:cNvSpPr>
          <p:nvPr/>
        </p:nvSpPr>
        <p:spPr bwMode="auto">
          <a:xfrm>
            <a:off x="6934200" y="5867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1612" name="Text Box 108"/>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1613" name="Text Box 109"/>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1614" name="Text Box 110"/>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1615" name="Text Box 111"/>
          <p:cNvSpPr txBox="1">
            <a:spLocks noChangeArrowheads="1"/>
          </p:cNvSpPr>
          <p:nvPr/>
        </p:nvSpPr>
        <p:spPr bwMode="auto">
          <a:xfrm>
            <a:off x="6934200" y="609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1616" name="Text Box 112"/>
          <p:cNvSpPr txBox="1">
            <a:spLocks noChangeArrowheads="1"/>
          </p:cNvSpPr>
          <p:nvPr/>
        </p:nvSpPr>
        <p:spPr bwMode="auto">
          <a:xfrm>
            <a:off x="62484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21617" name="Text Box 113"/>
          <p:cNvSpPr txBox="1">
            <a:spLocks noChangeArrowheads="1"/>
          </p:cNvSpPr>
          <p:nvPr/>
        </p:nvSpPr>
        <p:spPr bwMode="auto">
          <a:xfrm>
            <a:off x="8534400" y="609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1618" name="Text Box 114"/>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1619" name="Text Box 115"/>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1620" name="Text Box 116"/>
          <p:cNvSpPr txBox="1">
            <a:spLocks noChangeArrowheads="1"/>
          </p:cNvSpPr>
          <p:nvPr/>
        </p:nvSpPr>
        <p:spPr bwMode="auto">
          <a:xfrm>
            <a:off x="8534400" y="51054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21621" name="Text Box 117"/>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1622" name="Text Box 118"/>
          <p:cNvSpPr txBox="1">
            <a:spLocks noChangeArrowheads="1"/>
          </p:cNvSpPr>
          <p:nvPr/>
        </p:nvSpPr>
        <p:spPr bwMode="auto">
          <a:xfrm>
            <a:off x="69342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21623" name="Text Box 119"/>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1624" name="Text Box 120"/>
          <p:cNvSpPr txBox="1">
            <a:spLocks noChangeArrowheads="1"/>
          </p:cNvSpPr>
          <p:nvPr/>
        </p:nvSpPr>
        <p:spPr bwMode="auto">
          <a:xfrm>
            <a:off x="6934200" y="2133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1625" name="Text Box 121"/>
          <p:cNvSpPr txBox="1">
            <a:spLocks noChangeArrowheads="1"/>
          </p:cNvSpPr>
          <p:nvPr/>
        </p:nvSpPr>
        <p:spPr bwMode="auto">
          <a:xfrm>
            <a:off x="4648200" y="5105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1626" name="Text Box 122"/>
          <p:cNvSpPr txBox="1">
            <a:spLocks noChangeArrowheads="1"/>
          </p:cNvSpPr>
          <p:nvPr/>
        </p:nvSpPr>
        <p:spPr bwMode="auto">
          <a:xfrm>
            <a:off x="8534400" y="2133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1627" name="Text Box 123"/>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21628" name="Text Box 124"/>
          <p:cNvSpPr txBox="1">
            <a:spLocks noChangeArrowheads="1"/>
          </p:cNvSpPr>
          <p:nvPr/>
        </p:nvSpPr>
        <p:spPr bwMode="auto">
          <a:xfrm>
            <a:off x="4648200" y="2819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1629" name="Text Box 125"/>
          <p:cNvSpPr txBox="1">
            <a:spLocks noChangeArrowheads="1"/>
          </p:cNvSpPr>
          <p:nvPr/>
        </p:nvSpPr>
        <p:spPr bwMode="auto">
          <a:xfrm>
            <a:off x="69342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1630" name="Text Box 126"/>
          <p:cNvSpPr txBox="1">
            <a:spLocks noChangeArrowheads="1"/>
          </p:cNvSpPr>
          <p:nvPr/>
        </p:nvSpPr>
        <p:spPr bwMode="auto">
          <a:xfrm>
            <a:off x="6248400" y="2819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21631" name="Text Box 127"/>
          <p:cNvSpPr txBox="1">
            <a:spLocks noChangeArrowheads="1"/>
          </p:cNvSpPr>
          <p:nvPr/>
        </p:nvSpPr>
        <p:spPr bwMode="auto">
          <a:xfrm>
            <a:off x="8534400" y="4343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1632" name="Text Box 128"/>
          <p:cNvSpPr txBox="1">
            <a:spLocks noChangeArrowheads="1"/>
          </p:cNvSpPr>
          <p:nvPr/>
        </p:nvSpPr>
        <p:spPr bwMode="auto">
          <a:xfrm>
            <a:off x="4648200" y="2133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21633" name="Text Box 129"/>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1634" name="Text Box 130"/>
          <p:cNvSpPr txBox="1">
            <a:spLocks noChangeArrowheads="1"/>
          </p:cNvSpPr>
          <p:nvPr/>
        </p:nvSpPr>
        <p:spPr bwMode="auto">
          <a:xfrm>
            <a:off x="8534400" y="2819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1635" name="Text Box 131"/>
          <p:cNvSpPr txBox="1">
            <a:spLocks noChangeArrowheads="1"/>
          </p:cNvSpPr>
          <p:nvPr/>
        </p:nvSpPr>
        <p:spPr bwMode="auto">
          <a:xfrm>
            <a:off x="6934200" y="2819400"/>
            <a:ext cx="242888" cy="304800"/>
          </a:xfrm>
          <a:prstGeom prst="rect">
            <a:avLst/>
          </a:prstGeom>
          <a:noFill/>
          <a:ln w="9525">
            <a:noFill/>
            <a:miter lim="800000"/>
            <a:headEnd/>
            <a:tailEnd/>
          </a:ln>
          <a:effectLst/>
        </p:spPr>
        <p:txBody>
          <a:bodyPr wrap="none">
            <a:spAutoFit/>
          </a:bodyPr>
          <a:lstStyle/>
          <a:p>
            <a:r>
              <a:rPr lang="en-US" altLang="el-GR" sz="1400"/>
              <a:t>I</a:t>
            </a:r>
          </a:p>
        </p:txBody>
      </p:sp>
      <p:cxnSp>
        <p:nvCxnSpPr>
          <p:cNvPr id="21636" name="AutoShape 132"/>
          <p:cNvCxnSpPr>
            <a:cxnSpLocks noChangeShapeType="1"/>
            <a:stCxn id="21535" idx="4"/>
            <a:endCxn id="21577"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21637" name="Oval 133"/>
          <p:cNvSpPr>
            <a:spLocks noChangeAspect="1" noChangeArrowheads="1"/>
          </p:cNvSpPr>
          <p:nvPr/>
        </p:nvSpPr>
        <p:spPr bwMode="auto">
          <a:xfrm>
            <a:off x="4572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1638" name="Oval 134"/>
          <p:cNvSpPr>
            <a:spLocks noChangeArrowheads="1"/>
          </p:cNvSpPr>
          <p:nvPr/>
        </p:nvSpPr>
        <p:spPr bwMode="auto">
          <a:xfrm>
            <a:off x="6172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1639" name="AutoShape 135"/>
          <p:cNvCxnSpPr>
            <a:cxnSpLocks noChangeShapeType="1"/>
            <a:stCxn id="21637" idx="6"/>
            <a:endCxn id="21638" idx="2"/>
          </p:cNvCxnSpPr>
          <p:nvPr/>
        </p:nvCxnSpPr>
        <p:spPr bwMode="auto">
          <a:xfrm>
            <a:off x="5029200" y="762000"/>
            <a:ext cx="1143000" cy="0"/>
          </a:xfrm>
          <a:prstGeom prst="straightConnector1">
            <a:avLst/>
          </a:prstGeom>
          <a:noFill/>
          <a:ln w="9525">
            <a:solidFill>
              <a:srgbClr val="FFFF00"/>
            </a:solidFill>
            <a:round/>
            <a:headEnd/>
            <a:tailEnd/>
          </a:ln>
          <a:effectLst/>
        </p:spPr>
      </p:cxnSp>
      <p:sp>
        <p:nvSpPr>
          <p:cNvPr id="21640" name="Text Box 136"/>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1641" name="Text Box 137"/>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21642" name="Text Box 138"/>
          <p:cNvSpPr txBox="1">
            <a:spLocks noChangeArrowheads="1"/>
          </p:cNvSpPr>
          <p:nvPr/>
        </p:nvSpPr>
        <p:spPr bwMode="auto">
          <a:xfrm>
            <a:off x="6248400" y="609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1643" name="Oval 139"/>
          <p:cNvSpPr>
            <a:spLocks noChangeAspect="1" noChangeArrowheads="1"/>
          </p:cNvSpPr>
          <p:nvPr/>
        </p:nvSpPr>
        <p:spPr bwMode="auto">
          <a:xfrm>
            <a:off x="4572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1644" name="Oval 140"/>
          <p:cNvSpPr>
            <a:spLocks noChangeArrowheads="1"/>
          </p:cNvSpPr>
          <p:nvPr/>
        </p:nvSpPr>
        <p:spPr bwMode="auto">
          <a:xfrm>
            <a:off x="6172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1645" name="AutoShape 141"/>
          <p:cNvCxnSpPr>
            <a:cxnSpLocks noChangeShapeType="1"/>
            <a:stCxn id="21643" idx="6"/>
            <a:endCxn id="21644" idx="2"/>
          </p:cNvCxnSpPr>
          <p:nvPr/>
        </p:nvCxnSpPr>
        <p:spPr bwMode="auto">
          <a:xfrm>
            <a:off x="5029200" y="4495800"/>
            <a:ext cx="1143000" cy="0"/>
          </a:xfrm>
          <a:prstGeom prst="straightConnector1">
            <a:avLst/>
          </a:prstGeom>
          <a:noFill/>
          <a:ln w="9525">
            <a:solidFill>
              <a:schemeClr val="tx1"/>
            </a:solidFill>
            <a:round/>
            <a:headEnd/>
            <a:tailEnd/>
          </a:ln>
          <a:effectLst/>
        </p:spPr>
      </p:cxnSp>
      <p:sp>
        <p:nvSpPr>
          <p:cNvPr id="21646" name="Text Box 142"/>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1647" name="Text Box 143"/>
          <p:cNvSpPr txBox="1">
            <a:spLocks noChangeArrowheads="1"/>
          </p:cNvSpPr>
          <p:nvPr/>
        </p:nvSpPr>
        <p:spPr bwMode="auto">
          <a:xfrm>
            <a:off x="4648200" y="4343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1648" name="Text Box 144"/>
          <p:cNvSpPr txBox="1">
            <a:spLocks noChangeArrowheads="1"/>
          </p:cNvSpPr>
          <p:nvPr/>
        </p:nvSpPr>
        <p:spPr bwMode="auto">
          <a:xfrm>
            <a:off x="6248400" y="43434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1649" name="Oval 145"/>
          <p:cNvSpPr>
            <a:spLocks noChangeAspect="1" noChangeArrowheads="1"/>
          </p:cNvSpPr>
          <p:nvPr/>
        </p:nvSpPr>
        <p:spPr bwMode="auto">
          <a:xfrm>
            <a:off x="4572000" y="3505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1650" name="Oval 146"/>
          <p:cNvSpPr>
            <a:spLocks noChangeArrowheads="1"/>
          </p:cNvSpPr>
          <p:nvPr/>
        </p:nvSpPr>
        <p:spPr bwMode="auto">
          <a:xfrm>
            <a:off x="6172200" y="3505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1651" name="AutoShape 147"/>
          <p:cNvCxnSpPr>
            <a:cxnSpLocks noChangeShapeType="1"/>
            <a:stCxn id="21649" idx="6"/>
            <a:endCxn id="21650" idx="2"/>
          </p:cNvCxnSpPr>
          <p:nvPr/>
        </p:nvCxnSpPr>
        <p:spPr bwMode="auto">
          <a:xfrm>
            <a:off x="5029200" y="3733800"/>
            <a:ext cx="1143000" cy="0"/>
          </a:xfrm>
          <a:prstGeom prst="straightConnector1">
            <a:avLst/>
          </a:prstGeom>
          <a:noFill/>
          <a:ln w="9525">
            <a:solidFill>
              <a:srgbClr val="FFFF00"/>
            </a:solidFill>
            <a:round/>
            <a:headEnd/>
            <a:tailEnd/>
          </a:ln>
          <a:effectLst/>
        </p:spPr>
      </p:cxnSp>
      <p:sp>
        <p:nvSpPr>
          <p:cNvPr id="21652" name="Text Box 148"/>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1653" name="Text Box 149"/>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21654" name="Text Box 150"/>
          <p:cNvSpPr txBox="1">
            <a:spLocks noChangeArrowheads="1"/>
          </p:cNvSpPr>
          <p:nvPr/>
        </p:nvSpPr>
        <p:spPr bwMode="auto">
          <a:xfrm>
            <a:off x="62484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1655" name="Text Box 151"/>
          <p:cNvSpPr txBox="1">
            <a:spLocks noChangeArrowheads="1"/>
          </p:cNvSpPr>
          <p:nvPr/>
        </p:nvSpPr>
        <p:spPr bwMode="auto">
          <a:xfrm>
            <a:off x="838200" y="457200"/>
            <a:ext cx="2667000" cy="1004888"/>
          </a:xfrm>
          <a:prstGeom prst="rect">
            <a:avLst/>
          </a:prstGeom>
          <a:noFill/>
          <a:ln w="9525">
            <a:noFill/>
            <a:miter lim="800000"/>
            <a:headEnd/>
            <a:tailEnd/>
          </a:ln>
          <a:effectLst/>
        </p:spPr>
        <p:txBody>
          <a:bodyPr>
            <a:spAutoFit/>
          </a:bodyPr>
          <a:lstStyle/>
          <a:p>
            <a:pPr algn="ctr">
              <a:spcBef>
                <a:spcPct val="50000"/>
              </a:spcBef>
            </a:pPr>
            <a:r>
              <a:rPr lang="en-US" altLang="el-GR"/>
              <a:t>Cycle</a:t>
            </a:r>
          </a:p>
          <a:p>
            <a:pPr algn="ctr">
              <a:spcBef>
                <a:spcPct val="50000"/>
              </a:spcBef>
            </a:pPr>
            <a:r>
              <a:rPr lang="en-US" altLang="el-GR"/>
              <a:t>Don’t Add Edge</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7615800" y="3475440"/>
              <a:ext cx="579960" cy="531360"/>
            </p14:xfrm>
          </p:contentPart>
        </mc:Choice>
        <mc:Fallback>
          <p:pic>
            <p:nvPicPr>
              <p:cNvPr id="2" name="Ink 1"/>
              <p:cNvPicPr/>
              <p:nvPr/>
            </p:nvPicPr>
            <p:blipFill>
              <a:blip r:embed="rId3"/>
              <a:stretch>
                <a:fillRect/>
              </a:stretch>
            </p:blipFill>
            <p:spPr>
              <a:xfrm>
                <a:off x="7612560" y="3467160"/>
                <a:ext cx="591480" cy="545040"/>
              </a:xfrm>
              <a:prstGeom prst="rect">
                <a:avLst/>
              </a:prstGeom>
            </p:spPr>
          </p:pic>
        </mc:Fallback>
      </mc:AlternateContent>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Oval 2"/>
          <p:cNvSpPr>
            <a:spLocks noChangeAspect="1" noChangeArrowheads="1"/>
          </p:cNvSpPr>
          <p:nvPr/>
        </p:nvSpPr>
        <p:spPr bwMode="auto">
          <a:xfrm>
            <a:off x="4572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2531" name="Oval 3"/>
          <p:cNvSpPr>
            <a:spLocks noChangeArrowheads="1"/>
          </p:cNvSpPr>
          <p:nvPr/>
        </p:nvSpPr>
        <p:spPr bwMode="auto">
          <a:xfrm>
            <a:off x="6172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2532" name="AutoShape 4"/>
          <p:cNvCxnSpPr>
            <a:cxnSpLocks noChangeShapeType="1"/>
            <a:stCxn id="22530" idx="6"/>
            <a:endCxn id="22531" idx="2"/>
          </p:cNvCxnSpPr>
          <p:nvPr/>
        </p:nvCxnSpPr>
        <p:spPr bwMode="auto">
          <a:xfrm>
            <a:off x="5029200" y="1524000"/>
            <a:ext cx="1143000" cy="0"/>
          </a:xfrm>
          <a:prstGeom prst="straightConnector1">
            <a:avLst/>
          </a:prstGeom>
          <a:noFill/>
          <a:ln w="9525">
            <a:solidFill>
              <a:srgbClr val="FFFF00"/>
            </a:solidFill>
            <a:round/>
            <a:headEnd/>
            <a:tailEnd/>
          </a:ln>
          <a:effectLst/>
        </p:spPr>
      </p:cxnSp>
      <p:sp>
        <p:nvSpPr>
          <p:cNvPr id="22533" name="Text Box 5"/>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2534" name="Oval 6"/>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2535" name="Oval 7"/>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2536" name="AutoShape 8"/>
          <p:cNvCxnSpPr>
            <a:cxnSpLocks noChangeShapeType="1"/>
            <a:stCxn id="22534" idx="6"/>
            <a:endCxn id="22535"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22537" name="Text Box 9"/>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2538" name="Oval 10"/>
          <p:cNvSpPr>
            <a:spLocks noChangeAspect="1" noChangeArrowheads="1"/>
          </p:cNvSpPr>
          <p:nvPr/>
        </p:nvSpPr>
        <p:spPr bwMode="auto">
          <a:xfrm>
            <a:off x="6858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2539" name="Oval 11"/>
          <p:cNvSpPr>
            <a:spLocks noChangeArrowheads="1"/>
          </p:cNvSpPr>
          <p:nvPr/>
        </p:nvSpPr>
        <p:spPr bwMode="auto">
          <a:xfrm>
            <a:off x="8458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2540" name="AutoShape 12"/>
          <p:cNvCxnSpPr>
            <a:cxnSpLocks noChangeShapeType="1"/>
            <a:stCxn id="22538" idx="6"/>
            <a:endCxn id="22539" idx="2"/>
          </p:cNvCxnSpPr>
          <p:nvPr/>
        </p:nvCxnSpPr>
        <p:spPr bwMode="auto">
          <a:xfrm>
            <a:off x="7315200" y="1524000"/>
            <a:ext cx="1143000" cy="0"/>
          </a:xfrm>
          <a:prstGeom prst="straightConnector1">
            <a:avLst/>
          </a:prstGeom>
          <a:noFill/>
          <a:ln w="9525">
            <a:solidFill>
              <a:srgbClr val="FFFF00"/>
            </a:solidFill>
            <a:round/>
            <a:headEnd/>
            <a:tailEnd/>
          </a:ln>
          <a:effectLst/>
        </p:spPr>
      </p:cxnSp>
      <p:sp>
        <p:nvSpPr>
          <p:cNvPr id="22541" name="Text Box 13"/>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2542" name="Oval 14"/>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2543" name="Oval 15"/>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2544" name="AutoShape 16"/>
          <p:cNvCxnSpPr>
            <a:cxnSpLocks noChangeShapeType="1"/>
            <a:stCxn id="22542" idx="6"/>
            <a:endCxn id="22543"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22545" name="Text Box 17"/>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2546" name="Oval 18"/>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2547" name="Oval 19"/>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2548" name="AutoShape 20"/>
          <p:cNvCxnSpPr>
            <a:cxnSpLocks noChangeShapeType="1"/>
            <a:stCxn id="22546" idx="6"/>
            <a:endCxn id="22547"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22549" name="Text Box 21"/>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2550" name="Oval 22"/>
          <p:cNvSpPr>
            <a:spLocks noChangeAspect="1" noChangeArrowheads="1"/>
          </p:cNvSpPr>
          <p:nvPr/>
        </p:nvSpPr>
        <p:spPr bwMode="auto">
          <a:xfrm>
            <a:off x="68580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2551" name="Oval 23"/>
          <p:cNvSpPr>
            <a:spLocks noChangeArrowheads="1"/>
          </p:cNvSpPr>
          <p:nvPr/>
        </p:nvSpPr>
        <p:spPr bwMode="auto">
          <a:xfrm>
            <a:off x="84582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2552" name="AutoShape 24"/>
          <p:cNvCxnSpPr>
            <a:cxnSpLocks noChangeShapeType="1"/>
            <a:stCxn id="22550" idx="6"/>
            <a:endCxn id="22551" idx="2"/>
          </p:cNvCxnSpPr>
          <p:nvPr/>
        </p:nvCxnSpPr>
        <p:spPr bwMode="auto">
          <a:xfrm>
            <a:off x="7315200" y="2971800"/>
            <a:ext cx="1143000" cy="0"/>
          </a:xfrm>
          <a:prstGeom prst="straightConnector1">
            <a:avLst/>
          </a:prstGeom>
          <a:noFill/>
          <a:ln w="9525">
            <a:solidFill>
              <a:srgbClr val="FFFF00"/>
            </a:solidFill>
            <a:round/>
            <a:headEnd/>
            <a:tailEnd/>
          </a:ln>
          <a:effectLst/>
        </p:spPr>
      </p:cxnSp>
      <p:sp>
        <p:nvSpPr>
          <p:cNvPr id="22553" name="Text Box 25"/>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2554" name="Oval 26"/>
          <p:cNvSpPr>
            <a:spLocks noChangeAspect="1" noChangeArrowheads="1"/>
          </p:cNvSpPr>
          <p:nvPr/>
        </p:nvSpPr>
        <p:spPr bwMode="auto">
          <a:xfrm>
            <a:off x="17526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2555" name="Oval 27"/>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2556" name="AutoShape 28"/>
          <p:cNvCxnSpPr>
            <a:cxnSpLocks noChangeShapeType="1"/>
            <a:stCxn id="22554" idx="6"/>
            <a:endCxn id="22555" idx="2"/>
          </p:cNvCxnSpPr>
          <p:nvPr/>
        </p:nvCxnSpPr>
        <p:spPr bwMode="auto">
          <a:xfrm>
            <a:off x="2209800" y="2286000"/>
            <a:ext cx="1143000" cy="0"/>
          </a:xfrm>
          <a:prstGeom prst="straightConnector1">
            <a:avLst/>
          </a:prstGeom>
          <a:noFill/>
          <a:ln w="9525">
            <a:solidFill>
              <a:schemeClr val="tx1"/>
            </a:solidFill>
            <a:round/>
            <a:headEnd/>
            <a:tailEnd/>
          </a:ln>
          <a:effectLst/>
        </p:spPr>
      </p:cxnSp>
      <p:sp>
        <p:nvSpPr>
          <p:cNvPr id="22557" name="Text Box 29"/>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2558" name="Oval 30"/>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2559" name="Oval 31"/>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2560" name="Oval 32"/>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2561" name="Oval 33"/>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2562" name="Oval 34"/>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2563" name="AutoShape 35"/>
          <p:cNvCxnSpPr>
            <a:cxnSpLocks noChangeShapeType="1"/>
            <a:stCxn id="22554" idx="3"/>
            <a:endCxn id="22559"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22564" name="AutoShape 36"/>
          <p:cNvCxnSpPr>
            <a:cxnSpLocks noChangeShapeType="1"/>
            <a:stCxn id="22559" idx="5"/>
            <a:endCxn id="22560"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22565" name="AutoShape 37"/>
          <p:cNvCxnSpPr>
            <a:cxnSpLocks noChangeShapeType="1"/>
            <a:stCxn id="22560" idx="7"/>
            <a:endCxn id="22562"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22566" name="AutoShape 38"/>
          <p:cNvCxnSpPr>
            <a:cxnSpLocks noChangeShapeType="1"/>
            <a:stCxn id="22561" idx="3"/>
            <a:endCxn id="22562"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22567" name="AutoShape 39"/>
          <p:cNvCxnSpPr>
            <a:cxnSpLocks noChangeShapeType="1"/>
            <a:stCxn id="22558" idx="4"/>
            <a:endCxn id="22562"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22568" name="AutoShape 40"/>
          <p:cNvCxnSpPr>
            <a:cxnSpLocks noChangeShapeType="1"/>
            <a:stCxn id="22554" idx="4"/>
            <a:endCxn id="22560"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22569" name="AutoShape 41"/>
          <p:cNvCxnSpPr>
            <a:cxnSpLocks noChangeShapeType="1"/>
            <a:stCxn id="22555" idx="3"/>
            <a:endCxn id="22558"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22570" name="AutoShape 42"/>
          <p:cNvCxnSpPr>
            <a:cxnSpLocks noChangeShapeType="1"/>
            <a:stCxn id="22555" idx="4"/>
            <a:endCxn id="22561"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22571" name="Oval 43"/>
          <p:cNvSpPr>
            <a:spLocks noChangeAspect="1" noChangeArrowheads="1"/>
          </p:cNvSpPr>
          <p:nvPr/>
        </p:nvSpPr>
        <p:spPr bwMode="auto">
          <a:xfrm>
            <a:off x="6858000" y="3505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2572" name="Oval 44"/>
          <p:cNvSpPr>
            <a:spLocks noChangeArrowheads="1"/>
          </p:cNvSpPr>
          <p:nvPr/>
        </p:nvSpPr>
        <p:spPr bwMode="auto">
          <a:xfrm>
            <a:off x="8458200" y="3505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2573" name="AutoShape 45"/>
          <p:cNvCxnSpPr>
            <a:cxnSpLocks noChangeShapeType="1"/>
            <a:stCxn id="22571" idx="6"/>
            <a:endCxn id="22572" idx="2"/>
          </p:cNvCxnSpPr>
          <p:nvPr/>
        </p:nvCxnSpPr>
        <p:spPr bwMode="auto">
          <a:xfrm>
            <a:off x="7315200" y="3733800"/>
            <a:ext cx="1143000" cy="0"/>
          </a:xfrm>
          <a:prstGeom prst="straightConnector1">
            <a:avLst/>
          </a:prstGeom>
          <a:noFill/>
          <a:ln w="9525">
            <a:solidFill>
              <a:srgbClr val="FFFF00"/>
            </a:solidFill>
            <a:round/>
            <a:headEnd/>
            <a:tailEnd/>
          </a:ln>
          <a:effectLst/>
        </p:spPr>
      </p:cxnSp>
      <p:sp>
        <p:nvSpPr>
          <p:cNvPr id="22574" name="Text Box 46"/>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2575" name="Oval 47"/>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2576" name="Oval 48"/>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2577" name="AutoShape 49"/>
          <p:cNvCxnSpPr>
            <a:cxnSpLocks noChangeShapeType="1"/>
            <a:stCxn id="22575" idx="6"/>
            <a:endCxn id="22576"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22578" name="Text Box 50"/>
          <p:cNvSpPr txBox="1">
            <a:spLocks noChangeArrowheads="1"/>
          </p:cNvSpPr>
          <p:nvPr/>
        </p:nvSpPr>
        <p:spPr bwMode="auto">
          <a:xfrm>
            <a:off x="7772400" y="5791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22579" name="Oval 51"/>
          <p:cNvSpPr>
            <a:spLocks noChangeAspect="1" noChangeArrowheads="1"/>
          </p:cNvSpPr>
          <p:nvPr/>
        </p:nvSpPr>
        <p:spPr bwMode="auto">
          <a:xfrm>
            <a:off x="6858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2580" name="Oval 52"/>
          <p:cNvSpPr>
            <a:spLocks noChangeArrowheads="1"/>
          </p:cNvSpPr>
          <p:nvPr/>
        </p:nvSpPr>
        <p:spPr bwMode="auto">
          <a:xfrm>
            <a:off x="8458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2581" name="AutoShape 53"/>
          <p:cNvCxnSpPr>
            <a:cxnSpLocks noChangeShapeType="1"/>
            <a:stCxn id="22579" idx="6"/>
            <a:endCxn id="22580" idx="2"/>
          </p:cNvCxnSpPr>
          <p:nvPr/>
        </p:nvCxnSpPr>
        <p:spPr bwMode="auto">
          <a:xfrm>
            <a:off x="7315200" y="762000"/>
            <a:ext cx="1143000" cy="0"/>
          </a:xfrm>
          <a:prstGeom prst="straightConnector1">
            <a:avLst/>
          </a:prstGeom>
          <a:noFill/>
          <a:ln w="9525">
            <a:solidFill>
              <a:srgbClr val="FFFF00"/>
            </a:solidFill>
            <a:round/>
            <a:headEnd/>
            <a:tailEnd/>
          </a:ln>
          <a:effectLst/>
        </p:spPr>
      </p:cxnSp>
      <p:sp>
        <p:nvSpPr>
          <p:cNvPr id="22582" name="Text Box 54"/>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2583" name="Oval 55"/>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2584" name="Oval 56"/>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2585" name="AutoShape 57"/>
          <p:cNvCxnSpPr>
            <a:cxnSpLocks noChangeShapeType="1"/>
            <a:stCxn id="22583" idx="6"/>
            <a:endCxn id="22584"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22586" name="Text Box 58"/>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22587" name="Oval 59"/>
          <p:cNvSpPr>
            <a:spLocks noChangeAspect="1" noChangeArrowheads="1"/>
          </p:cNvSpPr>
          <p:nvPr/>
        </p:nvSpPr>
        <p:spPr bwMode="auto">
          <a:xfrm>
            <a:off x="68580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2588" name="Oval 60"/>
          <p:cNvSpPr>
            <a:spLocks noChangeArrowheads="1"/>
          </p:cNvSpPr>
          <p:nvPr/>
        </p:nvSpPr>
        <p:spPr bwMode="auto">
          <a:xfrm>
            <a:off x="84582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2589" name="AutoShape 61"/>
          <p:cNvCxnSpPr>
            <a:cxnSpLocks noChangeShapeType="1"/>
            <a:stCxn id="22587" idx="6"/>
            <a:endCxn id="22588" idx="2"/>
          </p:cNvCxnSpPr>
          <p:nvPr/>
        </p:nvCxnSpPr>
        <p:spPr bwMode="auto">
          <a:xfrm>
            <a:off x="7315200" y="2286000"/>
            <a:ext cx="1143000" cy="0"/>
          </a:xfrm>
          <a:prstGeom prst="straightConnector1">
            <a:avLst/>
          </a:prstGeom>
          <a:noFill/>
          <a:ln w="9525">
            <a:solidFill>
              <a:srgbClr val="FFFF00"/>
            </a:solidFill>
            <a:round/>
            <a:headEnd/>
            <a:tailEnd/>
          </a:ln>
          <a:effectLst/>
        </p:spPr>
      </p:cxnSp>
      <p:sp>
        <p:nvSpPr>
          <p:cNvPr id="22590" name="Text Box 62"/>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2591" name="Oval 63"/>
          <p:cNvSpPr>
            <a:spLocks noChangeAspect="1" noChangeArrowheads="1"/>
          </p:cNvSpPr>
          <p:nvPr/>
        </p:nvSpPr>
        <p:spPr bwMode="auto">
          <a:xfrm>
            <a:off x="45720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2592" name="Oval 64"/>
          <p:cNvSpPr>
            <a:spLocks noChangeArrowheads="1"/>
          </p:cNvSpPr>
          <p:nvPr/>
        </p:nvSpPr>
        <p:spPr bwMode="auto">
          <a:xfrm>
            <a:off x="61722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2593" name="AutoShape 65"/>
          <p:cNvCxnSpPr>
            <a:cxnSpLocks noChangeShapeType="1"/>
            <a:stCxn id="22591" idx="6"/>
            <a:endCxn id="22592" idx="2"/>
          </p:cNvCxnSpPr>
          <p:nvPr/>
        </p:nvCxnSpPr>
        <p:spPr bwMode="auto">
          <a:xfrm>
            <a:off x="5029200" y="2971800"/>
            <a:ext cx="1143000" cy="0"/>
          </a:xfrm>
          <a:prstGeom prst="straightConnector1">
            <a:avLst/>
          </a:prstGeom>
          <a:noFill/>
          <a:ln w="9525">
            <a:solidFill>
              <a:srgbClr val="FFFF00"/>
            </a:solidFill>
            <a:round/>
            <a:headEnd/>
            <a:tailEnd/>
          </a:ln>
          <a:effectLst/>
        </p:spPr>
      </p:cxnSp>
      <p:sp>
        <p:nvSpPr>
          <p:cNvPr id="22594" name="Text Box 66"/>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2595" name="Oval 67"/>
          <p:cNvSpPr>
            <a:spLocks noChangeAspect="1" noChangeArrowheads="1"/>
          </p:cNvSpPr>
          <p:nvPr/>
        </p:nvSpPr>
        <p:spPr bwMode="auto">
          <a:xfrm>
            <a:off x="45720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2596" name="Oval 68"/>
          <p:cNvSpPr>
            <a:spLocks noChangeArrowheads="1"/>
          </p:cNvSpPr>
          <p:nvPr/>
        </p:nvSpPr>
        <p:spPr bwMode="auto">
          <a:xfrm>
            <a:off x="61722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2597" name="AutoShape 69"/>
          <p:cNvCxnSpPr>
            <a:cxnSpLocks noChangeShapeType="1"/>
            <a:stCxn id="22595" idx="6"/>
            <a:endCxn id="22596" idx="2"/>
          </p:cNvCxnSpPr>
          <p:nvPr/>
        </p:nvCxnSpPr>
        <p:spPr bwMode="auto">
          <a:xfrm>
            <a:off x="5029200" y="2286000"/>
            <a:ext cx="1143000" cy="0"/>
          </a:xfrm>
          <a:prstGeom prst="straightConnector1">
            <a:avLst/>
          </a:prstGeom>
          <a:noFill/>
          <a:ln w="9525">
            <a:solidFill>
              <a:srgbClr val="FFFF00"/>
            </a:solidFill>
            <a:round/>
            <a:headEnd/>
            <a:tailEnd/>
          </a:ln>
          <a:effectLst/>
        </p:spPr>
      </p:cxnSp>
      <p:sp>
        <p:nvSpPr>
          <p:cNvPr id="22598" name="Text Box 70"/>
          <p:cNvSpPr txBox="1">
            <a:spLocks noChangeArrowheads="1"/>
          </p:cNvSpPr>
          <p:nvPr/>
        </p:nvSpPr>
        <p:spPr bwMode="auto">
          <a:xfrm>
            <a:off x="5486400" y="2057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2599" name="Rectangle 71"/>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22600" name="Oval 72"/>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2601" name="Oval 73"/>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2602" name="Oval 7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2603" name="AutoShape 75"/>
          <p:cNvCxnSpPr>
            <a:cxnSpLocks noChangeShapeType="1"/>
            <a:stCxn id="22560" idx="6"/>
            <a:endCxn id="22600"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22604" name="AutoShape 76"/>
          <p:cNvCxnSpPr>
            <a:cxnSpLocks noChangeShapeType="1"/>
            <a:stCxn id="22560" idx="2"/>
            <a:endCxn id="22601"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22605" name="AutoShape 77"/>
          <p:cNvCxnSpPr>
            <a:cxnSpLocks noChangeShapeType="1"/>
            <a:stCxn id="22559" idx="1"/>
            <a:endCxn id="22602"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22606" name="AutoShape 78"/>
          <p:cNvCxnSpPr>
            <a:cxnSpLocks noChangeShapeType="1"/>
            <a:stCxn id="22600" idx="1"/>
            <a:endCxn id="22562"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22607" name="AutoShape 79"/>
          <p:cNvCxnSpPr>
            <a:cxnSpLocks noChangeShapeType="1"/>
            <a:stCxn id="22561" idx="4"/>
            <a:endCxn id="22600"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22608" name="AutoShape 80"/>
          <p:cNvCxnSpPr>
            <a:cxnSpLocks noChangeShapeType="1"/>
            <a:stCxn id="22602" idx="7"/>
            <a:endCxn id="22554" idx="2"/>
          </p:cNvCxnSpPr>
          <p:nvPr/>
        </p:nvCxnSpPr>
        <p:spPr bwMode="auto">
          <a:xfrm flipV="1">
            <a:off x="542925" y="2286000"/>
            <a:ext cx="1209675" cy="676275"/>
          </a:xfrm>
          <a:prstGeom prst="straightConnector1">
            <a:avLst/>
          </a:prstGeom>
          <a:noFill/>
          <a:ln w="9525">
            <a:solidFill>
              <a:schemeClr val="tx1"/>
            </a:solidFill>
            <a:round/>
            <a:headEnd/>
            <a:tailEnd/>
          </a:ln>
          <a:effectLst/>
        </p:spPr>
      </p:cxnSp>
      <p:sp>
        <p:nvSpPr>
          <p:cNvPr id="22609" name="Text Box 81"/>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2610" name="Text Box 82"/>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2611" name="Text Box 83"/>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2612" name="Text Box 84"/>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2613" name="Text Box 85"/>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2614" name="Text Box 86"/>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2615" name="Text Box 87"/>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2616" name="Text Box 8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2617" name="Text Box 89"/>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2618" name="Text Box 90"/>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2619" name="Text Box 91"/>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2620" name="Text Box 92"/>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22621" name="Text Box 93"/>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2622" name="Text Box 94"/>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2623" name="Text Box 95"/>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22624" name="Text Box 96"/>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22625" name="Text Box 97"/>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2626" name="Text Box 98"/>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2627" name="Text Box 99"/>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2628" name="Text Box 100"/>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22629" name="Text Box 101"/>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2630" name="Text Box 102"/>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2631" name="Text Box 103"/>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22632" name="Text Box 104"/>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22633" name="Text Box 105"/>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2634" name="Text Box 106"/>
          <p:cNvSpPr txBox="1">
            <a:spLocks noChangeArrowheads="1"/>
          </p:cNvSpPr>
          <p:nvPr/>
        </p:nvSpPr>
        <p:spPr bwMode="auto">
          <a:xfrm>
            <a:off x="69342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2635" name="Text Box 107"/>
          <p:cNvSpPr txBox="1">
            <a:spLocks noChangeArrowheads="1"/>
          </p:cNvSpPr>
          <p:nvPr/>
        </p:nvSpPr>
        <p:spPr bwMode="auto">
          <a:xfrm>
            <a:off x="6934200" y="5867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2636" name="Text Box 108"/>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2637" name="Text Box 109"/>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2638" name="Text Box 110"/>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2639" name="Text Box 111"/>
          <p:cNvSpPr txBox="1">
            <a:spLocks noChangeArrowheads="1"/>
          </p:cNvSpPr>
          <p:nvPr/>
        </p:nvSpPr>
        <p:spPr bwMode="auto">
          <a:xfrm>
            <a:off x="6934200" y="609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2640" name="Text Box 112"/>
          <p:cNvSpPr txBox="1">
            <a:spLocks noChangeArrowheads="1"/>
          </p:cNvSpPr>
          <p:nvPr/>
        </p:nvSpPr>
        <p:spPr bwMode="auto">
          <a:xfrm>
            <a:off x="62484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22641" name="Text Box 113"/>
          <p:cNvSpPr txBox="1">
            <a:spLocks noChangeArrowheads="1"/>
          </p:cNvSpPr>
          <p:nvPr/>
        </p:nvSpPr>
        <p:spPr bwMode="auto">
          <a:xfrm>
            <a:off x="8534400" y="609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2642" name="Text Box 114"/>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2643" name="Text Box 115"/>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2644" name="Text Box 116"/>
          <p:cNvSpPr txBox="1">
            <a:spLocks noChangeArrowheads="1"/>
          </p:cNvSpPr>
          <p:nvPr/>
        </p:nvSpPr>
        <p:spPr bwMode="auto">
          <a:xfrm>
            <a:off x="8534400" y="51054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22645" name="Text Box 117"/>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2646" name="Text Box 118"/>
          <p:cNvSpPr txBox="1">
            <a:spLocks noChangeArrowheads="1"/>
          </p:cNvSpPr>
          <p:nvPr/>
        </p:nvSpPr>
        <p:spPr bwMode="auto">
          <a:xfrm>
            <a:off x="69342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22647" name="Text Box 119"/>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2648" name="Text Box 120"/>
          <p:cNvSpPr txBox="1">
            <a:spLocks noChangeArrowheads="1"/>
          </p:cNvSpPr>
          <p:nvPr/>
        </p:nvSpPr>
        <p:spPr bwMode="auto">
          <a:xfrm>
            <a:off x="6934200" y="2133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2649" name="Text Box 121"/>
          <p:cNvSpPr txBox="1">
            <a:spLocks noChangeArrowheads="1"/>
          </p:cNvSpPr>
          <p:nvPr/>
        </p:nvSpPr>
        <p:spPr bwMode="auto">
          <a:xfrm>
            <a:off x="4648200" y="5105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2650" name="Text Box 122"/>
          <p:cNvSpPr txBox="1">
            <a:spLocks noChangeArrowheads="1"/>
          </p:cNvSpPr>
          <p:nvPr/>
        </p:nvSpPr>
        <p:spPr bwMode="auto">
          <a:xfrm>
            <a:off x="8534400" y="2133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2651" name="Text Box 123"/>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22652" name="Text Box 124"/>
          <p:cNvSpPr txBox="1">
            <a:spLocks noChangeArrowheads="1"/>
          </p:cNvSpPr>
          <p:nvPr/>
        </p:nvSpPr>
        <p:spPr bwMode="auto">
          <a:xfrm>
            <a:off x="4648200" y="2819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2653" name="Text Box 125"/>
          <p:cNvSpPr txBox="1">
            <a:spLocks noChangeArrowheads="1"/>
          </p:cNvSpPr>
          <p:nvPr/>
        </p:nvSpPr>
        <p:spPr bwMode="auto">
          <a:xfrm>
            <a:off x="69342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2654" name="Text Box 126"/>
          <p:cNvSpPr txBox="1">
            <a:spLocks noChangeArrowheads="1"/>
          </p:cNvSpPr>
          <p:nvPr/>
        </p:nvSpPr>
        <p:spPr bwMode="auto">
          <a:xfrm>
            <a:off x="6248400" y="2819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22655" name="Text Box 127"/>
          <p:cNvSpPr txBox="1">
            <a:spLocks noChangeArrowheads="1"/>
          </p:cNvSpPr>
          <p:nvPr/>
        </p:nvSpPr>
        <p:spPr bwMode="auto">
          <a:xfrm>
            <a:off x="8534400" y="4343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2656" name="Text Box 128"/>
          <p:cNvSpPr txBox="1">
            <a:spLocks noChangeArrowheads="1"/>
          </p:cNvSpPr>
          <p:nvPr/>
        </p:nvSpPr>
        <p:spPr bwMode="auto">
          <a:xfrm>
            <a:off x="4648200" y="2133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22657" name="Text Box 129"/>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2658" name="Text Box 130"/>
          <p:cNvSpPr txBox="1">
            <a:spLocks noChangeArrowheads="1"/>
          </p:cNvSpPr>
          <p:nvPr/>
        </p:nvSpPr>
        <p:spPr bwMode="auto">
          <a:xfrm>
            <a:off x="8534400" y="2819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2659" name="Text Box 131"/>
          <p:cNvSpPr txBox="1">
            <a:spLocks noChangeArrowheads="1"/>
          </p:cNvSpPr>
          <p:nvPr/>
        </p:nvSpPr>
        <p:spPr bwMode="auto">
          <a:xfrm>
            <a:off x="6934200" y="2819400"/>
            <a:ext cx="242888" cy="304800"/>
          </a:xfrm>
          <a:prstGeom prst="rect">
            <a:avLst/>
          </a:prstGeom>
          <a:noFill/>
          <a:ln w="9525">
            <a:noFill/>
            <a:miter lim="800000"/>
            <a:headEnd/>
            <a:tailEnd/>
          </a:ln>
          <a:effectLst/>
        </p:spPr>
        <p:txBody>
          <a:bodyPr wrap="none">
            <a:spAutoFit/>
          </a:bodyPr>
          <a:lstStyle/>
          <a:p>
            <a:r>
              <a:rPr lang="en-US" altLang="el-GR" sz="1400"/>
              <a:t>I</a:t>
            </a:r>
          </a:p>
        </p:txBody>
      </p:sp>
      <p:cxnSp>
        <p:nvCxnSpPr>
          <p:cNvPr id="22660" name="AutoShape 132"/>
          <p:cNvCxnSpPr>
            <a:cxnSpLocks noChangeShapeType="1"/>
            <a:stCxn id="22559" idx="4"/>
            <a:endCxn id="22601"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22661" name="Oval 133"/>
          <p:cNvSpPr>
            <a:spLocks noChangeAspect="1" noChangeArrowheads="1"/>
          </p:cNvSpPr>
          <p:nvPr/>
        </p:nvSpPr>
        <p:spPr bwMode="auto">
          <a:xfrm>
            <a:off x="4572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2662" name="Oval 134"/>
          <p:cNvSpPr>
            <a:spLocks noChangeArrowheads="1"/>
          </p:cNvSpPr>
          <p:nvPr/>
        </p:nvSpPr>
        <p:spPr bwMode="auto">
          <a:xfrm>
            <a:off x="6172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2663" name="AutoShape 135"/>
          <p:cNvCxnSpPr>
            <a:cxnSpLocks noChangeShapeType="1"/>
            <a:stCxn id="22661" idx="6"/>
            <a:endCxn id="22662" idx="2"/>
          </p:cNvCxnSpPr>
          <p:nvPr/>
        </p:nvCxnSpPr>
        <p:spPr bwMode="auto">
          <a:xfrm>
            <a:off x="5029200" y="762000"/>
            <a:ext cx="1143000" cy="0"/>
          </a:xfrm>
          <a:prstGeom prst="straightConnector1">
            <a:avLst/>
          </a:prstGeom>
          <a:noFill/>
          <a:ln w="9525">
            <a:solidFill>
              <a:srgbClr val="FFFF00"/>
            </a:solidFill>
            <a:round/>
            <a:headEnd/>
            <a:tailEnd/>
          </a:ln>
          <a:effectLst/>
        </p:spPr>
      </p:cxnSp>
      <p:sp>
        <p:nvSpPr>
          <p:cNvPr id="22664" name="Text Box 136"/>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2665" name="Text Box 137"/>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22666" name="Text Box 138"/>
          <p:cNvSpPr txBox="1">
            <a:spLocks noChangeArrowheads="1"/>
          </p:cNvSpPr>
          <p:nvPr/>
        </p:nvSpPr>
        <p:spPr bwMode="auto">
          <a:xfrm>
            <a:off x="6248400" y="609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2667" name="Oval 139"/>
          <p:cNvSpPr>
            <a:spLocks noChangeAspect="1" noChangeArrowheads="1"/>
          </p:cNvSpPr>
          <p:nvPr/>
        </p:nvSpPr>
        <p:spPr bwMode="auto">
          <a:xfrm>
            <a:off x="4572000" y="4267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2668" name="Oval 140"/>
          <p:cNvSpPr>
            <a:spLocks noChangeArrowheads="1"/>
          </p:cNvSpPr>
          <p:nvPr/>
        </p:nvSpPr>
        <p:spPr bwMode="auto">
          <a:xfrm>
            <a:off x="6172200" y="4267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2669" name="AutoShape 141"/>
          <p:cNvCxnSpPr>
            <a:cxnSpLocks noChangeShapeType="1"/>
            <a:stCxn id="22667" idx="6"/>
            <a:endCxn id="22668" idx="2"/>
          </p:cNvCxnSpPr>
          <p:nvPr/>
        </p:nvCxnSpPr>
        <p:spPr bwMode="auto">
          <a:xfrm>
            <a:off x="5029200" y="4495800"/>
            <a:ext cx="1143000" cy="0"/>
          </a:xfrm>
          <a:prstGeom prst="straightConnector1">
            <a:avLst/>
          </a:prstGeom>
          <a:noFill/>
          <a:ln w="9525">
            <a:solidFill>
              <a:srgbClr val="FFFF00"/>
            </a:solidFill>
            <a:round/>
            <a:headEnd/>
            <a:tailEnd/>
          </a:ln>
          <a:effectLst/>
        </p:spPr>
      </p:cxnSp>
      <p:sp>
        <p:nvSpPr>
          <p:cNvPr id="22670" name="Text Box 142"/>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2671" name="Text Box 143"/>
          <p:cNvSpPr txBox="1">
            <a:spLocks noChangeArrowheads="1"/>
          </p:cNvSpPr>
          <p:nvPr/>
        </p:nvSpPr>
        <p:spPr bwMode="auto">
          <a:xfrm>
            <a:off x="4648200" y="4343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2672" name="Text Box 144"/>
          <p:cNvSpPr txBox="1">
            <a:spLocks noChangeArrowheads="1"/>
          </p:cNvSpPr>
          <p:nvPr/>
        </p:nvSpPr>
        <p:spPr bwMode="auto">
          <a:xfrm>
            <a:off x="6248400" y="43434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2673" name="Oval 145"/>
          <p:cNvSpPr>
            <a:spLocks noChangeAspect="1" noChangeArrowheads="1"/>
          </p:cNvSpPr>
          <p:nvPr/>
        </p:nvSpPr>
        <p:spPr bwMode="auto">
          <a:xfrm>
            <a:off x="4572000" y="3505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2674" name="Oval 146"/>
          <p:cNvSpPr>
            <a:spLocks noChangeArrowheads="1"/>
          </p:cNvSpPr>
          <p:nvPr/>
        </p:nvSpPr>
        <p:spPr bwMode="auto">
          <a:xfrm>
            <a:off x="6172200" y="3505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2675" name="AutoShape 147"/>
          <p:cNvCxnSpPr>
            <a:cxnSpLocks noChangeShapeType="1"/>
            <a:stCxn id="22673" idx="6"/>
            <a:endCxn id="22674" idx="2"/>
          </p:cNvCxnSpPr>
          <p:nvPr/>
        </p:nvCxnSpPr>
        <p:spPr bwMode="auto">
          <a:xfrm>
            <a:off x="5029200" y="3733800"/>
            <a:ext cx="1143000" cy="0"/>
          </a:xfrm>
          <a:prstGeom prst="straightConnector1">
            <a:avLst/>
          </a:prstGeom>
          <a:noFill/>
          <a:ln w="9525">
            <a:solidFill>
              <a:srgbClr val="FFFF00"/>
            </a:solidFill>
            <a:round/>
            <a:headEnd/>
            <a:tailEnd/>
          </a:ln>
          <a:effectLst/>
        </p:spPr>
      </p:cxnSp>
      <p:sp>
        <p:nvSpPr>
          <p:cNvPr id="22676" name="Text Box 148"/>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2677" name="Text Box 149"/>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22678" name="Text Box 150"/>
          <p:cNvSpPr txBox="1">
            <a:spLocks noChangeArrowheads="1"/>
          </p:cNvSpPr>
          <p:nvPr/>
        </p:nvSpPr>
        <p:spPr bwMode="auto">
          <a:xfrm>
            <a:off x="62484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2679" name="Text Box 151"/>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Add Edge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Oval 26"/>
          <p:cNvSpPr>
            <a:spLocks noChangeAspect="1" noChangeArrowheads="1"/>
          </p:cNvSpPr>
          <p:nvPr/>
        </p:nvSpPr>
        <p:spPr bwMode="auto">
          <a:xfrm>
            <a:off x="17526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3555" name="Oval 27"/>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3556" name="AutoShape 28"/>
          <p:cNvCxnSpPr>
            <a:cxnSpLocks noChangeShapeType="1"/>
            <a:stCxn id="23554" idx="6"/>
            <a:endCxn id="23555" idx="2"/>
          </p:cNvCxnSpPr>
          <p:nvPr/>
        </p:nvCxnSpPr>
        <p:spPr bwMode="auto">
          <a:xfrm>
            <a:off x="2209800" y="2286000"/>
            <a:ext cx="1143000" cy="0"/>
          </a:xfrm>
          <a:prstGeom prst="straightConnector1">
            <a:avLst/>
          </a:prstGeom>
          <a:noFill/>
          <a:ln w="9525">
            <a:solidFill>
              <a:schemeClr val="tx1"/>
            </a:solidFill>
            <a:round/>
            <a:headEnd/>
            <a:tailEnd/>
          </a:ln>
          <a:effectLst/>
        </p:spPr>
      </p:cxnSp>
      <p:sp>
        <p:nvSpPr>
          <p:cNvPr id="23557" name="Text Box 29"/>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3558" name="Oval 30"/>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3559" name="Oval 31"/>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3560" name="Oval 32"/>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3561" name="Oval 33"/>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3562" name="Oval 34"/>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3563" name="AutoShape 39"/>
          <p:cNvCxnSpPr>
            <a:cxnSpLocks noChangeShapeType="1"/>
            <a:stCxn id="23558" idx="4"/>
            <a:endCxn id="23562"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23564" name="AutoShape 41"/>
          <p:cNvCxnSpPr>
            <a:cxnSpLocks noChangeShapeType="1"/>
            <a:stCxn id="23555" idx="3"/>
            <a:endCxn id="23558"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23565" name="AutoShape 42"/>
          <p:cNvCxnSpPr>
            <a:cxnSpLocks noChangeShapeType="1"/>
            <a:stCxn id="23555" idx="4"/>
            <a:endCxn id="23561"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23566" name="Rectangle 71"/>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23567" name="Oval 72"/>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3568" name="Oval 73"/>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3569" name="Oval 7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3570" name="AutoShape 75"/>
          <p:cNvCxnSpPr>
            <a:cxnSpLocks noChangeShapeType="1"/>
            <a:stCxn id="23560" idx="6"/>
            <a:endCxn id="23567"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23571" name="AutoShape 76"/>
          <p:cNvCxnSpPr>
            <a:cxnSpLocks noChangeShapeType="1"/>
            <a:stCxn id="23560" idx="2"/>
            <a:endCxn id="23568"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23572" name="AutoShape 77"/>
          <p:cNvCxnSpPr>
            <a:cxnSpLocks noChangeShapeType="1"/>
            <a:stCxn id="23559" idx="1"/>
            <a:endCxn id="23569"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23573" name="AutoShape 78"/>
          <p:cNvCxnSpPr>
            <a:cxnSpLocks noChangeShapeType="1"/>
            <a:stCxn id="23567" idx="1"/>
            <a:endCxn id="23562"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23574" name="AutoShape 80"/>
          <p:cNvCxnSpPr>
            <a:cxnSpLocks noChangeShapeType="1"/>
            <a:stCxn id="23569" idx="7"/>
            <a:endCxn id="23554" idx="2"/>
          </p:cNvCxnSpPr>
          <p:nvPr/>
        </p:nvCxnSpPr>
        <p:spPr bwMode="auto">
          <a:xfrm flipV="1">
            <a:off x="542925" y="2286000"/>
            <a:ext cx="1209675" cy="676275"/>
          </a:xfrm>
          <a:prstGeom prst="straightConnector1">
            <a:avLst/>
          </a:prstGeom>
          <a:noFill/>
          <a:ln w="9525">
            <a:solidFill>
              <a:schemeClr val="tx1"/>
            </a:solidFill>
            <a:round/>
            <a:headEnd/>
            <a:tailEnd/>
          </a:ln>
          <a:effectLst/>
        </p:spPr>
      </p:cxnSp>
      <p:sp>
        <p:nvSpPr>
          <p:cNvPr id="23575" name="Text Box 81"/>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3576" name="Text Box 82"/>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3577" name="Text Box 84"/>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3578" name="Text Box 85"/>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3579" name="Text Box 86"/>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3580" name="Text Box 8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3581" name="Text Box 90"/>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3582" name="Text Box 93"/>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3583" name="Text Box 96"/>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23584" name="Text Box 97"/>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3585" name="Text Box 98"/>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3586" name="Text Box 99"/>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3587" name="Text Box 100"/>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23588" name="Text Box 101"/>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3589" name="Text Box 102"/>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3590" name="Text Box 103"/>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23591" name="Text Box 104"/>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23592" name="Text Box 105"/>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3593" name="Oval 151"/>
          <p:cNvSpPr>
            <a:spLocks noChangeAspect="1" noChangeArrowheads="1"/>
          </p:cNvSpPr>
          <p:nvPr/>
        </p:nvSpPr>
        <p:spPr bwMode="auto">
          <a:xfrm>
            <a:off x="6477000" y="2133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3594" name="Oval 152"/>
          <p:cNvSpPr>
            <a:spLocks noChangeArrowheads="1"/>
          </p:cNvSpPr>
          <p:nvPr/>
        </p:nvSpPr>
        <p:spPr bwMode="auto">
          <a:xfrm>
            <a:off x="8077200" y="2133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3595" name="AutoShape 153"/>
          <p:cNvCxnSpPr>
            <a:cxnSpLocks noChangeShapeType="1"/>
            <a:stCxn id="23593" idx="6"/>
            <a:endCxn id="23594" idx="2"/>
          </p:cNvCxnSpPr>
          <p:nvPr/>
        </p:nvCxnSpPr>
        <p:spPr bwMode="auto">
          <a:xfrm>
            <a:off x="6934200" y="2362200"/>
            <a:ext cx="1143000" cy="0"/>
          </a:xfrm>
          <a:prstGeom prst="straightConnector1">
            <a:avLst/>
          </a:prstGeom>
          <a:noFill/>
          <a:ln w="9525">
            <a:solidFill>
              <a:schemeClr val="tx1"/>
            </a:solidFill>
            <a:round/>
            <a:headEnd/>
            <a:tailEnd/>
          </a:ln>
          <a:effectLst/>
        </p:spPr>
      </p:cxnSp>
      <p:sp>
        <p:nvSpPr>
          <p:cNvPr id="23596" name="Text Box 154"/>
          <p:cNvSpPr txBox="1">
            <a:spLocks noChangeArrowheads="1"/>
          </p:cNvSpPr>
          <p:nvPr/>
        </p:nvSpPr>
        <p:spPr bwMode="auto">
          <a:xfrm>
            <a:off x="7391400" y="21336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3597" name="Oval 155"/>
          <p:cNvSpPr>
            <a:spLocks noChangeArrowheads="1"/>
          </p:cNvSpPr>
          <p:nvPr/>
        </p:nvSpPr>
        <p:spPr bwMode="auto">
          <a:xfrm>
            <a:off x="72390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3598" name="Oval 156"/>
          <p:cNvSpPr>
            <a:spLocks noChangeArrowheads="1"/>
          </p:cNvSpPr>
          <p:nvPr/>
        </p:nvSpPr>
        <p:spPr bwMode="auto">
          <a:xfrm>
            <a:off x="5486400" y="3657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3599" name="Oval 157"/>
          <p:cNvSpPr>
            <a:spLocks noChangeArrowheads="1"/>
          </p:cNvSpPr>
          <p:nvPr/>
        </p:nvSpPr>
        <p:spPr bwMode="auto">
          <a:xfrm>
            <a:off x="66294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3600" name="Oval 158"/>
          <p:cNvSpPr>
            <a:spLocks noChangeArrowheads="1"/>
          </p:cNvSpPr>
          <p:nvPr/>
        </p:nvSpPr>
        <p:spPr bwMode="auto">
          <a:xfrm>
            <a:off x="8001000" y="3124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3601" name="Oval 159"/>
          <p:cNvSpPr>
            <a:spLocks noChangeArrowheads="1"/>
          </p:cNvSpPr>
          <p:nvPr/>
        </p:nvSpPr>
        <p:spPr bwMode="auto">
          <a:xfrm>
            <a:off x="7239000" y="4114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3602" name="AutoShape 160"/>
          <p:cNvCxnSpPr>
            <a:cxnSpLocks noChangeShapeType="1"/>
            <a:stCxn id="23593" idx="3"/>
            <a:endCxn id="23598" idx="7"/>
          </p:cNvCxnSpPr>
          <p:nvPr/>
        </p:nvCxnSpPr>
        <p:spPr bwMode="auto">
          <a:xfrm flipH="1">
            <a:off x="5876925" y="2524125"/>
            <a:ext cx="666750" cy="1200150"/>
          </a:xfrm>
          <a:prstGeom prst="straightConnector1">
            <a:avLst/>
          </a:prstGeom>
          <a:noFill/>
          <a:ln w="9525">
            <a:solidFill>
              <a:schemeClr val="tx1"/>
            </a:solidFill>
            <a:round/>
            <a:headEnd/>
            <a:tailEnd/>
          </a:ln>
          <a:effectLst/>
        </p:spPr>
      </p:cxnSp>
      <p:cxnSp>
        <p:nvCxnSpPr>
          <p:cNvPr id="23603" name="AutoShape 161"/>
          <p:cNvCxnSpPr>
            <a:cxnSpLocks noChangeShapeType="1"/>
            <a:stCxn id="23598" idx="5"/>
            <a:endCxn id="23599" idx="1"/>
          </p:cNvCxnSpPr>
          <p:nvPr/>
        </p:nvCxnSpPr>
        <p:spPr bwMode="auto">
          <a:xfrm>
            <a:off x="5876925" y="4048125"/>
            <a:ext cx="819150" cy="1809750"/>
          </a:xfrm>
          <a:prstGeom prst="straightConnector1">
            <a:avLst/>
          </a:prstGeom>
          <a:noFill/>
          <a:ln w="9525">
            <a:solidFill>
              <a:schemeClr val="tx1"/>
            </a:solidFill>
            <a:round/>
            <a:headEnd/>
            <a:tailEnd/>
          </a:ln>
          <a:effectLst/>
        </p:spPr>
      </p:cxnSp>
      <p:cxnSp>
        <p:nvCxnSpPr>
          <p:cNvPr id="23604" name="AutoShape 162"/>
          <p:cNvCxnSpPr>
            <a:cxnSpLocks noChangeShapeType="1"/>
            <a:stCxn id="23599" idx="7"/>
            <a:endCxn id="23601" idx="4"/>
          </p:cNvCxnSpPr>
          <p:nvPr/>
        </p:nvCxnSpPr>
        <p:spPr bwMode="auto">
          <a:xfrm flipV="1">
            <a:off x="7019925" y="4572000"/>
            <a:ext cx="447675" cy="1285875"/>
          </a:xfrm>
          <a:prstGeom prst="straightConnector1">
            <a:avLst/>
          </a:prstGeom>
          <a:noFill/>
          <a:ln w="9525">
            <a:solidFill>
              <a:schemeClr val="tx1"/>
            </a:solidFill>
            <a:round/>
            <a:headEnd/>
            <a:tailEnd/>
          </a:ln>
          <a:effectLst/>
        </p:spPr>
      </p:cxnSp>
      <p:cxnSp>
        <p:nvCxnSpPr>
          <p:cNvPr id="23605" name="AutoShape 163"/>
          <p:cNvCxnSpPr>
            <a:cxnSpLocks noChangeShapeType="1"/>
            <a:stCxn id="23600" idx="3"/>
            <a:endCxn id="23601" idx="7"/>
          </p:cNvCxnSpPr>
          <p:nvPr/>
        </p:nvCxnSpPr>
        <p:spPr bwMode="auto">
          <a:xfrm flipH="1">
            <a:off x="7629525" y="3514725"/>
            <a:ext cx="438150" cy="666750"/>
          </a:xfrm>
          <a:prstGeom prst="straightConnector1">
            <a:avLst/>
          </a:prstGeom>
          <a:noFill/>
          <a:ln w="9525">
            <a:solidFill>
              <a:schemeClr val="tx1"/>
            </a:solidFill>
            <a:round/>
            <a:headEnd/>
            <a:tailEnd/>
          </a:ln>
          <a:effectLst/>
        </p:spPr>
      </p:cxnSp>
      <p:cxnSp>
        <p:nvCxnSpPr>
          <p:cNvPr id="23606" name="AutoShape 164"/>
          <p:cNvCxnSpPr>
            <a:cxnSpLocks noChangeShapeType="1"/>
            <a:stCxn id="23597" idx="4"/>
            <a:endCxn id="23601" idx="0"/>
          </p:cNvCxnSpPr>
          <p:nvPr/>
        </p:nvCxnSpPr>
        <p:spPr bwMode="auto">
          <a:xfrm>
            <a:off x="7467600" y="3505200"/>
            <a:ext cx="0" cy="609600"/>
          </a:xfrm>
          <a:prstGeom prst="straightConnector1">
            <a:avLst/>
          </a:prstGeom>
          <a:noFill/>
          <a:ln w="9525">
            <a:solidFill>
              <a:schemeClr val="tx1"/>
            </a:solidFill>
            <a:round/>
            <a:headEnd/>
            <a:tailEnd/>
          </a:ln>
          <a:effectLst/>
        </p:spPr>
      </p:cxnSp>
      <p:cxnSp>
        <p:nvCxnSpPr>
          <p:cNvPr id="23607" name="AutoShape 165"/>
          <p:cNvCxnSpPr>
            <a:cxnSpLocks noChangeShapeType="1"/>
            <a:stCxn id="23593" idx="4"/>
            <a:endCxn id="23599" idx="0"/>
          </p:cNvCxnSpPr>
          <p:nvPr/>
        </p:nvCxnSpPr>
        <p:spPr bwMode="auto">
          <a:xfrm>
            <a:off x="6705600" y="2590800"/>
            <a:ext cx="152400" cy="3200400"/>
          </a:xfrm>
          <a:prstGeom prst="straightConnector1">
            <a:avLst/>
          </a:prstGeom>
          <a:noFill/>
          <a:ln w="9525">
            <a:solidFill>
              <a:schemeClr val="tx1"/>
            </a:solidFill>
            <a:round/>
            <a:headEnd/>
            <a:tailEnd/>
          </a:ln>
          <a:effectLst/>
        </p:spPr>
      </p:cxnSp>
      <p:cxnSp>
        <p:nvCxnSpPr>
          <p:cNvPr id="23608" name="AutoShape 166"/>
          <p:cNvCxnSpPr>
            <a:cxnSpLocks noChangeShapeType="1"/>
            <a:stCxn id="23594" idx="3"/>
            <a:endCxn id="23597" idx="7"/>
          </p:cNvCxnSpPr>
          <p:nvPr/>
        </p:nvCxnSpPr>
        <p:spPr bwMode="auto">
          <a:xfrm flipH="1">
            <a:off x="7629525" y="2524125"/>
            <a:ext cx="514350" cy="590550"/>
          </a:xfrm>
          <a:prstGeom prst="straightConnector1">
            <a:avLst/>
          </a:prstGeom>
          <a:noFill/>
          <a:ln w="9525">
            <a:solidFill>
              <a:schemeClr val="tx1"/>
            </a:solidFill>
            <a:round/>
            <a:headEnd/>
            <a:tailEnd/>
          </a:ln>
          <a:effectLst/>
        </p:spPr>
      </p:cxnSp>
      <p:cxnSp>
        <p:nvCxnSpPr>
          <p:cNvPr id="23609" name="AutoShape 167"/>
          <p:cNvCxnSpPr>
            <a:cxnSpLocks noChangeShapeType="1"/>
            <a:stCxn id="23594" idx="4"/>
            <a:endCxn id="23600" idx="0"/>
          </p:cNvCxnSpPr>
          <p:nvPr/>
        </p:nvCxnSpPr>
        <p:spPr bwMode="auto">
          <a:xfrm flipH="1">
            <a:off x="8229600" y="2590800"/>
            <a:ext cx="76200" cy="533400"/>
          </a:xfrm>
          <a:prstGeom prst="straightConnector1">
            <a:avLst/>
          </a:prstGeom>
          <a:noFill/>
          <a:ln w="9525">
            <a:solidFill>
              <a:schemeClr val="tx1"/>
            </a:solidFill>
            <a:round/>
            <a:headEnd/>
            <a:tailEnd/>
          </a:ln>
          <a:effectLst/>
        </p:spPr>
      </p:cxnSp>
      <p:sp>
        <p:nvSpPr>
          <p:cNvPr id="23610" name="Oval 168"/>
          <p:cNvSpPr>
            <a:spLocks noChangeArrowheads="1"/>
          </p:cNvSpPr>
          <p:nvPr/>
        </p:nvSpPr>
        <p:spPr bwMode="auto">
          <a:xfrm>
            <a:off x="8001000" y="510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3611" name="Oval 169"/>
          <p:cNvSpPr>
            <a:spLocks noChangeArrowheads="1"/>
          </p:cNvSpPr>
          <p:nvPr/>
        </p:nvSpPr>
        <p:spPr bwMode="auto">
          <a:xfrm>
            <a:off x="5638800" y="5334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3612" name="Oval 170"/>
          <p:cNvSpPr>
            <a:spLocks noChangeArrowheads="1"/>
          </p:cNvSpPr>
          <p:nvPr/>
        </p:nvSpPr>
        <p:spPr bwMode="auto">
          <a:xfrm>
            <a:off x="48768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3613" name="AutoShape 171"/>
          <p:cNvCxnSpPr>
            <a:cxnSpLocks noChangeShapeType="1"/>
            <a:stCxn id="23599" idx="6"/>
            <a:endCxn id="23610" idx="3"/>
          </p:cNvCxnSpPr>
          <p:nvPr/>
        </p:nvCxnSpPr>
        <p:spPr bwMode="auto">
          <a:xfrm flipV="1">
            <a:off x="7086600" y="5495925"/>
            <a:ext cx="981075" cy="523875"/>
          </a:xfrm>
          <a:prstGeom prst="straightConnector1">
            <a:avLst/>
          </a:prstGeom>
          <a:noFill/>
          <a:ln w="9525">
            <a:solidFill>
              <a:schemeClr val="tx1"/>
            </a:solidFill>
            <a:round/>
            <a:headEnd/>
            <a:tailEnd/>
          </a:ln>
          <a:effectLst/>
        </p:spPr>
      </p:cxnSp>
      <p:cxnSp>
        <p:nvCxnSpPr>
          <p:cNvPr id="23614" name="AutoShape 172"/>
          <p:cNvCxnSpPr>
            <a:cxnSpLocks noChangeShapeType="1"/>
            <a:stCxn id="23599" idx="2"/>
            <a:endCxn id="23611" idx="5"/>
          </p:cNvCxnSpPr>
          <p:nvPr/>
        </p:nvCxnSpPr>
        <p:spPr bwMode="auto">
          <a:xfrm flipH="1" flipV="1">
            <a:off x="6029325" y="5724525"/>
            <a:ext cx="600075" cy="295275"/>
          </a:xfrm>
          <a:prstGeom prst="straightConnector1">
            <a:avLst/>
          </a:prstGeom>
          <a:noFill/>
          <a:ln w="9525">
            <a:solidFill>
              <a:schemeClr val="tx1"/>
            </a:solidFill>
            <a:round/>
            <a:headEnd/>
            <a:tailEnd/>
          </a:ln>
          <a:effectLst/>
        </p:spPr>
      </p:cxnSp>
      <p:cxnSp>
        <p:nvCxnSpPr>
          <p:cNvPr id="23615" name="AutoShape 173"/>
          <p:cNvCxnSpPr>
            <a:cxnSpLocks noChangeShapeType="1"/>
            <a:stCxn id="23598" idx="1"/>
            <a:endCxn id="23612" idx="5"/>
          </p:cNvCxnSpPr>
          <p:nvPr/>
        </p:nvCxnSpPr>
        <p:spPr bwMode="auto">
          <a:xfrm flipH="1" flipV="1">
            <a:off x="5267325" y="3362325"/>
            <a:ext cx="285750" cy="361950"/>
          </a:xfrm>
          <a:prstGeom prst="straightConnector1">
            <a:avLst/>
          </a:prstGeom>
          <a:noFill/>
          <a:ln w="9525">
            <a:solidFill>
              <a:schemeClr val="tx1"/>
            </a:solidFill>
            <a:round/>
            <a:headEnd/>
            <a:tailEnd/>
          </a:ln>
          <a:effectLst/>
        </p:spPr>
      </p:cxnSp>
      <p:cxnSp>
        <p:nvCxnSpPr>
          <p:cNvPr id="23616" name="AutoShape 174"/>
          <p:cNvCxnSpPr>
            <a:cxnSpLocks noChangeShapeType="1"/>
            <a:stCxn id="23610" idx="1"/>
            <a:endCxn id="23601" idx="5"/>
          </p:cNvCxnSpPr>
          <p:nvPr/>
        </p:nvCxnSpPr>
        <p:spPr bwMode="auto">
          <a:xfrm flipH="1" flipV="1">
            <a:off x="7629525" y="4505325"/>
            <a:ext cx="438150" cy="666750"/>
          </a:xfrm>
          <a:prstGeom prst="straightConnector1">
            <a:avLst/>
          </a:prstGeom>
          <a:noFill/>
          <a:ln w="9525">
            <a:solidFill>
              <a:schemeClr val="tx1"/>
            </a:solidFill>
            <a:round/>
            <a:headEnd/>
            <a:tailEnd/>
          </a:ln>
          <a:effectLst/>
        </p:spPr>
      </p:cxnSp>
      <p:cxnSp>
        <p:nvCxnSpPr>
          <p:cNvPr id="23617" name="AutoShape 175"/>
          <p:cNvCxnSpPr>
            <a:cxnSpLocks noChangeShapeType="1"/>
            <a:stCxn id="23600" idx="4"/>
            <a:endCxn id="23610" idx="0"/>
          </p:cNvCxnSpPr>
          <p:nvPr/>
        </p:nvCxnSpPr>
        <p:spPr bwMode="auto">
          <a:xfrm>
            <a:off x="8229600" y="3581400"/>
            <a:ext cx="0" cy="1524000"/>
          </a:xfrm>
          <a:prstGeom prst="straightConnector1">
            <a:avLst/>
          </a:prstGeom>
          <a:noFill/>
          <a:ln w="9525">
            <a:solidFill>
              <a:schemeClr val="tx1"/>
            </a:solidFill>
            <a:round/>
            <a:headEnd/>
            <a:tailEnd/>
          </a:ln>
          <a:effectLst/>
        </p:spPr>
      </p:cxnSp>
      <p:cxnSp>
        <p:nvCxnSpPr>
          <p:cNvPr id="23618" name="AutoShape 176"/>
          <p:cNvCxnSpPr>
            <a:cxnSpLocks noChangeShapeType="1"/>
            <a:stCxn id="23612" idx="7"/>
            <a:endCxn id="23593" idx="2"/>
          </p:cNvCxnSpPr>
          <p:nvPr/>
        </p:nvCxnSpPr>
        <p:spPr bwMode="auto">
          <a:xfrm flipV="1">
            <a:off x="5267325" y="2362200"/>
            <a:ext cx="1209675" cy="676275"/>
          </a:xfrm>
          <a:prstGeom prst="straightConnector1">
            <a:avLst/>
          </a:prstGeom>
          <a:noFill/>
          <a:ln w="9525">
            <a:solidFill>
              <a:schemeClr val="tx1"/>
            </a:solidFill>
            <a:round/>
            <a:headEnd/>
            <a:tailEnd/>
          </a:ln>
          <a:effectLst/>
        </p:spPr>
      </p:cxnSp>
      <p:sp>
        <p:nvSpPr>
          <p:cNvPr id="23619" name="Text Box 177"/>
          <p:cNvSpPr txBox="1">
            <a:spLocks noChangeArrowheads="1"/>
          </p:cNvSpPr>
          <p:nvPr/>
        </p:nvSpPr>
        <p:spPr bwMode="auto">
          <a:xfrm>
            <a:off x="5334000" y="32766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3620" name="Text Box 178"/>
          <p:cNvSpPr txBox="1">
            <a:spLocks noChangeArrowheads="1"/>
          </p:cNvSpPr>
          <p:nvPr/>
        </p:nvSpPr>
        <p:spPr bwMode="auto">
          <a:xfrm>
            <a:off x="7162800" y="3657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3621" name="Text Box 179"/>
          <p:cNvSpPr txBox="1">
            <a:spLocks noChangeArrowheads="1"/>
          </p:cNvSpPr>
          <p:nvPr/>
        </p:nvSpPr>
        <p:spPr bwMode="auto">
          <a:xfrm>
            <a:off x="7772400" y="3733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3622" name="Text Box 180"/>
          <p:cNvSpPr txBox="1">
            <a:spLocks noChangeArrowheads="1"/>
          </p:cNvSpPr>
          <p:nvPr/>
        </p:nvSpPr>
        <p:spPr bwMode="auto">
          <a:xfrm>
            <a:off x="7696200" y="25908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3623" name="Text Box 181"/>
          <p:cNvSpPr txBox="1">
            <a:spLocks noChangeArrowheads="1"/>
          </p:cNvSpPr>
          <p:nvPr/>
        </p:nvSpPr>
        <p:spPr bwMode="auto">
          <a:xfrm>
            <a:off x="8305800" y="26670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3624" name="Text Box 182"/>
          <p:cNvSpPr txBox="1">
            <a:spLocks noChangeArrowheads="1"/>
          </p:cNvSpPr>
          <p:nvPr/>
        </p:nvSpPr>
        <p:spPr bwMode="auto">
          <a:xfrm>
            <a:off x="7772400" y="45720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3625" name="Text Box 183"/>
          <p:cNvSpPr txBox="1">
            <a:spLocks noChangeArrowheads="1"/>
          </p:cNvSpPr>
          <p:nvPr/>
        </p:nvSpPr>
        <p:spPr bwMode="auto">
          <a:xfrm>
            <a:off x="8229600" y="4114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3626" name="Text Box 184"/>
          <p:cNvSpPr txBox="1">
            <a:spLocks noChangeArrowheads="1"/>
          </p:cNvSpPr>
          <p:nvPr/>
        </p:nvSpPr>
        <p:spPr bwMode="auto">
          <a:xfrm>
            <a:off x="7620000" y="57150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3627" name="Text Box 185"/>
          <p:cNvSpPr txBox="1">
            <a:spLocks noChangeArrowheads="1"/>
          </p:cNvSpPr>
          <p:nvPr/>
        </p:nvSpPr>
        <p:spPr bwMode="auto">
          <a:xfrm>
            <a:off x="7239000" y="49530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3628" name="Text Box 186"/>
          <p:cNvSpPr txBox="1">
            <a:spLocks noChangeArrowheads="1"/>
          </p:cNvSpPr>
          <p:nvPr/>
        </p:nvSpPr>
        <p:spPr bwMode="auto">
          <a:xfrm>
            <a:off x="6172200" y="57912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3629" name="Text Box 187"/>
          <p:cNvSpPr txBox="1">
            <a:spLocks noChangeArrowheads="1"/>
          </p:cNvSpPr>
          <p:nvPr/>
        </p:nvSpPr>
        <p:spPr bwMode="auto">
          <a:xfrm>
            <a:off x="5486400" y="45720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3630" name="Text Box 188"/>
          <p:cNvSpPr txBox="1">
            <a:spLocks noChangeArrowheads="1"/>
          </p:cNvSpPr>
          <p:nvPr/>
        </p:nvSpPr>
        <p:spPr bwMode="auto">
          <a:xfrm>
            <a:off x="6172200" y="45720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23631" name="Text Box 189"/>
          <p:cNvSpPr txBox="1">
            <a:spLocks noChangeArrowheads="1"/>
          </p:cNvSpPr>
          <p:nvPr/>
        </p:nvSpPr>
        <p:spPr bwMode="auto">
          <a:xfrm>
            <a:off x="5638800" y="2438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3632" name="Text Box 190"/>
          <p:cNvSpPr txBox="1">
            <a:spLocks noChangeArrowheads="1"/>
          </p:cNvSpPr>
          <p:nvPr/>
        </p:nvSpPr>
        <p:spPr bwMode="auto">
          <a:xfrm>
            <a:off x="6172200" y="30480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3633" name="Text Box 191"/>
          <p:cNvSpPr txBox="1">
            <a:spLocks noChangeArrowheads="1"/>
          </p:cNvSpPr>
          <p:nvPr/>
        </p:nvSpPr>
        <p:spPr bwMode="auto">
          <a:xfrm>
            <a:off x="6781800" y="39624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23634" name="Text Box 192"/>
          <p:cNvSpPr txBox="1">
            <a:spLocks noChangeArrowheads="1"/>
          </p:cNvSpPr>
          <p:nvPr/>
        </p:nvSpPr>
        <p:spPr bwMode="auto">
          <a:xfrm>
            <a:off x="4953000" y="30480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23635" name="Text Box 193"/>
          <p:cNvSpPr txBox="1">
            <a:spLocks noChangeArrowheads="1"/>
          </p:cNvSpPr>
          <p:nvPr/>
        </p:nvSpPr>
        <p:spPr bwMode="auto">
          <a:xfrm>
            <a:off x="6553200" y="22098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3636" name="Text Box 194"/>
          <p:cNvSpPr txBox="1">
            <a:spLocks noChangeArrowheads="1"/>
          </p:cNvSpPr>
          <p:nvPr/>
        </p:nvSpPr>
        <p:spPr bwMode="auto">
          <a:xfrm>
            <a:off x="8153400" y="22098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3637" name="Text Box 195"/>
          <p:cNvSpPr txBox="1">
            <a:spLocks noChangeArrowheads="1"/>
          </p:cNvSpPr>
          <p:nvPr/>
        </p:nvSpPr>
        <p:spPr bwMode="auto">
          <a:xfrm>
            <a:off x="5562600" y="37338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3638" name="Text Box 196"/>
          <p:cNvSpPr txBox="1">
            <a:spLocks noChangeArrowheads="1"/>
          </p:cNvSpPr>
          <p:nvPr/>
        </p:nvSpPr>
        <p:spPr bwMode="auto">
          <a:xfrm>
            <a:off x="7315200" y="31242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23639" name="Text Box 197"/>
          <p:cNvSpPr txBox="1">
            <a:spLocks noChangeArrowheads="1"/>
          </p:cNvSpPr>
          <p:nvPr/>
        </p:nvSpPr>
        <p:spPr bwMode="auto">
          <a:xfrm>
            <a:off x="8077200" y="3200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3640" name="Text Box 198"/>
          <p:cNvSpPr txBox="1">
            <a:spLocks noChangeArrowheads="1"/>
          </p:cNvSpPr>
          <p:nvPr/>
        </p:nvSpPr>
        <p:spPr bwMode="auto">
          <a:xfrm>
            <a:off x="7315200" y="41910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3641" name="Text Box 199"/>
          <p:cNvSpPr txBox="1">
            <a:spLocks noChangeArrowheads="1"/>
          </p:cNvSpPr>
          <p:nvPr/>
        </p:nvSpPr>
        <p:spPr bwMode="auto">
          <a:xfrm>
            <a:off x="5715000" y="54102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23642" name="Text Box 200"/>
          <p:cNvSpPr txBox="1">
            <a:spLocks noChangeArrowheads="1"/>
          </p:cNvSpPr>
          <p:nvPr/>
        </p:nvSpPr>
        <p:spPr bwMode="auto">
          <a:xfrm>
            <a:off x="8077200" y="51816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23643" name="Text Box 201"/>
          <p:cNvSpPr txBox="1">
            <a:spLocks noChangeArrowheads="1"/>
          </p:cNvSpPr>
          <p:nvPr/>
        </p:nvSpPr>
        <p:spPr bwMode="auto">
          <a:xfrm>
            <a:off x="6705600" y="58674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23644" name="AutoShape 202"/>
          <p:cNvCxnSpPr>
            <a:cxnSpLocks noChangeShapeType="1"/>
            <a:stCxn id="23598" idx="4"/>
            <a:endCxn id="23611" idx="0"/>
          </p:cNvCxnSpPr>
          <p:nvPr/>
        </p:nvCxnSpPr>
        <p:spPr bwMode="auto">
          <a:xfrm>
            <a:off x="5715000" y="4114800"/>
            <a:ext cx="152400" cy="1219200"/>
          </a:xfrm>
          <a:prstGeom prst="straightConnector1">
            <a:avLst/>
          </a:prstGeom>
          <a:noFill/>
          <a:ln w="9525">
            <a:solidFill>
              <a:schemeClr val="tx1"/>
            </a:solidFill>
            <a:round/>
            <a:headEnd/>
            <a:tailEnd/>
          </a:ln>
          <a:effectLst/>
        </p:spPr>
      </p:cxnSp>
      <p:sp>
        <p:nvSpPr>
          <p:cNvPr id="23645" name="Text Box 203"/>
          <p:cNvSpPr txBox="1">
            <a:spLocks noChangeArrowheads="1"/>
          </p:cNvSpPr>
          <p:nvPr/>
        </p:nvSpPr>
        <p:spPr bwMode="auto">
          <a:xfrm>
            <a:off x="304800" y="457200"/>
            <a:ext cx="3505200" cy="457200"/>
          </a:xfrm>
          <a:prstGeom prst="rect">
            <a:avLst/>
          </a:prstGeom>
          <a:noFill/>
          <a:ln w="9525">
            <a:noFill/>
            <a:miter lim="800000"/>
            <a:headEnd/>
            <a:tailEnd/>
          </a:ln>
          <a:effectLst/>
        </p:spPr>
        <p:txBody>
          <a:bodyPr>
            <a:spAutoFit/>
          </a:bodyPr>
          <a:lstStyle/>
          <a:p>
            <a:pPr algn="ctr">
              <a:spcBef>
                <a:spcPct val="50000"/>
              </a:spcBef>
            </a:pPr>
            <a:r>
              <a:rPr lang="en-US" altLang="el-GR" dirty="0"/>
              <a:t>Minimum Spanning Tree</a:t>
            </a:r>
          </a:p>
        </p:txBody>
      </p:sp>
      <p:sp>
        <p:nvSpPr>
          <p:cNvPr id="23646" name="Text Box 204"/>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Complete Graph</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2535120" y="1413360"/>
              <a:ext cx="5029920" cy="383760"/>
            </p14:xfrm>
          </p:contentPart>
        </mc:Choice>
        <mc:Fallback>
          <p:pic>
            <p:nvPicPr>
              <p:cNvPr id="2" name="Ink 1"/>
              <p:cNvPicPr/>
              <p:nvPr/>
            </p:nvPicPr>
            <p:blipFill>
              <a:blip r:embed="rId3"/>
              <a:stretch>
                <a:fillRect/>
              </a:stretch>
            </p:blipFill>
            <p:spPr>
              <a:xfrm>
                <a:off x="2528640" y="1405800"/>
                <a:ext cx="5040360" cy="397800"/>
              </a:xfrm>
              <a:prstGeom prst="rect">
                <a:avLst/>
              </a:prstGeom>
            </p:spPr>
          </p:pic>
        </mc:Fallback>
      </mc:AlternateContent>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5"/>
          <p:cNvSpPr txBox="1">
            <a:spLocks noChangeArrowheads="1"/>
          </p:cNvSpPr>
          <p:nvPr/>
        </p:nvSpPr>
        <p:spPr bwMode="auto">
          <a:xfrm>
            <a:off x="0" y="76200"/>
            <a:ext cx="9144000" cy="641350"/>
          </a:xfrm>
          <a:prstGeom prst="rect">
            <a:avLst/>
          </a:prstGeom>
          <a:noFill/>
          <a:ln w="38100">
            <a:noFill/>
            <a:miter lim="800000"/>
            <a:headEnd/>
            <a:tailEnd/>
          </a:ln>
          <a:effectLst/>
        </p:spPr>
        <p:txBody>
          <a:bodyPr>
            <a:spAutoFit/>
          </a:bodyPr>
          <a:lstStyle/>
          <a:p>
            <a:pPr algn="ctr"/>
            <a:r>
              <a:rPr lang="en-US" altLang="el-GR" sz="3600">
                <a:solidFill>
                  <a:srgbClr val="0000FF"/>
                </a:solidFill>
              </a:rPr>
              <a:t>Analysis of Kruskal's Algorithm</a:t>
            </a:r>
          </a:p>
        </p:txBody>
      </p:sp>
      <p:sp>
        <p:nvSpPr>
          <p:cNvPr id="24579" name="Rectangle 6"/>
          <p:cNvSpPr>
            <a:spLocks noChangeArrowheads="1"/>
          </p:cNvSpPr>
          <p:nvPr/>
        </p:nvSpPr>
        <p:spPr bwMode="auto">
          <a:xfrm>
            <a:off x="0" y="762000"/>
            <a:ext cx="9144000" cy="76200"/>
          </a:xfrm>
          <a:prstGeom prst="rect">
            <a:avLst/>
          </a:prstGeom>
          <a:solidFill>
            <a:srgbClr val="0000FF"/>
          </a:solidFill>
          <a:ln w="9525">
            <a:solidFill>
              <a:schemeClr val="tx1"/>
            </a:solidFill>
            <a:miter lim="800000"/>
            <a:headEnd/>
            <a:tailEnd/>
          </a:ln>
          <a:effectLst/>
        </p:spPr>
        <p:txBody>
          <a:bodyPr wrap="none" anchor="ctr"/>
          <a:lstStyle/>
          <a:p>
            <a:endParaRPr lang="el-GR" altLang="el-GR"/>
          </a:p>
        </p:txBody>
      </p:sp>
      <p:sp>
        <p:nvSpPr>
          <p:cNvPr id="24580" name="Text Box 11"/>
          <p:cNvSpPr txBox="1">
            <a:spLocks noChangeArrowheads="1"/>
          </p:cNvSpPr>
          <p:nvPr/>
        </p:nvSpPr>
        <p:spPr bwMode="auto">
          <a:xfrm>
            <a:off x="76200" y="1143000"/>
            <a:ext cx="9067800" cy="4108450"/>
          </a:xfrm>
          <a:prstGeom prst="rect">
            <a:avLst/>
          </a:prstGeom>
          <a:noFill/>
          <a:ln w="9525">
            <a:noFill/>
            <a:miter lim="800000"/>
            <a:headEnd/>
            <a:tailEnd/>
          </a:ln>
          <a:effectLst/>
        </p:spPr>
        <p:txBody>
          <a:bodyPr>
            <a:spAutoFit/>
          </a:bodyPr>
          <a:lstStyle/>
          <a:p>
            <a:r>
              <a:rPr lang="en-US" altLang="el-GR" dirty="0"/>
              <a:t>Running Time =  O(m log n)             (m = edges, n = nodes)</a:t>
            </a:r>
          </a:p>
          <a:p>
            <a:endParaRPr lang="en-US" altLang="el-GR" dirty="0"/>
          </a:p>
          <a:p>
            <a:r>
              <a:rPr lang="en-US" altLang="el-GR" dirty="0"/>
              <a:t>Testing if an edge creates a cycle can be slow unless a complicated data structure called a “union-find” structure is used.</a:t>
            </a:r>
          </a:p>
          <a:p>
            <a:endParaRPr lang="en-US" altLang="el-GR" dirty="0"/>
          </a:p>
          <a:p>
            <a:r>
              <a:rPr lang="en-US" altLang="el-GR" dirty="0"/>
              <a:t>It usually only has to check a small fraction of the edges, but in some cases (like if there was a vertex connected to the graph by only one edge and it was the longest edge) it would have to check all the edges.</a:t>
            </a:r>
          </a:p>
          <a:p>
            <a:endParaRPr lang="en-US" altLang="el-GR" dirty="0"/>
          </a:p>
          <a:p>
            <a:r>
              <a:rPr lang="en-US" altLang="el-GR" dirty="0"/>
              <a:t>This algorithm works best, of course, if the number of edges is kept to a minimum.</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2302200" y="1051560"/>
              <a:ext cx="3000600" cy="5099760"/>
            </p14:xfrm>
          </p:contentPart>
        </mc:Choice>
        <mc:Fallback>
          <p:pic>
            <p:nvPicPr>
              <p:cNvPr id="2" name="Ink 1"/>
              <p:cNvPicPr/>
              <p:nvPr/>
            </p:nvPicPr>
            <p:blipFill>
              <a:blip r:embed="rId3"/>
              <a:stretch>
                <a:fillRect/>
              </a:stretch>
            </p:blipFill>
            <p:spPr>
              <a:xfrm>
                <a:off x="2295720" y="1044000"/>
                <a:ext cx="3010320" cy="5114520"/>
              </a:xfrm>
              <a:prstGeom prst="rect">
                <a:avLst/>
              </a:prstGeom>
            </p:spPr>
          </p:pic>
        </mc:Fallback>
      </mc:AlternateContent>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981200" y="76200"/>
            <a:ext cx="5334000" cy="641350"/>
          </a:xfrm>
          <a:prstGeom prst="rect">
            <a:avLst/>
          </a:prstGeom>
          <a:noFill/>
          <a:ln w="38100">
            <a:noFill/>
            <a:miter lim="800000"/>
            <a:headEnd/>
            <a:tailEnd/>
          </a:ln>
          <a:effectLst/>
        </p:spPr>
        <p:txBody>
          <a:bodyPr>
            <a:spAutoFit/>
          </a:bodyPr>
          <a:lstStyle/>
          <a:p>
            <a:pPr algn="ctr"/>
            <a:r>
              <a:rPr lang="en-US" altLang="el-GR" sz="3600">
                <a:solidFill>
                  <a:srgbClr val="0000FF"/>
                </a:solidFill>
              </a:rPr>
              <a:t>Prim's Algorithm</a:t>
            </a:r>
          </a:p>
        </p:txBody>
      </p:sp>
      <p:sp>
        <p:nvSpPr>
          <p:cNvPr id="25603" name="Rectangle 3"/>
          <p:cNvSpPr>
            <a:spLocks noChangeArrowheads="1"/>
          </p:cNvSpPr>
          <p:nvPr/>
        </p:nvSpPr>
        <p:spPr bwMode="auto">
          <a:xfrm>
            <a:off x="0" y="762000"/>
            <a:ext cx="9144000" cy="76200"/>
          </a:xfrm>
          <a:prstGeom prst="rect">
            <a:avLst/>
          </a:prstGeom>
          <a:solidFill>
            <a:srgbClr val="0000FF"/>
          </a:solidFill>
          <a:ln w="9525">
            <a:solidFill>
              <a:schemeClr val="tx1"/>
            </a:solidFill>
            <a:miter lim="800000"/>
            <a:headEnd/>
            <a:tailEnd/>
          </a:ln>
          <a:effectLst/>
        </p:spPr>
        <p:txBody>
          <a:bodyPr wrap="none" anchor="ctr"/>
          <a:lstStyle/>
          <a:p>
            <a:endParaRPr lang="el-GR" altLang="el-GR"/>
          </a:p>
        </p:txBody>
      </p:sp>
      <p:sp>
        <p:nvSpPr>
          <p:cNvPr id="25604" name="Text Box 4"/>
          <p:cNvSpPr txBox="1">
            <a:spLocks noChangeArrowheads="1"/>
          </p:cNvSpPr>
          <p:nvPr/>
        </p:nvSpPr>
        <p:spPr bwMode="auto">
          <a:xfrm>
            <a:off x="0" y="1828800"/>
            <a:ext cx="9144000" cy="1920875"/>
          </a:xfrm>
          <a:prstGeom prst="rect">
            <a:avLst/>
          </a:prstGeom>
          <a:noFill/>
          <a:ln w="9525">
            <a:noFill/>
            <a:miter lim="800000"/>
            <a:headEnd/>
            <a:tailEnd/>
          </a:ln>
          <a:effectLst/>
        </p:spPr>
        <p:txBody>
          <a:bodyPr>
            <a:spAutoFit/>
          </a:bodyPr>
          <a:lstStyle/>
          <a:p>
            <a:pPr>
              <a:lnSpc>
                <a:spcPct val="125000"/>
              </a:lnSpc>
            </a:pPr>
            <a:r>
              <a:rPr lang="en-US" altLang="el-GR"/>
              <a:t>This algorithm starts with one node. It then, one by one, adds a node that is unconnected to the new graph to the new graph, each time selecting the node whose connecting edge has the smallest weight out of the available nodes’ connecting edges.</a:t>
            </a:r>
          </a:p>
        </p:txBody>
      </p:sp>
    </p:spTree>
    <p:extLst>
      <p:ext uri="{BB962C8B-B14F-4D97-AF65-F5344CB8AC3E}">
        <p14:creationId xmlns:p14="http://schemas.microsoft.com/office/powerpoint/2010/main" val="37536448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0" y="764704"/>
            <a:ext cx="8931275" cy="4108450"/>
          </a:xfrm>
          <a:prstGeom prst="rect">
            <a:avLst/>
          </a:prstGeom>
          <a:noFill/>
          <a:ln w="9525">
            <a:noFill/>
            <a:miter lim="800000"/>
            <a:headEnd/>
            <a:tailEnd/>
          </a:ln>
          <a:effectLst/>
        </p:spPr>
        <p:txBody>
          <a:bodyPr>
            <a:spAutoFit/>
          </a:bodyPr>
          <a:lstStyle/>
          <a:p>
            <a:r>
              <a:rPr lang="en-US" altLang="el-GR" dirty="0"/>
              <a:t>The steps are:</a:t>
            </a:r>
          </a:p>
          <a:p>
            <a:endParaRPr lang="en-US" altLang="el-GR" dirty="0"/>
          </a:p>
          <a:p>
            <a:r>
              <a:rPr lang="en-US" altLang="el-GR" dirty="0"/>
              <a:t>   1. The new graph is constructed - with one node from the old graph.</a:t>
            </a:r>
          </a:p>
          <a:p>
            <a:r>
              <a:rPr lang="en-US" altLang="el-GR" dirty="0"/>
              <a:t>   2. While new graph has fewer than n nodes,</a:t>
            </a:r>
          </a:p>
          <a:p>
            <a:r>
              <a:rPr lang="en-US" altLang="el-GR" dirty="0"/>
              <a:t>         1. Find the node from the old graph with the smallest connecting edge to the new graph,</a:t>
            </a:r>
          </a:p>
          <a:p>
            <a:r>
              <a:rPr lang="en-US" altLang="el-GR" dirty="0"/>
              <a:t>         2. Add it to the new graph</a:t>
            </a:r>
          </a:p>
          <a:p>
            <a:endParaRPr lang="en-US" altLang="el-GR" dirty="0"/>
          </a:p>
          <a:p>
            <a:r>
              <a:rPr lang="en-US" altLang="el-GR" dirty="0"/>
              <a:t>Every step will have joined one node, so that at the end we will have one graph with all the nodes and it will be a minimum spanning tree of the original graph.</a:t>
            </a:r>
          </a:p>
        </p:txBody>
      </p:sp>
    </p:spTree>
    <p:extLst>
      <p:ext uri="{BB962C8B-B14F-4D97-AF65-F5344CB8AC3E}">
        <p14:creationId xmlns:p14="http://schemas.microsoft.com/office/powerpoint/2010/main" val="28096735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600" b="1" dirty="0" smtClean="0"/>
              <a:t>Prim’s Algorithm</a:t>
            </a:r>
            <a:endParaRPr lang="en-US" sz="3600" dirty="0"/>
          </a:p>
        </p:txBody>
      </p:sp>
      <p:sp>
        <p:nvSpPr>
          <p:cNvPr id="3" name="Content Placeholder 2"/>
          <p:cNvSpPr>
            <a:spLocks noGrp="1"/>
          </p:cNvSpPr>
          <p:nvPr>
            <p:ph idx="1"/>
          </p:nvPr>
        </p:nvSpPr>
        <p:spPr>
          <a:xfrm>
            <a:off x="457200" y="1600200"/>
            <a:ext cx="8458200" cy="4525963"/>
          </a:xfrm>
        </p:spPr>
        <p:txBody>
          <a:bodyPr>
            <a:normAutofit/>
          </a:bodyPr>
          <a:lstStyle/>
          <a:p>
            <a:pPr algn="just"/>
            <a:r>
              <a:rPr lang="en-US" sz="2600" dirty="0" smtClean="0"/>
              <a:t>Prim’s algorithms are greedy algorithm. Each step of a greedy algorithm must make one of several possible choices.</a:t>
            </a:r>
          </a:p>
          <a:p>
            <a:pPr algn="just"/>
            <a:r>
              <a:rPr lang="en-US" sz="2600" dirty="0" smtClean="0"/>
              <a:t>The greedy strategy advocates making the choice that is the best at the moment. </a:t>
            </a:r>
          </a:p>
          <a:p>
            <a:pPr algn="just"/>
            <a:r>
              <a:rPr lang="en-US" sz="2600" dirty="0" smtClean="0"/>
              <a:t>Prim’s algorithm has the property that the edges in the set A always form a single tree.</a:t>
            </a:r>
          </a:p>
          <a:p>
            <a:pPr algn="just"/>
            <a:r>
              <a:rPr lang="en-US" sz="2600" dirty="0" smtClean="0"/>
              <a:t>As Figure shows, the tree starts from an arbitrary root vertex r and grows until the tree spans all the vertices in V .</a:t>
            </a:r>
            <a:endParaRPr lang="en-US" sz="2600" dirty="0"/>
          </a:p>
        </p:txBody>
      </p:sp>
      <p:sp>
        <p:nvSpPr>
          <p:cNvPr id="4" name="Slide Number Placeholder 3"/>
          <p:cNvSpPr>
            <a:spLocks noGrp="1"/>
          </p:cNvSpPr>
          <p:nvPr>
            <p:ph type="sldNum" sz="quarter" idx="12"/>
          </p:nvPr>
        </p:nvSpPr>
        <p:spPr/>
        <p:txBody>
          <a:bodyPr/>
          <a:lstStyle/>
          <a:p>
            <a:fld id="{999664BB-7DF9-46D8-910C-AD97F2973DBA}" type="slidenum">
              <a:rPr lang="en-US" smtClean="0"/>
              <a:pPr/>
              <a:t>26</a:t>
            </a:fld>
            <a:endParaRPr lang="en-US"/>
          </a:p>
        </p:txBody>
      </p:sp>
    </p:spTree>
    <p:extLst>
      <p:ext uri="{BB962C8B-B14F-4D97-AF65-F5344CB8AC3E}">
        <p14:creationId xmlns:p14="http://schemas.microsoft.com/office/powerpoint/2010/main" val="21777250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Algorithm</a:t>
            </a:r>
            <a:endParaRPr lang="en-US" sz="3600" b="1" dirty="0"/>
          </a:p>
        </p:txBody>
      </p:sp>
      <p:sp>
        <p:nvSpPr>
          <p:cNvPr id="4" name="Slide Number Placeholder 3"/>
          <p:cNvSpPr>
            <a:spLocks noGrp="1"/>
          </p:cNvSpPr>
          <p:nvPr>
            <p:ph type="sldNum" sz="quarter" idx="12"/>
          </p:nvPr>
        </p:nvSpPr>
        <p:spPr/>
        <p:txBody>
          <a:bodyPr/>
          <a:lstStyle/>
          <a:p>
            <a:fld id="{999664BB-7DF9-46D8-910C-AD97F2973DBA}" type="slidenum">
              <a:rPr lang="en-US" smtClean="0"/>
              <a:pPr/>
              <a:t>27</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2438399" y="1524000"/>
            <a:ext cx="5515429" cy="4572000"/>
          </a:xfrm>
          <a:prstGeom prst="rect">
            <a:avLst/>
          </a:prstGeom>
          <a:noFill/>
          <a:ln w="9525">
            <a:noFill/>
            <a:miter lim="800000"/>
            <a:headEnd/>
            <a:tailEnd/>
          </a:ln>
          <a:effectLst/>
        </p:spPr>
      </p:pic>
    </p:spTree>
    <p:extLst>
      <p:ext uri="{BB962C8B-B14F-4D97-AF65-F5344CB8AC3E}">
        <p14:creationId xmlns:p14="http://schemas.microsoft.com/office/powerpoint/2010/main" val="33824898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Idea of Prim’s algorithm</a:t>
            </a:r>
            <a:endParaRPr lang="en-US" sz="3600" b="1" dirty="0"/>
          </a:p>
        </p:txBody>
      </p:sp>
      <p:sp>
        <p:nvSpPr>
          <p:cNvPr id="3" name="Slide Number Placeholder 2"/>
          <p:cNvSpPr>
            <a:spLocks noGrp="1"/>
          </p:cNvSpPr>
          <p:nvPr>
            <p:ph type="sldNum" sz="quarter" idx="12"/>
          </p:nvPr>
        </p:nvSpPr>
        <p:spPr/>
        <p:txBody>
          <a:bodyPr/>
          <a:lstStyle/>
          <a:p>
            <a:fld id="{999664BB-7DF9-46D8-910C-AD97F2973DBA}" type="slidenum">
              <a:rPr lang="en-US" smtClean="0"/>
              <a:pPr/>
              <a:t>28</a:t>
            </a:fld>
            <a:endParaRPr lang="en-US"/>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1981200"/>
            <a:ext cx="7839075" cy="3292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34105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1143000"/>
            <a:ext cx="6372001" cy="548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715962"/>
          </a:xfrm>
        </p:spPr>
        <p:txBody>
          <a:bodyPr>
            <a:normAutofit/>
          </a:bodyPr>
          <a:lstStyle/>
          <a:p>
            <a:r>
              <a:rPr lang="en-US" sz="3600" b="1" dirty="0" smtClean="0"/>
              <a:t>Prim’s Algorithm</a:t>
            </a:r>
            <a:endParaRPr lang="en-US" sz="3600" dirty="0"/>
          </a:p>
        </p:txBody>
      </p:sp>
      <p:sp>
        <p:nvSpPr>
          <p:cNvPr id="2" name="Slide Number Placeholder 1"/>
          <p:cNvSpPr>
            <a:spLocks noGrp="1"/>
          </p:cNvSpPr>
          <p:nvPr>
            <p:ph type="sldNum" sz="quarter" idx="12"/>
          </p:nvPr>
        </p:nvSpPr>
        <p:spPr/>
        <p:txBody>
          <a:bodyPr/>
          <a:lstStyle/>
          <a:p>
            <a:fld id="{999664BB-7DF9-46D8-910C-AD97F2973DBA}" type="slidenum">
              <a:rPr lang="en-US" smtClean="0"/>
              <a:pPr/>
              <a:t>29</a:t>
            </a:fld>
            <a:endParaRPr lang="en-US"/>
          </a:p>
        </p:txBody>
      </p:sp>
    </p:spTree>
    <p:extLst>
      <p:ext uri="{BB962C8B-B14F-4D97-AF65-F5344CB8AC3E}">
        <p14:creationId xmlns:p14="http://schemas.microsoft.com/office/powerpoint/2010/main" val="653429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669925" y="498475"/>
            <a:ext cx="7254875" cy="457200"/>
          </a:xfrm>
          <a:prstGeom prst="rect">
            <a:avLst/>
          </a:prstGeom>
          <a:noFill/>
          <a:ln w="9525">
            <a:noFill/>
            <a:miter lim="800000"/>
            <a:headEnd/>
            <a:tailEnd/>
          </a:ln>
          <a:effectLst/>
        </p:spPr>
        <p:txBody>
          <a:bodyPr>
            <a:spAutoFit/>
          </a:bodyPr>
          <a:lstStyle/>
          <a:p>
            <a:endParaRPr lang="el-GR" altLang="el-GR"/>
          </a:p>
        </p:txBody>
      </p:sp>
      <p:sp>
        <p:nvSpPr>
          <p:cNvPr id="4099" name="Oval 4"/>
          <p:cNvSpPr>
            <a:spLocks noChangeArrowheads="1"/>
          </p:cNvSpPr>
          <p:nvPr/>
        </p:nvSpPr>
        <p:spPr bwMode="auto">
          <a:xfrm>
            <a:off x="609600" y="6858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4100" name="Oval 5"/>
          <p:cNvSpPr>
            <a:spLocks noChangeArrowheads="1"/>
          </p:cNvSpPr>
          <p:nvPr/>
        </p:nvSpPr>
        <p:spPr bwMode="auto">
          <a:xfrm>
            <a:off x="1295400" y="6858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4101" name="Oval 6"/>
          <p:cNvSpPr>
            <a:spLocks noChangeArrowheads="1"/>
          </p:cNvSpPr>
          <p:nvPr/>
        </p:nvSpPr>
        <p:spPr bwMode="auto">
          <a:xfrm>
            <a:off x="609600" y="14478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4102" name="Oval 7"/>
          <p:cNvSpPr>
            <a:spLocks noChangeArrowheads="1"/>
          </p:cNvSpPr>
          <p:nvPr/>
        </p:nvSpPr>
        <p:spPr bwMode="auto">
          <a:xfrm>
            <a:off x="1295400" y="14478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4103" name="AutoShape 8"/>
          <p:cNvCxnSpPr>
            <a:cxnSpLocks noChangeShapeType="1"/>
            <a:stCxn id="4099" idx="6"/>
            <a:endCxn id="4100" idx="2"/>
          </p:cNvCxnSpPr>
          <p:nvPr/>
        </p:nvCxnSpPr>
        <p:spPr bwMode="auto">
          <a:xfrm>
            <a:off x="914400" y="838200"/>
            <a:ext cx="381000" cy="0"/>
          </a:xfrm>
          <a:prstGeom prst="straightConnector1">
            <a:avLst/>
          </a:prstGeom>
          <a:noFill/>
          <a:ln w="9525">
            <a:solidFill>
              <a:schemeClr val="tx1"/>
            </a:solidFill>
            <a:round/>
            <a:headEnd/>
            <a:tailEnd/>
          </a:ln>
          <a:effectLst/>
        </p:spPr>
      </p:cxnSp>
      <p:cxnSp>
        <p:nvCxnSpPr>
          <p:cNvPr id="4104" name="AutoShape 9"/>
          <p:cNvCxnSpPr>
            <a:cxnSpLocks noChangeShapeType="1"/>
            <a:stCxn id="4099" idx="4"/>
            <a:endCxn id="4101" idx="0"/>
          </p:cNvCxnSpPr>
          <p:nvPr/>
        </p:nvCxnSpPr>
        <p:spPr bwMode="auto">
          <a:xfrm>
            <a:off x="762000" y="990600"/>
            <a:ext cx="0" cy="457200"/>
          </a:xfrm>
          <a:prstGeom prst="straightConnector1">
            <a:avLst/>
          </a:prstGeom>
          <a:noFill/>
          <a:ln w="9525">
            <a:solidFill>
              <a:schemeClr val="tx1"/>
            </a:solidFill>
            <a:round/>
            <a:headEnd/>
            <a:tailEnd/>
          </a:ln>
          <a:effectLst/>
        </p:spPr>
      </p:cxnSp>
      <p:cxnSp>
        <p:nvCxnSpPr>
          <p:cNvPr id="4105" name="AutoShape 10"/>
          <p:cNvCxnSpPr>
            <a:cxnSpLocks noChangeShapeType="1"/>
            <a:stCxn id="4101" idx="6"/>
            <a:endCxn id="4102" idx="2"/>
          </p:cNvCxnSpPr>
          <p:nvPr/>
        </p:nvCxnSpPr>
        <p:spPr bwMode="auto">
          <a:xfrm>
            <a:off x="914400" y="1600200"/>
            <a:ext cx="381000" cy="0"/>
          </a:xfrm>
          <a:prstGeom prst="straightConnector1">
            <a:avLst/>
          </a:prstGeom>
          <a:noFill/>
          <a:ln w="9525">
            <a:solidFill>
              <a:schemeClr val="tx1"/>
            </a:solidFill>
            <a:round/>
            <a:headEnd/>
            <a:tailEnd/>
          </a:ln>
          <a:effectLst/>
        </p:spPr>
      </p:cxnSp>
      <p:cxnSp>
        <p:nvCxnSpPr>
          <p:cNvPr id="4106" name="AutoShape 11"/>
          <p:cNvCxnSpPr>
            <a:cxnSpLocks noChangeShapeType="1"/>
            <a:stCxn id="4100" idx="4"/>
            <a:endCxn id="4102" idx="0"/>
          </p:cNvCxnSpPr>
          <p:nvPr/>
        </p:nvCxnSpPr>
        <p:spPr bwMode="auto">
          <a:xfrm>
            <a:off x="1447800" y="990600"/>
            <a:ext cx="0" cy="457200"/>
          </a:xfrm>
          <a:prstGeom prst="straightConnector1">
            <a:avLst/>
          </a:prstGeom>
          <a:noFill/>
          <a:ln w="9525">
            <a:solidFill>
              <a:schemeClr val="tx1"/>
            </a:solidFill>
            <a:round/>
            <a:headEnd/>
            <a:tailEnd/>
          </a:ln>
          <a:effectLst/>
        </p:spPr>
      </p:cxnSp>
      <p:cxnSp>
        <p:nvCxnSpPr>
          <p:cNvPr id="4107" name="AutoShape 12"/>
          <p:cNvCxnSpPr>
            <a:cxnSpLocks noChangeShapeType="1"/>
            <a:stCxn id="4100" idx="3"/>
            <a:endCxn id="4101" idx="7"/>
          </p:cNvCxnSpPr>
          <p:nvPr/>
        </p:nvCxnSpPr>
        <p:spPr bwMode="auto">
          <a:xfrm flipH="1">
            <a:off x="869950" y="946150"/>
            <a:ext cx="469900" cy="546100"/>
          </a:xfrm>
          <a:prstGeom prst="straightConnector1">
            <a:avLst/>
          </a:prstGeom>
          <a:noFill/>
          <a:ln w="9525">
            <a:solidFill>
              <a:schemeClr val="tx1"/>
            </a:solidFill>
            <a:round/>
            <a:headEnd/>
            <a:tailEnd/>
          </a:ln>
          <a:effectLst/>
        </p:spPr>
      </p:cxnSp>
      <p:cxnSp>
        <p:nvCxnSpPr>
          <p:cNvPr id="4108" name="AutoShape 13"/>
          <p:cNvCxnSpPr>
            <a:cxnSpLocks noChangeShapeType="1"/>
            <a:stCxn id="4099" idx="5"/>
            <a:endCxn id="4102" idx="1"/>
          </p:cNvCxnSpPr>
          <p:nvPr/>
        </p:nvCxnSpPr>
        <p:spPr bwMode="auto">
          <a:xfrm>
            <a:off x="869950" y="946150"/>
            <a:ext cx="469900" cy="546100"/>
          </a:xfrm>
          <a:prstGeom prst="straightConnector1">
            <a:avLst/>
          </a:prstGeom>
          <a:noFill/>
          <a:ln w="9525">
            <a:solidFill>
              <a:schemeClr val="tx1"/>
            </a:solidFill>
            <a:round/>
            <a:headEnd/>
            <a:tailEnd/>
          </a:ln>
          <a:effectLst/>
        </p:spPr>
      </p:cxnSp>
      <p:sp>
        <p:nvSpPr>
          <p:cNvPr id="4109" name="Oval 14"/>
          <p:cNvSpPr>
            <a:spLocks noChangeArrowheads="1"/>
          </p:cNvSpPr>
          <p:nvPr/>
        </p:nvSpPr>
        <p:spPr bwMode="auto">
          <a:xfrm>
            <a:off x="2590800" y="685800"/>
            <a:ext cx="304800" cy="304800"/>
          </a:xfrm>
          <a:prstGeom prst="ellipse">
            <a:avLst/>
          </a:prstGeom>
          <a:solidFill>
            <a:schemeClr val="accent2"/>
          </a:solidFill>
          <a:ln w="9525">
            <a:solidFill>
              <a:schemeClr val="tx1"/>
            </a:solidFill>
            <a:round/>
            <a:headEnd/>
            <a:tailEnd/>
          </a:ln>
          <a:effectLst/>
        </p:spPr>
        <p:txBody>
          <a:bodyPr wrap="none" anchor="ctr"/>
          <a:lstStyle/>
          <a:p>
            <a:endParaRPr lang="el-GR" altLang="el-GR"/>
          </a:p>
        </p:txBody>
      </p:sp>
      <p:sp>
        <p:nvSpPr>
          <p:cNvPr id="4110" name="Oval 15"/>
          <p:cNvSpPr>
            <a:spLocks noChangeArrowheads="1"/>
          </p:cNvSpPr>
          <p:nvPr/>
        </p:nvSpPr>
        <p:spPr bwMode="auto">
          <a:xfrm>
            <a:off x="3276600" y="685800"/>
            <a:ext cx="304800" cy="304800"/>
          </a:xfrm>
          <a:prstGeom prst="ellipse">
            <a:avLst/>
          </a:prstGeom>
          <a:solidFill>
            <a:schemeClr val="accent2"/>
          </a:solidFill>
          <a:ln w="9525">
            <a:solidFill>
              <a:schemeClr val="tx1"/>
            </a:solidFill>
            <a:round/>
            <a:headEnd/>
            <a:tailEnd/>
          </a:ln>
          <a:effectLst/>
        </p:spPr>
        <p:txBody>
          <a:bodyPr wrap="none" anchor="ctr"/>
          <a:lstStyle/>
          <a:p>
            <a:endParaRPr lang="el-GR" altLang="el-GR"/>
          </a:p>
        </p:txBody>
      </p:sp>
      <p:sp>
        <p:nvSpPr>
          <p:cNvPr id="4111" name="Oval 16"/>
          <p:cNvSpPr>
            <a:spLocks noChangeArrowheads="1"/>
          </p:cNvSpPr>
          <p:nvPr/>
        </p:nvSpPr>
        <p:spPr bwMode="auto">
          <a:xfrm>
            <a:off x="2590800" y="1447800"/>
            <a:ext cx="304800" cy="304800"/>
          </a:xfrm>
          <a:prstGeom prst="ellipse">
            <a:avLst/>
          </a:prstGeom>
          <a:solidFill>
            <a:schemeClr val="accent2"/>
          </a:solidFill>
          <a:ln w="9525">
            <a:solidFill>
              <a:schemeClr val="tx1"/>
            </a:solidFill>
            <a:round/>
            <a:headEnd/>
            <a:tailEnd/>
          </a:ln>
          <a:effectLst/>
        </p:spPr>
        <p:txBody>
          <a:bodyPr wrap="none" anchor="ctr"/>
          <a:lstStyle/>
          <a:p>
            <a:endParaRPr lang="el-GR" altLang="el-GR"/>
          </a:p>
        </p:txBody>
      </p:sp>
      <p:sp>
        <p:nvSpPr>
          <p:cNvPr id="4112" name="Oval 17"/>
          <p:cNvSpPr>
            <a:spLocks noChangeArrowheads="1"/>
          </p:cNvSpPr>
          <p:nvPr/>
        </p:nvSpPr>
        <p:spPr bwMode="auto">
          <a:xfrm>
            <a:off x="3276600" y="1447800"/>
            <a:ext cx="304800" cy="304800"/>
          </a:xfrm>
          <a:prstGeom prst="ellipse">
            <a:avLst/>
          </a:prstGeom>
          <a:solidFill>
            <a:schemeClr val="accent2"/>
          </a:solidFill>
          <a:ln w="9525">
            <a:solidFill>
              <a:schemeClr val="tx1"/>
            </a:solidFill>
            <a:round/>
            <a:headEnd/>
            <a:tailEnd/>
          </a:ln>
          <a:effectLst/>
        </p:spPr>
        <p:txBody>
          <a:bodyPr wrap="none" anchor="ctr"/>
          <a:lstStyle/>
          <a:p>
            <a:endParaRPr lang="el-GR" altLang="el-GR"/>
          </a:p>
        </p:txBody>
      </p:sp>
      <p:cxnSp>
        <p:nvCxnSpPr>
          <p:cNvPr id="4113" name="AutoShape 18"/>
          <p:cNvCxnSpPr>
            <a:cxnSpLocks noChangeShapeType="1"/>
            <a:stCxn id="4109" idx="6"/>
            <a:endCxn id="4110" idx="2"/>
          </p:cNvCxnSpPr>
          <p:nvPr/>
        </p:nvCxnSpPr>
        <p:spPr bwMode="auto">
          <a:xfrm>
            <a:off x="2895600" y="838200"/>
            <a:ext cx="381000" cy="0"/>
          </a:xfrm>
          <a:prstGeom prst="straightConnector1">
            <a:avLst/>
          </a:prstGeom>
          <a:noFill/>
          <a:ln w="9525">
            <a:solidFill>
              <a:schemeClr val="tx1"/>
            </a:solidFill>
            <a:round/>
            <a:headEnd/>
            <a:tailEnd/>
          </a:ln>
          <a:effectLst/>
        </p:spPr>
      </p:cxnSp>
      <p:cxnSp>
        <p:nvCxnSpPr>
          <p:cNvPr id="4114" name="AutoShape 19"/>
          <p:cNvCxnSpPr>
            <a:cxnSpLocks noChangeShapeType="1"/>
            <a:stCxn id="4109" idx="4"/>
            <a:endCxn id="4111" idx="0"/>
          </p:cNvCxnSpPr>
          <p:nvPr/>
        </p:nvCxnSpPr>
        <p:spPr bwMode="auto">
          <a:xfrm>
            <a:off x="2743200" y="990600"/>
            <a:ext cx="0" cy="457200"/>
          </a:xfrm>
          <a:prstGeom prst="straightConnector1">
            <a:avLst/>
          </a:prstGeom>
          <a:noFill/>
          <a:ln w="9525">
            <a:solidFill>
              <a:schemeClr val="tx1"/>
            </a:solidFill>
            <a:round/>
            <a:headEnd/>
            <a:tailEnd/>
          </a:ln>
          <a:effectLst/>
        </p:spPr>
      </p:cxnSp>
      <p:cxnSp>
        <p:nvCxnSpPr>
          <p:cNvPr id="4115" name="AutoShape 20"/>
          <p:cNvCxnSpPr>
            <a:cxnSpLocks noChangeShapeType="1"/>
            <a:stCxn id="4110" idx="4"/>
            <a:endCxn id="4112" idx="0"/>
          </p:cNvCxnSpPr>
          <p:nvPr/>
        </p:nvCxnSpPr>
        <p:spPr bwMode="auto">
          <a:xfrm>
            <a:off x="3429000" y="990600"/>
            <a:ext cx="0" cy="457200"/>
          </a:xfrm>
          <a:prstGeom prst="straightConnector1">
            <a:avLst/>
          </a:prstGeom>
          <a:noFill/>
          <a:ln w="9525">
            <a:solidFill>
              <a:schemeClr val="tx1"/>
            </a:solidFill>
            <a:round/>
            <a:headEnd/>
            <a:tailEnd/>
          </a:ln>
          <a:effectLst/>
        </p:spPr>
      </p:cxnSp>
      <p:sp>
        <p:nvSpPr>
          <p:cNvPr id="4116" name="Oval 21"/>
          <p:cNvSpPr>
            <a:spLocks noChangeArrowheads="1"/>
          </p:cNvSpPr>
          <p:nvPr/>
        </p:nvSpPr>
        <p:spPr bwMode="auto">
          <a:xfrm>
            <a:off x="6172200" y="685800"/>
            <a:ext cx="304800" cy="304800"/>
          </a:xfrm>
          <a:prstGeom prst="ellipse">
            <a:avLst/>
          </a:prstGeom>
          <a:solidFill>
            <a:schemeClr val="accent2"/>
          </a:solidFill>
          <a:ln w="9525">
            <a:solidFill>
              <a:schemeClr val="tx1"/>
            </a:solidFill>
            <a:round/>
            <a:headEnd/>
            <a:tailEnd/>
          </a:ln>
          <a:effectLst/>
        </p:spPr>
        <p:txBody>
          <a:bodyPr wrap="none" anchor="ctr"/>
          <a:lstStyle/>
          <a:p>
            <a:endParaRPr lang="el-GR" altLang="el-GR"/>
          </a:p>
        </p:txBody>
      </p:sp>
      <p:sp>
        <p:nvSpPr>
          <p:cNvPr id="4117" name="Oval 22"/>
          <p:cNvSpPr>
            <a:spLocks noChangeArrowheads="1"/>
          </p:cNvSpPr>
          <p:nvPr/>
        </p:nvSpPr>
        <p:spPr bwMode="auto">
          <a:xfrm>
            <a:off x="6858000" y="685800"/>
            <a:ext cx="304800" cy="304800"/>
          </a:xfrm>
          <a:prstGeom prst="ellipse">
            <a:avLst/>
          </a:prstGeom>
          <a:solidFill>
            <a:schemeClr val="accent2"/>
          </a:solidFill>
          <a:ln w="9525">
            <a:solidFill>
              <a:schemeClr val="tx1"/>
            </a:solidFill>
            <a:round/>
            <a:headEnd/>
            <a:tailEnd/>
          </a:ln>
          <a:effectLst/>
        </p:spPr>
        <p:txBody>
          <a:bodyPr wrap="none" anchor="ctr"/>
          <a:lstStyle/>
          <a:p>
            <a:endParaRPr lang="el-GR" altLang="el-GR"/>
          </a:p>
        </p:txBody>
      </p:sp>
      <p:sp>
        <p:nvSpPr>
          <p:cNvPr id="4118" name="Oval 23"/>
          <p:cNvSpPr>
            <a:spLocks noChangeArrowheads="1"/>
          </p:cNvSpPr>
          <p:nvPr/>
        </p:nvSpPr>
        <p:spPr bwMode="auto">
          <a:xfrm>
            <a:off x="6172200" y="1447800"/>
            <a:ext cx="304800" cy="304800"/>
          </a:xfrm>
          <a:prstGeom prst="ellipse">
            <a:avLst/>
          </a:prstGeom>
          <a:solidFill>
            <a:schemeClr val="accent2"/>
          </a:solidFill>
          <a:ln w="9525">
            <a:solidFill>
              <a:schemeClr val="tx1"/>
            </a:solidFill>
            <a:round/>
            <a:headEnd/>
            <a:tailEnd/>
          </a:ln>
          <a:effectLst/>
        </p:spPr>
        <p:txBody>
          <a:bodyPr wrap="none" anchor="ctr"/>
          <a:lstStyle/>
          <a:p>
            <a:endParaRPr lang="el-GR" altLang="el-GR"/>
          </a:p>
        </p:txBody>
      </p:sp>
      <p:sp>
        <p:nvSpPr>
          <p:cNvPr id="4119" name="Oval 24"/>
          <p:cNvSpPr>
            <a:spLocks noChangeArrowheads="1"/>
          </p:cNvSpPr>
          <p:nvPr/>
        </p:nvSpPr>
        <p:spPr bwMode="auto">
          <a:xfrm>
            <a:off x="6858000" y="1447800"/>
            <a:ext cx="304800" cy="304800"/>
          </a:xfrm>
          <a:prstGeom prst="ellipse">
            <a:avLst/>
          </a:prstGeom>
          <a:solidFill>
            <a:schemeClr val="accent2"/>
          </a:solidFill>
          <a:ln w="9525">
            <a:solidFill>
              <a:schemeClr val="tx1"/>
            </a:solidFill>
            <a:round/>
            <a:headEnd/>
            <a:tailEnd/>
          </a:ln>
          <a:effectLst/>
        </p:spPr>
        <p:txBody>
          <a:bodyPr wrap="none" anchor="ctr"/>
          <a:lstStyle/>
          <a:p>
            <a:endParaRPr lang="el-GR" altLang="el-GR"/>
          </a:p>
        </p:txBody>
      </p:sp>
      <p:cxnSp>
        <p:nvCxnSpPr>
          <p:cNvPr id="4120" name="AutoShape 25"/>
          <p:cNvCxnSpPr>
            <a:cxnSpLocks noChangeShapeType="1"/>
            <a:stCxn id="4116" idx="4"/>
            <a:endCxn id="4118" idx="0"/>
          </p:cNvCxnSpPr>
          <p:nvPr/>
        </p:nvCxnSpPr>
        <p:spPr bwMode="auto">
          <a:xfrm>
            <a:off x="6324600" y="990600"/>
            <a:ext cx="0" cy="457200"/>
          </a:xfrm>
          <a:prstGeom prst="straightConnector1">
            <a:avLst/>
          </a:prstGeom>
          <a:noFill/>
          <a:ln w="9525">
            <a:solidFill>
              <a:schemeClr val="tx1"/>
            </a:solidFill>
            <a:round/>
            <a:headEnd/>
            <a:tailEnd/>
          </a:ln>
          <a:effectLst/>
        </p:spPr>
      </p:cxnSp>
      <p:cxnSp>
        <p:nvCxnSpPr>
          <p:cNvPr id="4121" name="AutoShape 26"/>
          <p:cNvCxnSpPr>
            <a:cxnSpLocks noChangeShapeType="1"/>
            <a:stCxn id="4118" idx="6"/>
            <a:endCxn id="4119" idx="2"/>
          </p:cNvCxnSpPr>
          <p:nvPr/>
        </p:nvCxnSpPr>
        <p:spPr bwMode="auto">
          <a:xfrm>
            <a:off x="6477000" y="1600200"/>
            <a:ext cx="381000" cy="0"/>
          </a:xfrm>
          <a:prstGeom prst="straightConnector1">
            <a:avLst/>
          </a:prstGeom>
          <a:noFill/>
          <a:ln w="9525">
            <a:solidFill>
              <a:schemeClr val="tx1"/>
            </a:solidFill>
            <a:round/>
            <a:headEnd/>
            <a:tailEnd/>
          </a:ln>
          <a:effectLst/>
        </p:spPr>
      </p:cxnSp>
      <p:cxnSp>
        <p:nvCxnSpPr>
          <p:cNvPr id="4122" name="AutoShape 27"/>
          <p:cNvCxnSpPr>
            <a:cxnSpLocks noChangeShapeType="1"/>
            <a:stCxn id="4117" idx="4"/>
            <a:endCxn id="4119" idx="0"/>
          </p:cNvCxnSpPr>
          <p:nvPr/>
        </p:nvCxnSpPr>
        <p:spPr bwMode="auto">
          <a:xfrm>
            <a:off x="7010400" y="990600"/>
            <a:ext cx="0" cy="457200"/>
          </a:xfrm>
          <a:prstGeom prst="straightConnector1">
            <a:avLst/>
          </a:prstGeom>
          <a:noFill/>
          <a:ln w="9525">
            <a:solidFill>
              <a:schemeClr val="tx1"/>
            </a:solidFill>
            <a:round/>
            <a:headEnd/>
            <a:tailEnd/>
          </a:ln>
          <a:effectLst/>
        </p:spPr>
      </p:cxnSp>
      <p:sp>
        <p:nvSpPr>
          <p:cNvPr id="4123" name="Text Box 42"/>
          <p:cNvSpPr txBox="1">
            <a:spLocks noChangeArrowheads="1"/>
          </p:cNvSpPr>
          <p:nvPr/>
        </p:nvSpPr>
        <p:spPr bwMode="auto">
          <a:xfrm>
            <a:off x="4267200" y="228600"/>
            <a:ext cx="3200400" cy="396875"/>
          </a:xfrm>
          <a:prstGeom prst="rect">
            <a:avLst/>
          </a:prstGeom>
          <a:noFill/>
          <a:ln w="9525">
            <a:noFill/>
            <a:miter lim="800000"/>
            <a:headEnd/>
            <a:tailEnd/>
          </a:ln>
          <a:effectLst/>
        </p:spPr>
        <p:txBody>
          <a:bodyPr>
            <a:spAutoFit/>
          </a:bodyPr>
          <a:lstStyle/>
          <a:p>
            <a:pPr>
              <a:spcBef>
                <a:spcPct val="50000"/>
              </a:spcBef>
            </a:pPr>
            <a:r>
              <a:rPr lang="en-US" altLang="el-GR" sz="2000"/>
              <a:t>All 16 of its Spanning Trees</a:t>
            </a:r>
            <a:endParaRPr lang="en-US" altLang="el-GR"/>
          </a:p>
        </p:txBody>
      </p:sp>
      <p:sp>
        <p:nvSpPr>
          <p:cNvPr id="4124" name="Text Box 43"/>
          <p:cNvSpPr txBox="1">
            <a:spLocks noChangeArrowheads="1"/>
          </p:cNvSpPr>
          <p:nvPr/>
        </p:nvSpPr>
        <p:spPr bwMode="auto">
          <a:xfrm>
            <a:off x="228600" y="228600"/>
            <a:ext cx="1905000" cy="396875"/>
          </a:xfrm>
          <a:prstGeom prst="rect">
            <a:avLst/>
          </a:prstGeom>
          <a:noFill/>
          <a:ln w="9525">
            <a:noFill/>
            <a:miter lim="800000"/>
            <a:headEnd/>
            <a:tailEnd/>
          </a:ln>
          <a:effectLst/>
        </p:spPr>
        <p:txBody>
          <a:bodyPr>
            <a:spAutoFit/>
          </a:bodyPr>
          <a:lstStyle/>
          <a:p>
            <a:pPr>
              <a:spcBef>
                <a:spcPct val="50000"/>
              </a:spcBef>
            </a:pPr>
            <a:r>
              <a:rPr lang="en-US" altLang="el-GR" sz="2000"/>
              <a:t>Complete Graph</a:t>
            </a:r>
            <a:endParaRPr lang="en-US" altLang="el-GR"/>
          </a:p>
        </p:txBody>
      </p:sp>
      <p:sp>
        <p:nvSpPr>
          <p:cNvPr id="4125" name="Oval 44"/>
          <p:cNvSpPr>
            <a:spLocks noChangeArrowheads="1"/>
          </p:cNvSpPr>
          <p:nvPr/>
        </p:nvSpPr>
        <p:spPr bwMode="auto">
          <a:xfrm>
            <a:off x="4419600" y="6858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4126" name="Oval 45"/>
          <p:cNvSpPr>
            <a:spLocks noChangeArrowheads="1"/>
          </p:cNvSpPr>
          <p:nvPr/>
        </p:nvSpPr>
        <p:spPr bwMode="auto">
          <a:xfrm>
            <a:off x="5105400" y="6858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4127" name="Oval 46"/>
          <p:cNvSpPr>
            <a:spLocks noChangeArrowheads="1"/>
          </p:cNvSpPr>
          <p:nvPr/>
        </p:nvSpPr>
        <p:spPr bwMode="auto">
          <a:xfrm>
            <a:off x="4419600" y="14478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4128" name="Oval 47"/>
          <p:cNvSpPr>
            <a:spLocks noChangeArrowheads="1"/>
          </p:cNvSpPr>
          <p:nvPr/>
        </p:nvSpPr>
        <p:spPr bwMode="auto">
          <a:xfrm>
            <a:off x="5105400" y="14478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4129" name="AutoShape 48"/>
          <p:cNvCxnSpPr>
            <a:cxnSpLocks noChangeShapeType="1"/>
            <a:stCxn id="4125" idx="6"/>
            <a:endCxn id="4126" idx="2"/>
          </p:cNvCxnSpPr>
          <p:nvPr/>
        </p:nvCxnSpPr>
        <p:spPr bwMode="auto">
          <a:xfrm>
            <a:off x="4724400" y="838200"/>
            <a:ext cx="381000" cy="0"/>
          </a:xfrm>
          <a:prstGeom prst="straightConnector1">
            <a:avLst/>
          </a:prstGeom>
          <a:noFill/>
          <a:ln w="9525">
            <a:solidFill>
              <a:schemeClr val="tx1"/>
            </a:solidFill>
            <a:round/>
            <a:headEnd/>
            <a:tailEnd/>
          </a:ln>
          <a:effectLst/>
        </p:spPr>
      </p:cxnSp>
      <p:cxnSp>
        <p:nvCxnSpPr>
          <p:cNvPr id="4130" name="AutoShape 49"/>
          <p:cNvCxnSpPr>
            <a:cxnSpLocks noChangeShapeType="1"/>
            <a:stCxn id="4125" idx="4"/>
            <a:endCxn id="4127" idx="0"/>
          </p:cNvCxnSpPr>
          <p:nvPr/>
        </p:nvCxnSpPr>
        <p:spPr bwMode="auto">
          <a:xfrm>
            <a:off x="4572000" y="990600"/>
            <a:ext cx="0" cy="457200"/>
          </a:xfrm>
          <a:prstGeom prst="straightConnector1">
            <a:avLst/>
          </a:prstGeom>
          <a:noFill/>
          <a:ln w="9525">
            <a:solidFill>
              <a:schemeClr val="tx1"/>
            </a:solidFill>
            <a:round/>
            <a:headEnd/>
            <a:tailEnd/>
          </a:ln>
          <a:effectLst/>
        </p:spPr>
      </p:cxnSp>
      <p:cxnSp>
        <p:nvCxnSpPr>
          <p:cNvPr id="4131" name="AutoShape 50"/>
          <p:cNvCxnSpPr>
            <a:cxnSpLocks noChangeShapeType="1"/>
          </p:cNvCxnSpPr>
          <p:nvPr/>
        </p:nvCxnSpPr>
        <p:spPr bwMode="auto">
          <a:xfrm>
            <a:off x="4724400" y="1600200"/>
            <a:ext cx="381000" cy="0"/>
          </a:xfrm>
          <a:prstGeom prst="straightConnector1">
            <a:avLst/>
          </a:prstGeom>
          <a:noFill/>
          <a:ln w="9525">
            <a:solidFill>
              <a:schemeClr val="tx1"/>
            </a:solidFill>
            <a:round/>
            <a:headEnd/>
            <a:tailEnd/>
          </a:ln>
          <a:effectLst/>
        </p:spPr>
      </p:cxnSp>
      <p:sp>
        <p:nvSpPr>
          <p:cNvPr id="4132" name="Oval 51"/>
          <p:cNvSpPr>
            <a:spLocks noChangeArrowheads="1"/>
          </p:cNvSpPr>
          <p:nvPr/>
        </p:nvSpPr>
        <p:spPr bwMode="auto">
          <a:xfrm>
            <a:off x="7924800" y="6858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4133" name="Oval 52"/>
          <p:cNvSpPr>
            <a:spLocks noChangeArrowheads="1"/>
          </p:cNvSpPr>
          <p:nvPr/>
        </p:nvSpPr>
        <p:spPr bwMode="auto">
          <a:xfrm>
            <a:off x="8610600" y="6858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4134" name="Oval 53"/>
          <p:cNvSpPr>
            <a:spLocks noChangeArrowheads="1"/>
          </p:cNvSpPr>
          <p:nvPr/>
        </p:nvSpPr>
        <p:spPr bwMode="auto">
          <a:xfrm>
            <a:off x="7924800" y="14478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4135" name="Oval 54"/>
          <p:cNvSpPr>
            <a:spLocks noChangeArrowheads="1"/>
          </p:cNvSpPr>
          <p:nvPr/>
        </p:nvSpPr>
        <p:spPr bwMode="auto">
          <a:xfrm>
            <a:off x="8610600" y="14478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4136" name="AutoShape 55"/>
          <p:cNvCxnSpPr>
            <a:cxnSpLocks noChangeShapeType="1"/>
            <a:stCxn id="4132" idx="6"/>
            <a:endCxn id="4133" idx="2"/>
          </p:cNvCxnSpPr>
          <p:nvPr/>
        </p:nvCxnSpPr>
        <p:spPr bwMode="auto">
          <a:xfrm>
            <a:off x="8229600" y="838200"/>
            <a:ext cx="381000" cy="0"/>
          </a:xfrm>
          <a:prstGeom prst="straightConnector1">
            <a:avLst/>
          </a:prstGeom>
          <a:noFill/>
          <a:ln w="9525">
            <a:solidFill>
              <a:schemeClr val="tx1"/>
            </a:solidFill>
            <a:round/>
            <a:headEnd/>
            <a:tailEnd/>
          </a:ln>
          <a:effectLst/>
        </p:spPr>
      </p:cxnSp>
      <p:cxnSp>
        <p:nvCxnSpPr>
          <p:cNvPr id="4137" name="AutoShape 56"/>
          <p:cNvCxnSpPr>
            <a:cxnSpLocks noChangeShapeType="1"/>
          </p:cNvCxnSpPr>
          <p:nvPr/>
        </p:nvCxnSpPr>
        <p:spPr bwMode="auto">
          <a:xfrm>
            <a:off x="8763000" y="990600"/>
            <a:ext cx="0" cy="457200"/>
          </a:xfrm>
          <a:prstGeom prst="straightConnector1">
            <a:avLst/>
          </a:prstGeom>
          <a:noFill/>
          <a:ln w="9525">
            <a:solidFill>
              <a:schemeClr val="tx1"/>
            </a:solidFill>
            <a:round/>
            <a:headEnd/>
            <a:tailEnd/>
          </a:ln>
          <a:effectLst/>
        </p:spPr>
      </p:cxnSp>
      <p:cxnSp>
        <p:nvCxnSpPr>
          <p:cNvPr id="4138" name="AutoShape 57"/>
          <p:cNvCxnSpPr>
            <a:cxnSpLocks noChangeShapeType="1"/>
          </p:cNvCxnSpPr>
          <p:nvPr/>
        </p:nvCxnSpPr>
        <p:spPr bwMode="auto">
          <a:xfrm>
            <a:off x="8229600" y="1600200"/>
            <a:ext cx="381000" cy="0"/>
          </a:xfrm>
          <a:prstGeom prst="straightConnector1">
            <a:avLst/>
          </a:prstGeom>
          <a:noFill/>
          <a:ln w="9525">
            <a:solidFill>
              <a:schemeClr val="tx1"/>
            </a:solidFill>
            <a:round/>
            <a:headEnd/>
            <a:tailEnd/>
          </a:ln>
          <a:effectLst/>
        </p:spPr>
      </p:cxnSp>
      <p:sp>
        <p:nvSpPr>
          <p:cNvPr id="4139" name="Oval 58"/>
          <p:cNvSpPr>
            <a:spLocks noChangeArrowheads="1"/>
          </p:cNvSpPr>
          <p:nvPr/>
        </p:nvSpPr>
        <p:spPr bwMode="auto">
          <a:xfrm>
            <a:off x="2590800" y="2209800"/>
            <a:ext cx="304800" cy="304800"/>
          </a:xfrm>
          <a:prstGeom prst="ellipse">
            <a:avLst/>
          </a:prstGeom>
          <a:solidFill>
            <a:schemeClr val="bg2"/>
          </a:solidFill>
          <a:ln w="9525">
            <a:solidFill>
              <a:schemeClr val="tx1"/>
            </a:solidFill>
            <a:round/>
            <a:headEnd/>
            <a:tailEnd/>
          </a:ln>
          <a:effectLst/>
        </p:spPr>
        <p:txBody>
          <a:bodyPr wrap="none" anchor="ctr"/>
          <a:lstStyle/>
          <a:p>
            <a:endParaRPr lang="el-GR" altLang="el-GR"/>
          </a:p>
        </p:txBody>
      </p:sp>
      <p:sp>
        <p:nvSpPr>
          <p:cNvPr id="4140" name="Oval 59"/>
          <p:cNvSpPr>
            <a:spLocks noChangeArrowheads="1"/>
          </p:cNvSpPr>
          <p:nvPr/>
        </p:nvSpPr>
        <p:spPr bwMode="auto">
          <a:xfrm>
            <a:off x="3276600" y="2209800"/>
            <a:ext cx="304800" cy="304800"/>
          </a:xfrm>
          <a:prstGeom prst="ellipse">
            <a:avLst/>
          </a:prstGeom>
          <a:solidFill>
            <a:schemeClr val="bg2"/>
          </a:solidFill>
          <a:ln w="9525">
            <a:solidFill>
              <a:schemeClr val="tx1"/>
            </a:solidFill>
            <a:round/>
            <a:headEnd/>
            <a:tailEnd/>
          </a:ln>
          <a:effectLst/>
        </p:spPr>
        <p:txBody>
          <a:bodyPr wrap="none" anchor="ctr"/>
          <a:lstStyle/>
          <a:p>
            <a:endParaRPr lang="el-GR" altLang="el-GR"/>
          </a:p>
        </p:txBody>
      </p:sp>
      <p:sp>
        <p:nvSpPr>
          <p:cNvPr id="4141" name="Oval 60"/>
          <p:cNvSpPr>
            <a:spLocks noChangeArrowheads="1"/>
          </p:cNvSpPr>
          <p:nvPr/>
        </p:nvSpPr>
        <p:spPr bwMode="auto">
          <a:xfrm>
            <a:off x="2590800" y="2971800"/>
            <a:ext cx="304800" cy="304800"/>
          </a:xfrm>
          <a:prstGeom prst="ellipse">
            <a:avLst/>
          </a:prstGeom>
          <a:solidFill>
            <a:schemeClr val="bg2"/>
          </a:solidFill>
          <a:ln w="9525">
            <a:solidFill>
              <a:schemeClr val="tx1"/>
            </a:solidFill>
            <a:round/>
            <a:headEnd/>
            <a:tailEnd/>
          </a:ln>
          <a:effectLst/>
        </p:spPr>
        <p:txBody>
          <a:bodyPr wrap="none" anchor="ctr"/>
          <a:lstStyle/>
          <a:p>
            <a:endParaRPr lang="el-GR" altLang="el-GR"/>
          </a:p>
        </p:txBody>
      </p:sp>
      <p:sp>
        <p:nvSpPr>
          <p:cNvPr id="4142" name="Oval 61"/>
          <p:cNvSpPr>
            <a:spLocks noChangeArrowheads="1"/>
          </p:cNvSpPr>
          <p:nvPr/>
        </p:nvSpPr>
        <p:spPr bwMode="auto">
          <a:xfrm>
            <a:off x="3276600" y="2971800"/>
            <a:ext cx="304800" cy="304800"/>
          </a:xfrm>
          <a:prstGeom prst="ellipse">
            <a:avLst/>
          </a:prstGeom>
          <a:solidFill>
            <a:schemeClr val="bg2"/>
          </a:solidFill>
          <a:ln w="9525">
            <a:solidFill>
              <a:schemeClr val="tx1"/>
            </a:solidFill>
            <a:round/>
            <a:headEnd/>
            <a:tailEnd/>
          </a:ln>
          <a:effectLst/>
        </p:spPr>
        <p:txBody>
          <a:bodyPr wrap="none" anchor="ctr"/>
          <a:lstStyle/>
          <a:p>
            <a:endParaRPr lang="el-GR" altLang="el-GR"/>
          </a:p>
        </p:txBody>
      </p:sp>
      <p:cxnSp>
        <p:nvCxnSpPr>
          <p:cNvPr id="4143" name="AutoShape 62"/>
          <p:cNvCxnSpPr>
            <a:cxnSpLocks noChangeShapeType="1"/>
            <a:stCxn id="4139" idx="6"/>
            <a:endCxn id="4140" idx="2"/>
          </p:cNvCxnSpPr>
          <p:nvPr/>
        </p:nvCxnSpPr>
        <p:spPr bwMode="auto">
          <a:xfrm>
            <a:off x="2895600" y="2362200"/>
            <a:ext cx="381000" cy="0"/>
          </a:xfrm>
          <a:prstGeom prst="straightConnector1">
            <a:avLst/>
          </a:prstGeom>
          <a:noFill/>
          <a:ln w="9525">
            <a:solidFill>
              <a:schemeClr val="tx1"/>
            </a:solidFill>
            <a:round/>
            <a:headEnd/>
            <a:tailEnd/>
          </a:ln>
          <a:effectLst/>
        </p:spPr>
      </p:cxnSp>
      <p:cxnSp>
        <p:nvCxnSpPr>
          <p:cNvPr id="4144" name="AutoShape 66"/>
          <p:cNvCxnSpPr>
            <a:cxnSpLocks noChangeShapeType="1"/>
            <a:stCxn id="4140" idx="3"/>
            <a:endCxn id="4141" idx="7"/>
          </p:cNvCxnSpPr>
          <p:nvPr/>
        </p:nvCxnSpPr>
        <p:spPr bwMode="auto">
          <a:xfrm flipH="1">
            <a:off x="2851150" y="2470150"/>
            <a:ext cx="469900" cy="546100"/>
          </a:xfrm>
          <a:prstGeom prst="straightConnector1">
            <a:avLst/>
          </a:prstGeom>
          <a:noFill/>
          <a:ln w="9525">
            <a:solidFill>
              <a:schemeClr val="tx1"/>
            </a:solidFill>
            <a:round/>
            <a:headEnd/>
            <a:tailEnd/>
          </a:ln>
          <a:effectLst/>
        </p:spPr>
      </p:cxnSp>
      <p:cxnSp>
        <p:nvCxnSpPr>
          <p:cNvPr id="4145" name="AutoShape 67"/>
          <p:cNvCxnSpPr>
            <a:cxnSpLocks noChangeShapeType="1"/>
            <a:stCxn id="4139" idx="5"/>
            <a:endCxn id="4142" idx="1"/>
          </p:cNvCxnSpPr>
          <p:nvPr/>
        </p:nvCxnSpPr>
        <p:spPr bwMode="auto">
          <a:xfrm>
            <a:off x="2851150" y="2470150"/>
            <a:ext cx="469900" cy="546100"/>
          </a:xfrm>
          <a:prstGeom prst="straightConnector1">
            <a:avLst/>
          </a:prstGeom>
          <a:noFill/>
          <a:ln w="9525">
            <a:solidFill>
              <a:schemeClr val="tx1"/>
            </a:solidFill>
            <a:round/>
            <a:headEnd/>
            <a:tailEnd/>
          </a:ln>
          <a:effectLst/>
        </p:spPr>
      </p:cxnSp>
      <p:sp>
        <p:nvSpPr>
          <p:cNvPr id="4146" name="Oval 68"/>
          <p:cNvSpPr>
            <a:spLocks noChangeArrowheads="1"/>
          </p:cNvSpPr>
          <p:nvPr/>
        </p:nvSpPr>
        <p:spPr bwMode="auto">
          <a:xfrm>
            <a:off x="2590800" y="3810000"/>
            <a:ext cx="304800" cy="304800"/>
          </a:xfrm>
          <a:prstGeom prst="ellipse">
            <a:avLst/>
          </a:prstGeom>
          <a:solidFill>
            <a:schemeClr val="accent2"/>
          </a:solidFill>
          <a:ln w="9525">
            <a:solidFill>
              <a:schemeClr val="tx1"/>
            </a:solidFill>
            <a:round/>
            <a:headEnd/>
            <a:tailEnd/>
          </a:ln>
          <a:effectLst/>
        </p:spPr>
        <p:txBody>
          <a:bodyPr wrap="none" anchor="ctr"/>
          <a:lstStyle/>
          <a:p>
            <a:endParaRPr lang="el-GR" altLang="el-GR"/>
          </a:p>
        </p:txBody>
      </p:sp>
      <p:sp>
        <p:nvSpPr>
          <p:cNvPr id="4147" name="Oval 69"/>
          <p:cNvSpPr>
            <a:spLocks noChangeArrowheads="1"/>
          </p:cNvSpPr>
          <p:nvPr/>
        </p:nvSpPr>
        <p:spPr bwMode="auto">
          <a:xfrm>
            <a:off x="3276600" y="3810000"/>
            <a:ext cx="304800" cy="304800"/>
          </a:xfrm>
          <a:prstGeom prst="ellipse">
            <a:avLst/>
          </a:prstGeom>
          <a:solidFill>
            <a:schemeClr val="accent2"/>
          </a:solidFill>
          <a:ln w="9525">
            <a:solidFill>
              <a:schemeClr val="tx1"/>
            </a:solidFill>
            <a:round/>
            <a:headEnd/>
            <a:tailEnd/>
          </a:ln>
          <a:effectLst/>
        </p:spPr>
        <p:txBody>
          <a:bodyPr wrap="none" anchor="ctr"/>
          <a:lstStyle/>
          <a:p>
            <a:endParaRPr lang="el-GR" altLang="el-GR"/>
          </a:p>
        </p:txBody>
      </p:sp>
      <p:sp>
        <p:nvSpPr>
          <p:cNvPr id="4148" name="Oval 70"/>
          <p:cNvSpPr>
            <a:spLocks noChangeArrowheads="1"/>
          </p:cNvSpPr>
          <p:nvPr/>
        </p:nvSpPr>
        <p:spPr bwMode="auto">
          <a:xfrm>
            <a:off x="2590800" y="4572000"/>
            <a:ext cx="304800" cy="304800"/>
          </a:xfrm>
          <a:prstGeom prst="ellipse">
            <a:avLst/>
          </a:prstGeom>
          <a:solidFill>
            <a:schemeClr val="accent2"/>
          </a:solidFill>
          <a:ln w="9525">
            <a:solidFill>
              <a:schemeClr val="tx1"/>
            </a:solidFill>
            <a:round/>
            <a:headEnd/>
            <a:tailEnd/>
          </a:ln>
          <a:effectLst/>
        </p:spPr>
        <p:txBody>
          <a:bodyPr wrap="none" anchor="ctr"/>
          <a:lstStyle/>
          <a:p>
            <a:endParaRPr lang="el-GR" altLang="el-GR"/>
          </a:p>
        </p:txBody>
      </p:sp>
      <p:sp>
        <p:nvSpPr>
          <p:cNvPr id="4149" name="Oval 71"/>
          <p:cNvSpPr>
            <a:spLocks noChangeArrowheads="1"/>
          </p:cNvSpPr>
          <p:nvPr/>
        </p:nvSpPr>
        <p:spPr bwMode="auto">
          <a:xfrm>
            <a:off x="3276600" y="4572000"/>
            <a:ext cx="304800" cy="304800"/>
          </a:xfrm>
          <a:prstGeom prst="ellipse">
            <a:avLst/>
          </a:prstGeom>
          <a:solidFill>
            <a:schemeClr val="accent2"/>
          </a:solidFill>
          <a:ln w="9525">
            <a:solidFill>
              <a:schemeClr val="tx1"/>
            </a:solidFill>
            <a:round/>
            <a:headEnd/>
            <a:tailEnd/>
          </a:ln>
          <a:effectLst/>
        </p:spPr>
        <p:txBody>
          <a:bodyPr wrap="none" anchor="ctr"/>
          <a:lstStyle/>
          <a:p>
            <a:endParaRPr lang="el-GR" altLang="el-GR"/>
          </a:p>
        </p:txBody>
      </p:sp>
      <p:cxnSp>
        <p:nvCxnSpPr>
          <p:cNvPr id="4150" name="AutoShape 73"/>
          <p:cNvCxnSpPr>
            <a:cxnSpLocks noChangeShapeType="1"/>
            <a:stCxn id="4146" idx="4"/>
            <a:endCxn id="4148" idx="0"/>
          </p:cNvCxnSpPr>
          <p:nvPr/>
        </p:nvCxnSpPr>
        <p:spPr bwMode="auto">
          <a:xfrm>
            <a:off x="2743200" y="4114800"/>
            <a:ext cx="0" cy="457200"/>
          </a:xfrm>
          <a:prstGeom prst="straightConnector1">
            <a:avLst/>
          </a:prstGeom>
          <a:noFill/>
          <a:ln w="9525">
            <a:solidFill>
              <a:schemeClr val="tx1"/>
            </a:solidFill>
            <a:round/>
            <a:headEnd/>
            <a:tailEnd/>
          </a:ln>
          <a:effectLst/>
        </p:spPr>
      </p:cxnSp>
      <p:cxnSp>
        <p:nvCxnSpPr>
          <p:cNvPr id="4151" name="AutoShape 75"/>
          <p:cNvCxnSpPr>
            <a:cxnSpLocks noChangeShapeType="1"/>
            <a:stCxn id="4147" idx="4"/>
            <a:endCxn id="4149" idx="0"/>
          </p:cNvCxnSpPr>
          <p:nvPr/>
        </p:nvCxnSpPr>
        <p:spPr bwMode="auto">
          <a:xfrm>
            <a:off x="3429000" y="4114800"/>
            <a:ext cx="0" cy="457200"/>
          </a:xfrm>
          <a:prstGeom prst="straightConnector1">
            <a:avLst/>
          </a:prstGeom>
          <a:noFill/>
          <a:ln w="9525">
            <a:solidFill>
              <a:schemeClr val="tx1"/>
            </a:solidFill>
            <a:round/>
            <a:headEnd/>
            <a:tailEnd/>
          </a:ln>
          <a:effectLst/>
        </p:spPr>
      </p:cxnSp>
      <p:cxnSp>
        <p:nvCxnSpPr>
          <p:cNvPr id="4152" name="AutoShape 77"/>
          <p:cNvCxnSpPr>
            <a:cxnSpLocks noChangeShapeType="1"/>
            <a:stCxn id="4146" idx="5"/>
            <a:endCxn id="4149" idx="1"/>
          </p:cNvCxnSpPr>
          <p:nvPr/>
        </p:nvCxnSpPr>
        <p:spPr bwMode="auto">
          <a:xfrm>
            <a:off x="2851150" y="4070350"/>
            <a:ext cx="469900" cy="546100"/>
          </a:xfrm>
          <a:prstGeom prst="straightConnector1">
            <a:avLst/>
          </a:prstGeom>
          <a:noFill/>
          <a:ln w="9525">
            <a:solidFill>
              <a:schemeClr val="tx1"/>
            </a:solidFill>
            <a:round/>
            <a:headEnd/>
            <a:tailEnd/>
          </a:ln>
          <a:effectLst/>
        </p:spPr>
      </p:cxnSp>
      <p:sp>
        <p:nvSpPr>
          <p:cNvPr id="4153" name="Oval 100"/>
          <p:cNvSpPr>
            <a:spLocks noChangeArrowheads="1"/>
          </p:cNvSpPr>
          <p:nvPr/>
        </p:nvSpPr>
        <p:spPr bwMode="auto">
          <a:xfrm>
            <a:off x="7924800" y="2209800"/>
            <a:ext cx="304800" cy="304800"/>
          </a:xfrm>
          <a:prstGeom prst="ellipse">
            <a:avLst/>
          </a:prstGeom>
          <a:solidFill>
            <a:schemeClr val="hlink"/>
          </a:solidFill>
          <a:ln w="9525">
            <a:solidFill>
              <a:schemeClr val="tx1"/>
            </a:solidFill>
            <a:round/>
            <a:headEnd/>
            <a:tailEnd/>
          </a:ln>
          <a:effectLst/>
        </p:spPr>
        <p:txBody>
          <a:bodyPr wrap="none" anchor="ctr"/>
          <a:lstStyle/>
          <a:p>
            <a:endParaRPr lang="el-GR" altLang="el-GR"/>
          </a:p>
        </p:txBody>
      </p:sp>
      <p:sp>
        <p:nvSpPr>
          <p:cNvPr id="4154" name="Oval 101"/>
          <p:cNvSpPr>
            <a:spLocks noChangeArrowheads="1"/>
          </p:cNvSpPr>
          <p:nvPr/>
        </p:nvSpPr>
        <p:spPr bwMode="auto">
          <a:xfrm>
            <a:off x="8610600" y="2209800"/>
            <a:ext cx="304800" cy="304800"/>
          </a:xfrm>
          <a:prstGeom prst="ellipse">
            <a:avLst/>
          </a:prstGeom>
          <a:solidFill>
            <a:schemeClr val="hlink"/>
          </a:solidFill>
          <a:ln w="9525">
            <a:solidFill>
              <a:schemeClr val="tx1"/>
            </a:solidFill>
            <a:round/>
            <a:headEnd/>
            <a:tailEnd/>
          </a:ln>
          <a:effectLst/>
        </p:spPr>
        <p:txBody>
          <a:bodyPr wrap="none" anchor="ctr"/>
          <a:lstStyle/>
          <a:p>
            <a:endParaRPr lang="el-GR" altLang="el-GR"/>
          </a:p>
        </p:txBody>
      </p:sp>
      <p:sp>
        <p:nvSpPr>
          <p:cNvPr id="4155" name="Oval 102"/>
          <p:cNvSpPr>
            <a:spLocks noChangeArrowheads="1"/>
          </p:cNvSpPr>
          <p:nvPr/>
        </p:nvSpPr>
        <p:spPr bwMode="auto">
          <a:xfrm>
            <a:off x="7924800" y="2971800"/>
            <a:ext cx="304800" cy="304800"/>
          </a:xfrm>
          <a:prstGeom prst="ellipse">
            <a:avLst/>
          </a:prstGeom>
          <a:solidFill>
            <a:schemeClr val="hlink"/>
          </a:solidFill>
          <a:ln w="9525">
            <a:solidFill>
              <a:schemeClr val="tx1"/>
            </a:solidFill>
            <a:round/>
            <a:headEnd/>
            <a:tailEnd/>
          </a:ln>
          <a:effectLst/>
        </p:spPr>
        <p:txBody>
          <a:bodyPr wrap="none" anchor="ctr"/>
          <a:lstStyle/>
          <a:p>
            <a:endParaRPr lang="el-GR" altLang="el-GR"/>
          </a:p>
        </p:txBody>
      </p:sp>
      <p:sp>
        <p:nvSpPr>
          <p:cNvPr id="4156" name="Oval 103"/>
          <p:cNvSpPr>
            <a:spLocks noChangeArrowheads="1"/>
          </p:cNvSpPr>
          <p:nvPr/>
        </p:nvSpPr>
        <p:spPr bwMode="auto">
          <a:xfrm>
            <a:off x="8610600" y="2971800"/>
            <a:ext cx="304800" cy="304800"/>
          </a:xfrm>
          <a:prstGeom prst="ellipse">
            <a:avLst/>
          </a:prstGeom>
          <a:solidFill>
            <a:schemeClr val="hlink"/>
          </a:solidFill>
          <a:ln w="9525">
            <a:solidFill>
              <a:schemeClr val="tx1"/>
            </a:solidFill>
            <a:round/>
            <a:headEnd/>
            <a:tailEnd/>
          </a:ln>
          <a:effectLst/>
        </p:spPr>
        <p:txBody>
          <a:bodyPr wrap="none" anchor="ctr"/>
          <a:lstStyle/>
          <a:p>
            <a:endParaRPr lang="el-GR" altLang="el-GR"/>
          </a:p>
        </p:txBody>
      </p:sp>
      <p:cxnSp>
        <p:nvCxnSpPr>
          <p:cNvPr id="4157" name="AutoShape 107"/>
          <p:cNvCxnSpPr>
            <a:cxnSpLocks noChangeShapeType="1"/>
            <a:stCxn id="4154" idx="4"/>
            <a:endCxn id="4156" idx="0"/>
          </p:cNvCxnSpPr>
          <p:nvPr/>
        </p:nvCxnSpPr>
        <p:spPr bwMode="auto">
          <a:xfrm>
            <a:off x="8763000" y="2514600"/>
            <a:ext cx="0" cy="457200"/>
          </a:xfrm>
          <a:prstGeom prst="straightConnector1">
            <a:avLst/>
          </a:prstGeom>
          <a:noFill/>
          <a:ln w="9525">
            <a:solidFill>
              <a:schemeClr val="tx1"/>
            </a:solidFill>
            <a:round/>
            <a:headEnd/>
            <a:tailEnd/>
          </a:ln>
          <a:effectLst/>
        </p:spPr>
      </p:cxnSp>
      <p:cxnSp>
        <p:nvCxnSpPr>
          <p:cNvPr id="4158" name="AutoShape 108"/>
          <p:cNvCxnSpPr>
            <a:cxnSpLocks noChangeShapeType="1"/>
            <a:stCxn id="4154" idx="3"/>
            <a:endCxn id="4155" idx="7"/>
          </p:cNvCxnSpPr>
          <p:nvPr/>
        </p:nvCxnSpPr>
        <p:spPr bwMode="auto">
          <a:xfrm flipH="1">
            <a:off x="8185150" y="2470150"/>
            <a:ext cx="469900" cy="546100"/>
          </a:xfrm>
          <a:prstGeom prst="straightConnector1">
            <a:avLst/>
          </a:prstGeom>
          <a:noFill/>
          <a:ln w="9525">
            <a:solidFill>
              <a:schemeClr val="tx1"/>
            </a:solidFill>
            <a:round/>
            <a:headEnd/>
            <a:tailEnd/>
          </a:ln>
          <a:effectLst/>
        </p:spPr>
      </p:cxnSp>
      <p:cxnSp>
        <p:nvCxnSpPr>
          <p:cNvPr id="4159" name="AutoShape 109"/>
          <p:cNvCxnSpPr>
            <a:cxnSpLocks noChangeShapeType="1"/>
            <a:stCxn id="4153" idx="5"/>
            <a:endCxn id="4156" idx="1"/>
          </p:cNvCxnSpPr>
          <p:nvPr/>
        </p:nvCxnSpPr>
        <p:spPr bwMode="auto">
          <a:xfrm>
            <a:off x="8185150" y="2470150"/>
            <a:ext cx="469900" cy="546100"/>
          </a:xfrm>
          <a:prstGeom prst="straightConnector1">
            <a:avLst/>
          </a:prstGeom>
          <a:noFill/>
          <a:ln w="9525">
            <a:solidFill>
              <a:schemeClr val="tx1"/>
            </a:solidFill>
            <a:round/>
            <a:headEnd/>
            <a:tailEnd/>
          </a:ln>
          <a:effectLst/>
        </p:spPr>
      </p:cxnSp>
      <p:sp>
        <p:nvSpPr>
          <p:cNvPr id="4160" name="Oval 110"/>
          <p:cNvSpPr>
            <a:spLocks noChangeArrowheads="1"/>
          </p:cNvSpPr>
          <p:nvPr/>
        </p:nvSpPr>
        <p:spPr bwMode="auto">
          <a:xfrm>
            <a:off x="6172200" y="2209800"/>
            <a:ext cx="304800" cy="304800"/>
          </a:xfrm>
          <a:prstGeom prst="ellipse">
            <a:avLst/>
          </a:prstGeom>
          <a:solidFill>
            <a:schemeClr val="bg2"/>
          </a:solidFill>
          <a:ln w="9525">
            <a:solidFill>
              <a:schemeClr val="tx1"/>
            </a:solidFill>
            <a:round/>
            <a:headEnd/>
            <a:tailEnd/>
          </a:ln>
          <a:effectLst/>
        </p:spPr>
        <p:txBody>
          <a:bodyPr wrap="none" anchor="ctr"/>
          <a:lstStyle/>
          <a:p>
            <a:endParaRPr lang="el-GR" altLang="el-GR"/>
          </a:p>
        </p:txBody>
      </p:sp>
      <p:sp>
        <p:nvSpPr>
          <p:cNvPr id="4161" name="Oval 111"/>
          <p:cNvSpPr>
            <a:spLocks noChangeArrowheads="1"/>
          </p:cNvSpPr>
          <p:nvPr/>
        </p:nvSpPr>
        <p:spPr bwMode="auto">
          <a:xfrm>
            <a:off x="6858000" y="2209800"/>
            <a:ext cx="304800" cy="304800"/>
          </a:xfrm>
          <a:prstGeom prst="ellipse">
            <a:avLst/>
          </a:prstGeom>
          <a:solidFill>
            <a:schemeClr val="bg2"/>
          </a:solidFill>
          <a:ln w="9525">
            <a:solidFill>
              <a:schemeClr val="tx1"/>
            </a:solidFill>
            <a:round/>
            <a:headEnd/>
            <a:tailEnd/>
          </a:ln>
          <a:effectLst/>
        </p:spPr>
        <p:txBody>
          <a:bodyPr wrap="none" anchor="ctr"/>
          <a:lstStyle/>
          <a:p>
            <a:endParaRPr lang="el-GR" altLang="el-GR"/>
          </a:p>
        </p:txBody>
      </p:sp>
      <p:sp>
        <p:nvSpPr>
          <p:cNvPr id="4162" name="Oval 112"/>
          <p:cNvSpPr>
            <a:spLocks noChangeArrowheads="1"/>
          </p:cNvSpPr>
          <p:nvPr/>
        </p:nvSpPr>
        <p:spPr bwMode="auto">
          <a:xfrm>
            <a:off x="6172200" y="2971800"/>
            <a:ext cx="304800" cy="304800"/>
          </a:xfrm>
          <a:prstGeom prst="ellipse">
            <a:avLst/>
          </a:prstGeom>
          <a:solidFill>
            <a:schemeClr val="bg2"/>
          </a:solidFill>
          <a:ln w="9525">
            <a:solidFill>
              <a:schemeClr val="tx1"/>
            </a:solidFill>
            <a:round/>
            <a:headEnd/>
            <a:tailEnd/>
          </a:ln>
          <a:effectLst/>
        </p:spPr>
        <p:txBody>
          <a:bodyPr wrap="none" anchor="ctr"/>
          <a:lstStyle/>
          <a:p>
            <a:endParaRPr lang="el-GR" altLang="el-GR"/>
          </a:p>
        </p:txBody>
      </p:sp>
      <p:sp>
        <p:nvSpPr>
          <p:cNvPr id="4163" name="Oval 113"/>
          <p:cNvSpPr>
            <a:spLocks noChangeArrowheads="1"/>
          </p:cNvSpPr>
          <p:nvPr/>
        </p:nvSpPr>
        <p:spPr bwMode="auto">
          <a:xfrm>
            <a:off x="6858000" y="2971800"/>
            <a:ext cx="304800" cy="304800"/>
          </a:xfrm>
          <a:prstGeom prst="ellipse">
            <a:avLst/>
          </a:prstGeom>
          <a:solidFill>
            <a:schemeClr val="bg2"/>
          </a:solidFill>
          <a:ln w="9525">
            <a:solidFill>
              <a:schemeClr val="tx1"/>
            </a:solidFill>
            <a:round/>
            <a:headEnd/>
            <a:tailEnd/>
          </a:ln>
          <a:effectLst/>
        </p:spPr>
        <p:txBody>
          <a:bodyPr wrap="none" anchor="ctr"/>
          <a:lstStyle/>
          <a:p>
            <a:endParaRPr lang="el-GR" altLang="el-GR"/>
          </a:p>
        </p:txBody>
      </p:sp>
      <p:cxnSp>
        <p:nvCxnSpPr>
          <p:cNvPr id="4164" name="AutoShape 116"/>
          <p:cNvCxnSpPr>
            <a:cxnSpLocks noChangeShapeType="1"/>
            <a:stCxn id="4162" idx="6"/>
            <a:endCxn id="4163" idx="2"/>
          </p:cNvCxnSpPr>
          <p:nvPr/>
        </p:nvCxnSpPr>
        <p:spPr bwMode="auto">
          <a:xfrm>
            <a:off x="6477000" y="3124200"/>
            <a:ext cx="381000" cy="0"/>
          </a:xfrm>
          <a:prstGeom prst="straightConnector1">
            <a:avLst/>
          </a:prstGeom>
          <a:noFill/>
          <a:ln w="9525">
            <a:solidFill>
              <a:schemeClr val="tx1"/>
            </a:solidFill>
            <a:round/>
            <a:headEnd/>
            <a:tailEnd/>
          </a:ln>
          <a:effectLst/>
        </p:spPr>
      </p:cxnSp>
      <p:cxnSp>
        <p:nvCxnSpPr>
          <p:cNvPr id="4165" name="AutoShape 118"/>
          <p:cNvCxnSpPr>
            <a:cxnSpLocks noChangeShapeType="1"/>
            <a:stCxn id="4161" idx="3"/>
            <a:endCxn id="4162" idx="7"/>
          </p:cNvCxnSpPr>
          <p:nvPr/>
        </p:nvCxnSpPr>
        <p:spPr bwMode="auto">
          <a:xfrm flipH="1">
            <a:off x="6432550" y="2470150"/>
            <a:ext cx="469900" cy="546100"/>
          </a:xfrm>
          <a:prstGeom prst="straightConnector1">
            <a:avLst/>
          </a:prstGeom>
          <a:noFill/>
          <a:ln w="9525">
            <a:solidFill>
              <a:schemeClr val="tx1"/>
            </a:solidFill>
            <a:round/>
            <a:headEnd/>
            <a:tailEnd/>
          </a:ln>
          <a:effectLst/>
        </p:spPr>
      </p:cxnSp>
      <p:cxnSp>
        <p:nvCxnSpPr>
          <p:cNvPr id="4166" name="AutoShape 119"/>
          <p:cNvCxnSpPr>
            <a:cxnSpLocks noChangeShapeType="1"/>
            <a:stCxn id="4160" idx="5"/>
            <a:endCxn id="4163" idx="1"/>
          </p:cNvCxnSpPr>
          <p:nvPr/>
        </p:nvCxnSpPr>
        <p:spPr bwMode="auto">
          <a:xfrm>
            <a:off x="6432550" y="2470150"/>
            <a:ext cx="469900" cy="546100"/>
          </a:xfrm>
          <a:prstGeom prst="straightConnector1">
            <a:avLst/>
          </a:prstGeom>
          <a:noFill/>
          <a:ln w="9525">
            <a:solidFill>
              <a:schemeClr val="tx1"/>
            </a:solidFill>
            <a:round/>
            <a:headEnd/>
            <a:tailEnd/>
          </a:ln>
          <a:effectLst/>
        </p:spPr>
      </p:cxnSp>
      <p:sp>
        <p:nvSpPr>
          <p:cNvPr id="4167" name="Oval 120"/>
          <p:cNvSpPr>
            <a:spLocks noChangeArrowheads="1"/>
          </p:cNvSpPr>
          <p:nvPr/>
        </p:nvSpPr>
        <p:spPr bwMode="auto">
          <a:xfrm>
            <a:off x="4419600" y="2209800"/>
            <a:ext cx="304800" cy="304800"/>
          </a:xfrm>
          <a:prstGeom prst="ellipse">
            <a:avLst/>
          </a:prstGeom>
          <a:solidFill>
            <a:schemeClr val="hlink"/>
          </a:solidFill>
          <a:ln w="9525">
            <a:solidFill>
              <a:schemeClr val="tx1"/>
            </a:solidFill>
            <a:round/>
            <a:headEnd/>
            <a:tailEnd/>
          </a:ln>
          <a:effectLst/>
        </p:spPr>
        <p:txBody>
          <a:bodyPr wrap="none" anchor="ctr"/>
          <a:lstStyle/>
          <a:p>
            <a:endParaRPr lang="el-GR" altLang="el-GR"/>
          </a:p>
        </p:txBody>
      </p:sp>
      <p:sp>
        <p:nvSpPr>
          <p:cNvPr id="4168" name="Oval 121"/>
          <p:cNvSpPr>
            <a:spLocks noChangeArrowheads="1"/>
          </p:cNvSpPr>
          <p:nvPr/>
        </p:nvSpPr>
        <p:spPr bwMode="auto">
          <a:xfrm>
            <a:off x="5105400" y="2209800"/>
            <a:ext cx="304800" cy="304800"/>
          </a:xfrm>
          <a:prstGeom prst="ellipse">
            <a:avLst/>
          </a:prstGeom>
          <a:solidFill>
            <a:schemeClr val="hlink"/>
          </a:solidFill>
          <a:ln w="9525">
            <a:solidFill>
              <a:schemeClr val="tx1"/>
            </a:solidFill>
            <a:round/>
            <a:headEnd/>
            <a:tailEnd/>
          </a:ln>
          <a:effectLst/>
        </p:spPr>
        <p:txBody>
          <a:bodyPr wrap="none" anchor="ctr"/>
          <a:lstStyle/>
          <a:p>
            <a:endParaRPr lang="el-GR" altLang="el-GR"/>
          </a:p>
        </p:txBody>
      </p:sp>
      <p:sp>
        <p:nvSpPr>
          <p:cNvPr id="4169" name="Oval 122"/>
          <p:cNvSpPr>
            <a:spLocks noChangeArrowheads="1"/>
          </p:cNvSpPr>
          <p:nvPr/>
        </p:nvSpPr>
        <p:spPr bwMode="auto">
          <a:xfrm>
            <a:off x="4419600" y="2971800"/>
            <a:ext cx="304800" cy="304800"/>
          </a:xfrm>
          <a:prstGeom prst="ellipse">
            <a:avLst/>
          </a:prstGeom>
          <a:solidFill>
            <a:schemeClr val="hlink"/>
          </a:solidFill>
          <a:ln w="9525">
            <a:solidFill>
              <a:schemeClr val="tx1"/>
            </a:solidFill>
            <a:round/>
            <a:headEnd/>
            <a:tailEnd/>
          </a:ln>
          <a:effectLst/>
        </p:spPr>
        <p:txBody>
          <a:bodyPr wrap="none" anchor="ctr"/>
          <a:lstStyle/>
          <a:p>
            <a:endParaRPr lang="el-GR" altLang="el-GR"/>
          </a:p>
        </p:txBody>
      </p:sp>
      <p:sp>
        <p:nvSpPr>
          <p:cNvPr id="4170" name="Oval 123"/>
          <p:cNvSpPr>
            <a:spLocks noChangeArrowheads="1"/>
          </p:cNvSpPr>
          <p:nvPr/>
        </p:nvSpPr>
        <p:spPr bwMode="auto">
          <a:xfrm>
            <a:off x="5105400" y="2971800"/>
            <a:ext cx="304800" cy="304800"/>
          </a:xfrm>
          <a:prstGeom prst="ellipse">
            <a:avLst/>
          </a:prstGeom>
          <a:solidFill>
            <a:schemeClr val="hlink"/>
          </a:solidFill>
          <a:ln w="9525">
            <a:solidFill>
              <a:schemeClr val="tx1"/>
            </a:solidFill>
            <a:round/>
            <a:headEnd/>
            <a:tailEnd/>
          </a:ln>
          <a:effectLst/>
        </p:spPr>
        <p:txBody>
          <a:bodyPr wrap="none" anchor="ctr"/>
          <a:lstStyle/>
          <a:p>
            <a:endParaRPr lang="el-GR" altLang="el-GR"/>
          </a:p>
        </p:txBody>
      </p:sp>
      <p:cxnSp>
        <p:nvCxnSpPr>
          <p:cNvPr id="4171" name="AutoShape 125"/>
          <p:cNvCxnSpPr>
            <a:cxnSpLocks noChangeShapeType="1"/>
            <a:stCxn id="4167" idx="4"/>
            <a:endCxn id="4169" idx="0"/>
          </p:cNvCxnSpPr>
          <p:nvPr/>
        </p:nvCxnSpPr>
        <p:spPr bwMode="auto">
          <a:xfrm>
            <a:off x="4572000" y="2514600"/>
            <a:ext cx="0" cy="457200"/>
          </a:xfrm>
          <a:prstGeom prst="straightConnector1">
            <a:avLst/>
          </a:prstGeom>
          <a:noFill/>
          <a:ln w="9525">
            <a:solidFill>
              <a:schemeClr val="tx1"/>
            </a:solidFill>
            <a:round/>
            <a:headEnd/>
            <a:tailEnd/>
          </a:ln>
          <a:effectLst/>
        </p:spPr>
      </p:cxnSp>
      <p:cxnSp>
        <p:nvCxnSpPr>
          <p:cNvPr id="4172" name="AutoShape 128"/>
          <p:cNvCxnSpPr>
            <a:cxnSpLocks noChangeShapeType="1"/>
            <a:stCxn id="4168" idx="3"/>
            <a:endCxn id="4169" idx="7"/>
          </p:cNvCxnSpPr>
          <p:nvPr/>
        </p:nvCxnSpPr>
        <p:spPr bwMode="auto">
          <a:xfrm flipH="1">
            <a:off x="4679950" y="2470150"/>
            <a:ext cx="469900" cy="546100"/>
          </a:xfrm>
          <a:prstGeom prst="straightConnector1">
            <a:avLst/>
          </a:prstGeom>
          <a:noFill/>
          <a:ln w="9525">
            <a:solidFill>
              <a:schemeClr val="tx1"/>
            </a:solidFill>
            <a:round/>
            <a:headEnd/>
            <a:tailEnd/>
          </a:ln>
          <a:effectLst/>
        </p:spPr>
      </p:cxnSp>
      <p:cxnSp>
        <p:nvCxnSpPr>
          <p:cNvPr id="4173" name="AutoShape 129"/>
          <p:cNvCxnSpPr>
            <a:cxnSpLocks noChangeShapeType="1"/>
            <a:stCxn id="4167" idx="5"/>
            <a:endCxn id="4170" idx="1"/>
          </p:cNvCxnSpPr>
          <p:nvPr/>
        </p:nvCxnSpPr>
        <p:spPr bwMode="auto">
          <a:xfrm>
            <a:off x="4679950" y="2470150"/>
            <a:ext cx="469900" cy="546100"/>
          </a:xfrm>
          <a:prstGeom prst="straightConnector1">
            <a:avLst/>
          </a:prstGeom>
          <a:noFill/>
          <a:ln w="9525">
            <a:solidFill>
              <a:schemeClr val="tx1"/>
            </a:solidFill>
            <a:round/>
            <a:headEnd/>
            <a:tailEnd/>
          </a:ln>
          <a:effectLst/>
        </p:spPr>
      </p:cxnSp>
      <p:sp>
        <p:nvSpPr>
          <p:cNvPr id="4174" name="Oval 130"/>
          <p:cNvSpPr>
            <a:spLocks noChangeArrowheads="1"/>
          </p:cNvSpPr>
          <p:nvPr/>
        </p:nvSpPr>
        <p:spPr bwMode="auto">
          <a:xfrm>
            <a:off x="7924800" y="38100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4175" name="Oval 131"/>
          <p:cNvSpPr>
            <a:spLocks noChangeArrowheads="1"/>
          </p:cNvSpPr>
          <p:nvPr/>
        </p:nvSpPr>
        <p:spPr bwMode="auto">
          <a:xfrm>
            <a:off x="8610600" y="38100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4176" name="Oval 132"/>
          <p:cNvSpPr>
            <a:spLocks noChangeArrowheads="1"/>
          </p:cNvSpPr>
          <p:nvPr/>
        </p:nvSpPr>
        <p:spPr bwMode="auto">
          <a:xfrm>
            <a:off x="7924800" y="45720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4177" name="Oval 133"/>
          <p:cNvSpPr>
            <a:spLocks noChangeArrowheads="1"/>
          </p:cNvSpPr>
          <p:nvPr/>
        </p:nvSpPr>
        <p:spPr bwMode="auto">
          <a:xfrm>
            <a:off x="8610600" y="45720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4178" name="AutoShape 134"/>
          <p:cNvCxnSpPr>
            <a:cxnSpLocks noChangeShapeType="1"/>
            <a:stCxn id="4174" idx="6"/>
            <a:endCxn id="4175" idx="2"/>
          </p:cNvCxnSpPr>
          <p:nvPr/>
        </p:nvCxnSpPr>
        <p:spPr bwMode="auto">
          <a:xfrm>
            <a:off x="8229600" y="3962400"/>
            <a:ext cx="381000" cy="0"/>
          </a:xfrm>
          <a:prstGeom prst="straightConnector1">
            <a:avLst/>
          </a:prstGeom>
          <a:noFill/>
          <a:ln w="9525">
            <a:solidFill>
              <a:schemeClr val="tx1"/>
            </a:solidFill>
            <a:round/>
            <a:headEnd/>
            <a:tailEnd/>
          </a:ln>
          <a:effectLst/>
        </p:spPr>
      </p:cxnSp>
      <p:cxnSp>
        <p:nvCxnSpPr>
          <p:cNvPr id="4179" name="AutoShape 136"/>
          <p:cNvCxnSpPr>
            <a:cxnSpLocks noChangeShapeType="1"/>
            <a:stCxn id="4176" idx="6"/>
            <a:endCxn id="4177" idx="2"/>
          </p:cNvCxnSpPr>
          <p:nvPr/>
        </p:nvCxnSpPr>
        <p:spPr bwMode="auto">
          <a:xfrm>
            <a:off x="8229600" y="4724400"/>
            <a:ext cx="381000" cy="0"/>
          </a:xfrm>
          <a:prstGeom prst="straightConnector1">
            <a:avLst/>
          </a:prstGeom>
          <a:noFill/>
          <a:ln w="9525">
            <a:solidFill>
              <a:schemeClr val="tx1"/>
            </a:solidFill>
            <a:round/>
            <a:headEnd/>
            <a:tailEnd/>
          </a:ln>
          <a:effectLst/>
        </p:spPr>
      </p:cxnSp>
      <p:cxnSp>
        <p:nvCxnSpPr>
          <p:cNvPr id="4180" name="AutoShape 139"/>
          <p:cNvCxnSpPr>
            <a:cxnSpLocks noChangeShapeType="1"/>
            <a:stCxn id="4174" idx="5"/>
            <a:endCxn id="4177" idx="1"/>
          </p:cNvCxnSpPr>
          <p:nvPr/>
        </p:nvCxnSpPr>
        <p:spPr bwMode="auto">
          <a:xfrm>
            <a:off x="8185150" y="4070350"/>
            <a:ext cx="469900" cy="546100"/>
          </a:xfrm>
          <a:prstGeom prst="straightConnector1">
            <a:avLst/>
          </a:prstGeom>
          <a:noFill/>
          <a:ln w="9525">
            <a:solidFill>
              <a:schemeClr val="tx1"/>
            </a:solidFill>
            <a:round/>
            <a:headEnd/>
            <a:tailEnd/>
          </a:ln>
          <a:effectLst/>
        </p:spPr>
      </p:cxnSp>
      <p:sp>
        <p:nvSpPr>
          <p:cNvPr id="4181" name="Oval 140"/>
          <p:cNvSpPr>
            <a:spLocks noChangeArrowheads="1"/>
          </p:cNvSpPr>
          <p:nvPr/>
        </p:nvSpPr>
        <p:spPr bwMode="auto">
          <a:xfrm>
            <a:off x="6172200" y="3810000"/>
            <a:ext cx="304800" cy="304800"/>
          </a:xfrm>
          <a:prstGeom prst="ellipse">
            <a:avLst/>
          </a:prstGeom>
          <a:solidFill>
            <a:schemeClr val="accent2"/>
          </a:solidFill>
          <a:ln w="9525">
            <a:solidFill>
              <a:schemeClr val="tx1"/>
            </a:solidFill>
            <a:round/>
            <a:headEnd/>
            <a:tailEnd/>
          </a:ln>
          <a:effectLst/>
        </p:spPr>
        <p:txBody>
          <a:bodyPr wrap="none" anchor="ctr"/>
          <a:lstStyle/>
          <a:p>
            <a:endParaRPr lang="el-GR" altLang="el-GR"/>
          </a:p>
        </p:txBody>
      </p:sp>
      <p:sp>
        <p:nvSpPr>
          <p:cNvPr id="4182" name="Oval 141"/>
          <p:cNvSpPr>
            <a:spLocks noChangeArrowheads="1"/>
          </p:cNvSpPr>
          <p:nvPr/>
        </p:nvSpPr>
        <p:spPr bwMode="auto">
          <a:xfrm>
            <a:off x="6858000" y="3810000"/>
            <a:ext cx="304800" cy="304800"/>
          </a:xfrm>
          <a:prstGeom prst="ellipse">
            <a:avLst/>
          </a:prstGeom>
          <a:solidFill>
            <a:schemeClr val="accent2"/>
          </a:solidFill>
          <a:ln w="9525">
            <a:solidFill>
              <a:schemeClr val="tx1"/>
            </a:solidFill>
            <a:round/>
            <a:headEnd/>
            <a:tailEnd/>
          </a:ln>
          <a:effectLst/>
        </p:spPr>
        <p:txBody>
          <a:bodyPr wrap="none" anchor="ctr"/>
          <a:lstStyle/>
          <a:p>
            <a:endParaRPr lang="el-GR" altLang="el-GR"/>
          </a:p>
        </p:txBody>
      </p:sp>
      <p:sp>
        <p:nvSpPr>
          <p:cNvPr id="4183" name="Oval 142"/>
          <p:cNvSpPr>
            <a:spLocks noChangeArrowheads="1"/>
          </p:cNvSpPr>
          <p:nvPr/>
        </p:nvSpPr>
        <p:spPr bwMode="auto">
          <a:xfrm>
            <a:off x="6172200" y="4572000"/>
            <a:ext cx="304800" cy="304800"/>
          </a:xfrm>
          <a:prstGeom prst="ellipse">
            <a:avLst/>
          </a:prstGeom>
          <a:solidFill>
            <a:schemeClr val="accent2"/>
          </a:solidFill>
          <a:ln w="9525">
            <a:solidFill>
              <a:schemeClr val="tx1"/>
            </a:solidFill>
            <a:round/>
            <a:headEnd/>
            <a:tailEnd/>
          </a:ln>
          <a:effectLst/>
        </p:spPr>
        <p:txBody>
          <a:bodyPr wrap="none" anchor="ctr"/>
          <a:lstStyle/>
          <a:p>
            <a:endParaRPr lang="el-GR" altLang="el-GR"/>
          </a:p>
        </p:txBody>
      </p:sp>
      <p:sp>
        <p:nvSpPr>
          <p:cNvPr id="4184" name="Oval 143"/>
          <p:cNvSpPr>
            <a:spLocks noChangeArrowheads="1"/>
          </p:cNvSpPr>
          <p:nvPr/>
        </p:nvSpPr>
        <p:spPr bwMode="auto">
          <a:xfrm>
            <a:off x="6858000" y="4572000"/>
            <a:ext cx="304800" cy="304800"/>
          </a:xfrm>
          <a:prstGeom prst="ellipse">
            <a:avLst/>
          </a:prstGeom>
          <a:solidFill>
            <a:schemeClr val="accent2"/>
          </a:solidFill>
          <a:ln w="9525">
            <a:solidFill>
              <a:schemeClr val="tx1"/>
            </a:solidFill>
            <a:round/>
            <a:headEnd/>
            <a:tailEnd/>
          </a:ln>
          <a:effectLst/>
        </p:spPr>
        <p:txBody>
          <a:bodyPr wrap="none" anchor="ctr"/>
          <a:lstStyle/>
          <a:p>
            <a:endParaRPr lang="el-GR" altLang="el-GR"/>
          </a:p>
        </p:txBody>
      </p:sp>
      <p:cxnSp>
        <p:nvCxnSpPr>
          <p:cNvPr id="4185" name="AutoShape 145"/>
          <p:cNvCxnSpPr>
            <a:cxnSpLocks noChangeShapeType="1"/>
            <a:stCxn id="4181" idx="4"/>
            <a:endCxn id="4183" idx="0"/>
          </p:cNvCxnSpPr>
          <p:nvPr/>
        </p:nvCxnSpPr>
        <p:spPr bwMode="auto">
          <a:xfrm>
            <a:off x="6324600" y="4114800"/>
            <a:ext cx="0" cy="457200"/>
          </a:xfrm>
          <a:prstGeom prst="straightConnector1">
            <a:avLst/>
          </a:prstGeom>
          <a:noFill/>
          <a:ln w="9525">
            <a:solidFill>
              <a:schemeClr val="tx1"/>
            </a:solidFill>
            <a:round/>
            <a:headEnd/>
            <a:tailEnd/>
          </a:ln>
          <a:effectLst/>
        </p:spPr>
      </p:cxnSp>
      <p:cxnSp>
        <p:nvCxnSpPr>
          <p:cNvPr id="4186" name="AutoShape 147"/>
          <p:cNvCxnSpPr>
            <a:cxnSpLocks noChangeShapeType="1"/>
            <a:stCxn id="4182" idx="4"/>
            <a:endCxn id="4184" idx="0"/>
          </p:cNvCxnSpPr>
          <p:nvPr/>
        </p:nvCxnSpPr>
        <p:spPr bwMode="auto">
          <a:xfrm>
            <a:off x="7010400" y="4114800"/>
            <a:ext cx="0" cy="457200"/>
          </a:xfrm>
          <a:prstGeom prst="straightConnector1">
            <a:avLst/>
          </a:prstGeom>
          <a:noFill/>
          <a:ln w="9525">
            <a:solidFill>
              <a:schemeClr val="tx1"/>
            </a:solidFill>
            <a:round/>
            <a:headEnd/>
            <a:tailEnd/>
          </a:ln>
          <a:effectLst/>
        </p:spPr>
      </p:cxnSp>
      <p:cxnSp>
        <p:nvCxnSpPr>
          <p:cNvPr id="4187" name="AutoShape 148"/>
          <p:cNvCxnSpPr>
            <a:cxnSpLocks noChangeShapeType="1"/>
            <a:stCxn id="4182" idx="3"/>
            <a:endCxn id="4183" idx="7"/>
          </p:cNvCxnSpPr>
          <p:nvPr/>
        </p:nvCxnSpPr>
        <p:spPr bwMode="auto">
          <a:xfrm flipH="1">
            <a:off x="6432550" y="4070350"/>
            <a:ext cx="469900" cy="546100"/>
          </a:xfrm>
          <a:prstGeom prst="straightConnector1">
            <a:avLst/>
          </a:prstGeom>
          <a:noFill/>
          <a:ln w="9525">
            <a:solidFill>
              <a:schemeClr val="tx1"/>
            </a:solidFill>
            <a:round/>
            <a:headEnd/>
            <a:tailEnd/>
          </a:ln>
          <a:effectLst/>
        </p:spPr>
      </p:cxnSp>
      <p:sp>
        <p:nvSpPr>
          <p:cNvPr id="4188" name="Oval 150"/>
          <p:cNvSpPr>
            <a:spLocks noChangeArrowheads="1"/>
          </p:cNvSpPr>
          <p:nvPr/>
        </p:nvSpPr>
        <p:spPr bwMode="auto">
          <a:xfrm>
            <a:off x="4419600" y="38100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4189" name="Oval 151"/>
          <p:cNvSpPr>
            <a:spLocks noChangeArrowheads="1"/>
          </p:cNvSpPr>
          <p:nvPr/>
        </p:nvSpPr>
        <p:spPr bwMode="auto">
          <a:xfrm>
            <a:off x="5105400" y="38100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4190" name="Oval 152"/>
          <p:cNvSpPr>
            <a:spLocks noChangeArrowheads="1"/>
          </p:cNvSpPr>
          <p:nvPr/>
        </p:nvSpPr>
        <p:spPr bwMode="auto">
          <a:xfrm>
            <a:off x="4419600" y="45720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4191" name="Oval 153"/>
          <p:cNvSpPr>
            <a:spLocks noChangeArrowheads="1"/>
          </p:cNvSpPr>
          <p:nvPr/>
        </p:nvSpPr>
        <p:spPr bwMode="auto">
          <a:xfrm>
            <a:off x="5105400" y="45720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4192" name="AutoShape 154"/>
          <p:cNvCxnSpPr>
            <a:cxnSpLocks noChangeShapeType="1"/>
            <a:stCxn id="4188" idx="6"/>
            <a:endCxn id="4189" idx="2"/>
          </p:cNvCxnSpPr>
          <p:nvPr/>
        </p:nvCxnSpPr>
        <p:spPr bwMode="auto">
          <a:xfrm>
            <a:off x="4724400" y="3962400"/>
            <a:ext cx="381000" cy="0"/>
          </a:xfrm>
          <a:prstGeom prst="straightConnector1">
            <a:avLst/>
          </a:prstGeom>
          <a:noFill/>
          <a:ln w="9525">
            <a:solidFill>
              <a:schemeClr val="tx1"/>
            </a:solidFill>
            <a:round/>
            <a:headEnd/>
            <a:tailEnd/>
          </a:ln>
          <a:effectLst/>
        </p:spPr>
      </p:cxnSp>
      <p:cxnSp>
        <p:nvCxnSpPr>
          <p:cNvPr id="4193" name="AutoShape 156"/>
          <p:cNvCxnSpPr>
            <a:cxnSpLocks noChangeShapeType="1"/>
            <a:stCxn id="4190" idx="6"/>
            <a:endCxn id="4191" idx="2"/>
          </p:cNvCxnSpPr>
          <p:nvPr/>
        </p:nvCxnSpPr>
        <p:spPr bwMode="auto">
          <a:xfrm>
            <a:off x="4724400" y="4724400"/>
            <a:ext cx="381000" cy="0"/>
          </a:xfrm>
          <a:prstGeom prst="straightConnector1">
            <a:avLst/>
          </a:prstGeom>
          <a:noFill/>
          <a:ln w="9525">
            <a:solidFill>
              <a:schemeClr val="tx1"/>
            </a:solidFill>
            <a:round/>
            <a:headEnd/>
            <a:tailEnd/>
          </a:ln>
          <a:effectLst/>
        </p:spPr>
      </p:cxnSp>
      <p:cxnSp>
        <p:nvCxnSpPr>
          <p:cNvPr id="4194" name="AutoShape 158"/>
          <p:cNvCxnSpPr>
            <a:cxnSpLocks noChangeShapeType="1"/>
            <a:stCxn id="4189" idx="3"/>
            <a:endCxn id="4190" idx="7"/>
          </p:cNvCxnSpPr>
          <p:nvPr/>
        </p:nvCxnSpPr>
        <p:spPr bwMode="auto">
          <a:xfrm flipH="1">
            <a:off x="4679950" y="4070350"/>
            <a:ext cx="469900" cy="546100"/>
          </a:xfrm>
          <a:prstGeom prst="straightConnector1">
            <a:avLst/>
          </a:prstGeom>
          <a:noFill/>
          <a:ln w="9525">
            <a:solidFill>
              <a:schemeClr val="tx1"/>
            </a:solidFill>
            <a:round/>
            <a:headEnd/>
            <a:tailEnd/>
          </a:ln>
          <a:effectLst/>
        </p:spPr>
      </p:cxnSp>
      <p:sp>
        <p:nvSpPr>
          <p:cNvPr id="4195" name="Oval 160"/>
          <p:cNvSpPr>
            <a:spLocks noChangeArrowheads="1"/>
          </p:cNvSpPr>
          <p:nvPr/>
        </p:nvSpPr>
        <p:spPr bwMode="auto">
          <a:xfrm>
            <a:off x="2590800" y="5410200"/>
            <a:ext cx="304800" cy="304800"/>
          </a:xfrm>
          <a:prstGeom prst="ellipse">
            <a:avLst/>
          </a:prstGeom>
          <a:solidFill>
            <a:schemeClr val="bg2"/>
          </a:solidFill>
          <a:ln w="9525">
            <a:solidFill>
              <a:schemeClr val="tx1"/>
            </a:solidFill>
            <a:round/>
            <a:headEnd/>
            <a:tailEnd/>
          </a:ln>
          <a:effectLst/>
        </p:spPr>
        <p:txBody>
          <a:bodyPr wrap="none" anchor="ctr"/>
          <a:lstStyle/>
          <a:p>
            <a:endParaRPr lang="el-GR" altLang="el-GR"/>
          </a:p>
        </p:txBody>
      </p:sp>
      <p:sp>
        <p:nvSpPr>
          <p:cNvPr id="4196" name="Oval 161"/>
          <p:cNvSpPr>
            <a:spLocks noChangeArrowheads="1"/>
          </p:cNvSpPr>
          <p:nvPr/>
        </p:nvSpPr>
        <p:spPr bwMode="auto">
          <a:xfrm>
            <a:off x="3276600" y="5410200"/>
            <a:ext cx="304800" cy="304800"/>
          </a:xfrm>
          <a:prstGeom prst="ellipse">
            <a:avLst/>
          </a:prstGeom>
          <a:solidFill>
            <a:schemeClr val="bg2"/>
          </a:solidFill>
          <a:ln w="9525">
            <a:solidFill>
              <a:schemeClr val="tx1"/>
            </a:solidFill>
            <a:round/>
            <a:headEnd/>
            <a:tailEnd/>
          </a:ln>
          <a:effectLst/>
        </p:spPr>
        <p:txBody>
          <a:bodyPr wrap="none" anchor="ctr"/>
          <a:lstStyle/>
          <a:p>
            <a:endParaRPr lang="el-GR" altLang="el-GR"/>
          </a:p>
        </p:txBody>
      </p:sp>
      <p:sp>
        <p:nvSpPr>
          <p:cNvPr id="4197" name="Oval 162"/>
          <p:cNvSpPr>
            <a:spLocks noChangeArrowheads="1"/>
          </p:cNvSpPr>
          <p:nvPr/>
        </p:nvSpPr>
        <p:spPr bwMode="auto">
          <a:xfrm>
            <a:off x="2590800" y="6172200"/>
            <a:ext cx="304800" cy="304800"/>
          </a:xfrm>
          <a:prstGeom prst="ellipse">
            <a:avLst/>
          </a:prstGeom>
          <a:solidFill>
            <a:schemeClr val="bg2"/>
          </a:solidFill>
          <a:ln w="9525">
            <a:solidFill>
              <a:schemeClr val="tx1"/>
            </a:solidFill>
            <a:round/>
            <a:headEnd/>
            <a:tailEnd/>
          </a:ln>
          <a:effectLst/>
        </p:spPr>
        <p:txBody>
          <a:bodyPr wrap="none" anchor="ctr"/>
          <a:lstStyle/>
          <a:p>
            <a:endParaRPr lang="el-GR" altLang="el-GR"/>
          </a:p>
        </p:txBody>
      </p:sp>
      <p:sp>
        <p:nvSpPr>
          <p:cNvPr id="4198" name="Oval 163"/>
          <p:cNvSpPr>
            <a:spLocks noChangeArrowheads="1"/>
          </p:cNvSpPr>
          <p:nvPr/>
        </p:nvSpPr>
        <p:spPr bwMode="auto">
          <a:xfrm>
            <a:off x="3276600" y="6172200"/>
            <a:ext cx="304800" cy="304800"/>
          </a:xfrm>
          <a:prstGeom prst="ellipse">
            <a:avLst/>
          </a:prstGeom>
          <a:solidFill>
            <a:schemeClr val="bg2"/>
          </a:solidFill>
          <a:ln w="9525">
            <a:solidFill>
              <a:schemeClr val="tx1"/>
            </a:solidFill>
            <a:round/>
            <a:headEnd/>
            <a:tailEnd/>
          </a:ln>
          <a:effectLst/>
        </p:spPr>
        <p:txBody>
          <a:bodyPr wrap="none" anchor="ctr"/>
          <a:lstStyle/>
          <a:p>
            <a:endParaRPr lang="el-GR" altLang="el-GR"/>
          </a:p>
        </p:txBody>
      </p:sp>
      <p:cxnSp>
        <p:nvCxnSpPr>
          <p:cNvPr id="4199" name="AutoShape 164"/>
          <p:cNvCxnSpPr>
            <a:cxnSpLocks noChangeShapeType="1"/>
            <a:stCxn id="4195" idx="6"/>
            <a:endCxn id="4196" idx="2"/>
          </p:cNvCxnSpPr>
          <p:nvPr/>
        </p:nvCxnSpPr>
        <p:spPr bwMode="auto">
          <a:xfrm>
            <a:off x="2895600" y="5562600"/>
            <a:ext cx="381000" cy="0"/>
          </a:xfrm>
          <a:prstGeom prst="straightConnector1">
            <a:avLst/>
          </a:prstGeom>
          <a:noFill/>
          <a:ln w="9525">
            <a:solidFill>
              <a:schemeClr val="tx1"/>
            </a:solidFill>
            <a:round/>
            <a:headEnd/>
            <a:tailEnd/>
          </a:ln>
          <a:effectLst/>
        </p:spPr>
      </p:cxnSp>
      <p:cxnSp>
        <p:nvCxnSpPr>
          <p:cNvPr id="4200" name="AutoShape 165"/>
          <p:cNvCxnSpPr>
            <a:cxnSpLocks noChangeShapeType="1"/>
            <a:stCxn id="4195" idx="4"/>
            <a:endCxn id="4197" idx="0"/>
          </p:cNvCxnSpPr>
          <p:nvPr/>
        </p:nvCxnSpPr>
        <p:spPr bwMode="auto">
          <a:xfrm>
            <a:off x="2743200" y="5715000"/>
            <a:ext cx="0" cy="457200"/>
          </a:xfrm>
          <a:prstGeom prst="straightConnector1">
            <a:avLst/>
          </a:prstGeom>
          <a:noFill/>
          <a:ln w="9525">
            <a:solidFill>
              <a:schemeClr val="tx1"/>
            </a:solidFill>
            <a:round/>
            <a:headEnd/>
            <a:tailEnd/>
          </a:ln>
          <a:effectLst/>
        </p:spPr>
      </p:cxnSp>
      <p:cxnSp>
        <p:nvCxnSpPr>
          <p:cNvPr id="4201" name="AutoShape 169"/>
          <p:cNvCxnSpPr>
            <a:cxnSpLocks noChangeShapeType="1"/>
            <a:stCxn id="4195" idx="5"/>
            <a:endCxn id="4198" idx="1"/>
          </p:cNvCxnSpPr>
          <p:nvPr/>
        </p:nvCxnSpPr>
        <p:spPr bwMode="auto">
          <a:xfrm>
            <a:off x="2851150" y="5670550"/>
            <a:ext cx="469900" cy="546100"/>
          </a:xfrm>
          <a:prstGeom prst="straightConnector1">
            <a:avLst/>
          </a:prstGeom>
          <a:noFill/>
          <a:ln w="9525">
            <a:solidFill>
              <a:schemeClr val="tx1"/>
            </a:solidFill>
            <a:round/>
            <a:headEnd/>
            <a:tailEnd/>
          </a:ln>
          <a:effectLst/>
        </p:spPr>
      </p:cxnSp>
      <p:sp>
        <p:nvSpPr>
          <p:cNvPr id="4202" name="Oval 170"/>
          <p:cNvSpPr>
            <a:spLocks noChangeArrowheads="1"/>
          </p:cNvSpPr>
          <p:nvPr/>
        </p:nvSpPr>
        <p:spPr bwMode="auto">
          <a:xfrm>
            <a:off x="7924800" y="5410200"/>
            <a:ext cx="304800" cy="304800"/>
          </a:xfrm>
          <a:prstGeom prst="ellipse">
            <a:avLst/>
          </a:prstGeom>
          <a:solidFill>
            <a:schemeClr val="hlink"/>
          </a:solidFill>
          <a:ln w="9525">
            <a:solidFill>
              <a:schemeClr val="tx1"/>
            </a:solidFill>
            <a:round/>
            <a:headEnd/>
            <a:tailEnd/>
          </a:ln>
          <a:effectLst/>
        </p:spPr>
        <p:txBody>
          <a:bodyPr wrap="none" anchor="ctr"/>
          <a:lstStyle/>
          <a:p>
            <a:endParaRPr lang="el-GR" altLang="el-GR"/>
          </a:p>
        </p:txBody>
      </p:sp>
      <p:sp>
        <p:nvSpPr>
          <p:cNvPr id="4203" name="Oval 171"/>
          <p:cNvSpPr>
            <a:spLocks noChangeArrowheads="1"/>
          </p:cNvSpPr>
          <p:nvPr/>
        </p:nvSpPr>
        <p:spPr bwMode="auto">
          <a:xfrm>
            <a:off x="8610600" y="5410200"/>
            <a:ext cx="304800" cy="304800"/>
          </a:xfrm>
          <a:prstGeom prst="ellipse">
            <a:avLst/>
          </a:prstGeom>
          <a:solidFill>
            <a:schemeClr val="hlink"/>
          </a:solidFill>
          <a:ln w="9525">
            <a:solidFill>
              <a:schemeClr val="tx1"/>
            </a:solidFill>
            <a:round/>
            <a:headEnd/>
            <a:tailEnd/>
          </a:ln>
          <a:effectLst/>
        </p:spPr>
        <p:txBody>
          <a:bodyPr wrap="none" anchor="ctr"/>
          <a:lstStyle/>
          <a:p>
            <a:endParaRPr lang="el-GR" altLang="el-GR"/>
          </a:p>
        </p:txBody>
      </p:sp>
      <p:sp>
        <p:nvSpPr>
          <p:cNvPr id="4204" name="Oval 172"/>
          <p:cNvSpPr>
            <a:spLocks noChangeArrowheads="1"/>
          </p:cNvSpPr>
          <p:nvPr/>
        </p:nvSpPr>
        <p:spPr bwMode="auto">
          <a:xfrm>
            <a:off x="7924800" y="6172200"/>
            <a:ext cx="304800" cy="304800"/>
          </a:xfrm>
          <a:prstGeom prst="ellipse">
            <a:avLst/>
          </a:prstGeom>
          <a:solidFill>
            <a:schemeClr val="hlink"/>
          </a:solidFill>
          <a:ln w="9525">
            <a:solidFill>
              <a:schemeClr val="tx1"/>
            </a:solidFill>
            <a:round/>
            <a:headEnd/>
            <a:tailEnd/>
          </a:ln>
          <a:effectLst/>
        </p:spPr>
        <p:txBody>
          <a:bodyPr wrap="none" anchor="ctr"/>
          <a:lstStyle/>
          <a:p>
            <a:endParaRPr lang="el-GR" altLang="el-GR"/>
          </a:p>
        </p:txBody>
      </p:sp>
      <p:sp>
        <p:nvSpPr>
          <p:cNvPr id="4205" name="Oval 173"/>
          <p:cNvSpPr>
            <a:spLocks noChangeArrowheads="1"/>
          </p:cNvSpPr>
          <p:nvPr/>
        </p:nvSpPr>
        <p:spPr bwMode="auto">
          <a:xfrm>
            <a:off x="8610600" y="6172200"/>
            <a:ext cx="304800" cy="304800"/>
          </a:xfrm>
          <a:prstGeom prst="ellipse">
            <a:avLst/>
          </a:prstGeom>
          <a:solidFill>
            <a:schemeClr val="hlink"/>
          </a:solidFill>
          <a:ln w="9525">
            <a:solidFill>
              <a:schemeClr val="tx1"/>
            </a:solidFill>
            <a:round/>
            <a:headEnd/>
            <a:tailEnd/>
          </a:ln>
          <a:effectLst/>
        </p:spPr>
        <p:txBody>
          <a:bodyPr wrap="none" anchor="ctr"/>
          <a:lstStyle/>
          <a:p>
            <a:endParaRPr lang="el-GR" altLang="el-GR"/>
          </a:p>
        </p:txBody>
      </p:sp>
      <p:cxnSp>
        <p:nvCxnSpPr>
          <p:cNvPr id="4206" name="AutoShape 174"/>
          <p:cNvCxnSpPr>
            <a:cxnSpLocks noChangeShapeType="1"/>
            <a:stCxn id="4202" idx="6"/>
            <a:endCxn id="4203" idx="2"/>
          </p:cNvCxnSpPr>
          <p:nvPr/>
        </p:nvCxnSpPr>
        <p:spPr bwMode="auto">
          <a:xfrm>
            <a:off x="8229600" y="5562600"/>
            <a:ext cx="381000" cy="0"/>
          </a:xfrm>
          <a:prstGeom prst="straightConnector1">
            <a:avLst/>
          </a:prstGeom>
          <a:noFill/>
          <a:ln w="9525">
            <a:solidFill>
              <a:schemeClr val="tx1"/>
            </a:solidFill>
            <a:round/>
            <a:headEnd/>
            <a:tailEnd/>
          </a:ln>
          <a:effectLst/>
        </p:spPr>
      </p:cxnSp>
      <p:cxnSp>
        <p:nvCxnSpPr>
          <p:cNvPr id="4207" name="AutoShape 177"/>
          <p:cNvCxnSpPr>
            <a:cxnSpLocks noChangeShapeType="1"/>
            <a:stCxn id="4203" idx="4"/>
            <a:endCxn id="4205" idx="0"/>
          </p:cNvCxnSpPr>
          <p:nvPr/>
        </p:nvCxnSpPr>
        <p:spPr bwMode="auto">
          <a:xfrm>
            <a:off x="8763000" y="5715000"/>
            <a:ext cx="0" cy="457200"/>
          </a:xfrm>
          <a:prstGeom prst="straightConnector1">
            <a:avLst/>
          </a:prstGeom>
          <a:noFill/>
          <a:ln w="9525">
            <a:solidFill>
              <a:schemeClr val="tx1"/>
            </a:solidFill>
            <a:round/>
            <a:headEnd/>
            <a:tailEnd/>
          </a:ln>
          <a:effectLst/>
        </p:spPr>
      </p:cxnSp>
      <p:cxnSp>
        <p:nvCxnSpPr>
          <p:cNvPr id="4208" name="AutoShape 178"/>
          <p:cNvCxnSpPr>
            <a:cxnSpLocks noChangeShapeType="1"/>
            <a:stCxn id="4203" idx="3"/>
            <a:endCxn id="4204" idx="7"/>
          </p:cNvCxnSpPr>
          <p:nvPr/>
        </p:nvCxnSpPr>
        <p:spPr bwMode="auto">
          <a:xfrm flipH="1">
            <a:off x="8185150" y="5670550"/>
            <a:ext cx="469900" cy="546100"/>
          </a:xfrm>
          <a:prstGeom prst="straightConnector1">
            <a:avLst/>
          </a:prstGeom>
          <a:noFill/>
          <a:ln w="9525">
            <a:solidFill>
              <a:schemeClr val="tx1"/>
            </a:solidFill>
            <a:round/>
            <a:headEnd/>
            <a:tailEnd/>
          </a:ln>
          <a:effectLst/>
        </p:spPr>
      </p:cxnSp>
      <p:sp>
        <p:nvSpPr>
          <p:cNvPr id="4209" name="Oval 180"/>
          <p:cNvSpPr>
            <a:spLocks noChangeArrowheads="1"/>
          </p:cNvSpPr>
          <p:nvPr/>
        </p:nvSpPr>
        <p:spPr bwMode="auto">
          <a:xfrm>
            <a:off x="6172200" y="5410200"/>
            <a:ext cx="304800" cy="304800"/>
          </a:xfrm>
          <a:prstGeom prst="ellipse">
            <a:avLst/>
          </a:prstGeom>
          <a:solidFill>
            <a:schemeClr val="bg2"/>
          </a:solidFill>
          <a:ln w="9525">
            <a:solidFill>
              <a:schemeClr val="tx1"/>
            </a:solidFill>
            <a:round/>
            <a:headEnd/>
            <a:tailEnd/>
          </a:ln>
          <a:effectLst/>
        </p:spPr>
        <p:txBody>
          <a:bodyPr wrap="none" anchor="ctr"/>
          <a:lstStyle/>
          <a:p>
            <a:endParaRPr lang="el-GR" altLang="el-GR"/>
          </a:p>
        </p:txBody>
      </p:sp>
      <p:sp>
        <p:nvSpPr>
          <p:cNvPr id="4210" name="Oval 181"/>
          <p:cNvSpPr>
            <a:spLocks noChangeArrowheads="1"/>
          </p:cNvSpPr>
          <p:nvPr/>
        </p:nvSpPr>
        <p:spPr bwMode="auto">
          <a:xfrm>
            <a:off x="6858000" y="5410200"/>
            <a:ext cx="304800" cy="304800"/>
          </a:xfrm>
          <a:prstGeom prst="ellipse">
            <a:avLst/>
          </a:prstGeom>
          <a:solidFill>
            <a:schemeClr val="bg2"/>
          </a:solidFill>
          <a:ln w="9525">
            <a:solidFill>
              <a:schemeClr val="tx1"/>
            </a:solidFill>
            <a:round/>
            <a:headEnd/>
            <a:tailEnd/>
          </a:ln>
          <a:effectLst/>
        </p:spPr>
        <p:txBody>
          <a:bodyPr wrap="none" anchor="ctr"/>
          <a:lstStyle/>
          <a:p>
            <a:endParaRPr lang="el-GR" altLang="el-GR"/>
          </a:p>
        </p:txBody>
      </p:sp>
      <p:sp>
        <p:nvSpPr>
          <p:cNvPr id="4211" name="Oval 182"/>
          <p:cNvSpPr>
            <a:spLocks noChangeArrowheads="1"/>
          </p:cNvSpPr>
          <p:nvPr/>
        </p:nvSpPr>
        <p:spPr bwMode="auto">
          <a:xfrm>
            <a:off x="6172200" y="6172200"/>
            <a:ext cx="304800" cy="304800"/>
          </a:xfrm>
          <a:prstGeom prst="ellipse">
            <a:avLst/>
          </a:prstGeom>
          <a:solidFill>
            <a:schemeClr val="bg2"/>
          </a:solidFill>
          <a:ln w="9525">
            <a:solidFill>
              <a:schemeClr val="tx1"/>
            </a:solidFill>
            <a:round/>
            <a:headEnd/>
            <a:tailEnd/>
          </a:ln>
          <a:effectLst/>
        </p:spPr>
        <p:txBody>
          <a:bodyPr wrap="none" anchor="ctr"/>
          <a:lstStyle/>
          <a:p>
            <a:endParaRPr lang="el-GR" altLang="el-GR"/>
          </a:p>
        </p:txBody>
      </p:sp>
      <p:sp>
        <p:nvSpPr>
          <p:cNvPr id="4212" name="Oval 183"/>
          <p:cNvSpPr>
            <a:spLocks noChangeArrowheads="1"/>
          </p:cNvSpPr>
          <p:nvPr/>
        </p:nvSpPr>
        <p:spPr bwMode="auto">
          <a:xfrm>
            <a:off x="6858000" y="6172200"/>
            <a:ext cx="304800" cy="304800"/>
          </a:xfrm>
          <a:prstGeom prst="ellipse">
            <a:avLst/>
          </a:prstGeom>
          <a:solidFill>
            <a:schemeClr val="bg2"/>
          </a:solidFill>
          <a:ln w="9525">
            <a:solidFill>
              <a:schemeClr val="tx1"/>
            </a:solidFill>
            <a:round/>
            <a:headEnd/>
            <a:tailEnd/>
          </a:ln>
          <a:effectLst/>
        </p:spPr>
        <p:txBody>
          <a:bodyPr wrap="none" anchor="ctr"/>
          <a:lstStyle/>
          <a:p>
            <a:endParaRPr lang="el-GR" altLang="el-GR"/>
          </a:p>
        </p:txBody>
      </p:sp>
      <p:cxnSp>
        <p:nvCxnSpPr>
          <p:cNvPr id="4213" name="AutoShape 186"/>
          <p:cNvCxnSpPr>
            <a:cxnSpLocks noChangeShapeType="1"/>
            <a:stCxn id="4211" idx="6"/>
            <a:endCxn id="4212" idx="2"/>
          </p:cNvCxnSpPr>
          <p:nvPr/>
        </p:nvCxnSpPr>
        <p:spPr bwMode="auto">
          <a:xfrm>
            <a:off x="6477000" y="6324600"/>
            <a:ext cx="381000" cy="0"/>
          </a:xfrm>
          <a:prstGeom prst="straightConnector1">
            <a:avLst/>
          </a:prstGeom>
          <a:noFill/>
          <a:ln w="9525">
            <a:solidFill>
              <a:schemeClr val="tx1"/>
            </a:solidFill>
            <a:round/>
            <a:headEnd/>
            <a:tailEnd/>
          </a:ln>
          <a:effectLst/>
        </p:spPr>
      </p:cxnSp>
      <p:cxnSp>
        <p:nvCxnSpPr>
          <p:cNvPr id="4214" name="AutoShape 187"/>
          <p:cNvCxnSpPr>
            <a:cxnSpLocks noChangeShapeType="1"/>
            <a:stCxn id="4210" idx="4"/>
            <a:endCxn id="4212" idx="0"/>
          </p:cNvCxnSpPr>
          <p:nvPr/>
        </p:nvCxnSpPr>
        <p:spPr bwMode="auto">
          <a:xfrm>
            <a:off x="7010400" y="5715000"/>
            <a:ext cx="0" cy="457200"/>
          </a:xfrm>
          <a:prstGeom prst="straightConnector1">
            <a:avLst/>
          </a:prstGeom>
          <a:noFill/>
          <a:ln w="9525">
            <a:solidFill>
              <a:schemeClr val="tx1"/>
            </a:solidFill>
            <a:round/>
            <a:headEnd/>
            <a:tailEnd/>
          </a:ln>
          <a:effectLst/>
        </p:spPr>
      </p:cxnSp>
      <p:cxnSp>
        <p:nvCxnSpPr>
          <p:cNvPr id="4215" name="AutoShape 189"/>
          <p:cNvCxnSpPr>
            <a:cxnSpLocks noChangeShapeType="1"/>
            <a:stCxn id="4209" idx="5"/>
            <a:endCxn id="4212" idx="1"/>
          </p:cNvCxnSpPr>
          <p:nvPr/>
        </p:nvCxnSpPr>
        <p:spPr bwMode="auto">
          <a:xfrm>
            <a:off x="6432550" y="5670550"/>
            <a:ext cx="469900" cy="546100"/>
          </a:xfrm>
          <a:prstGeom prst="straightConnector1">
            <a:avLst/>
          </a:prstGeom>
          <a:noFill/>
          <a:ln w="9525">
            <a:solidFill>
              <a:schemeClr val="tx1"/>
            </a:solidFill>
            <a:round/>
            <a:headEnd/>
            <a:tailEnd/>
          </a:ln>
          <a:effectLst/>
        </p:spPr>
      </p:cxnSp>
      <p:sp>
        <p:nvSpPr>
          <p:cNvPr id="4216" name="Oval 190"/>
          <p:cNvSpPr>
            <a:spLocks noChangeArrowheads="1"/>
          </p:cNvSpPr>
          <p:nvPr/>
        </p:nvSpPr>
        <p:spPr bwMode="auto">
          <a:xfrm>
            <a:off x="4419600" y="5410200"/>
            <a:ext cx="304800" cy="304800"/>
          </a:xfrm>
          <a:prstGeom prst="ellipse">
            <a:avLst/>
          </a:prstGeom>
          <a:solidFill>
            <a:schemeClr val="hlink"/>
          </a:solidFill>
          <a:ln w="9525">
            <a:solidFill>
              <a:schemeClr val="tx1"/>
            </a:solidFill>
            <a:round/>
            <a:headEnd/>
            <a:tailEnd/>
          </a:ln>
          <a:effectLst/>
        </p:spPr>
        <p:txBody>
          <a:bodyPr wrap="none" anchor="ctr"/>
          <a:lstStyle/>
          <a:p>
            <a:endParaRPr lang="el-GR" altLang="el-GR"/>
          </a:p>
        </p:txBody>
      </p:sp>
      <p:sp>
        <p:nvSpPr>
          <p:cNvPr id="4217" name="Oval 191"/>
          <p:cNvSpPr>
            <a:spLocks noChangeArrowheads="1"/>
          </p:cNvSpPr>
          <p:nvPr/>
        </p:nvSpPr>
        <p:spPr bwMode="auto">
          <a:xfrm>
            <a:off x="5105400" y="5410200"/>
            <a:ext cx="304800" cy="304800"/>
          </a:xfrm>
          <a:prstGeom prst="ellipse">
            <a:avLst/>
          </a:prstGeom>
          <a:solidFill>
            <a:schemeClr val="hlink"/>
          </a:solidFill>
          <a:ln w="9525">
            <a:solidFill>
              <a:schemeClr val="tx1"/>
            </a:solidFill>
            <a:round/>
            <a:headEnd/>
            <a:tailEnd/>
          </a:ln>
          <a:effectLst/>
        </p:spPr>
        <p:txBody>
          <a:bodyPr wrap="none" anchor="ctr"/>
          <a:lstStyle/>
          <a:p>
            <a:endParaRPr lang="el-GR" altLang="el-GR"/>
          </a:p>
        </p:txBody>
      </p:sp>
      <p:sp>
        <p:nvSpPr>
          <p:cNvPr id="4218" name="Oval 192"/>
          <p:cNvSpPr>
            <a:spLocks noChangeArrowheads="1"/>
          </p:cNvSpPr>
          <p:nvPr/>
        </p:nvSpPr>
        <p:spPr bwMode="auto">
          <a:xfrm>
            <a:off x="4419600" y="6172200"/>
            <a:ext cx="304800" cy="304800"/>
          </a:xfrm>
          <a:prstGeom prst="ellipse">
            <a:avLst/>
          </a:prstGeom>
          <a:solidFill>
            <a:schemeClr val="hlink"/>
          </a:solidFill>
          <a:ln w="9525">
            <a:solidFill>
              <a:schemeClr val="tx1"/>
            </a:solidFill>
            <a:round/>
            <a:headEnd/>
            <a:tailEnd/>
          </a:ln>
          <a:effectLst/>
        </p:spPr>
        <p:txBody>
          <a:bodyPr wrap="none" anchor="ctr"/>
          <a:lstStyle/>
          <a:p>
            <a:endParaRPr lang="el-GR" altLang="el-GR"/>
          </a:p>
        </p:txBody>
      </p:sp>
      <p:sp>
        <p:nvSpPr>
          <p:cNvPr id="4219" name="Oval 193"/>
          <p:cNvSpPr>
            <a:spLocks noChangeArrowheads="1"/>
          </p:cNvSpPr>
          <p:nvPr/>
        </p:nvSpPr>
        <p:spPr bwMode="auto">
          <a:xfrm>
            <a:off x="5105400" y="6172200"/>
            <a:ext cx="304800" cy="304800"/>
          </a:xfrm>
          <a:prstGeom prst="ellipse">
            <a:avLst/>
          </a:prstGeom>
          <a:solidFill>
            <a:schemeClr val="hlink"/>
          </a:solidFill>
          <a:ln w="9525">
            <a:solidFill>
              <a:schemeClr val="tx1"/>
            </a:solidFill>
            <a:round/>
            <a:headEnd/>
            <a:tailEnd/>
          </a:ln>
          <a:effectLst/>
        </p:spPr>
        <p:txBody>
          <a:bodyPr wrap="none" anchor="ctr"/>
          <a:lstStyle/>
          <a:p>
            <a:endParaRPr lang="el-GR" altLang="el-GR"/>
          </a:p>
        </p:txBody>
      </p:sp>
      <p:cxnSp>
        <p:nvCxnSpPr>
          <p:cNvPr id="4220" name="AutoShape 195"/>
          <p:cNvCxnSpPr>
            <a:cxnSpLocks noChangeShapeType="1"/>
            <a:stCxn id="4216" idx="4"/>
            <a:endCxn id="4218" idx="0"/>
          </p:cNvCxnSpPr>
          <p:nvPr/>
        </p:nvCxnSpPr>
        <p:spPr bwMode="auto">
          <a:xfrm>
            <a:off x="4572000" y="5715000"/>
            <a:ext cx="0" cy="457200"/>
          </a:xfrm>
          <a:prstGeom prst="straightConnector1">
            <a:avLst/>
          </a:prstGeom>
          <a:noFill/>
          <a:ln w="9525">
            <a:solidFill>
              <a:schemeClr val="tx1"/>
            </a:solidFill>
            <a:round/>
            <a:headEnd/>
            <a:tailEnd/>
          </a:ln>
          <a:effectLst/>
        </p:spPr>
      </p:cxnSp>
      <p:cxnSp>
        <p:nvCxnSpPr>
          <p:cNvPr id="4221" name="AutoShape 196"/>
          <p:cNvCxnSpPr>
            <a:cxnSpLocks noChangeShapeType="1"/>
            <a:stCxn id="4218" idx="6"/>
            <a:endCxn id="4219" idx="2"/>
          </p:cNvCxnSpPr>
          <p:nvPr/>
        </p:nvCxnSpPr>
        <p:spPr bwMode="auto">
          <a:xfrm>
            <a:off x="4724400" y="6324600"/>
            <a:ext cx="381000" cy="0"/>
          </a:xfrm>
          <a:prstGeom prst="straightConnector1">
            <a:avLst/>
          </a:prstGeom>
          <a:noFill/>
          <a:ln w="9525">
            <a:solidFill>
              <a:schemeClr val="tx1"/>
            </a:solidFill>
            <a:round/>
            <a:headEnd/>
            <a:tailEnd/>
          </a:ln>
          <a:effectLst/>
        </p:spPr>
      </p:cxnSp>
      <p:cxnSp>
        <p:nvCxnSpPr>
          <p:cNvPr id="4222" name="AutoShape 198"/>
          <p:cNvCxnSpPr>
            <a:cxnSpLocks noChangeShapeType="1"/>
            <a:stCxn id="4217" idx="3"/>
            <a:endCxn id="4218" idx="7"/>
          </p:cNvCxnSpPr>
          <p:nvPr/>
        </p:nvCxnSpPr>
        <p:spPr bwMode="auto">
          <a:xfrm flipH="1">
            <a:off x="4679950" y="5670550"/>
            <a:ext cx="469900" cy="546100"/>
          </a:xfrm>
          <a:prstGeom prst="straightConnector1">
            <a:avLst/>
          </a:prstGeom>
          <a:noFill/>
          <a:ln w="9525">
            <a:solidFill>
              <a:schemeClr val="tx1"/>
            </a:solidFill>
            <a:round/>
            <a:headEnd/>
            <a:tailEnd/>
          </a:ln>
          <a:effectLst/>
        </p:spPr>
      </p:cxnSp>
      <p:sp>
        <p:nvSpPr>
          <p:cNvPr id="4223" name="Rectangle 200"/>
          <p:cNvSpPr>
            <a:spLocks noChangeArrowheads="1"/>
          </p:cNvSpPr>
          <p:nvPr/>
        </p:nvSpPr>
        <p:spPr bwMode="auto">
          <a:xfrm>
            <a:off x="21336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53280" y="1800"/>
              <a:ext cx="5557320" cy="6715440"/>
            </p14:xfrm>
          </p:contentPart>
        </mc:Choice>
        <mc:Fallback>
          <p:pic>
            <p:nvPicPr>
              <p:cNvPr id="2" name="Ink 1"/>
              <p:cNvPicPr/>
              <p:nvPr/>
            </p:nvPicPr>
            <p:blipFill>
              <a:blip r:embed="rId3"/>
              <a:stretch>
                <a:fillRect/>
              </a:stretch>
            </p:blipFill>
            <p:spPr>
              <a:xfrm>
                <a:off x="46800" y="-7200"/>
                <a:ext cx="5568120" cy="6728400"/>
              </a:xfrm>
              <a:prstGeom prst="rect">
                <a:avLst/>
              </a:prstGeom>
            </p:spPr>
          </p:pic>
        </mc:Fallback>
      </mc:AlternateContent>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1346056"/>
            <a:ext cx="7102504" cy="488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715962"/>
          </a:xfrm>
        </p:spPr>
        <p:txBody>
          <a:bodyPr>
            <a:normAutofit/>
          </a:bodyPr>
          <a:lstStyle/>
          <a:p>
            <a:r>
              <a:rPr lang="en-US" sz="3600" b="1" dirty="0" smtClean="0"/>
              <a:t>Prim’s Algorithm</a:t>
            </a:r>
            <a:endParaRPr lang="en-US" sz="3600" dirty="0"/>
          </a:p>
        </p:txBody>
      </p:sp>
      <p:sp>
        <p:nvSpPr>
          <p:cNvPr id="2" name="Slide Number Placeholder 1"/>
          <p:cNvSpPr>
            <a:spLocks noGrp="1"/>
          </p:cNvSpPr>
          <p:nvPr>
            <p:ph type="sldNum" sz="quarter" idx="12"/>
          </p:nvPr>
        </p:nvSpPr>
        <p:spPr/>
        <p:txBody>
          <a:bodyPr/>
          <a:lstStyle/>
          <a:p>
            <a:fld id="{999664BB-7DF9-46D8-910C-AD97F2973DBA}" type="slidenum">
              <a:rPr lang="en-US" smtClean="0"/>
              <a:pPr/>
              <a:t>30</a:t>
            </a:fld>
            <a:endParaRPr lang="en-US"/>
          </a:p>
        </p:txBody>
      </p:sp>
    </p:spTree>
    <p:extLst>
      <p:ext uri="{BB962C8B-B14F-4D97-AF65-F5344CB8AC3E}">
        <p14:creationId xmlns:p14="http://schemas.microsoft.com/office/powerpoint/2010/main" val="1865103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1290638"/>
            <a:ext cx="7010400" cy="5044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715962"/>
          </a:xfrm>
        </p:spPr>
        <p:txBody>
          <a:bodyPr>
            <a:normAutofit/>
          </a:bodyPr>
          <a:lstStyle/>
          <a:p>
            <a:r>
              <a:rPr lang="en-US" sz="3600" b="1" dirty="0" smtClean="0"/>
              <a:t>Prim’s Algorithm</a:t>
            </a:r>
            <a:endParaRPr lang="en-US" sz="3600" dirty="0"/>
          </a:p>
        </p:txBody>
      </p:sp>
      <p:sp>
        <p:nvSpPr>
          <p:cNvPr id="2" name="Slide Number Placeholder 1"/>
          <p:cNvSpPr>
            <a:spLocks noGrp="1"/>
          </p:cNvSpPr>
          <p:nvPr>
            <p:ph type="sldNum" sz="quarter" idx="12"/>
          </p:nvPr>
        </p:nvSpPr>
        <p:spPr/>
        <p:txBody>
          <a:bodyPr/>
          <a:lstStyle/>
          <a:p>
            <a:fld id="{999664BB-7DF9-46D8-910C-AD97F2973DBA}" type="slidenum">
              <a:rPr lang="en-US" smtClean="0"/>
              <a:pPr/>
              <a:t>31</a:t>
            </a:fld>
            <a:endParaRPr lang="en-US"/>
          </a:p>
        </p:txBody>
      </p:sp>
    </p:spTree>
    <p:extLst>
      <p:ext uri="{BB962C8B-B14F-4D97-AF65-F5344CB8AC3E}">
        <p14:creationId xmlns:p14="http://schemas.microsoft.com/office/powerpoint/2010/main" val="1645871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142999"/>
            <a:ext cx="6946583"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715962"/>
          </a:xfrm>
        </p:spPr>
        <p:txBody>
          <a:bodyPr>
            <a:normAutofit/>
          </a:bodyPr>
          <a:lstStyle/>
          <a:p>
            <a:r>
              <a:rPr lang="en-US" sz="3600" b="1" dirty="0" smtClean="0"/>
              <a:t>Prim’s Algorithm</a:t>
            </a:r>
            <a:endParaRPr lang="en-US" sz="3600" dirty="0"/>
          </a:p>
        </p:txBody>
      </p:sp>
      <p:sp>
        <p:nvSpPr>
          <p:cNvPr id="2" name="Slide Number Placeholder 1"/>
          <p:cNvSpPr>
            <a:spLocks noGrp="1"/>
          </p:cNvSpPr>
          <p:nvPr>
            <p:ph type="sldNum" sz="quarter" idx="12"/>
          </p:nvPr>
        </p:nvSpPr>
        <p:spPr/>
        <p:txBody>
          <a:bodyPr/>
          <a:lstStyle/>
          <a:p>
            <a:fld id="{999664BB-7DF9-46D8-910C-AD97F2973DBA}" type="slidenum">
              <a:rPr lang="en-US" smtClean="0"/>
              <a:pPr/>
              <a:t>32</a:t>
            </a:fld>
            <a:endParaRPr lang="en-US"/>
          </a:p>
        </p:txBody>
      </p:sp>
    </p:spTree>
    <p:extLst>
      <p:ext uri="{BB962C8B-B14F-4D97-AF65-F5344CB8AC3E}">
        <p14:creationId xmlns:p14="http://schemas.microsoft.com/office/powerpoint/2010/main" val="3763610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1283711"/>
            <a:ext cx="7192923" cy="5110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715962"/>
          </a:xfrm>
        </p:spPr>
        <p:txBody>
          <a:bodyPr>
            <a:normAutofit/>
          </a:bodyPr>
          <a:lstStyle/>
          <a:p>
            <a:r>
              <a:rPr lang="en-US" sz="3600" b="1" dirty="0" smtClean="0"/>
              <a:t>Prim’s Algorithm</a:t>
            </a:r>
            <a:endParaRPr lang="en-US" sz="3600" dirty="0"/>
          </a:p>
        </p:txBody>
      </p:sp>
      <p:sp>
        <p:nvSpPr>
          <p:cNvPr id="2" name="Slide Number Placeholder 1"/>
          <p:cNvSpPr>
            <a:spLocks noGrp="1"/>
          </p:cNvSpPr>
          <p:nvPr>
            <p:ph type="sldNum" sz="quarter" idx="12"/>
          </p:nvPr>
        </p:nvSpPr>
        <p:spPr/>
        <p:txBody>
          <a:bodyPr/>
          <a:lstStyle/>
          <a:p>
            <a:fld id="{999664BB-7DF9-46D8-910C-AD97F2973DBA}" type="slidenum">
              <a:rPr lang="en-US" smtClean="0"/>
              <a:pPr/>
              <a:t>33</a:t>
            </a:fld>
            <a:endParaRPr lang="en-US"/>
          </a:p>
        </p:txBody>
      </p:sp>
    </p:spTree>
    <p:extLst>
      <p:ext uri="{BB962C8B-B14F-4D97-AF65-F5344CB8AC3E}">
        <p14:creationId xmlns:p14="http://schemas.microsoft.com/office/powerpoint/2010/main" val="4433658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788" y="1143000"/>
            <a:ext cx="7401600"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715962"/>
          </a:xfrm>
        </p:spPr>
        <p:txBody>
          <a:bodyPr>
            <a:normAutofit/>
          </a:bodyPr>
          <a:lstStyle/>
          <a:p>
            <a:r>
              <a:rPr lang="en-US" sz="3600" b="1" dirty="0" smtClean="0"/>
              <a:t>Prim’s Algorithm</a:t>
            </a:r>
            <a:endParaRPr lang="en-US" sz="3600" dirty="0"/>
          </a:p>
        </p:txBody>
      </p:sp>
      <p:sp>
        <p:nvSpPr>
          <p:cNvPr id="2" name="Slide Number Placeholder 1"/>
          <p:cNvSpPr>
            <a:spLocks noGrp="1"/>
          </p:cNvSpPr>
          <p:nvPr>
            <p:ph type="sldNum" sz="quarter" idx="12"/>
          </p:nvPr>
        </p:nvSpPr>
        <p:spPr/>
        <p:txBody>
          <a:bodyPr/>
          <a:lstStyle/>
          <a:p>
            <a:fld id="{999664BB-7DF9-46D8-910C-AD97F2973DBA}" type="slidenum">
              <a:rPr lang="en-US" smtClean="0"/>
              <a:pPr/>
              <a:t>34</a:t>
            </a:fld>
            <a:endParaRPr lang="en-US"/>
          </a:p>
        </p:txBody>
      </p:sp>
    </p:spTree>
    <p:extLst>
      <p:ext uri="{BB962C8B-B14F-4D97-AF65-F5344CB8AC3E}">
        <p14:creationId xmlns:p14="http://schemas.microsoft.com/office/powerpoint/2010/main" val="28319391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271588"/>
            <a:ext cx="7108162" cy="497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715962"/>
          </a:xfrm>
        </p:spPr>
        <p:txBody>
          <a:bodyPr>
            <a:normAutofit/>
          </a:bodyPr>
          <a:lstStyle/>
          <a:p>
            <a:r>
              <a:rPr lang="en-US" sz="3600" b="1" dirty="0" smtClean="0"/>
              <a:t>Prim’s Algorithm</a:t>
            </a:r>
            <a:endParaRPr lang="en-US" sz="3600" dirty="0"/>
          </a:p>
        </p:txBody>
      </p:sp>
      <p:sp>
        <p:nvSpPr>
          <p:cNvPr id="2" name="Slide Number Placeholder 1"/>
          <p:cNvSpPr>
            <a:spLocks noGrp="1"/>
          </p:cNvSpPr>
          <p:nvPr>
            <p:ph type="sldNum" sz="quarter" idx="12"/>
          </p:nvPr>
        </p:nvSpPr>
        <p:spPr/>
        <p:txBody>
          <a:bodyPr/>
          <a:lstStyle/>
          <a:p>
            <a:fld id="{999664BB-7DF9-46D8-910C-AD97F2973DBA}" type="slidenum">
              <a:rPr lang="en-US" smtClean="0"/>
              <a:pPr/>
              <a:t>35</a:t>
            </a:fld>
            <a:endParaRPr lang="en-US"/>
          </a:p>
        </p:txBody>
      </p:sp>
    </p:spTree>
    <p:extLst>
      <p:ext uri="{BB962C8B-B14F-4D97-AF65-F5344CB8AC3E}">
        <p14:creationId xmlns:p14="http://schemas.microsoft.com/office/powerpoint/2010/main" val="23649816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5618"/>
          </a:xfrm>
        </p:spPr>
        <p:txBody>
          <a:bodyPr>
            <a:noAutofit/>
          </a:bodyPr>
          <a:lstStyle/>
          <a:p>
            <a:r>
              <a:rPr lang="en-US" sz="3600" b="1" dirty="0" smtClean="0"/>
              <a:t>Prim’s Algorithm </a:t>
            </a:r>
            <a:endParaRPr lang="en-US" sz="3600" b="1" dirty="0"/>
          </a:p>
        </p:txBody>
      </p:sp>
      <p:sp>
        <p:nvSpPr>
          <p:cNvPr id="4" name="Slide Number Placeholder 3"/>
          <p:cNvSpPr>
            <a:spLocks noGrp="1"/>
          </p:cNvSpPr>
          <p:nvPr>
            <p:ph type="sldNum" sz="quarter" idx="12"/>
          </p:nvPr>
        </p:nvSpPr>
        <p:spPr/>
        <p:txBody>
          <a:bodyPr/>
          <a:lstStyle/>
          <a:p>
            <a:fld id="{999664BB-7DF9-46D8-910C-AD97F2973DBA}" type="slidenum">
              <a:rPr lang="en-US" smtClean="0"/>
              <a:pPr/>
              <a:t>36</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381001" y="840256"/>
            <a:ext cx="8385330" cy="5179544"/>
          </a:xfrm>
          <a:prstGeom prst="rect">
            <a:avLst/>
          </a:prstGeom>
          <a:noFill/>
          <a:ln w="9525">
            <a:noFill/>
            <a:miter lim="800000"/>
            <a:headEnd/>
            <a:tailEnd/>
          </a:ln>
          <a:effectLst/>
        </p:spPr>
      </p:pic>
    </p:spTree>
    <p:extLst>
      <p:ext uri="{BB962C8B-B14F-4D97-AF65-F5344CB8AC3E}">
        <p14:creationId xmlns:p14="http://schemas.microsoft.com/office/powerpoint/2010/main" val="10053673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18451" y="94529"/>
            <a:ext cx="8229600" cy="487362"/>
          </a:xfrm>
        </p:spPr>
        <p:txBody>
          <a:bodyPr>
            <a:normAutofit fontScale="90000"/>
          </a:bodyPr>
          <a:lstStyle/>
          <a:p>
            <a:r>
              <a:rPr lang="en-US" sz="3600" b="1" dirty="0" smtClean="0"/>
              <a:t>Prim’s Algorithm</a:t>
            </a:r>
            <a:endParaRPr lang="en-US" sz="3600" dirty="0"/>
          </a:p>
        </p:txBody>
      </p:sp>
      <p:sp>
        <p:nvSpPr>
          <p:cNvPr id="4" name="Slide Number Placeholder 3"/>
          <p:cNvSpPr>
            <a:spLocks noGrp="1"/>
          </p:cNvSpPr>
          <p:nvPr>
            <p:ph type="sldNum" sz="quarter" idx="12"/>
          </p:nvPr>
        </p:nvSpPr>
        <p:spPr/>
        <p:txBody>
          <a:bodyPr/>
          <a:lstStyle/>
          <a:p>
            <a:fld id="{999664BB-7DF9-46D8-910C-AD97F2973DBA}" type="slidenum">
              <a:rPr lang="en-US" smtClean="0"/>
              <a:pPr/>
              <a:t>37</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109538" y="609600"/>
            <a:ext cx="8805862" cy="3628280"/>
          </a:xfrm>
          <a:prstGeom prst="rect">
            <a:avLst/>
          </a:prstGeom>
          <a:noFill/>
          <a:ln w="9525">
            <a:noFill/>
            <a:miter lim="800000"/>
            <a:headEnd/>
            <a:tailEnd/>
          </a:ln>
          <a:effectLst/>
        </p:spPr>
      </p:pic>
      <p:sp>
        <p:nvSpPr>
          <p:cNvPr id="5" name="Rectangle 4"/>
          <p:cNvSpPr/>
          <p:nvPr/>
        </p:nvSpPr>
        <p:spPr>
          <a:xfrm>
            <a:off x="762000" y="4267200"/>
            <a:ext cx="7848600" cy="2462213"/>
          </a:xfrm>
          <a:prstGeom prst="rect">
            <a:avLst/>
          </a:prstGeom>
        </p:spPr>
        <p:txBody>
          <a:bodyPr wrap="square">
            <a:spAutoFit/>
          </a:bodyPr>
          <a:lstStyle/>
          <a:p>
            <a:pPr algn="just"/>
            <a:r>
              <a:rPr lang="en-US" sz="2200" dirty="0" smtClean="0"/>
              <a:t>The execution of Prim’s algorithm on the graph from Figure, The root vertex is a. Shaded edges are in the tree being grown, and black vertices are in the tree. At each step of the algorithm, the vertices in the tree determine a cut of the graph, and a light edge crossing the cut is added to the tree. In the second step, for example, the algorithm has a choice of adding either edge (</a:t>
            </a:r>
            <a:r>
              <a:rPr lang="en-US" sz="2200" dirty="0" err="1" smtClean="0"/>
              <a:t>b,c</a:t>
            </a:r>
            <a:r>
              <a:rPr lang="en-US" sz="2200" dirty="0" smtClean="0"/>
              <a:t>) or edge (</a:t>
            </a:r>
            <a:r>
              <a:rPr lang="en-US" sz="2200" dirty="0" err="1" smtClean="0"/>
              <a:t>a,h</a:t>
            </a:r>
            <a:r>
              <a:rPr lang="en-US" sz="2200" dirty="0" smtClean="0"/>
              <a:t>) to the tree since both are light edges crossing the cut.</a:t>
            </a:r>
            <a:endParaRPr lang="en-US" sz="2200" dirty="0"/>
          </a:p>
        </p:txBody>
      </p:sp>
    </p:spTree>
    <p:extLst>
      <p:ext uri="{BB962C8B-B14F-4D97-AF65-F5344CB8AC3E}">
        <p14:creationId xmlns:p14="http://schemas.microsoft.com/office/powerpoint/2010/main" val="5075418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Oval 2"/>
          <p:cNvSpPr>
            <a:spLocks noChangeAspect="1" noChangeArrowheads="1"/>
          </p:cNvSpPr>
          <p:nvPr/>
        </p:nvSpPr>
        <p:spPr bwMode="auto">
          <a:xfrm>
            <a:off x="17526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7651" name="Oval 3"/>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7652" name="AutoShape 4"/>
          <p:cNvCxnSpPr>
            <a:cxnSpLocks noChangeShapeType="1"/>
            <a:stCxn id="27650" idx="6"/>
            <a:endCxn id="27651" idx="2"/>
          </p:cNvCxnSpPr>
          <p:nvPr/>
        </p:nvCxnSpPr>
        <p:spPr bwMode="auto">
          <a:xfrm>
            <a:off x="2209800" y="2286000"/>
            <a:ext cx="1143000" cy="0"/>
          </a:xfrm>
          <a:prstGeom prst="straightConnector1">
            <a:avLst/>
          </a:prstGeom>
          <a:noFill/>
          <a:ln w="9525">
            <a:solidFill>
              <a:schemeClr val="tx1"/>
            </a:solidFill>
            <a:round/>
            <a:headEnd/>
            <a:tailEnd/>
          </a:ln>
          <a:effectLst/>
        </p:spPr>
      </p:cxnSp>
      <p:sp>
        <p:nvSpPr>
          <p:cNvPr id="27653"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7654" name="Oval 6"/>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7655" name="Oval 7"/>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7656" name="Oval 8"/>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7657" name="Oval 9"/>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7658" name="Oval 10"/>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7659" name="AutoShape 11"/>
          <p:cNvCxnSpPr>
            <a:cxnSpLocks noChangeShapeType="1"/>
            <a:stCxn id="27650" idx="3"/>
            <a:endCxn id="27655" idx="7"/>
          </p:cNvCxnSpPr>
          <p:nvPr/>
        </p:nvCxnSpPr>
        <p:spPr bwMode="auto">
          <a:xfrm flipH="1">
            <a:off x="1152525" y="2447925"/>
            <a:ext cx="666750" cy="1200150"/>
          </a:xfrm>
          <a:prstGeom prst="straightConnector1">
            <a:avLst/>
          </a:prstGeom>
          <a:noFill/>
          <a:ln w="9525">
            <a:solidFill>
              <a:schemeClr val="tx1"/>
            </a:solidFill>
            <a:round/>
            <a:headEnd/>
            <a:tailEnd/>
          </a:ln>
          <a:effectLst/>
        </p:spPr>
      </p:cxnSp>
      <p:cxnSp>
        <p:nvCxnSpPr>
          <p:cNvPr id="27660" name="AutoShape 12"/>
          <p:cNvCxnSpPr>
            <a:cxnSpLocks noChangeShapeType="1"/>
            <a:stCxn id="27655" idx="5"/>
            <a:endCxn id="27656" idx="1"/>
          </p:cNvCxnSpPr>
          <p:nvPr/>
        </p:nvCxnSpPr>
        <p:spPr bwMode="auto">
          <a:xfrm>
            <a:off x="1152525" y="3971925"/>
            <a:ext cx="819150" cy="1809750"/>
          </a:xfrm>
          <a:prstGeom prst="straightConnector1">
            <a:avLst/>
          </a:prstGeom>
          <a:noFill/>
          <a:ln w="9525">
            <a:solidFill>
              <a:schemeClr val="tx1"/>
            </a:solidFill>
            <a:round/>
            <a:headEnd/>
            <a:tailEnd/>
          </a:ln>
          <a:effectLst/>
        </p:spPr>
      </p:cxnSp>
      <p:cxnSp>
        <p:nvCxnSpPr>
          <p:cNvPr id="27661" name="AutoShape 13"/>
          <p:cNvCxnSpPr>
            <a:cxnSpLocks noChangeShapeType="1"/>
            <a:stCxn id="27656" idx="7"/>
            <a:endCxn id="27658" idx="4"/>
          </p:cNvCxnSpPr>
          <p:nvPr/>
        </p:nvCxnSpPr>
        <p:spPr bwMode="auto">
          <a:xfrm flipV="1">
            <a:off x="2295525" y="4495800"/>
            <a:ext cx="447675" cy="1285875"/>
          </a:xfrm>
          <a:prstGeom prst="straightConnector1">
            <a:avLst/>
          </a:prstGeom>
          <a:noFill/>
          <a:ln w="9525">
            <a:solidFill>
              <a:schemeClr val="tx1"/>
            </a:solidFill>
            <a:round/>
            <a:headEnd/>
            <a:tailEnd/>
          </a:ln>
          <a:effectLst/>
        </p:spPr>
      </p:cxnSp>
      <p:cxnSp>
        <p:nvCxnSpPr>
          <p:cNvPr id="27662" name="AutoShape 14"/>
          <p:cNvCxnSpPr>
            <a:cxnSpLocks noChangeShapeType="1"/>
            <a:stCxn id="27657" idx="3"/>
            <a:endCxn id="27658" idx="7"/>
          </p:cNvCxnSpPr>
          <p:nvPr/>
        </p:nvCxnSpPr>
        <p:spPr bwMode="auto">
          <a:xfrm flipH="1">
            <a:off x="2905125" y="3438525"/>
            <a:ext cx="438150" cy="666750"/>
          </a:xfrm>
          <a:prstGeom prst="straightConnector1">
            <a:avLst/>
          </a:prstGeom>
          <a:noFill/>
          <a:ln w="9525">
            <a:solidFill>
              <a:schemeClr val="tx1"/>
            </a:solidFill>
            <a:round/>
            <a:headEnd/>
            <a:tailEnd/>
          </a:ln>
          <a:effectLst/>
        </p:spPr>
      </p:cxnSp>
      <p:cxnSp>
        <p:nvCxnSpPr>
          <p:cNvPr id="27663" name="AutoShape 15"/>
          <p:cNvCxnSpPr>
            <a:cxnSpLocks noChangeShapeType="1"/>
            <a:stCxn id="27654" idx="4"/>
            <a:endCxn id="27658"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27664" name="AutoShape 16"/>
          <p:cNvCxnSpPr>
            <a:cxnSpLocks noChangeShapeType="1"/>
            <a:stCxn id="27650" idx="4"/>
            <a:endCxn id="27656" idx="0"/>
          </p:cNvCxnSpPr>
          <p:nvPr/>
        </p:nvCxnSpPr>
        <p:spPr bwMode="auto">
          <a:xfrm>
            <a:off x="1981200" y="2514600"/>
            <a:ext cx="152400" cy="3200400"/>
          </a:xfrm>
          <a:prstGeom prst="straightConnector1">
            <a:avLst/>
          </a:prstGeom>
          <a:noFill/>
          <a:ln w="9525">
            <a:solidFill>
              <a:schemeClr val="tx1"/>
            </a:solidFill>
            <a:round/>
            <a:headEnd/>
            <a:tailEnd/>
          </a:ln>
          <a:effectLst/>
        </p:spPr>
      </p:cxnSp>
      <p:cxnSp>
        <p:nvCxnSpPr>
          <p:cNvPr id="27665" name="AutoShape 17"/>
          <p:cNvCxnSpPr>
            <a:cxnSpLocks noChangeShapeType="1"/>
            <a:stCxn id="27651" idx="3"/>
            <a:endCxn id="27654"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27666" name="AutoShape 18"/>
          <p:cNvCxnSpPr>
            <a:cxnSpLocks noChangeShapeType="1"/>
            <a:stCxn id="27651" idx="4"/>
            <a:endCxn id="27657"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27667"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27668" name="Oval 20"/>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7669" name="Oval 21"/>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7670" name="Oval 22"/>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7671" name="AutoShape 23"/>
          <p:cNvCxnSpPr>
            <a:cxnSpLocks noChangeShapeType="1"/>
            <a:stCxn id="27656" idx="6"/>
            <a:endCxn id="27668"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27672" name="AutoShape 24"/>
          <p:cNvCxnSpPr>
            <a:cxnSpLocks noChangeShapeType="1"/>
            <a:stCxn id="27656" idx="2"/>
            <a:endCxn id="27669"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27673" name="AutoShape 25"/>
          <p:cNvCxnSpPr>
            <a:cxnSpLocks noChangeShapeType="1"/>
            <a:stCxn id="27655" idx="1"/>
            <a:endCxn id="27670"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27674" name="AutoShape 26"/>
          <p:cNvCxnSpPr>
            <a:cxnSpLocks noChangeShapeType="1"/>
            <a:stCxn id="27668" idx="1"/>
            <a:endCxn id="27658"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27675" name="AutoShape 27"/>
          <p:cNvCxnSpPr>
            <a:cxnSpLocks noChangeShapeType="1"/>
            <a:stCxn id="27657" idx="4"/>
            <a:endCxn id="27668" idx="0"/>
          </p:cNvCxnSpPr>
          <p:nvPr/>
        </p:nvCxnSpPr>
        <p:spPr bwMode="auto">
          <a:xfrm>
            <a:off x="3505200" y="3505200"/>
            <a:ext cx="0" cy="1524000"/>
          </a:xfrm>
          <a:prstGeom prst="straightConnector1">
            <a:avLst/>
          </a:prstGeom>
          <a:noFill/>
          <a:ln w="9525">
            <a:solidFill>
              <a:schemeClr val="tx1"/>
            </a:solidFill>
            <a:round/>
            <a:headEnd/>
            <a:tailEnd/>
          </a:ln>
          <a:effectLst/>
        </p:spPr>
      </p:cxnSp>
      <p:cxnSp>
        <p:nvCxnSpPr>
          <p:cNvPr id="27676" name="AutoShape 28"/>
          <p:cNvCxnSpPr>
            <a:cxnSpLocks noChangeShapeType="1"/>
            <a:stCxn id="27670" idx="7"/>
            <a:endCxn id="27650" idx="2"/>
          </p:cNvCxnSpPr>
          <p:nvPr/>
        </p:nvCxnSpPr>
        <p:spPr bwMode="auto">
          <a:xfrm flipV="1">
            <a:off x="542925" y="2286000"/>
            <a:ext cx="1209675" cy="676275"/>
          </a:xfrm>
          <a:prstGeom prst="straightConnector1">
            <a:avLst/>
          </a:prstGeom>
          <a:noFill/>
          <a:ln w="9525">
            <a:solidFill>
              <a:schemeClr val="tx1"/>
            </a:solidFill>
            <a:round/>
            <a:headEnd/>
            <a:tailEnd/>
          </a:ln>
          <a:effectLst/>
        </p:spPr>
      </p:cxnSp>
      <p:sp>
        <p:nvSpPr>
          <p:cNvPr id="27677"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7678"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7679"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7680"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7681"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7682"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7683"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7684"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7685"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7686"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7687"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7688"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27689"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7690"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7691"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27692"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27693"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7694"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7695"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7696"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27697"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7698"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7699"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27700"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27701"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27702" name="AutoShape 54"/>
          <p:cNvCxnSpPr>
            <a:cxnSpLocks noChangeShapeType="1"/>
            <a:stCxn id="27655" idx="4"/>
            <a:endCxn id="27669" idx="0"/>
          </p:cNvCxnSpPr>
          <p:nvPr/>
        </p:nvCxnSpPr>
        <p:spPr bwMode="auto">
          <a:xfrm>
            <a:off x="990600" y="4038600"/>
            <a:ext cx="152400" cy="1219200"/>
          </a:xfrm>
          <a:prstGeom prst="straightConnector1">
            <a:avLst/>
          </a:prstGeom>
          <a:noFill/>
          <a:ln w="9525">
            <a:solidFill>
              <a:schemeClr val="tx1"/>
            </a:solidFill>
            <a:round/>
            <a:headEnd/>
            <a:tailEnd/>
          </a:ln>
          <a:effectLst/>
        </p:spPr>
      </p:cxnSp>
      <p:sp>
        <p:nvSpPr>
          <p:cNvPr id="27703" name="Text Box 55"/>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Complete Graph</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Oval 2"/>
          <p:cNvSpPr>
            <a:spLocks noChangeAspect="1" noChangeArrowheads="1"/>
          </p:cNvSpPr>
          <p:nvPr/>
        </p:nvSpPr>
        <p:spPr bwMode="auto">
          <a:xfrm>
            <a:off x="17526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8675" name="Oval 3"/>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8676" name="AutoShape 4"/>
          <p:cNvCxnSpPr>
            <a:cxnSpLocks noChangeShapeType="1"/>
            <a:stCxn id="28674" idx="6"/>
            <a:endCxn id="28675" idx="2"/>
          </p:cNvCxnSpPr>
          <p:nvPr/>
        </p:nvCxnSpPr>
        <p:spPr bwMode="auto">
          <a:xfrm>
            <a:off x="2209800" y="2286000"/>
            <a:ext cx="1143000" cy="0"/>
          </a:xfrm>
          <a:prstGeom prst="straightConnector1">
            <a:avLst/>
          </a:prstGeom>
          <a:noFill/>
          <a:ln w="9525">
            <a:solidFill>
              <a:schemeClr val="tx1"/>
            </a:solidFill>
            <a:round/>
            <a:headEnd/>
            <a:tailEnd/>
          </a:ln>
          <a:effectLst/>
        </p:spPr>
      </p:cxnSp>
      <p:sp>
        <p:nvSpPr>
          <p:cNvPr id="28677"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8678" name="Oval 6"/>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8679" name="Oval 7"/>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8680" name="Oval 8"/>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8681" name="Oval 9"/>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8682" name="Oval 10"/>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8683" name="AutoShape 11"/>
          <p:cNvCxnSpPr>
            <a:cxnSpLocks noChangeShapeType="1"/>
            <a:stCxn id="28674" idx="3"/>
            <a:endCxn id="28679" idx="7"/>
          </p:cNvCxnSpPr>
          <p:nvPr/>
        </p:nvCxnSpPr>
        <p:spPr bwMode="auto">
          <a:xfrm flipH="1">
            <a:off x="1152525" y="2447925"/>
            <a:ext cx="666750" cy="1200150"/>
          </a:xfrm>
          <a:prstGeom prst="straightConnector1">
            <a:avLst/>
          </a:prstGeom>
          <a:noFill/>
          <a:ln w="9525">
            <a:solidFill>
              <a:schemeClr val="tx1"/>
            </a:solidFill>
            <a:round/>
            <a:headEnd/>
            <a:tailEnd/>
          </a:ln>
          <a:effectLst/>
        </p:spPr>
      </p:cxnSp>
      <p:cxnSp>
        <p:nvCxnSpPr>
          <p:cNvPr id="28684" name="AutoShape 12"/>
          <p:cNvCxnSpPr>
            <a:cxnSpLocks noChangeShapeType="1"/>
            <a:stCxn id="28679" idx="5"/>
            <a:endCxn id="28680" idx="1"/>
          </p:cNvCxnSpPr>
          <p:nvPr/>
        </p:nvCxnSpPr>
        <p:spPr bwMode="auto">
          <a:xfrm>
            <a:off x="1152525" y="3971925"/>
            <a:ext cx="819150" cy="1809750"/>
          </a:xfrm>
          <a:prstGeom prst="straightConnector1">
            <a:avLst/>
          </a:prstGeom>
          <a:noFill/>
          <a:ln w="9525">
            <a:solidFill>
              <a:schemeClr val="tx1"/>
            </a:solidFill>
            <a:round/>
            <a:headEnd/>
            <a:tailEnd/>
          </a:ln>
          <a:effectLst/>
        </p:spPr>
      </p:cxnSp>
      <p:cxnSp>
        <p:nvCxnSpPr>
          <p:cNvPr id="28685" name="AutoShape 13"/>
          <p:cNvCxnSpPr>
            <a:cxnSpLocks noChangeShapeType="1"/>
            <a:stCxn id="28680" idx="7"/>
            <a:endCxn id="28682" idx="4"/>
          </p:cNvCxnSpPr>
          <p:nvPr/>
        </p:nvCxnSpPr>
        <p:spPr bwMode="auto">
          <a:xfrm flipV="1">
            <a:off x="2295525" y="4495800"/>
            <a:ext cx="447675" cy="1285875"/>
          </a:xfrm>
          <a:prstGeom prst="straightConnector1">
            <a:avLst/>
          </a:prstGeom>
          <a:noFill/>
          <a:ln w="9525">
            <a:solidFill>
              <a:schemeClr val="tx1"/>
            </a:solidFill>
            <a:round/>
            <a:headEnd/>
            <a:tailEnd/>
          </a:ln>
          <a:effectLst/>
        </p:spPr>
      </p:cxnSp>
      <p:cxnSp>
        <p:nvCxnSpPr>
          <p:cNvPr id="28686" name="AutoShape 14"/>
          <p:cNvCxnSpPr>
            <a:cxnSpLocks noChangeShapeType="1"/>
            <a:stCxn id="28681" idx="3"/>
            <a:endCxn id="28682" idx="7"/>
          </p:cNvCxnSpPr>
          <p:nvPr/>
        </p:nvCxnSpPr>
        <p:spPr bwMode="auto">
          <a:xfrm flipH="1">
            <a:off x="2905125" y="3438525"/>
            <a:ext cx="438150" cy="666750"/>
          </a:xfrm>
          <a:prstGeom prst="straightConnector1">
            <a:avLst/>
          </a:prstGeom>
          <a:noFill/>
          <a:ln w="9525">
            <a:solidFill>
              <a:schemeClr val="tx1"/>
            </a:solidFill>
            <a:round/>
            <a:headEnd/>
            <a:tailEnd/>
          </a:ln>
          <a:effectLst/>
        </p:spPr>
      </p:cxnSp>
      <p:cxnSp>
        <p:nvCxnSpPr>
          <p:cNvPr id="28687" name="AutoShape 15"/>
          <p:cNvCxnSpPr>
            <a:cxnSpLocks noChangeShapeType="1"/>
            <a:stCxn id="28678" idx="4"/>
            <a:endCxn id="28682"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28688" name="AutoShape 16"/>
          <p:cNvCxnSpPr>
            <a:cxnSpLocks noChangeShapeType="1"/>
            <a:stCxn id="28674" idx="4"/>
            <a:endCxn id="28680" idx="0"/>
          </p:cNvCxnSpPr>
          <p:nvPr/>
        </p:nvCxnSpPr>
        <p:spPr bwMode="auto">
          <a:xfrm>
            <a:off x="1981200" y="2514600"/>
            <a:ext cx="152400" cy="3200400"/>
          </a:xfrm>
          <a:prstGeom prst="straightConnector1">
            <a:avLst/>
          </a:prstGeom>
          <a:noFill/>
          <a:ln w="9525">
            <a:solidFill>
              <a:schemeClr val="tx1"/>
            </a:solidFill>
            <a:round/>
            <a:headEnd/>
            <a:tailEnd/>
          </a:ln>
          <a:effectLst/>
        </p:spPr>
      </p:cxnSp>
      <p:cxnSp>
        <p:nvCxnSpPr>
          <p:cNvPr id="28689" name="AutoShape 17"/>
          <p:cNvCxnSpPr>
            <a:cxnSpLocks noChangeShapeType="1"/>
            <a:stCxn id="28675" idx="3"/>
            <a:endCxn id="28678"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28690" name="AutoShape 18"/>
          <p:cNvCxnSpPr>
            <a:cxnSpLocks noChangeShapeType="1"/>
            <a:stCxn id="28675" idx="4"/>
            <a:endCxn id="28681"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28691"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28692" name="Oval 20"/>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8693" name="Oval 21"/>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8694"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8695" name="AutoShape 23"/>
          <p:cNvCxnSpPr>
            <a:cxnSpLocks noChangeShapeType="1"/>
            <a:stCxn id="28680" idx="6"/>
            <a:endCxn id="28692"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28696" name="AutoShape 24"/>
          <p:cNvCxnSpPr>
            <a:cxnSpLocks noChangeShapeType="1"/>
            <a:stCxn id="28680" idx="2"/>
            <a:endCxn id="28693"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28697" name="AutoShape 25"/>
          <p:cNvCxnSpPr>
            <a:cxnSpLocks noChangeShapeType="1"/>
            <a:stCxn id="28679" idx="1"/>
            <a:endCxn id="28694" idx="5"/>
          </p:cNvCxnSpPr>
          <p:nvPr/>
        </p:nvCxnSpPr>
        <p:spPr bwMode="auto">
          <a:xfrm flipH="1" flipV="1">
            <a:off x="542925" y="3286125"/>
            <a:ext cx="285750" cy="361950"/>
          </a:xfrm>
          <a:prstGeom prst="straightConnector1">
            <a:avLst/>
          </a:prstGeom>
          <a:noFill/>
          <a:ln w="9525">
            <a:solidFill>
              <a:srgbClr val="0000FF"/>
            </a:solidFill>
            <a:round/>
            <a:headEnd/>
            <a:tailEnd/>
          </a:ln>
          <a:effectLst/>
        </p:spPr>
      </p:cxnSp>
      <p:cxnSp>
        <p:nvCxnSpPr>
          <p:cNvPr id="28698" name="AutoShape 26"/>
          <p:cNvCxnSpPr>
            <a:cxnSpLocks noChangeShapeType="1"/>
            <a:stCxn id="28692" idx="1"/>
            <a:endCxn id="28682"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28699" name="AutoShape 27"/>
          <p:cNvCxnSpPr>
            <a:cxnSpLocks noChangeShapeType="1"/>
            <a:stCxn id="28681" idx="4"/>
            <a:endCxn id="28692" idx="0"/>
          </p:cNvCxnSpPr>
          <p:nvPr/>
        </p:nvCxnSpPr>
        <p:spPr bwMode="auto">
          <a:xfrm>
            <a:off x="3505200" y="3505200"/>
            <a:ext cx="0" cy="1524000"/>
          </a:xfrm>
          <a:prstGeom prst="straightConnector1">
            <a:avLst/>
          </a:prstGeom>
          <a:noFill/>
          <a:ln w="9525">
            <a:solidFill>
              <a:schemeClr val="tx1"/>
            </a:solidFill>
            <a:round/>
            <a:headEnd/>
            <a:tailEnd/>
          </a:ln>
          <a:effectLst/>
        </p:spPr>
      </p:cxnSp>
      <p:cxnSp>
        <p:nvCxnSpPr>
          <p:cNvPr id="28700" name="AutoShape 28"/>
          <p:cNvCxnSpPr>
            <a:cxnSpLocks noChangeShapeType="1"/>
            <a:stCxn id="28694" idx="7"/>
            <a:endCxn id="28674" idx="2"/>
          </p:cNvCxnSpPr>
          <p:nvPr/>
        </p:nvCxnSpPr>
        <p:spPr bwMode="auto">
          <a:xfrm flipV="1">
            <a:off x="542925" y="2286000"/>
            <a:ext cx="1209675" cy="676275"/>
          </a:xfrm>
          <a:prstGeom prst="straightConnector1">
            <a:avLst/>
          </a:prstGeom>
          <a:noFill/>
          <a:ln w="9525">
            <a:solidFill>
              <a:srgbClr val="0000FF"/>
            </a:solidFill>
            <a:round/>
            <a:headEnd/>
            <a:tailEnd/>
          </a:ln>
          <a:effectLst/>
        </p:spPr>
      </p:cxnSp>
      <p:sp>
        <p:nvSpPr>
          <p:cNvPr id="28701"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1</a:t>
            </a:r>
          </a:p>
        </p:txBody>
      </p:sp>
      <p:sp>
        <p:nvSpPr>
          <p:cNvPr id="28702"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8703"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8704"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8705"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8706"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8707"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8708"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8709"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8710"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8711"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8712"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28713"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4</a:t>
            </a:r>
          </a:p>
        </p:txBody>
      </p:sp>
      <p:sp>
        <p:nvSpPr>
          <p:cNvPr id="28714"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8715"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28716"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28717"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8718"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8719"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8720"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28721"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8722"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8723"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28724"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28725"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28726" name="AutoShape 54"/>
          <p:cNvCxnSpPr>
            <a:cxnSpLocks noChangeShapeType="1"/>
            <a:stCxn id="28679" idx="4"/>
            <a:endCxn id="28693" idx="0"/>
          </p:cNvCxnSpPr>
          <p:nvPr/>
        </p:nvCxnSpPr>
        <p:spPr bwMode="auto">
          <a:xfrm>
            <a:off x="990600" y="4038600"/>
            <a:ext cx="152400" cy="1219200"/>
          </a:xfrm>
          <a:prstGeom prst="straightConnector1">
            <a:avLst/>
          </a:prstGeom>
          <a:noFill/>
          <a:ln w="9525">
            <a:solidFill>
              <a:schemeClr val="tx1"/>
            </a:solidFill>
            <a:round/>
            <a:headEnd/>
            <a:tailEnd/>
          </a:ln>
          <a:effectLst/>
        </p:spPr>
      </p:cxnSp>
      <p:sp>
        <p:nvSpPr>
          <p:cNvPr id="28727" name="Text Box 55"/>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Old Graph</a:t>
            </a:r>
          </a:p>
        </p:txBody>
      </p:sp>
      <p:sp>
        <p:nvSpPr>
          <p:cNvPr id="28728" name="Text Box 108"/>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New Graph</a:t>
            </a:r>
          </a:p>
        </p:txBody>
      </p:sp>
      <p:sp>
        <p:nvSpPr>
          <p:cNvPr id="28729" name="Oval 162"/>
          <p:cNvSpPr>
            <a:spLocks noChangeAspect="1" noChangeArrowheads="1"/>
          </p:cNvSpPr>
          <p:nvPr/>
        </p:nvSpPr>
        <p:spPr bwMode="auto">
          <a:xfrm>
            <a:off x="6629400" y="2286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8730" name="Oval 163"/>
          <p:cNvSpPr>
            <a:spLocks noChangeArrowheads="1"/>
          </p:cNvSpPr>
          <p:nvPr/>
        </p:nvSpPr>
        <p:spPr bwMode="auto">
          <a:xfrm>
            <a:off x="8229600" y="22860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8731" name="AutoShape 164"/>
          <p:cNvCxnSpPr>
            <a:cxnSpLocks noChangeShapeType="1"/>
            <a:stCxn id="28729" idx="6"/>
            <a:endCxn id="28730" idx="2"/>
          </p:cNvCxnSpPr>
          <p:nvPr/>
        </p:nvCxnSpPr>
        <p:spPr bwMode="auto">
          <a:xfrm>
            <a:off x="7086600" y="2514600"/>
            <a:ext cx="1143000" cy="0"/>
          </a:xfrm>
          <a:prstGeom prst="straightConnector1">
            <a:avLst/>
          </a:prstGeom>
          <a:noFill/>
          <a:ln w="9525">
            <a:solidFill>
              <a:srgbClr val="FFFF00"/>
            </a:solidFill>
            <a:round/>
            <a:headEnd/>
            <a:tailEnd/>
          </a:ln>
          <a:effectLst/>
        </p:spPr>
      </p:cxnSp>
      <p:sp>
        <p:nvSpPr>
          <p:cNvPr id="28732" name="Text Box 165"/>
          <p:cNvSpPr txBox="1">
            <a:spLocks noChangeArrowheads="1"/>
          </p:cNvSpPr>
          <p:nvPr/>
        </p:nvSpPr>
        <p:spPr bwMode="auto">
          <a:xfrm>
            <a:off x="7543800" y="22860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28733" name="Oval 166"/>
          <p:cNvSpPr>
            <a:spLocks noChangeArrowheads="1"/>
          </p:cNvSpPr>
          <p:nvPr/>
        </p:nvSpPr>
        <p:spPr bwMode="auto">
          <a:xfrm>
            <a:off x="7391400" y="3200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8734" name="Oval 167"/>
          <p:cNvSpPr>
            <a:spLocks noChangeArrowheads="1"/>
          </p:cNvSpPr>
          <p:nvPr/>
        </p:nvSpPr>
        <p:spPr bwMode="auto">
          <a:xfrm>
            <a:off x="5638800" y="3810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8735" name="Oval 168"/>
          <p:cNvSpPr>
            <a:spLocks noChangeArrowheads="1"/>
          </p:cNvSpPr>
          <p:nvPr/>
        </p:nvSpPr>
        <p:spPr bwMode="auto">
          <a:xfrm>
            <a:off x="6781800" y="59436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8736" name="Oval 169"/>
          <p:cNvSpPr>
            <a:spLocks noChangeArrowheads="1"/>
          </p:cNvSpPr>
          <p:nvPr/>
        </p:nvSpPr>
        <p:spPr bwMode="auto">
          <a:xfrm>
            <a:off x="8153400" y="32766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8737" name="Oval 170"/>
          <p:cNvSpPr>
            <a:spLocks noChangeArrowheads="1"/>
          </p:cNvSpPr>
          <p:nvPr/>
        </p:nvSpPr>
        <p:spPr bwMode="auto">
          <a:xfrm>
            <a:off x="7391400" y="4267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8738" name="AutoShape 171"/>
          <p:cNvCxnSpPr>
            <a:cxnSpLocks noChangeShapeType="1"/>
            <a:stCxn id="28729" idx="3"/>
            <a:endCxn id="28734" idx="7"/>
          </p:cNvCxnSpPr>
          <p:nvPr/>
        </p:nvCxnSpPr>
        <p:spPr bwMode="auto">
          <a:xfrm flipH="1">
            <a:off x="6029325" y="2676525"/>
            <a:ext cx="666750" cy="1200150"/>
          </a:xfrm>
          <a:prstGeom prst="straightConnector1">
            <a:avLst/>
          </a:prstGeom>
          <a:noFill/>
          <a:ln w="9525">
            <a:solidFill>
              <a:srgbClr val="FFFF00"/>
            </a:solidFill>
            <a:round/>
            <a:headEnd/>
            <a:tailEnd/>
          </a:ln>
          <a:effectLst/>
        </p:spPr>
      </p:cxnSp>
      <p:cxnSp>
        <p:nvCxnSpPr>
          <p:cNvPr id="28739" name="AutoShape 172"/>
          <p:cNvCxnSpPr>
            <a:cxnSpLocks noChangeShapeType="1"/>
            <a:stCxn id="28734" idx="5"/>
            <a:endCxn id="28735" idx="1"/>
          </p:cNvCxnSpPr>
          <p:nvPr/>
        </p:nvCxnSpPr>
        <p:spPr bwMode="auto">
          <a:xfrm>
            <a:off x="6029325" y="4200525"/>
            <a:ext cx="819150" cy="1809750"/>
          </a:xfrm>
          <a:prstGeom prst="straightConnector1">
            <a:avLst/>
          </a:prstGeom>
          <a:noFill/>
          <a:ln w="9525">
            <a:solidFill>
              <a:srgbClr val="FFFF00"/>
            </a:solidFill>
            <a:round/>
            <a:headEnd/>
            <a:tailEnd/>
          </a:ln>
          <a:effectLst/>
        </p:spPr>
      </p:cxnSp>
      <p:cxnSp>
        <p:nvCxnSpPr>
          <p:cNvPr id="28740" name="AutoShape 173"/>
          <p:cNvCxnSpPr>
            <a:cxnSpLocks noChangeShapeType="1"/>
            <a:stCxn id="28735" idx="7"/>
            <a:endCxn id="28737" idx="4"/>
          </p:cNvCxnSpPr>
          <p:nvPr/>
        </p:nvCxnSpPr>
        <p:spPr bwMode="auto">
          <a:xfrm flipV="1">
            <a:off x="7172325" y="4724400"/>
            <a:ext cx="447675" cy="1285875"/>
          </a:xfrm>
          <a:prstGeom prst="straightConnector1">
            <a:avLst/>
          </a:prstGeom>
          <a:noFill/>
          <a:ln w="9525">
            <a:solidFill>
              <a:srgbClr val="FFFF00"/>
            </a:solidFill>
            <a:round/>
            <a:headEnd/>
            <a:tailEnd/>
          </a:ln>
          <a:effectLst/>
        </p:spPr>
      </p:cxnSp>
      <p:cxnSp>
        <p:nvCxnSpPr>
          <p:cNvPr id="28741" name="AutoShape 174"/>
          <p:cNvCxnSpPr>
            <a:cxnSpLocks noChangeShapeType="1"/>
            <a:stCxn id="28736" idx="3"/>
            <a:endCxn id="28737" idx="7"/>
          </p:cNvCxnSpPr>
          <p:nvPr/>
        </p:nvCxnSpPr>
        <p:spPr bwMode="auto">
          <a:xfrm flipH="1">
            <a:off x="7781925" y="3667125"/>
            <a:ext cx="438150" cy="666750"/>
          </a:xfrm>
          <a:prstGeom prst="straightConnector1">
            <a:avLst/>
          </a:prstGeom>
          <a:noFill/>
          <a:ln w="9525">
            <a:solidFill>
              <a:srgbClr val="FFFF00"/>
            </a:solidFill>
            <a:round/>
            <a:headEnd/>
            <a:tailEnd/>
          </a:ln>
          <a:effectLst/>
        </p:spPr>
      </p:cxnSp>
      <p:cxnSp>
        <p:nvCxnSpPr>
          <p:cNvPr id="28742" name="AutoShape 175"/>
          <p:cNvCxnSpPr>
            <a:cxnSpLocks noChangeShapeType="1"/>
            <a:stCxn id="28733" idx="4"/>
            <a:endCxn id="28737" idx="0"/>
          </p:cNvCxnSpPr>
          <p:nvPr/>
        </p:nvCxnSpPr>
        <p:spPr bwMode="auto">
          <a:xfrm>
            <a:off x="7620000" y="3657600"/>
            <a:ext cx="0" cy="609600"/>
          </a:xfrm>
          <a:prstGeom prst="straightConnector1">
            <a:avLst/>
          </a:prstGeom>
          <a:noFill/>
          <a:ln w="9525">
            <a:solidFill>
              <a:srgbClr val="FFFF00"/>
            </a:solidFill>
            <a:round/>
            <a:headEnd/>
            <a:tailEnd/>
          </a:ln>
          <a:effectLst/>
        </p:spPr>
      </p:cxnSp>
      <p:cxnSp>
        <p:nvCxnSpPr>
          <p:cNvPr id="28743" name="AutoShape 176"/>
          <p:cNvCxnSpPr>
            <a:cxnSpLocks noChangeShapeType="1"/>
            <a:stCxn id="28729" idx="4"/>
            <a:endCxn id="28735" idx="0"/>
          </p:cNvCxnSpPr>
          <p:nvPr/>
        </p:nvCxnSpPr>
        <p:spPr bwMode="auto">
          <a:xfrm>
            <a:off x="6858000" y="2743200"/>
            <a:ext cx="152400" cy="3200400"/>
          </a:xfrm>
          <a:prstGeom prst="straightConnector1">
            <a:avLst/>
          </a:prstGeom>
          <a:noFill/>
          <a:ln w="9525">
            <a:solidFill>
              <a:srgbClr val="FFFF00"/>
            </a:solidFill>
            <a:round/>
            <a:headEnd/>
            <a:tailEnd/>
          </a:ln>
          <a:effectLst/>
        </p:spPr>
      </p:cxnSp>
      <p:cxnSp>
        <p:nvCxnSpPr>
          <p:cNvPr id="28744" name="AutoShape 177"/>
          <p:cNvCxnSpPr>
            <a:cxnSpLocks noChangeShapeType="1"/>
            <a:stCxn id="28730" idx="3"/>
            <a:endCxn id="28733" idx="7"/>
          </p:cNvCxnSpPr>
          <p:nvPr/>
        </p:nvCxnSpPr>
        <p:spPr bwMode="auto">
          <a:xfrm flipH="1">
            <a:off x="7781925" y="2676525"/>
            <a:ext cx="514350" cy="590550"/>
          </a:xfrm>
          <a:prstGeom prst="straightConnector1">
            <a:avLst/>
          </a:prstGeom>
          <a:noFill/>
          <a:ln w="9525">
            <a:solidFill>
              <a:srgbClr val="FFFF00"/>
            </a:solidFill>
            <a:round/>
            <a:headEnd/>
            <a:tailEnd/>
          </a:ln>
          <a:effectLst/>
        </p:spPr>
      </p:cxnSp>
      <p:cxnSp>
        <p:nvCxnSpPr>
          <p:cNvPr id="28745" name="AutoShape 178"/>
          <p:cNvCxnSpPr>
            <a:cxnSpLocks noChangeShapeType="1"/>
            <a:stCxn id="28730" idx="4"/>
            <a:endCxn id="28736" idx="0"/>
          </p:cNvCxnSpPr>
          <p:nvPr/>
        </p:nvCxnSpPr>
        <p:spPr bwMode="auto">
          <a:xfrm flipH="1">
            <a:off x="8382000" y="2743200"/>
            <a:ext cx="76200" cy="533400"/>
          </a:xfrm>
          <a:prstGeom prst="straightConnector1">
            <a:avLst/>
          </a:prstGeom>
          <a:noFill/>
          <a:ln w="9525">
            <a:solidFill>
              <a:srgbClr val="FFFF00"/>
            </a:solidFill>
            <a:round/>
            <a:headEnd/>
            <a:tailEnd/>
          </a:ln>
          <a:effectLst/>
        </p:spPr>
      </p:cxnSp>
      <p:sp>
        <p:nvSpPr>
          <p:cNvPr id="28746" name="Oval 179"/>
          <p:cNvSpPr>
            <a:spLocks noChangeArrowheads="1"/>
          </p:cNvSpPr>
          <p:nvPr/>
        </p:nvSpPr>
        <p:spPr bwMode="auto">
          <a:xfrm>
            <a:off x="8153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8747" name="Oval 180"/>
          <p:cNvSpPr>
            <a:spLocks noChangeArrowheads="1"/>
          </p:cNvSpPr>
          <p:nvPr/>
        </p:nvSpPr>
        <p:spPr bwMode="auto">
          <a:xfrm>
            <a:off x="5791200" y="5486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8748" name="Oval 181"/>
          <p:cNvSpPr>
            <a:spLocks noChangeArrowheads="1"/>
          </p:cNvSpPr>
          <p:nvPr/>
        </p:nvSpPr>
        <p:spPr bwMode="auto">
          <a:xfrm>
            <a:off x="5029200" y="3124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8749" name="AutoShape 182"/>
          <p:cNvCxnSpPr>
            <a:cxnSpLocks noChangeShapeType="1"/>
            <a:stCxn id="28735" idx="6"/>
            <a:endCxn id="28746" idx="3"/>
          </p:cNvCxnSpPr>
          <p:nvPr/>
        </p:nvCxnSpPr>
        <p:spPr bwMode="auto">
          <a:xfrm flipV="1">
            <a:off x="7239000" y="5648325"/>
            <a:ext cx="981075" cy="523875"/>
          </a:xfrm>
          <a:prstGeom prst="straightConnector1">
            <a:avLst/>
          </a:prstGeom>
          <a:noFill/>
          <a:ln w="9525">
            <a:solidFill>
              <a:srgbClr val="FFFF00"/>
            </a:solidFill>
            <a:round/>
            <a:headEnd/>
            <a:tailEnd/>
          </a:ln>
          <a:effectLst/>
        </p:spPr>
      </p:cxnSp>
      <p:cxnSp>
        <p:nvCxnSpPr>
          <p:cNvPr id="28750" name="AutoShape 183"/>
          <p:cNvCxnSpPr>
            <a:cxnSpLocks noChangeShapeType="1"/>
          </p:cNvCxnSpPr>
          <p:nvPr/>
        </p:nvCxnSpPr>
        <p:spPr bwMode="auto">
          <a:xfrm flipH="1" flipV="1">
            <a:off x="6172200" y="5867400"/>
            <a:ext cx="600075" cy="295275"/>
          </a:xfrm>
          <a:prstGeom prst="straightConnector1">
            <a:avLst/>
          </a:prstGeom>
          <a:noFill/>
          <a:ln w="9525">
            <a:solidFill>
              <a:srgbClr val="FFFF00"/>
            </a:solidFill>
            <a:round/>
            <a:headEnd/>
            <a:tailEnd/>
          </a:ln>
          <a:effectLst/>
        </p:spPr>
      </p:cxnSp>
      <p:cxnSp>
        <p:nvCxnSpPr>
          <p:cNvPr id="28751" name="AutoShape 184"/>
          <p:cNvCxnSpPr>
            <a:cxnSpLocks noChangeShapeType="1"/>
            <a:stCxn id="28734" idx="1"/>
            <a:endCxn id="28748" idx="5"/>
          </p:cNvCxnSpPr>
          <p:nvPr/>
        </p:nvCxnSpPr>
        <p:spPr bwMode="auto">
          <a:xfrm flipH="1" flipV="1">
            <a:off x="5419725" y="3514725"/>
            <a:ext cx="285750" cy="361950"/>
          </a:xfrm>
          <a:prstGeom prst="straightConnector1">
            <a:avLst/>
          </a:prstGeom>
          <a:noFill/>
          <a:ln w="9525">
            <a:solidFill>
              <a:srgbClr val="0000FF"/>
            </a:solidFill>
            <a:round/>
            <a:headEnd/>
            <a:tailEnd/>
          </a:ln>
          <a:effectLst/>
        </p:spPr>
      </p:cxnSp>
      <p:cxnSp>
        <p:nvCxnSpPr>
          <p:cNvPr id="28752" name="AutoShape 185"/>
          <p:cNvCxnSpPr>
            <a:cxnSpLocks noChangeShapeType="1"/>
            <a:stCxn id="28746" idx="1"/>
            <a:endCxn id="28737" idx="5"/>
          </p:cNvCxnSpPr>
          <p:nvPr/>
        </p:nvCxnSpPr>
        <p:spPr bwMode="auto">
          <a:xfrm flipH="1" flipV="1">
            <a:off x="7781925" y="4657725"/>
            <a:ext cx="438150" cy="666750"/>
          </a:xfrm>
          <a:prstGeom prst="straightConnector1">
            <a:avLst/>
          </a:prstGeom>
          <a:noFill/>
          <a:ln w="9525">
            <a:solidFill>
              <a:srgbClr val="FFFF00"/>
            </a:solidFill>
            <a:round/>
            <a:headEnd/>
            <a:tailEnd/>
          </a:ln>
          <a:effectLst/>
        </p:spPr>
      </p:cxnSp>
      <p:cxnSp>
        <p:nvCxnSpPr>
          <p:cNvPr id="28753" name="AutoShape 186"/>
          <p:cNvCxnSpPr>
            <a:cxnSpLocks noChangeShapeType="1"/>
            <a:stCxn id="28736" idx="4"/>
            <a:endCxn id="28746" idx="0"/>
          </p:cNvCxnSpPr>
          <p:nvPr/>
        </p:nvCxnSpPr>
        <p:spPr bwMode="auto">
          <a:xfrm>
            <a:off x="8382000" y="3733800"/>
            <a:ext cx="0" cy="1524000"/>
          </a:xfrm>
          <a:prstGeom prst="straightConnector1">
            <a:avLst/>
          </a:prstGeom>
          <a:noFill/>
          <a:ln w="9525">
            <a:solidFill>
              <a:srgbClr val="FFFF00"/>
            </a:solidFill>
            <a:round/>
            <a:headEnd/>
            <a:tailEnd/>
          </a:ln>
          <a:effectLst/>
        </p:spPr>
      </p:cxnSp>
      <p:cxnSp>
        <p:nvCxnSpPr>
          <p:cNvPr id="28754" name="AutoShape 187"/>
          <p:cNvCxnSpPr>
            <a:cxnSpLocks noChangeShapeType="1"/>
            <a:stCxn id="28748" idx="7"/>
            <a:endCxn id="28729" idx="2"/>
          </p:cNvCxnSpPr>
          <p:nvPr/>
        </p:nvCxnSpPr>
        <p:spPr bwMode="auto">
          <a:xfrm flipV="1">
            <a:off x="5419725" y="2514600"/>
            <a:ext cx="1209675" cy="676275"/>
          </a:xfrm>
          <a:prstGeom prst="straightConnector1">
            <a:avLst/>
          </a:prstGeom>
          <a:noFill/>
          <a:ln w="9525">
            <a:solidFill>
              <a:srgbClr val="0000FF"/>
            </a:solidFill>
            <a:round/>
            <a:headEnd/>
            <a:tailEnd/>
          </a:ln>
          <a:effectLst/>
        </p:spPr>
      </p:cxnSp>
      <p:sp>
        <p:nvSpPr>
          <p:cNvPr id="28755" name="Text Box 188"/>
          <p:cNvSpPr txBox="1">
            <a:spLocks noChangeArrowheads="1"/>
          </p:cNvSpPr>
          <p:nvPr/>
        </p:nvSpPr>
        <p:spPr bwMode="auto">
          <a:xfrm>
            <a:off x="5486400" y="34290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1</a:t>
            </a:r>
          </a:p>
        </p:txBody>
      </p:sp>
      <p:sp>
        <p:nvSpPr>
          <p:cNvPr id="28756" name="Text Box 189"/>
          <p:cNvSpPr txBox="1">
            <a:spLocks noChangeArrowheads="1"/>
          </p:cNvSpPr>
          <p:nvPr/>
        </p:nvSpPr>
        <p:spPr bwMode="auto">
          <a:xfrm>
            <a:off x="7315200" y="38100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28757" name="Text Box 190"/>
          <p:cNvSpPr txBox="1">
            <a:spLocks noChangeArrowheads="1"/>
          </p:cNvSpPr>
          <p:nvPr/>
        </p:nvSpPr>
        <p:spPr bwMode="auto">
          <a:xfrm>
            <a:off x="7924800" y="3886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28758" name="Text Box 191"/>
          <p:cNvSpPr txBox="1">
            <a:spLocks noChangeArrowheads="1"/>
          </p:cNvSpPr>
          <p:nvPr/>
        </p:nvSpPr>
        <p:spPr bwMode="auto">
          <a:xfrm>
            <a:off x="7848600" y="2743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28759" name="Text Box 192"/>
          <p:cNvSpPr txBox="1">
            <a:spLocks noChangeArrowheads="1"/>
          </p:cNvSpPr>
          <p:nvPr/>
        </p:nvSpPr>
        <p:spPr bwMode="auto">
          <a:xfrm>
            <a:off x="8458200" y="2819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1</a:t>
            </a:r>
          </a:p>
        </p:txBody>
      </p:sp>
      <p:sp>
        <p:nvSpPr>
          <p:cNvPr id="28760" name="Text Box 193"/>
          <p:cNvSpPr txBox="1">
            <a:spLocks noChangeArrowheads="1"/>
          </p:cNvSpPr>
          <p:nvPr/>
        </p:nvSpPr>
        <p:spPr bwMode="auto">
          <a:xfrm>
            <a:off x="7924800" y="4724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28761" name="Text Box 194"/>
          <p:cNvSpPr txBox="1">
            <a:spLocks noChangeArrowheads="1"/>
          </p:cNvSpPr>
          <p:nvPr/>
        </p:nvSpPr>
        <p:spPr bwMode="auto">
          <a:xfrm>
            <a:off x="8382000" y="4267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5</a:t>
            </a:r>
          </a:p>
        </p:txBody>
      </p:sp>
      <p:sp>
        <p:nvSpPr>
          <p:cNvPr id="28762" name="Text Box 195"/>
          <p:cNvSpPr txBox="1">
            <a:spLocks noChangeArrowheads="1"/>
          </p:cNvSpPr>
          <p:nvPr/>
        </p:nvSpPr>
        <p:spPr bwMode="auto">
          <a:xfrm>
            <a:off x="7772400" y="5867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28763" name="Text Box 196"/>
          <p:cNvSpPr txBox="1">
            <a:spLocks noChangeArrowheads="1"/>
          </p:cNvSpPr>
          <p:nvPr/>
        </p:nvSpPr>
        <p:spPr bwMode="auto">
          <a:xfrm>
            <a:off x="7391400" y="5105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28764" name="Text Box 197"/>
          <p:cNvSpPr txBox="1">
            <a:spLocks noChangeArrowheads="1"/>
          </p:cNvSpPr>
          <p:nvPr/>
        </p:nvSpPr>
        <p:spPr bwMode="auto">
          <a:xfrm>
            <a:off x="6324600" y="59436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28765" name="Text Box 198"/>
          <p:cNvSpPr txBox="1">
            <a:spLocks noChangeArrowheads="1"/>
          </p:cNvSpPr>
          <p:nvPr/>
        </p:nvSpPr>
        <p:spPr bwMode="auto">
          <a:xfrm>
            <a:off x="5638800" y="4724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5</a:t>
            </a:r>
          </a:p>
        </p:txBody>
      </p:sp>
      <p:sp>
        <p:nvSpPr>
          <p:cNvPr id="28766" name="Text Box 199"/>
          <p:cNvSpPr txBox="1">
            <a:spLocks noChangeArrowheads="1"/>
          </p:cNvSpPr>
          <p:nvPr/>
        </p:nvSpPr>
        <p:spPr bwMode="auto">
          <a:xfrm>
            <a:off x="6324600" y="4724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6</a:t>
            </a:r>
          </a:p>
        </p:txBody>
      </p:sp>
      <p:sp>
        <p:nvSpPr>
          <p:cNvPr id="28767" name="Text Box 200"/>
          <p:cNvSpPr txBox="1">
            <a:spLocks noChangeArrowheads="1"/>
          </p:cNvSpPr>
          <p:nvPr/>
        </p:nvSpPr>
        <p:spPr bwMode="auto">
          <a:xfrm>
            <a:off x="5791200" y="2590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4</a:t>
            </a:r>
          </a:p>
        </p:txBody>
      </p:sp>
      <p:sp>
        <p:nvSpPr>
          <p:cNvPr id="28768" name="Text Box 201"/>
          <p:cNvSpPr txBox="1">
            <a:spLocks noChangeArrowheads="1"/>
          </p:cNvSpPr>
          <p:nvPr/>
        </p:nvSpPr>
        <p:spPr bwMode="auto">
          <a:xfrm>
            <a:off x="6324600" y="3200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28769" name="Text Box 202"/>
          <p:cNvSpPr txBox="1">
            <a:spLocks noChangeArrowheads="1"/>
          </p:cNvSpPr>
          <p:nvPr/>
        </p:nvSpPr>
        <p:spPr bwMode="auto">
          <a:xfrm>
            <a:off x="6934200" y="4114800"/>
            <a:ext cx="361950" cy="304800"/>
          </a:xfrm>
          <a:prstGeom prst="rect">
            <a:avLst/>
          </a:prstGeom>
          <a:noFill/>
          <a:ln w="9525">
            <a:noFill/>
            <a:miter lim="800000"/>
            <a:headEnd/>
            <a:tailEnd/>
          </a:ln>
          <a:effectLst/>
        </p:spPr>
        <p:txBody>
          <a:bodyPr wrap="none">
            <a:spAutoFit/>
          </a:bodyPr>
          <a:lstStyle/>
          <a:p>
            <a:r>
              <a:rPr lang="en-US" altLang="el-GR" sz="1400">
                <a:solidFill>
                  <a:srgbClr val="FFFF00"/>
                </a:solidFill>
              </a:rPr>
              <a:t>10</a:t>
            </a:r>
          </a:p>
        </p:txBody>
      </p:sp>
      <p:sp>
        <p:nvSpPr>
          <p:cNvPr id="28770" name="Text Box 203"/>
          <p:cNvSpPr txBox="1">
            <a:spLocks noChangeArrowheads="1"/>
          </p:cNvSpPr>
          <p:nvPr/>
        </p:nvSpPr>
        <p:spPr bwMode="auto">
          <a:xfrm>
            <a:off x="5105400" y="3200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28771" name="Text Box 204"/>
          <p:cNvSpPr txBox="1">
            <a:spLocks noChangeArrowheads="1"/>
          </p:cNvSpPr>
          <p:nvPr/>
        </p:nvSpPr>
        <p:spPr bwMode="auto">
          <a:xfrm>
            <a:off x="6705600" y="23622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8772" name="Text Box 205"/>
          <p:cNvSpPr txBox="1">
            <a:spLocks noChangeArrowheads="1"/>
          </p:cNvSpPr>
          <p:nvPr/>
        </p:nvSpPr>
        <p:spPr bwMode="auto">
          <a:xfrm>
            <a:off x="8305800" y="23622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8773" name="Text Box 206"/>
          <p:cNvSpPr txBox="1">
            <a:spLocks noChangeArrowheads="1"/>
          </p:cNvSpPr>
          <p:nvPr/>
        </p:nvSpPr>
        <p:spPr bwMode="auto">
          <a:xfrm>
            <a:off x="5715000" y="38862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8774" name="Text Box 207"/>
          <p:cNvSpPr txBox="1">
            <a:spLocks noChangeArrowheads="1"/>
          </p:cNvSpPr>
          <p:nvPr/>
        </p:nvSpPr>
        <p:spPr bwMode="auto">
          <a:xfrm>
            <a:off x="7467600" y="3276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28775" name="Text Box 208"/>
          <p:cNvSpPr txBox="1">
            <a:spLocks noChangeArrowheads="1"/>
          </p:cNvSpPr>
          <p:nvPr/>
        </p:nvSpPr>
        <p:spPr bwMode="auto">
          <a:xfrm>
            <a:off x="8229600" y="33528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8776" name="Text Box 209"/>
          <p:cNvSpPr txBox="1">
            <a:spLocks noChangeArrowheads="1"/>
          </p:cNvSpPr>
          <p:nvPr/>
        </p:nvSpPr>
        <p:spPr bwMode="auto">
          <a:xfrm>
            <a:off x="74676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8777" name="Text Box 210"/>
          <p:cNvSpPr txBox="1">
            <a:spLocks noChangeArrowheads="1"/>
          </p:cNvSpPr>
          <p:nvPr/>
        </p:nvSpPr>
        <p:spPr bwMode="auto">
          <a:xfrm>
            <a:off x="5867400" y="5562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28778" name="Text Box 211"/>
          <p:cNvSpPr txBox="1">
            <a:spLocks noChangeArrowheads="1"/>
          </p:cNvSpPr>
          <p:nvPr/>
        </p:nvSpPr>
        <p:spPr bwMode="auto">
          <a:xfrm>
            <a:off x="8229600" y="53340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28779" name="Text Box 212"/>
          <p:cNvSpPr txBox="1">
            <a:spLocks noChangeArrowheads="1"/>
          </p:cNvSpPr>
          <p:nvPr/>
        </p:nvSpPr>
        <p:spPr bwMode="auto">
          <a:xfrm>
            <a:off x="6858000" y="60198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28780" name="AutoShape 213"/>
          <p:cNvCxnSpPr>
            <a:cxnSpLocks noChangeShapeType="1"/>
            <a:stCxn id="28734" idx="4"/>
            <a:endCxn id="28747" idx="0"/>
          </p:cNvCxnSpPr>
          <p:nvPr/>
        </p:nvCxnSpPr>
        <p:spPr bwMode="auto">
          <a:xfrm>
            <a:off x="5867400" y="4267200"/>
            <a:ext cx="152400" cy="1219200"/>
          </a:xfrm>
          <a:prstGeom prst="straightConnector1">
            <a:avLst/>
          </a:prstGeom>
          <a:noFill/>
          <a:ln w="9525">
            <a:solidFill>
              <a:srgbClr val="FFFF00"/>
            </a:solidFill>
            <a:round/>
            <a:headEnd/>
            <a:tailEnd/>
          </a:ln>
          <a:effectLst/>
        </p:spPr>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0" y="762000"/>
            <a:ext cx="9144000" cy="76200"/>
          </a:xfrm>
          <a:prstGeom prst="rect">
            <a:avLst/>
          </a:prstGeom>
          <a:solidFill>
            <a:srgbClr val="0000FF"/>
          </a:solidFill>
          <a:ln w="9525">
            <a:solidFill>
              <a:schemeClr val="tx1"/>
            </a:solidFill>
            <a:miter lim="800000"/>
            <a:headEnd/>
            <a:tailEnd/>
          </a:ln>
          <a:effectLst/>
        </p:spPr>
        <p:txBody>
          <a:bodyPr wrap="none" anchor="ctr"/>
          <a:lstStyle/>
          <a:p>
            <a:endParaRPr lang="el-GR" altLang="el-GR"/>
          </a:p>
        </p:txBody>
      </p:sp>
      <p:sp>
        <p:nvSpPr>
          <p:cNvPr id="5123" name="Text Box 3"/>
          <p:cNvSpPr txBox="1">
            <a:spLocks noChangeArrowheads="1"/>
          </p:cNvSpPr>
          <p:nvPr/>
        </p:nvSpPr>
        <p:spPr bwMode="auto">
          <a:xfrm>
            <a:off x="1981200" y="76200"/>
            <a:ext cx="5334000" cy="641350"/>
          </a:xfrm>
          <a:prstGeom prst="rect">
            <a:avLst/>
          </a:prstGeom>
          <a:noFill/>
          <a:ln w="38100">
            <a:noFill/>
            <a:miter lim="800000"/>
            <a:headEnd/>
            <a:tailEnd/>
          </a:ln>
          <a:effectLst/>
        </p:spPr>
        <p:txBody>
          <a:bodyPr>
            <a:spAutoFit/>
          </a:bodyPr>
          <a:lstStyle/>
          <a:p>
            <a:pPr algn="ctr"/>
            <a:r>
              <a:rPr lang="en-US" altLang="el-GR" sz="3600">
                <a:solidFill>
                  <a:srgbClr val="FF0000"/>
                </a:solidFill>
              </a:rPr>
              <a:t>Minimum</a:t>
            </a:r>
            <a:r>
              <a:rPr lang="en-US" altLang="el-GR" sz="3600">
                <a:solidFill>
                  <a:srgbClr val="0000FF"/>
                </a:solidFill>
              </a:rPr>
              <a:t> Spanning Trees</a:t>
            </a:r>
          </a:p>
        </p:txBody>
      </p:sp>
      <p:sp>
        <p:nvSpPr>
          <p:cNvPr id="5124" name="Text Box 4"/>
          <p:cNvSpPr txBox="1">
            <a:spLocks noChangeArrowheads="1"/>
          </p:cNvSpPr>
          <p:nvPr/>
        </p:nvSpPr>
        <p:spPr bwMode="auto">
          <a:xfrm>
            <a:off x="198438" y="1143000"/>
            <a:ext cx="8945562" cy="822325"/>
          </a:xfrm>
          <a:prstGeom prst="rect">
            <a:avLst/>
          </a:prstGeom>
          <a:noFill/>
          <a:ln w="9525">
            <a:noFill/>
            <a:miter lim="800000"/>
            <a:headEnd/>
            <a:tailEnd/>
          </a:ln>
          <a:effectLst/>
        </p:spPr>
        <p:txBody>
          <a:bodyPr>
            <a:spAutoFit/>
          </a:bodyPr>
          <a:lstStyle/>
          <a:p>
            <a:r>
              <a:rPr lang="en-US" altLang="el-GR"/>
              <a:t>The Minimum Spanning Tree for a given graph is the Spanning Tree of minimum cost for that graph.</a:t>
            </a:r>
          </a:p>
        </p:txBody>
      </p:sp>
      <p:sp>
        <p:nvSpPr>
          <p:cNvPr id="5125" name="Oval 5"/>
          <p:cNvSpPr>
            <a:spLocks noChangeAspect="1" noChangeArrowheads="1"/>
          </p:cNvSpPr>
          <p:nvPr/>
        </p:nvSpPr>
        <p:spPr bwMode="auto">
          <a:xfrm>
            <a:off x="990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5126" name="Oval 6"/>
          <p:cNvSpPr>
            <a:spLocks noChangeArrowheads="1"/>
          </p:cNvSpPr>
          <p:nvPr/>
        </p:nvSpPr>
        <p:spPr bwMode="auto">
          <a:xfrm>
            <a:off x="25908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5127" name="Oval 7"/>
          <p:cNvSpPr>
            <a:spLocks noChangeArrowheads="1"/>
          </p:cNvSpPr>
          <p:nvPr/>
        </p:nvSpPr>
        <p:spPr bwMode="auto">
          <a:xfrm>
            <a:off x="990600" y="4343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5128" name="Oval 8"/>
          <p:cNvSpPr>
            <a:spLocks noChangeArrowheads="1"/>
          </p:cNvSpPr>
          <p:nvPr/>
        </p:nvSpPr>
        <p:spPr bwMode="auto">
          <a:xfrm>
            <a:off x="2590800" y="4343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5129" name="AutoShape 9"/>
          <p:cNvCxnSpPr>
            <a:cxnSpLocks noChangeShapeType="1"/>
            <a:stCxn id="5125" idx="6"/>
            <a:endCxn id="5126" idx="2"/>
          </p:cNvCxnSpPr>
          <p:nvPr/>
        </p:nvCxnSpPr>
        <p:spPr bwMode="auto">
          <a:xfrm>
            <a:off x="1447800" y="3276600"/>
            <a:ext cx="1143000" cy="0"/>
          </a:xfrm>
          <a:prstGeom prst="straightConnector1">
            <a:avLst/>
          </a:prstGeom>
          <a:noFill/>
          <a:ln w="9525">
            <a:solidFill>
              <a:schemeClr val="tx1"/>
            </a:solidFill>
            <a:round/>
            <a:headEnd/>
            <a:tailEnd/>
          </a:ln>
          <a:effectLst/>
        </p:spPr>
      </p:cxnSp>
      <p:cxnSp>
        <p:nvCxnSpPr>
          <p:cNvPr id="5130" name="AutoShape 10"/>
          <p:cNvCxnSpPr>
            <a:cxnSpLocks noChangeShapeType="1"/>
            <a:stCxn id="5125" idx="4"/>
            <a:endCxn id="5127" idx="0"/>
          </p:cNvCxnSpPr>
          <p:nvPr/>
        </p:nvCxnSpPr>
        <p:spPr bwMode="auto">
          <a:xfrm>
            <a:off x="1219200" y="3505200"/>
            <a:ext cx="0" cy="838200"/>
          </a:xfrm>
          <a:prstGeom prst="straightConnector1">
            <a:avLst/>
          </a:prstGeom>
          <a:noFill/>
          <a:ln w="9525">
            <a:solidFill>
              <a:schemeClr val="tx1"/>
            </a:solidFill>
            <a:round/>
            <a:headEnd/>
            <a:tailEnd/>
          </a:ln>
          <a:effectLst/>
        </p:spPr>
      </p:cxnSp>
      <p:cxnSp>
        <p:nvCxnSpPr>
          <p:cNvPr id="5131" name="AutoShape 11"/>
          <p:cNvCxnSpPr>
            <a:cxnSpLocks noChangeShapeType="1"/>
            <a:stCxn id="5127" idx="6"/>
            <a:endCxn id="5128" idx="2"/>
          </p:cNvCxnSpPr>
          <p:nvPr/>
        </p:nvCxnSpPr>
        <p:spPr bwMode="auto">
          <a:xfrm>
            <a:off x="1447800" y="4572000"/>
            <a:ext cx="1143000" cy="0"/>
          </a:xfrm>
          <a:prstGeom prst="straightConnector1">
            <a:avLst/>
          </a:prstGeom>
          <a:noFill/>
          <a:ln w="9525">
            <a:solidFill>
              <a:schemeClr val="tx1"/>
            </a:solidFill>
            <a:round/>
            <a:headEnd/>
            <a:tailEnd/>
          </a:ln>
          <a:effectLst/>
        </p:spPr>
      </p:cxnSp>
      <p:cxnSp>
        <p:nvCxnSpPr>
          <p:cNvPr id="5132" name="AutoShape 12"/>
          <p:cNvCxnSpPr>
            <a:cxnSpLocks noChangeShapeType="1"/>
            <a:stCxn id="5126" idx="4"/>
            <a:endCxn id="5128" idx="0"/>
          </p:cNvCxnSpPr>
          <p:nvPr/>
        </p:nvCxnSpPr>
        <p:spPr bwMode="auto">
          <a:xfrm>
            <a:off x="2819400" y="3505200"/>
            <a:ext cx="0" cy="838200"/>
          </a:xfrm>
          <a:prstGeom prst="straightConnector1">
            <a:avLst/>
          </a:prstGeom>
          <a:noFill/>
          <a:ln w="9525">
            <a:solidFill>
              <a:schemeClr val="tx1"/>
            </a:solidFill>
            <a:round/>
            <a:headEnd/>
            <a:tailEnd/>
          </a:ln>
          <a:effectLst/>
        </p:spPr>
      </p:cxnSp>
      <p:cxnSp>
        <p:nvCxnSpPr>
          <p:cNvPr id="5133" name="AutoShape 13"/>
          <p:cNvCxnSpPr>
            <a:cxnSpLocks noChangeShapeType="1"/>
            <a:stCxn id="5126" idx="3"/>
            <a:endCxn id="5127" idx="7"/>
          </p:cNvCxnSpPr>
          <p:nvPr/>
        </p:nvCxnSpPr>
        <p:spPr bwMode="auto">
          <a:xfrm flipH="1">
            <a:off x="1381125" y="3438525"/>
            <a:ext cx="1276350" cy="971550"/>
          </a:xfrm>
          <a:prstGeom prst="straightConnector1">
            <a:avLst/>
          </a:prstGeom>
          <a:noFill/>
          <a:ln w="9525">
            <a:solidFill>
              <a:schemeClr val="tx1"/>
            </a:solidFill>
            <a:round/>
            <a:headEnd/>
            <a:tailEnd/>
          </a:ln>
          <a:effectLst/>
        </p:spPr>
      </p:cxnSp>
      <p:cxnSp>
        <p:nvCxnSpPr>
          <p:cNvPr id="5134" name="AutoShape 14"/>
          <p:cNvCxnSpPr>
            <a:cxnSpLocks noChangeShapeType="1"/>
            <a:stCxn id="5125" idx="5"/>
            <a:endCxn id="5128" idx="1"/>
          </p:cNvCxnSpPr>
          <p:nvPr/>
        </p:nvCxnSpPr>
        <p:spPr bwMode="auto">
          <a:xfrm>
            <a:off x="1381125" y="3438525"/>
            <a:ext cx="1276350" cy="971550"/>
          </a:xfrm>
          <a:prstGeom prst="straightConnector1">
            <a:avLst/>
          </a:prstGeom>
          <a:noFill/>
          <a:ln w="9525">
            <a:solidFill>
              <a:schemeClr val="tx1"/>
            </a:solidFill>
            <a:round/>
            <a:headEnd/>
            <a:tailEnd/>
          </a:ln>
          <a:effectLst/>
        </p:spPr>
      </p:cxnSp>
      <p:sp>
        <p:nvSpPr>
          <p:cNvPr id="5135" name="Text Box 15"/>
          <p:cNvSpPr txBox="1">
            <a:spLocks noChangeArrowheads="1"/>
          </p:cNvSpPr>
          <p:nvPr/>
        </p:nvSpPr>
        <p:spPr bwMode="auto">
          <a:xfrm>
            <a:off x="990600" y="3733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5136" name="Text Box 16"/>
          <p:cNvSpPr txBox="1">
            <a:spLocks noChangeArrowheads="1"/>
          </p:cNvSpPr>
          <p:nvPr/>
        </p:nvSpPr>
        <p:spPr bwMode="auto">
          <a:xfrm>
            <a:off x="1905000" y="3048000"/>
            <a:ext cx="273050" cy="304800"/>
          </a:xfrm>
          <a:prstGeom prst="rect">
            <a:avLst/>
          </a:prstGeom>
          <a:noFill/>
          <a:ln w="9525">
            <a:noFill/>
            <a:miter lim="800000"/>
            <a:headEnd/>
            <a:tailEnd/>
          </a:ln>
          <a:effectLst/>
        </p:spPr>
        <p:txBody>
          <a:bodyPr wrap="none">
            <a:spAutoFit/>
          </a:bodyPr>
          <a:lstStyle/>
          <a:p>
            <a:r>
              <a:rPr lang="en-US" altLang="el-GR" sz="1400"/>
              <a:t>7</a:t>
            </a:r>
          </a:p>
        </p:txBody>
      </p:sp>
      <p:sp>
        <p:nvSpPr>
          <p:cNvPr id="5137" name="Text Box 17"/>
          <p:cNvSpPr txBox="1">
            <a:spLocks noChangeArrowheads="1"/>
          </p:cNvSpPr>
          <p:nvPr/>
        </p:nvSpPr>
        <p:spPr bwMode="auto">
          <a:xfrm>
            <a:off x="1600200" y="3429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5138" name="Text Box 18"/>
          <p:cNvSpPr txBox="1">
            <a:spLocks noChangeArrowheads="1"/>
          </p:cNvSpPr>
          <p:nvPr/>
        </p:nvSpPr>
        <p:spPr bwMode="auto">
          <a:xfrm>
            <a:off x="1905000" y="4495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5139" name="Text Box 19"/>
          <p:cNvSpPr txBox="1">
            <a:spLocks noChangeArrowheads="1"/>
          </p:cNvSpPr>
          <p:nvPr/>
        </p:nvSpPr>
        <p:spPr bwMode="auto">
          <a:xfrm>
            <a:off x="2819400" y="3733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5140" name="Text Box 20"/>
          <p:cNvSpPr txBox="1">
            <a:spLocks noChangeArrowheads="1"/>
          </p:cNvSpPr>
          <p:nvPr/>
        </p:nvSpPr>
        <p:spPr bwMode="auto">
          <a:xfrm>
            <a:off x="1676400" y="4114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5141" name="Oval 21"/>
          <p:cNvSpPr>
            <a:spLocks noChangeAspect="1" noChangeArrowheads="1"/>
          </p:cNvSpPr>
          <p:nvPr/>
        </p:nvSpPr>
        <p:spPr bwMode="auto">
          <a:xfrm>
            <a:off x="57150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5142" name="Oval 22"/>
          <p:cNvSpPr>
            <a:spLocks noChangeArrowheads="1"/>
          </p:cNvSpPr>
          <p:nvPr/>
        </p:nvSpPr>
        <p:spPr bwMode="auto">
          <a:xfrm>
            <a:off x="73152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5143" name="Oval 23"/>
          <p:cNvSpPr>
            <a:spLocks noChangeArrowheads="1"/>
          </p:cNvSpPr>
          <p:nvPr/>
        </p:nvSpPr>
        <p:spPr bwMode="auto">
          <a:xfrm>
            <a:off x="5715000" y="4343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5144" name="Oval 24"/>
          <p:cNvSpPr>
            <a:spLocks noChangeArrowheads="1"/>
          </p:cNvSpPr>
          <p:nvPr/>
        </p:nvSpPr>
        <p:spPr bwMode="auto">
          <a:xfrm>
            <a:off x="7315200" y="4343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5145" name="AutoShape 27"/>
          <p:cNvCxnSpPr>
            <a:cxnSpLocks noChangeShapeType="1"/>
            <a:stCxn id="5143" idx="6"/>
            <a:endCxn id="5144" idx="2"/>
          </p:cNvCxnSpPr>
          <p:nvPr/>
        </p:nvCxnSpPr>
        <p:spPr bwMode="auto">
          <a:xfrm>
            <a:off x="6172200" y="4572000"/>
            <a:ext cx="1143000" cy="0"/>
          </a:xfrm>
          <a:prstGeom prst="straightConnector1">
            <a:avLst/>
          </a:prstGeom>
          <a:noFill/>
          <a:ln w="9525">
            <a:solidFill>
              <a:schemeClr val="tx1"/>
            </a:solidFill>
            <a:round/>
            <a:headEnd/>
            <a:tailEnd/>
          </a:ln>
          <a:effectLst/>
        </p:spPr>
      </p:cxnSp>
      <p:cxnSp>
        <p:nvCxnSpPr>
          <p:cNvPr id="5146" name="AutoShape 28"/>
          <p:cNvCxnSpPr>
            <a:cxnSpLocks noChangeShapeType="1"/>
            <a:stCxn id="5142" idx="4"/>
            <a:endCxn id="5144" idx="0"/>
          </p:cNvCxnSpPr>
          <p:nvPr/>
        </p:nvCxnSpPr>
        <p:spPr bwMode="auto">
          <a:xfrm>
            <a:off x="7543800" y="3505200"/>
            <a:ext cx="0" cy="838200"/>
          </a:xfrm>
          <a:prstGeom prst="straightConnector1">
            <a:avLst/>
          </a:prstGeom>
          <a:noFill/>
          <a:ln w="9525">
            <a:solidFill>
              <a:schemeClr val="tx1"/>
            </a:solidFill>
            <a:round/>
            <a:headEnd/>
            <a:tailEnd/>
          </a:ln>
          <a:effectLst/>
        </p:spPr>
      </p:cxnSp>
      <p:cxnSp>
        <p:nvCxnSpPr>
          <p:cNvPr id="5147" name="AutoShape 30"/>
          <p:cNvCxnSpPr>
            <a:cxnSpLocks noChangeShapeType="1"/>
            <a:stCxn id="5141" idx="5"/>
            <a:endCxn id="5144" idx="1"/>
          </p:cNvCxnSpPr>
          <p:nvPr/>
        </p:nvCxnSpPr>
        <p:spPr bwMode="auto">
          <a:xfrm>
            <a:off x="6105525" y="3438525"/>
            <a:ext cx="1276350" cy="971550"/>
          </a:xfrm>
          <a:prstGeom prst="straightConnector1">
            <a:avLst/>
          </a:prstGeom>
          <a:noFill/>
          <a:ln w="9525">
            <a:solidFill>
              <a:schemeClr val="tx1"/>
            </a:solidFill>
            <a:round/>
            <a:headEnd/>
            <a:tailEnd/>
          </a:ln>
          <a:effectLst/>
        </p:spPr>
      </p:cxnSp>
      <p:sp>
        <p:nvSpPr>
          <p:cNvPr id="5148" name="Text Box 33"/>
          <p:cNvSpPr txBox="1">
            <a:spLocks noChangeArrowheads="1"/>
          </p:cNvSpPr>
          <p:nvPr/>
        </p:nvSpPr>
        <p:spPr bwMode="auto">
          <a:xfrm>
            <a:off x="6324600" y="3429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5149" name="Text Box 34"/>
          <p:cNvSpPr txBox="1">
            <a:spLocks noChangeArrowheads="1"/>
          </p:cNvSpPr>
          <p:nvPr/>
        </p:nvSpPr>
        <p:spPr bwMode="auto">
          <a:xfrm>
            <a:off x="6629400" y="4495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5150" name="Text Box 35"/>
          <p:cNvSpPr txBox="1">
            <a:spLocks noChangeArrowheads="1"/>
          </p:cNvSpPr>
          <p:nvPr/>
        </p:nvSpPr>
        <p:spPr bwMode="auto">
          <a:xfrm>
            <a:off x="7543800" y="3733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5151" name="AutoShape 37"/>
          <p:cNvSpPr>
            <a:spLocks noChangeArrowheads="1"/>
          </p:cNvSpPr>
          <p:nvPr/>
        </p:nvSpPr>
        <p:spPr bwMode="auto">
          <a:xfrm>
            <a:off x="4038600" y="3733800"/>
            <a:ext cx="976313" cy="485775"/>
          </a:xfrm>
          <a:prstGeom prst="rightArrow">
            <a:avLst>
              <a:gd name="adj1" fmla="val 50000"/>
              <a:gd name="adj2" fmla="val 50245"/>
            </a:avLst>
          </a:prstGeom>
          <a:solidFill>
            <a:schemeClr val="accent1"/>
          </a:solidFill>
          <a:ln w="9525">
            <a:solidFill>
              <a:schemeClr val="tx1"/>
            </a:solidFill>
            <a:miter lim="800000"/>
            <a:headEnd/>
            <a:tailEnd/>
          </a:ln>
          <a:effectLst/>
        </p:spPr>
        <p:txBody>
          <a:bodyPr wrap="none" anchor="ctr"/>
          <a:lstStyle/>
          <a:p>
            <a:endParaRPr lang="el-GR" altLang="el-GR"/>
          </a:p>
        </p:txBody>
      </p:sp>
      <p:sp>
        <p:nvSpPr>
          <p:cNvPr id="5152" name="Text Box 38"/>
          <p:cNvSpPr txBox="1">
            <a:spLocks noChangeArrowheads="1"/>
          </p:cNvSpPr>
          <p:nvPr/>
        </p:nvSpPr>
        <p:spPr bwMode="auto">
          <a:xfrm>
            <a:off x="914400" y="2362200"/>
            <a:ext cx="2205038" cy="457200"/>
          </a:xfrm>
          <a:prstGeom prst="rect">
            <a:avLst/>
          </a:prstGeom>
          <a:noFill/>
          <a:ln w="9525">
            <a:noFill/>
            <a:miter lim="800000"/>
            <a:headEnd/>
            <a:tailEnd/>
          </a:ln>
          <a:effectLst/>
        </p:spPr>
        <p:txBody>
          <a:bodyPr wrap="none">
            <a:spAutoFit/>
          </a:bodyPr>
          <a:lstStyle/>
          <a:p>
            <a:r>
              <a:rPr lang="en-US" altLang="el-GR"/>
              <a:t>Complete Graph</a:t>
            </a:r>
          </a:p>
        </p:txBody>
      </p:sp>
      <p:sp>
        <p:nvSpPr>
          <p:cNvPr id="5153" name="Text Box 39"/>
          <p:cNvSpPr txBox="1">
            <a:spLocks noChangeArrowheads="1"/>
          </p:cNvSpPr>
          <p:nvPr/>
        </p:nvSpPr>
        <p:spPr bwMode="auto">
          <a:xfrm>
            <a:off x="5181600" y="2362200"/>
            <a:ext cx="3262313" cy="457200"/>
          </a:xfrm>
          <a:prstGeom prst="rect">
            <a:avLst/>
          </a:prstGeom>
          <a:noFill/>
          <a:ln w="9525">
            <a:noFill/>
            <a:miter lim="800000"/>
            <a:headEnd/>
            <a:tailEnd/>
          </a:ln>
          <a:effectLst/>
        </p:spPr>
        <p:txBody>
          <a:bodyPr wrap="none">
            <a:spAutoFit/>
          </a:bodyPr>
          <a:lstStyle/>
          <a:p>
            <a:r>
              <a:rPr lang="en-US" altLang="el-GR"/>
              <a:t>Minimum Spanning Tree</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63000" y="1566720"/>
              <a:ext cx="9041760" cy="5148360"/>
            </p14:xfrm>
          </p:contentPart>
        </mc:Choice>
        <mc:Fallback>
          <p:pic>
            <p:nvPicPr>
              <p:cNvPr id="2" name="Ink 1"/>
              <p:cNvPicPr/>
              <p:nvPr/>
            </p:nvPicPr>
            <p:blipFill>
              <a:blip r:embed="rId3"/>
              <a:stretch>
                <a:fillRect/>
              </a:stretch>
            </p:blipFill>
            <p:spPr>
              <a:xfrm>
                <a:off x="57240" y="1559520"/>
                <a:ext cx="9056520" cy="5163120"/>
              </a:xfrm>
              <a:prstGeom prst="rect">
                <a:avLst/>
              </a:prstGeom>
            </p:spPr>
          </p:pic>
        </mc:Fallback>
      </mc:AlternateContent>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Oval 2"/>
          <p:cNvSpPr>
            <a:spLocks noChangeAspect="1" noChangeArrowheads="1"/>
          </p:cNvSpPr>
          <p:nvPr/>
        </p:nvSpPr>
        <p:spPr bwMode="auto">
          <a:xfrm>
            <a:off x="17526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9699" name="Oval 3"/>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9700" name="AutoShape 4"/>
          <p:cNvCxnSpPr>
            <a:cxnSpLocks noChangeShapeType="1"/>
            <a:stCxn id="29698" idx="6"/>
            <a:endCxn id="29699" idx="2"/>
          </p:cNvCxnSpPr>
          <p:nvPr/>
        </p:nvCxnSpPr>
        <p:spPr bwMode="auto">
          <a:xfrm>
            <a:off x="2209800" y="2286000"/>
            <a:ext cx="1143000" cy="0"/>
          </a:xfrm>
          <a:prstGeom prst="straightConnector1">
            <a:avLst/>
          </a:prstGeom>
          <a:noFill/>
          <a:ln w="9525">
            <a:solidFill>
              <a:schemeClr val="tx1"/>
            </a:solidFill>
            <a:round/>
            <a:headEnd/>
            <a:tailEnd/>
          </a:ln>
          <a:effectLst/>
        </p:spPr>
      </p:cxnSp>
      <p:sp>
        <p:nvSpPr>
          <p:cNvPr id="29701"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9702" name="Oval 6"/>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9703"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9704" name="Oval 8"/>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9705" name="Oval 9"/>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9706" name="Oval 10"/>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9707" name="AutoShape 11"/>
          <p:cNvCxnSpPr>
            <a:cxnSpLocks noChangeShapeType="1"/>
            <a:stCxn id="29698" idx="3"/>
            <a:endCxn id="29703" idx="7"/>
          </p:cNvCxnSpPr>
          <p:nvPr/>
        </p:nvCxnSpPr>
        <p:spPr bwMode="auto">
          <a:xfrm flipH="1">
            <a:off x="1152525" y="2447925"/>
            <a:ext cx="666750" cy="1200150"/>
          </a:xfrm>
          <a:prstGeom prst="straightConnector1">
            <a:avLst/>
          </a:prstGeom>
          <a:noFill/>
          <a:ln w="9525">
            <a:solidFill>
              <a:srgbClr val="0000FF"/>
            </a:solidFill>
            <a:round/>
            <a:headEnd/>
            <a:tailEnd/>
          </a:ln>
          <a:effectLst/>
        </p:spPr>
      </p:cxnSp>
      <p:cxnSp>
        <p:nvCxnSpPr>
          <p:cNvPr id="29708" name="AutoShape 12"/>
          <p:cNvCxnSpPr>
            <a:cxnSpLocks noChangeShapeType="1"/>
            <a:stCxn id="29703" idx="5"/>
            <a:endCxn id="29704" idx="1"/>
          </p:cNvCxnSpPr>
          <p:nvPr/>
        </p:nvCxnSpPr>
        <p:spPr bwMode="auto">
          <a:xfrm>
            <a:off x="1152525" y="3971925"/>
            <a:ext cx="819150" cy="1809750"/>
          </a:xfrm>
          <a:prstGeom prst="straightConnector1">
            <a:avLst/>
          </a:prstGeom>
          <a:noFill/>
          <a:ln w="9525">
            <a:solidFill>
              <a:srgbClr val="0000FF"/>
            </a:solidFill>
            <a:round/>
            <a:headEnd/>
            <a:tailEnd/>
          </a:ln>
          <a:effectLst/>
        </p:spPr>
      </p:cxnSp>
      <p:cxnSp>
        <p:nvCxnSpPr>
          <p:cNvPr id="29709" name="AutoShape 13"/>
          <p:cNvCxnSpPr>
            <a:cxnSpLocks noChangeShapeType="1"/>
            <a:stCxn id="29704" idx="7"/>
            <a:endCxn id="29706" idx="4"/>
          </p:cNvCxnSpPr>
          <p:nvPr/>
        </p:nvCxnSpPr>
        <p:spPr bwMode="auto">
          <a:xfrm flipV="1">
            <a:off x="2295525" y="4495800"/>
            <a:ext cx="447675" cy="1285875"/>
          </a:xfrm>
          <a:prstGeom prst="straightConnector1">
            <a:avLst/>
          </a:prstGeom>
          <a:noFill/>
          <a:ln w="9525">
            <a:solidFill>
              <a:schemeClr val="tx1"/>
            </a:solidFill>
            <a:round/>
            <a:headEnd/>
            <a:tailEnd/>
          </a:ln>
          <a:effectLst/>
        </p:spPr>
      </p:cxnSp>
      <p:cxnSp>
        <p:nvCxnSpPr>
          <p:cNvPr id="29710" name="AutoShape 14"/>
          <p:cNvCxnSpPr>
            <a:cxnSpLocks noChangeShapeType="1"/>
            <a:stCxn id="29705" idx="3"/>
            <a:endCxn id="29706" idx="7"/>
          </p:cNvCxnSpPr>
          <p:nvPr/>
        </p:nvCxnSpPr>
        <p:spPr bwMode="auto">
          <a:xfrm flipH="1">
            <a:off x="2905125" y="3438525"/>
            <a:ext cx="438150" cy="666750"/>
          </a:xfrm>
          <a:prstGeom prst="straightConnector1">
            <a:avLst/>
          </a:prstGeom>
          <a:noFill/>
          <a:ln w="9525">
            <a:solidFill>
              <a:schemeClr val="tx1"/>
            </a:solidFill>
            <a:round/>
            <a:headEnd/>
            <a:tailEnd/>
          </a:ln>
          <a:effectLst/>
        </p:spPr>
      </p:cxnSp>
      <p:cxnSp>
        <p:nvCxnSpPr>
          <p:cNvPr id="29711" name="AutoShape 15"/>
          <p:cNvCxnSpPr>
            <a:cxnSpLocks noChangeShapeType="1"/>
            <a:stCxn id="29702" idx="4"/>
            <a:endCxn id="29706"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29712" name="AutoShape 16"/>
          <p:cNvCxnSpPr>
            <a:cxnSpLocks noChangeShapeType="1"/>
            <a:stCxn id="29698" idx="4"/>
            <a:endCxn id="29704" idx="0"/>
          </p:cNvCxnSpPr>
          <p:nvPr/>
        </p:nvCxnSpPr>
        <p:spPr bwMode="auto">
          <a:xfrm>
            <a:off x="1981200" y="2514600"/>
            <a:ext cx="152400" cy="3200400"/>
          </a:xfrm>
          <a:prstGeom prst="straightConnector1">
            <a:avLst/>
          </a:prstGeom>
          <a:noFill/>
          <a:ln w="9525">
            <a:solidFill>
              <a:schemeClr val="tx1"/>
            </a:solidFill>
            <a:round/>
            <a:headEnd/>
            <a:tailEnd/>
          </a:ln>
          <a:effectLst/>
        </p:spPr>
      </p:cxnSp>
      <p:cxnSp>
        <p:nvCxnSpPr>
          <p:cNvPr id="29713" name="AutoShape 17"/>
          <p:cNvCxnSpPr>
            <a:cxnSpLocks noChangeShapeType="1"/>
            <a:stCxn id="29699" idx="3"/>
            <a:endCxn id="29702"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29714" name="AutoShape 18"/>
          <p:cNvCxnSpPr>
            <a:cxnSpLocks noChangeShapeType="1"/>
            <a:stCxn id="29699" idx="4"/>
            <a:endCxn id="29705"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29715"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29716" name="Oval 20"/>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9717" name="Oval 21"/>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9718"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9719" name="AutoShape 23"/>
          <p:cNvCxnSpPr>
            <a:cxnSpLocks noChangeShapeType="1"/>
            <a:stCxn id="29704" idx="6"/>
            <a:endCxn id="29716"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29720" name="AutoShape 24"/>
          <p:cNvCxnSpPr>
            <a:cxnSpLocks noChangeShapeType="1"/>
            <a:stCxn id="29704" idx="2"/>
            <a:endCxn id="29717"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29721" name="AutoShape 25"/>
          <p:cNvCxnSpPr>
            <a:cxnSpLocks noChangeShapeType="1"/>
            <a:stCxn id="29703" idx="1"/>
            <a:endCxn id="29718"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29722" name="AutoShape 26"/>
          <p:cNvCxnSpPr>
            <a:cxnSpLocks noChangeShapeType="1"/>
            <a:stCxn id="29716" idx="1"/>
            <a:endCxn id="29706"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29723" name="AutoShape 27"/>
          <p:cNvCxnSpPr>
            <a:cxnSpLocks noChangeShapeType="1"/>
            <a:stCxn id="29705" idx="4"/>
            <a:endCxn id="29716" idx="0"/>
          </p:cNvCxnSpPr>
          <p:nvPr/>
        </p:nvCxnSpPr>
        <p:spPr bwMode="auto">
          <a:xfrm>
            <a:off x="3505200" y="3505200"/>
            <a:ext cx="0" cy="1524000"/>
          </a:xfrm>
          <a:prstGeom prst="straightConnector1">
            <a:avLst/>
          </a:prstGeom>
          <a:noFill/>
          <a:ln w="9525">
            <a:solidFill>
              <a:schemeClr val="tx1"/>
            </a:solidFill>
            <a:round/>
            <a:headEnd/>
            <a:tailEnd/>
          </a:ln>
          <a:effectLst/>
        </p:spPr>
      </p:cxnSp>
      <p:cxnSp>
        <p:nvCxnSpPr>
          <p:cNvPr id="29724" name="AutoShape 28"/>
          <p:cNvCxnSpPr>
            <a:cxnSpLocks noChangeShapeType="1"/>
            <a:stCxn id="29718" idx="7"/>
            <a:endCxn id="29698" idx="2"/>
          </p:cNvCxnSpPr>
          <p:nvPr/>
        </p:nvCxnSpPr>
        <p:spPr bwMode="auto">
          <a:xfrm flipV="1">
            <a:off x="542925" y="2286000"/>
            <a:ext cx="1209675" cy="676275"/>
          </a:xfrm>
          <a:prstGeom prst="straightConnector1">
            <a:avLst/>
          </a:prstGeom>
          <a:noFill/>
          <a:ln w="9525">
            <a:solidFill>
              <a:srgbClr val="0000FF"/>
            </a:solidFill>
            <a:round/>
            <a:headEnd/>
            <a:tailEnd/>
          </a:ln>
          <a:effectLst/>
        </p:spPr>
      </p:cxnSp>
      <p:sp>
        <p:nvSpPr>
          <p:cNvPr id="29725"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1</a:t>
            </a:r>
          </a:p>
        </p:txBody>
      </p:sp>
      <p:sp>
        <p:nvSpPr>
          <p:cNvPr id="29726"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9727"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9728"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9729"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9730"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9731"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9732"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9733"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9734"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9735"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29736"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6</a:t>
            </a:r>
          </a:p>
        </p:txBody>
      </p:sp>
      <p:sp>
        <p:nvSpPr>
          <p:cNvPr id="29737"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4</a:t>
            </a:r>
          </a:p>
        </p:txBody>
      </p:sp>
      <p:sp>
        <p:nvSpPr>
          <p:cNvPr id="29738"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4</a:t>
            </a:r>
          </a:p>
        </p:txBody>
      </p:sp>
      <p:sp>
        <p:nvSpPr>
          <p:cNvPr id="29739"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29740"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29741"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9742"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9743"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9744"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29745"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9746"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9747"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29748"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29749"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29750" name="AutoShape 54"/>
          <p:cNvCxnSpPr>
            <a:cxnSpLocks noChangeShapeType="1"/>
            <a:stCxn id="29703" idx="4"/>
            <a:endCxn id="29717" idx="0"/>
          </p:cNvCxnSpPr>
          <p:nvPr/>
        </p:nvCxnSpPr>
        <p:spPr bwMode="auto">
          <a:xfrm>
            <a:off x="990600" y="4038600"/>
            <a:ext cx="152400" cy="1219200"/>
          </a:xfrm>
          <a:prstGeom prst="straightConnector1">
            <a:avLst/>
          </a:prstGeom>
          <a:noFill/>
          <a:ln w="9525">
            <a:solidFill>
              <a:srgbClr val="0000FF"/>
            </a:solidFill>
            <a:round/>
            <a:headEnd/>
            <a:tailEnd/>
          </a:ln>
          <a:effectLst/>
        </p:spPr>
      </p:cxnSp>
      <p:sp>
        <p:nvSpPr>
          <p:cNvPr id="29751" name="Text Box 55"/>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Old Graph</a:t>
            </a:r>
          </a:p>
        </p:txBody>
      </p:sp>
      <p:sp>
        <p:nvSpPr>
          <p:cNvPr id="29752" name="Text Box 56"/>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New Graph</a:t>
            </a:r>
          </a:p>
        </p:txBody>
      </p:sp>
      <p:sp>
        <p:nvSpPr>
          <p:cNvPr id="29753" name="Oval 57"/>
          <p:cNvSpPr>
            <a:spLocks noChangeAspect="1" noChangeArrowheads="1"/>
          </p:cNvSpPr>
          <p:nvPr/>
        </p:nvSpPr>
        <p:spPr bwMode="auto">
          <a:xfrm>
            <a:off x="6629400" y="2286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9754" name="Oval 58"/>
          <p:cNvSpPr>
            <a:spLocks noChangeArrowheads="1"/>
          </p:cNvSpPr>
          <p:nvPr/>
        </p:nvSpPr>
        <p:spPr bwMode="auto">
          <a:xfrm>
            <a:off x="8229600" y="22860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9755" name="AutoShape 59"/>
          <p:cNvCxnSpPr>
            <a:cxnSpLocks noChangeShapeType="1"/>
            <a:stCxn id="29753" idx="6"/>
            <a:endCxn id="29754" idx="2"/>
          </p:cNvCxnSpPr>
          <p:nvPr/>
        </p:nvCxnSpPr>
        <p:spPr bwMode="auto">
          <a:xfrm>
            <a:off x="7086600" y="2514600"/>
            <a:ext cx="1143000" cy="0"/>
          </a:xfrm>
          <a:prstGeom prst="straightConnector1">
            <a:avLst/>
          </a:prstGeom>
          <a:noFill/>
          <a:ln w="9525">
            <a:solidFill>
              <a:srgbClr val="FFFF00"/>
            </a:solidFill>
            <a:round/>
            <a:headEnd/>
            <a:tailEnd/>
          </a:ln>
          <a:effectLst/>
        </p:spPr>
      </p:cxnSp>
      <p:sp>
        <p:nvSpPr>
          <p:cNvPr id="29756" name="Text Box 60"/>
          <p:cNvSpPr txBox="1">
            <a:spLocks noChangeArrowheads="1"/>
          </p:cNvSpPr>
          <p:nvPr/>
        </p:nvSpPr>
        <p:spPr bwMode="auto">
          <a:xfrm>
            <a:off x="7543800" y="22860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29757" name="Oval 61"/>
          <p:cNvSpPr>
            <a:spLocks noChangeArrowheads="1"/>
          </p:cNvSpPr>
          <p:nvPr/>
        </p:nvSpPr>
        <p:spPr bwMode="auto">
          <a:xfrm>
            <a:off x="7391400" y="3200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9758" name="Oval 62"/>
          <p:cNvSpPr>
            <a:spLocks noChangeArrowheads="1"/>
          </p:cNvSpPr>
          <p:nvPr/>
        </p:nvSpPr>
        <p:spPr bwMode="auto">
          <a:xfrm>
            <a:off x="5638800" y="3810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9759" name="Oval 63"/>
          <p:cNvSpPr>
            <a:spLocks noChangeArrowheads="1"/>
          </p:cNvSpPr>
          <p:nvPr/>
        </p:nvSpPr>
        <p:spPr bwMode="auto">
          <a:xfrm>
            <a:off x="6781800" y="59436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9760" name="Oval 64"/>
          <p:cNvSpPr>
            <a:spLocks noChangeArrowheads="1"/>
          </p:cNvSpPr>
          <p:nvPr/>
        </p:nvSpPr>
        <p:spPr bwMode="auto">
          <a:xfrm>
            <a:off x="8153400" y="32766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9761" name="Oval 65"/>
          <p:cNvSpPr>
            <a:spLocks noChangeArrowheads="1"/>
          </p:cNvSpPr>
          <p:nvPr/>
        </p:nvSpPr>
        <p:spPr bwMode="auto">
          <a:xfrm>
            <a:off x="7391400" y="4267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9762" name="AutoShape 66"/>
          <p:cNvCxnSpPr>
            <a:cxnSpLocks noChangeShapeType="1"/>
            <a:stCxn id="29753" idx="3"/>
            <a:endCxn id="29758" idx="7"/>
          </p:cNvCxnSpPr>
          <p:nvPr/>
        </p:nvCxnSpPr>
        <p:spPr bwMode="auto">
          <a:xfrm flipH="1">
            <a:off x="6029325" y="2676525"/>
            <a:ext cx="666750" cy="1200150"/>
          </a:xfrm>
          <a:prstGeom prst="straightConnector1">
            <a:avLst/>
          </a:prstGeom>
          <a:noFill/>
          <a:ln w="9525">
            <a:solidFill>
              <a:srgbClr val="0000FF"/>
            </a:solidFill>
            <a:round/>
            <a:headEnd/>
            <a:tailEnd/>
          </a:ln>
          <a:effectLst/>
        </p:spPr>
      </p:cxnSp>
      <p:cxnSp>
        <p:nvCxnSpPr>
          <p:cNvPr id="29763" name="AutoShape 67"/>
          <p:cNvCxnSpPr>
            <a:cxnSpLocks noChangeShapeType="1"/>
            <a:stCxn id="29758" idx="5"/>
            <a:endCxn id="29759" idx="1"/>
          </p:cNvCxnSpPr>
          <p:nvPr/>
        </p:nvCxnSpPr>
        <p:spPr bwMode="auto">
          <a:xfrm>
            <a:off x="6029325" y="4200525"/>
            <a:ext cx="819150" cy="1809750"/>
          </a:xfrm>
          <a:prstGeom prst="straightConnector1">
            <a:avLst/>
          </a:prstGeom>
          <a:noFill/>
          <a:ln w="9525">
            <a:solidFill>
              <a:srgbClr val="0000FF"/>
            </a:solidFill>
            <a:round/>
            <a:headEnd/>
            <a:tailEnd/>
          </a:ln>
          <a:effectLst/>
        </p:spPr>
      </p:cxnSp>
      <p:cxnSp>
        <p:nvCxnSpPr>
          <p:cNvPr id="29764" name="AutoShape 68"/>
          <p:cNvCxnSpPr>
            <a:cxnSpLocks noChangeShapeType="1"/>
            <a:stCxn id="29759" idx="7"/>
            <a:endCxn id="29761" idx="4"/>
          </p:cNvCxnSpPr>
          <p:nvPr/>
        </p:nvCxnSpPr>
        <p:spPr bwMode="auto">
          <a:xfrm flipV="1">
            <a:off x="7172325" y="4724400"/>
            <a:ext cx="447675" cy="1285875"/>
          </a:xfrm>
          <a:prstGeom prst="straightConnector1">
            <a:avLst/>
          </a:prstGeom>
          <a:noFill/>
          <a:ln w="9525">
            <a:solidFill>
              <a:srgbClr val="FFFF00"/>
            </a:solidFill>
            <a:round/>
            <a:headEnd/>
            <a:tailEnd/>
          </a:ln>
          <a:effectLst/>
        </p:spPr>
      </p:cxnSp>
      <p:cxnSp>
        <p:nvCxnSpPr>
          <p:cNvPr id="29765" name="AutoShape 69"/>
          <p:cNvCxnSpPr>
            <a:cxnSpLocks noChangeShapeType="1"/>
            <a:stCxn id="29760" idx="3"/>
            <a:endCxn id="29761" idx="7"/>
          </p:cNvCxnSpPr>
          <p:nvPr/>
        </p:nvCxnSpPr>
        <p:spPr bwMode="auto">
          <a:xfrm flipH="1">
            <a:off x="7781925" y="3667125"/>
            <a:ext cx="438150" cy="666750"/>
          </a:xfrm>
          <a:prstGeom prst="straightConnector1">
            <a:avLst/>
          </a:prstGeom>
          <a:noFill/>
          <a:ln w="9525">
            <a:solidFill>
              <a:srgbClr val="FFFF00"/>
            </a:solidFill>
            <a:round/>
            <a:headEnd/>
            <a:tailEnd/>
          </a:ln>
          <a:effectLst/>
        </p:spPr>
      </p:cxnSp>
      <p:cxnSp>
        <p:nvCxnSpPr>
          <p:cNvPr id="29766" name="AutoShape 70"/>
          <p:cNvCxnSpPr>
            <a:cxnSpLocks noChangeShapeType="1"/>
            <a:stCxn id="29757" idx="4"/>
            <a:endCxn id="29761" idx="0"/>
          </p:cNvCxnSpPr>
          <p:nvPr/>
        </p:nvCxnSpPr>
        <p:spPr bwMode="auto">
          <a:xfrm>
            <a:off x="7620000" y="3657600"/>
            <a:ext cx="0" cy="609600"/>
          </a:xfrm>
          <a:prstGeom prst="straightConnector1">
            <a:avLst/>
          </a:prstGeom>
          <a:noFill/>
          <a:ln w="9525">
            <a:solidFill>
              <a:srgbClr val="FFFF00"/>
            </a:solidFill>
            <a:round/>
            <a:headEnd/>
            <a:tailEnd/>
          </a:ln>
          <a:effectLst/>
        </p:spPr>
      </p:cxnSp>
      <p:cxnSp>
        <p:nvCxnSpPr>
          <p:cNvPr id="29767" name="AutoShape 71"/>
          <p:cNvCxnSpPr>
            <a:cxnSpLocks noChangeShapeType="1"/>
            <a:stCxn id="29753" idx="4"/>
            <a:endCxn id="29759" idx="0"/>
          </p:cNvCxnSpPr>
          <p:nvPr/>
        </p:nvCxnSpPr>
        <p:spPr bwMode="auto">
          <a:xfrm>
            <a:off x="6858000" y="2743200"/>
            <a:ext cx="152400" cy="3200400"/>
          </a:xfrm>
          <a:prstGeom prst="straightConnector1">
            <a:avLst/>
          </a:prstGeom>
          <a:noFill/>
          <a:ln w="9525">
            <a:solidFill>
              <a:srgbClr val="FFFF00"/>
            </a:solidFill>
            <a:round/>
            <a:headEnd/>
            <a:tailEnd/>
          </a:ln>
          <a:effectLst/>
        </p:spPr>
      </p:cxnSp>
      <p:cxnSp>
        <p:nvCxnSpPr>
          <p:cNvPr id="29768" name="AutoShape 72"/>
          <p:cNvCxnSpPr>
            <a:cxnSpLocks noChangeShapeType="1"/>
            <a:stCxn id="29754" idx="3"/>
            <a:endCxn id="29757" idx="7"/>
          </p:cNvCxnSpPr>
          <p:nvPr/>
        </p:nvCxnSpPr>
        <p:spPr bwMode="auto">
          <a:xfrm flipH="1">
            <a:off x="7781925" y="2676525"/>
            <a:ext cx="514350" cy="590550"/>
          </a:xfrm>
          <a:prstGeom prst="straightConnector1">
            <a:avLst/>
          </a:prstGeom>
          <a:noFill/>
          <a:ln w="9525">
            <a:solidFill>
              <a:srgbClr val="FFFF00"/>
            </a:solidFill>
            <a:round/>
            <a:headEnd/>
            <a:tailEnd/>
          </a:ln>
          <a:effectLst/>
        </p:spPr>
      </p:cxnSp>
      <p:cxnSp>
        <p:nvCxnSpPr>
          <p:cNvPr id="29769" name="AutoShape 73"/>
          <p:cNvCxnSpPr>
            <a:cxnSpLocks noChangeShapeType="1"/>
            <a:stCxn id="29754" idx="4"/>
            <a:endCxn id="29760" idx="0"/>
          </p:cNvCxnSpPr>
          <p:nvPr/>
        </p:nvCxnSpPr>
        <p:spPr bwMode="auto">
          <a:xfrm flipH="1">
            <a:off x="8382000" y="2743200"/>
            <a:ext cx="76200" cy="533400"/>
          </a:xfrm>
          <a:prstGeom prst="straightConnector1">
            <a:avLst/>
          </a:prstGeom>
          <a:noFill/>
          <a:ln w="9525">
            <a:solidFill>
              <a:srgbClr val="FFFF00"/>
            </a:solidFill>
            <a:round/>
            <a:headEnd/>
            <a:tailEnd/>
          </a:ln>
          <a:effectLst/>
        </p:spPr>
      </p:cxnSp>
      <p:sp>
        <p:nvSpPr>
          <p:cNvPr id="29770" name="Oval 74"/>
          <p:cNvSpPr>
            <a:spLocks noChangeArrowheads="1"/>
          </p:cNvSpPr>
          <p:nvPr/>
        </p:nvSpPr>
        <p:spPr bwMode="auto">
          <a:xfrm>
            <a:off x="8153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9771" name="Oval 75"/>
          <p:cNvSpPr>
            <a:spLocks noChangeArrowheads="1"/>
          </p:cNvSpPr>
          <p:nvPr/>
        </p:nvSpPr>
        <p:spPr bwMode="auto">
          <a:xfrm>
            <a:off x="5791200" y="5486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9772" name="Oval 76"/>
          <p:cNvSpPr>
            <a:spLocks noChangeArrowheads="1"/>
          </p:cNvSpPr>
          <p:nvPr/>
        </p:nvSpPr>
        <p:spPr bwMode="auto">
          <a:xfrm>
            <a:off x="5029200" y="3124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9773" name="AutoShape 77"/>
          <p:cNvCxnSpPr>
            <a:cxnSpLocks noChangeShapeType="1"/>
            <a:stCxn id="29759" idx="6"/>
            <a:endCxn id="29770" idx="3"/>
          </p:cNvCxnSpPr>
          <p:nvPr/>
        </p:nvCxnSpPr>
        <p:spPr bwMode="auto">
          <a:xfrm flipV="1">
            <a:off x="7239000" y="5648325"/>
            <a:ext cx="981075" cy="523875"/>
          </a:xfrm>
          <a:prstGeom prst="straightConnector1">
            <a:avLst/>
          </a:prstGeom>
          <a:noFill/>
          <a:ln w="9525">
            <a:solidFill>
              <a:srgbClr val="FFFF00"/>
            </a:solidFill>
            <a:round/>
            <a:headEnd/>
            <a:tailEnd/>
          </a:ln>
          <a:effectLst/>
        </p:spPr>
      </p:cxnSp>
      <p:cxnSp>
        <p:nvCxnSpPr>
          <p:cNvPr id="29774" name="AutoShape 78"/>
          <p:cNvCxnSpPr>
            <a:cxnSpLocks noChangeShapeType="1"/>
          </p:cNvCxnSpPr>
          <p:nvPr/>
        </p:nvCxnSpPr>
        <p:spPr bwMode="auto">
          <a:xfrm flipH="1" flipV="1">
            <a:off x="6172200" y="5867400"/>
            <a:ext cx="600075" cy="295275"/>
          </a:xfrm>
          <a:prstGeom prst="straightConnector1">
            <a:avLst/>
          </a:prstGeom>
          <a:noFill/>
          <a:ln w="9525">
            <a:solidFill>
              <a:srgbClr val="FFFF00"/>
            </a:solidFill>
            <a:round/>
            <a:headEnd/>
            <a:tailEnd/>
          </a:ln>
          <a:effectLst/>
        </p:spPr>
      </p:cxnSp>
      <p:cxnSp>
        <p:nvCxnSpPr>
          <p:cNvPr id="29775" name="AutoShape 79"/>
          <p:cNvCxnSpPr>
            <a:cxnSpLocks noChangeShapeType="1"/>
            <a:stCxn id="29758" idx="1"/>
            <a:endCxn id="29772" idx="5"/>
          </p:cNvCxnSpPr>
          <p:nvPr/>
        </p:nvCxnSpPr>
        <p:spPr bwMode="auto">
          <a:xfrm flipH="1" flipV="1">
            <a:off x="5419725" y="3514725"/>
            <a:ext cx="285750" cy="361950"/>
          </a:xfrm>
          <a:prstGeom prst="straightConnector1">
            <a:avLst/>
          </a:prstGeom>
          <a:noFill/>
          <a:ln w="9525">
            <a:solidFill>
              <a:schemeClr val="tx1"/>
            </a:solidFill>
            <a:round/>
            <a:headEnd/>
            <a:tailEnd/>
          </a:ln>
          <a:effectLst/>
        </p:spPr>
      </p:cxnSp>
      <p:cxnSp>
        <p:nvCxnSpPr>
          <p:cNvPr id="29776" name="AutoShape 80"/>
          <p:cNvCxnSpPr>
            <a:cxnSpLocks noChangeShapeType="1"/>
            <a:stCxn id="29770" idx="1"/>
            <a:endCxn id="29761" idx="5"/>
          </p:cNvCxnSpPr>
          <p:nvPr/>
        </p:nvCxnSpPr>
        <p:spPr bwMode="auto">
          <a:xfrm flipH="1" flipV="1">
            <a:off x="7781925" y="4657725"/>
            <a:ext cx="438150" cy="666750"/>
          </a:xfrm>
          <a:prstGeom prst="straightConnector1">
            <a:avLst/>
          </a:prstGeom>
          <a:noFill/>
          <a:ln w="9525">
            <a:solidFill>
              <a:srgbClr val="FFFF00"/>
            </a:solidFill>
            <a:round/>
            <a:headEnd/>
            <a:tailEnd/>
          </a:ln>
          <a:effectLst/>
        </p:spPr>
      </p:cxnSp>
      <p:cxnSp>
        <p:nvCxnSpPr>
          <p:cNvPr id="29777" name="AutoShape 81"/>
          <p:cNvCxnSpPr>
            <a:cxnSpLocks noChangeShapeType="1"/>
            <a:stCxn id="29760" idx="4"/>
            <a:endCxn id="29770" idx="0"/>
          </p:cNvCxnSpPr>
          <p:nvPr/>
        </p:nvCxnSpPr>
        <p:spPr bwMode="auto">
          <a:xfrm>
            <a:off x="8382000" y="3733800"/>
            <a:ext cx="0" cy="1524000"/>
          </a:xfrm>
          <a:prstGeom prst="straightConnector1">
            <a:avLst/>
          </a:prstGeom>
          <a:noFill/>
          <a:ln w="9525">
            <a:solidFill>
              <a:srgbClr val="FFFF00"/>
            </a:solidFill>
            <a:round/>
            <a:headEnd/>
            <a:tailEnd/>
          </a:ln>
          <a:effectLst/>
        </p:spPr>
      </p:cxnSp>
      <p:cxnSp>
        <p:nvCxnSpPr>
          <p:cNvPr id="29778" name="AutoShape 82"/>
          <p:cNvCxnSpPr>
            <a:cxnSpLocks noChangeShapeType="1"/>
            <a:stCxn id="29772" idx="7"/>
            <a:endCxn id="29753" idx="2"/>
          </p:cNvCxnSpPr>
          <p:nvPr/>
        </p:nvCxnSpPr>
        <p:spPr bwMode="auto">
          <a:xfrm flipV="1">
            <a:off x="5419725" y="2514600"/>
            <a:ext cx="1209675" cy="676275"/>
          </a:xfrm>
          <a:prstGeom prst="straightConnector1">
            <a:avLst/>
          </a:prstGeom>
          <a:noFill/>
          <a:ln w="9525">
            <a:solidFill>
              <a:srgbClr val="0000FF"/>
            </a:solidFill>
            <a:round/>
            <a:headEnd/>
            <a:tailEnd/>
          </a:ln>
          <a:effectLst/>
        </p:spPr>
      </p:cxnSp>
      <p:sp>
        <p:nvSpPr>
          <p:cNvPr id="29779" name="Text Box 83"/>
          <p:cNvSpPr txBox="1">
            <a:spLocks noChangeArrowheads="1"/>
          </p:cNvSpPr>
          <p:nvPr/>
        </p:nvSpPr>
        <p:spPr bwMode="auto">
          <a:xfrm>
            <a:off x="5486400" y="34290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9780" name="Text Box 84"/>
          <p:cNvSpPr txBox="1">
            <a:spLocks noChangeArrowheads="1"/>
          </p:cNvSpPr>
          <p:nvPr/>
        </p:nvSpPr>
        <p:spPr bwMode="auto">
          <a:xfrm>
            <a:off x="7315200" y="38100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29781" name="Text Box 85"/>
          <p:cNvSpPr txBox="1">
            <a:spLocks noChangeArrowheads="1"/>
          </p:cNvSpPr>
          <p:nvPr/>
        </p:nvSpPr>
        <p:spPr bwMode="auto">
          <a:xfrm>
            <a:off x="7924800" y="3886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29782" name="Text Box 86"/>
          <p:cNvSpPr txBox="1">
            <a:spLocks noChangeArrowheads="1"/>
          </p:cNvSpPr>
          <p:nvPr/>
        </p:nvSpPr>
        <p:spPr bwMode="auto">
          <a:xfrm>
            <a:off x="7848600" y="2743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29783" name="Text Box 87"/>
          <p:cNvSpPr txBox="1">
            <a:spLocks noChangeArrowheads="1"/>
          </p:cNvSpPr>
          <p:nvPr/>
        </p:nvSpPr>
        <p:spPr bwMode="auto">
          <a:xfrm>
            <a:off x="8458200" y="2819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1</a:t>
            </a:r>
          </a:p>
        </p:txBody>
      </p:sp>
      <p:sp>
        <p:nvSpPr>
          <p:cNvPr id="29784" name="Text Box 88"/>
          <p:cNvSpPr txBox="1">
            <a:spLocks noChangeArrowheads="1"/>
          </p:cNvSpPr>
          <p:nvPr/>
        </p:nvSpPr>
        <p:spPr bwMode="auto">
          <a:xfrm>
            <a:off x="7924800" y="4724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29785" name="Text Box 89"/>
          <p:cNvSpPr txBox="1">
            <a:spLocks noChangeArrowheads="1"/>
          </p:cNvSpPr>
          <p:nvPr/>
        </p:nvSpPr>
        <p:spPr bwMode="auto">
          <a:xfrm>
            <a:off x="8382000" y="4267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5</a:t>
            </a:r>
          </a:p>
        </p:txBody>
      </p:sp>
      <p:sp>
        <p:nvSpPr>
          <p:cNvPr id="29786" name="Text Box 90"/>
          <p:cNvSpPr txBox="1">
            <a:spLocks noChangeArrowheads="1"/>
          </p:cNvSpPr>
          <p:nvPr/>
        </p:nvSpPr>
        <p:spPr bwMode="auto">
          <a:xfrm>
            <a:off x="7772400" y="5867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29787" name="Text Box 91"/>
          <p:cNvSpPr txBox="1">
            <a:spLocks noChangeArrowheads="1"/>
          </p:cNvSpPr>
          <p:nvPr/>
        </p:nvSpPr>
        <p:spPr bwMode="auto">
          <a:xfrm>
            <a:off x="7391400" y="5105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29788" name="Text Box 92"/>
          <p:cNvSpPr txBox="1">
            <a:spLocks noChangeArrowheads="1"/>
          </p:cNvSpPr>
          <p:nvPr/>
        </p:nvSpPr>
        <p:spPr bwMode="auto">
          <a:xfrm>
            <a:off x="6324600" y="59436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29789" name="Text Box 93"/>
          <p:cNvSpPr txBox="1">
            <a:spLocks noChangeArrowheads="1"/>
          </p:cNvSpPr>
          <p:nvPr/>
        </p:nvSpPr>
        <p:spPr bwMode="auto">
          <a:xfrm>
            <a:off x="5638800" y="4724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29790" name="Text Box 94"/>
          <p:cNvSpPr txBox="1">
            <a:spLocks noChangeArrowheads="1"/>
          </p:cNvSpPr>
          <p:nvPr/>
        </p:nvSpPr>
        <p:spPr bwMode="auto">
          <a:xfrm>
            <a:off x="6324600" y="4724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6</a:t>
            </a:r>
          </a:p>
        </p:txBody>
      </p:sp>
      <p:sp>
        <p:nvSpPr>
          <p:cNvPr id="29791" name="Text Box 95"/>
          <p:cNvSpPr txBox="1">
            <a:spLocks noChangeArrowheads="1"/>
          </p:cNvSpPr>
          <p:nvPr/>
        </p:nvSpPr>
        <p:spPr bwMode="auto">
          <a:xfrm>
            <a:off x="5791200" y="2590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4</a:t>
            </a:r>
          </a:p>
        </p:txBody>
      </p:sp>
      <p:sp>
        <p:nvSpPr>
          <p:cNvPr id="29792" name="Text Box 96"/>
          <p:cNvSpPr txBox="1">
            <a:spLocks noChangeArrowheads="1"/>
          </p:cNvSpPr>
          <p:nvPr/>
        </p:nvSpPr>
        <p:spPr bwMode="auto">
          <a:xfrm>
            <a:off x="6324600" y="3200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4</a:t>
            </a:r>
          </a:p>
        </p:txBody>
      </p:sp>
      <p:sp>
        <p:nvSpPr>
          <p:cNvPr id="29793" name="Text Box 97"/>
          <p:cNvSpPr txBox="1">
            <a:spLocks noChangeArrowheads="1"/>
          </p:cNvSpPr>
          <p:nvPr/>
        </p:nvSpPr>
        <p:spPr bwMode="auto">
          <a:xfrm>
            <a:off x="6934200" y="4114800"/>
            <a:ext cx="361950" cy="304800"/>
          </a:xfrm>
          <a:prstGeom prst="rect">
            <a:avLst/>
          </a:prstGeom>
          <a:noFill/>
          <a:ln w="9525">
            <a:noFill/>
            <a:miter lim="800000"/>
            <a:headEnd/>
            <a:tailEnd/>
          </a:ln>
          <a:effectLst/>
        </p:spPr>
        <p:txBody>
          <a:bodyPr wrap="none">
            <a:spAutoFit/>
          </a:bodyPr>
          <a:lstStyle/>
          <a:p>
            <a:r>
              <a:rPr lang="en-US" altLang="el-GR" sz="1400">
                <a:solidFill>
                  <a:srgbClr val="FFFF00"/>
                </a:solidFill>
              </a:rPr>
              <a:t>10</a:t>
            </a:r>
          </a:p>
        </p:txBody>
      </p:sp>
      <p:sp>
        <p:nvSpPr>
          <p:cNvPr id="29794" name="Text Box 98"/>
          <p:cNvSpPr txBox="1">
            <a:spLocks noChangeArrowheads="1"/>
          </p:cNvSpPr>
          <p:nvPr/>
        </p:nvSpPr>
        <p:spPr bwMode="auto">
          <a:xfrm>
            <a:off x="5105400" y="3200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29795" name="Text Box 99"/>
          <p:cNvSpPr txBox="1">
            <a:spLocks noChangeArrowheads="1"/>
          </p:cNvSpPr>
          <p:nvPr/>
        </p:nvSpPr>
        <p:spPr bwMode="auto">
          <a:xfrm>
            <a:off x="6705600" y="23622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9796" name="Text Box 100"/>
          <p:cNvSpPr txBox="1">
            <a:spLocks noChangeArrowheads="1"/>
          </p:cNvSpPr>
          <p:nvPr/>
        </p:nvSpPr>
        <p:spPr bwMode="auto">
          <a:xfrm>
            <a:off x="8305800" y="23622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9797" name="Text Box 101"/>
          <p:cNvSpPr txBox="1">
            <a:spLocks noChangeArrowheads="1"/>
          </p:cNvSpPr>
          <p:nvPr/>
        </p:nvSpPr>
        <p:spPr bwMode="auto">
          <a:xfrm>
            <a:off x="5715000" y="38862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9798" name="Text Box 102"/>
          <p:cNvSpPr txBox="1">
            <a:spLocks noChangeArrowheads="1"/>
          </p:cNvSpPr>
          <p:nvPr/>
        </p:nvSpPr>
        <p:spPr bwMode="auto">
          <a:xfrm>
            <a:off x="7467600" y="3276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29799" name="Text Box 103"/>
          <p:cNvSpPr txBox="1">
            <a:spLocks noChangeArrowheads="1"/>
          </p:cNvSpPr>
          <p:nvPr/>
        </p:nvSpPr>
        <p:spPr bwMode="auto">
          <a:xfrm>
            <a:off x="8229600" y="33528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9800" name="Text Box 104"/>
          <p:cNvSpPr txBox="1">
            <a:spLocks noChangeArrowheads="1"/>
          </p:cNvSpPr>
          <p:nvPr/>
        </p:nvSpPr>
        <p:spPr bwMode="auto">
          <a:xfrm>
            <a:off x="74676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9801" name="Text Box 105"/>
          <p:cNvSpPr txBox="1">
            <a:spLocks noChangeArrowheads="1"/>
          </p:cNvSpPr>
          <p:nvPr/>
        </p:nvSpPr>
        <p:spPr bwMode="auto">
          <a:xfrm>
            <a:off x="5867400" y="5562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29802" name="Text Box 106"/>
          <p:cNvSpPr txBox="1">
            <a:spLocks noChangeArrowheads="1"/>
          </p:cNvSpPr>
          <p:nvPr/>
        </p:nvSpPr>
        <p:spPr bwMode="auto">
          <a:xfrm>
            <a:off x="8229600" y="53340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29803" name="Text Box 107"/>
          <p:cNvSpPr txBox="1">
            <a:spLocks noChangeArrowheads="1"/>
          </p:cNvSpPr>
          <p:nvPr/>
        </p:nvSpPr>
        <p:spPr bwMode="auto">
          <a:xfrm>
            <a:off x="6858000" y="60198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29804" name="AutoShape 108"/>
          <p:cNvCxnSpPr>
            <a:cxnSpLocks noChangeShapeType="1"/>
            <a:stCxn id="29758" idx="4"/>
            <a:endCxn id="29771" idx="0"/>
          </p:cNvCxnSpPr>
          <p:nvPr/>
        </p:nvCxnSpPr>
        <p:spPr bwMode="auto">
          <a:xfrm>
            <a:off x="5867400" y="4267200"/>
            <a:ext cx="152400" cy="1219200"/>
          </a:xfrm>
          <a:prstGeom prst="straightConnector1">
            <a:avLst/>
          </a:prstGeom>
          <a:noFill/>
          <a:ln w="9525">
            <a:solidFill>
              <a:srgbClr val="0000FF"/>
            </a:solidFill>
            <a:round/>
            <a:headEnd/>
            <a:tailEnd/>
          </a:ln>
          <a:effectLst/>
        </p:spPr>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Oval 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0723" name="Oval 3"/>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0724" name="AutoShape 4"/>
          <p:cNvCxnSpPr>
            <a:cxnSpLocks noChangeShapeType="1"/>
            <a:stCxn id="30722" idx="6"/>
            <a:endCxn id="30723" idx="2"/>
          </p:cNvCxnSpPr>
          <p:nvPr/>
        </p:nvCxnSpPr>
        <p:spPr bwMode="auto">
          <a:xfrm>
            <a:off x="2209800" y="2286000"/>
            <a:ext cx="1143000" cy="0"/>
          </a:xfrm>
          <a:prstGeom prst="straightConnector1">
            <a:avLst/>
          </a:prstGeom>
          <a:noFill/>
          <a:ln w="9525">
            <a:solidFill>
              <a:srgbClr val="0000FF"/>
            </a:solidFill>
            <a:round/>
            <a:headEnd/>
            <a:tailEnd/>
          </a:ln>
          <a:effectLst/>
        </p:spPr>
      </p:cxnSp>
      <p:sp>
        <p:nvSpPr>
          <p:cNvPr id="30725"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4</a:t>
            </a:r>
          </a:p>
        </p:txBody>
      </p:sp>
      <p:sp>
        <p:nvSpPr>
          <p:cNvPr id="30726" name="Oval 6"/>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0727"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0728" name="Oval 8"/>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0729" name="Oval 9"/>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0730" name="Oval 10"/>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0731" name="AutoShape 11"/>
          <p:cNvCxnSpPr>
            <a:cxnSpLocks noChangeShapeType="1"/>
            <a:stCxn id="30722" idx="3"/>
            <a:endCxn id="30727"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30732" name="AutoShape 12"/>
          <p:cNvCxnSpPr>
            <a:cxnSpLocks noChangeShapeType="1"/>
            <a:stCxn id="30727" idx="5"/>
            <a:endCxn id="30728" idx="1"/>
          </p:cNvCxnSpPr>
          <p:nvPr/>
        </p:nvCxnSpPr>
        <p:spPr bwMode="auto">
          <a:xfrm>
            <a:off x="1152525" y="3971925"/>
            <a:ext cx="819150" cy="1809750"/>
          </a:xfrm>
          <a:prstGeom prst="straightConnector1">
            <a:avLst/>
          </a:prstGeom>
          <a:noFill/>
          <a:ln w="9525">
            <a:solidFill>
              <a:srgbClr val="0000FF"/>
            </a:solidFill>
            <a:round/>
            <a:headEnd/>
            <a:tailEnd/>
          </a:ln>
          <a:effectLst/>
        </p:spPr>
      </p:cxnSp>
      <p:cxnSp>
        <p:nvCxnSpPr>
          <p:cNvPr id="30733" name="AutoShape 13"/>
          <p:cNvCxnSpPr>
            <a:cxnSpLocks noChangeShapeType="1"/>
            <a:stCxn id="30728" idx="7"/>
            <a:endCxn id="30730" idx="4"/>
          </p:cNvCxnSpPr>
          <p:nvPr/>
        </p:nvCxnSpPr>
        <p:spPr bwMode="auto">
          <a:xfrm flipV="1">
            <a:off x="2295525" y="4495800"/>
            <a:ext cx="447675" cy="1285875"/>
          </a:xfrm>
          <a:prstGeom prst="straightConnector1">
            <a:avLst/>
          </a:prstGeom>
          <a:noFill/>
          <a:ln w="9525">
            <a:solidFill>
              <a:schemeClr val="tx1"/>
            </a:solidFill>
            <a:round/>
            <a:headEnd/>
            <a:tailEnd/>
          </a:ln>
          <a:effectLst/>
        </p:spPr>
      </p:cxnSp>
      <p:cxnSp>
        <p:nvCxnSpPr>
          <p:cNvPr id="30734" name="AutoShape 14"/>
          <p:cNvCxnSpPr>
            <a:cxnSpLocks noChangeShapeType="1"/>
            <a:stCxn id="30729" idx="3"/>
            <a:endCxn id="30730" idx="7"/>
          </p:cNvCxnSpPr>
          <p:nvPr/>
        </p:nvCxnSpPr>
        <p:spPr bwMode="auto">
          <a:xfrm flipH="1">
            <a:off x="2905125" y="3438525"/>
            <a:ext cx="438150" cy="666750"/>
          </a:xfrm>
          <a:prstGeom prst="straightConnector1">
            <a:avLst/>
          </a:prstGeom>
          <a:noFill/>
          <a:ln w="9525">
            <a:solidFill>
              <a:schemeClr val="tx1"/>
            </a:solidFill>
            <a:round/>
            <a:headEnd/>
            <a:tailEnd/>
          </a:ln>
          <a:effectLst/>
        </p:spPr>
      </p:cxnSp>
      <p:cxnSp>
        <p:nvCxnSpPr>
          <p:cNvPr id="30735" name="AutoShape 15"/>
          <p:cNvCxnSpPr>
            <a:cxnSpLocks noChangeShapeType="1"/>
            <a:stCxn id="30726" idx="4"/>
            <a:endCxn id="30730"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30736" name="AutoShape 16"/>
          <p:cNvCxnSpPr>
            <a:cxnSpLocks noChangeShapeType="1"/>
            <a:stCxn id="30722" idx="4"/>
            <a:endCxn id="30728" idx="0"/>
          </p:cNvCxnSpPr>
          <p:nvPr/>
        </p:nvCxnSpPr>
        <p:spPr bwMode="auto">
          <a:xfrm>
            <a:off x="1981200" y="2514600"/>
            <a:ext cx="152400" cy="3200400"/>
          </a:xfrm>
          <a:prstGeom prst="straightConnector1">
            <a:avLst/>
          </a:prstGeom>
          <a:noFill/>
          <a:ln w="9525">
            <a:solidFill>
              <a:srgbClr val="0000FF"/>
            </a:solidFill>
            <a:round/>
            <a:headEnd/>
            <a:tailEnd/>
          </a:ln>
          <a:effectLst/>
        </p:spPr>
      </p:cxnSp>
      <p:cxnSp>
        <p:nvCxnSpPr>
          <p:cNvPr id="30737" name="AutoShape 17"/>
          <p:cNvCxnSpPr>
            <a:cxnSpLocks noChangeShapeType="1"/>
            <a:stCxn id="30723" idx="3"/>
            <a:endCxn id="30726"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30738" name="AutoShape 18"/>
          <p:cNvCxnSpPr>
            <a:cxnSpLocks noChangeShapeType="1"/>
            <a:stCxn id="30723" idx="4"/>
            <a:endCxn id="30729"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30739"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30740" name="Oval 20"/>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0741" name="Oval 21"/>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0742"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30743" name="AutoShape 23"/>
          <p:cNvCxnSpPr>
            <a:cxnSpLocks noChangeShapeType="1"/>
            <a:stCxn id="30728" idx="6"/>
            <a:endCxn id="30740"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30744" name="AutoShape 24"/>
          <p:cNvCxnSpPr>
            <a:cxnSpLocks noChangeShapeType="1"/>
            <a:stCxn id="30728" idx="2"/>
            <a:endCxn id="30741"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30745" name="AutoShape 25"/>
          <p:cNvCxnSpPr>
            <a:cxnSpLocks noChangeShapeType="1"/>
            <a:stCxn id="30727" idx="1"/>
            <a:endCxn id="30742"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30746" name="AutoShape 26"/>
          <p:cNvCxnSpPr>
            <a:cxnSpLocks noChangeShapeType="1"/>
            <a:stCxn id="30740" idx="1"/>
            <a:endCxn id="30730"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30747" name="AutoShape 27"/>
          <p:cNvCxnSpPr>
            <a:cxnSpLocks noChangeShapeType="1"/>
            <a:stCxn id="30729" idx="4"/>
            <a:endCxn id="30740" idx="0"/>
          </p:cNvCxnSpPr>
          <p:nvPr/>
        </p:nvCxnSpPr>
        <p:spPr bwMode="auto">
          <a:xfrm>
            <a:off x="3505200" y="3505200"/>
            <a:ext cx="0" cy="1524000"/>
          </a:xfrm>
          <a:prstGeom prst="straightConnector1">
            <a:avLst/>
          </a:prstGeom>
          <a:noFill/>
          <a:ln w="9525">
            <a:solidFill>
              <a:schemeClr val="tx1"/>
            </a:solidFill>
            <a:round/>
            <a:headEnd/>
            <a:tailEnd/>
          </a:ln>
          <a:effectLst/>
        </p:spPr>
      </p:cxnSp>
      <p:cxnSp>
        <p:nvCxnSpPr>
          <p:cNvPr id="30748" name="AutoShape 28"/>
          <p:cNvCxnSpPr>
            <a:cxnSpLocks noChangeShapeType="1"/>
            <a:stCxn id="30742" idx="7"/>
            <a:endCxn id="30722"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30749"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1</a:t>
            </a:r>
          </a:p>
        </p:txBody>
      </p:sp>
      <p:sp>
        <p:nvSpPr>
          <p:cNvPr id="30750"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0751"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30752"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0753"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30754"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30755"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30756"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30757"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30758"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0759"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30760"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6</a:t>
            </a:r>
          </a:p>
        </p:txBody>
      </p:sp>
      <p:sp>
        <p:nvSpPr>
          <p:cNvPr id="30761"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0762"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0763"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solidFill>
                  <a:srgbClr val="0000FF"/>
                </a:solidFill>
              </a:rPr>
              <a:t>10</a:t>
            </a:r>
          </a:p>
        </p:txBody>
      </p:sp>
      <p:sp>
        <p:nvSpPr>
          <p:cNvPr id="30764"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30765"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30766"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30767"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30768"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30769"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30770"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30771"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30772"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30773"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30774" name="AutoShape 54"/>
          <p:cNvCxnSpPr>
            <a:cxnSpLocks noChangeShapeType="1"/>
            <a:stCxn id="30727" idx="4"/>
            <a:endCxn id="30741" idx="0"/>
          </p:cNvCxnSpPr>
          <p:nvPr/>
        </p:nvCxnSpPr>
        <p:spPr bwMode="auto">
          <a:xfrm>
            <a:off x="990600" y="4038600"/>
            <a:ext cx="152400" cy="1219200"/>
          </a:xfrm>
          <a:prstGeom prst="straightConnector1">
            <a:avLst/>
          </a:prstGeom>
          <a:noFill/>
          <a:ln w="9525">
            <a:solidFill>
              <a:srgbClr val="0000FF"/>
            </a:solidFill>
            <a:round/>
            <a:headEnd/>
            <a:tailEnd/>
          </a:ln>
          <a:effectLst/>
        </p:spPr>
      </p:cxnSp>
      <p:sp>
        <p:nvSpPr>
          <p:cNvPr id="30775" name="Text Box 55"/>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Old Graph</a:t>
            </a:r>
          </a:p>
        </p:txBody>
      </p:sp>
      <p:sp>
        <p:nvSpPr>
          <p:cNvPr id="30776" name="Text Box 56"/>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New Graph</a:t>
            </a:r>
          </a:p>
        </p:txBody>
      </p:sp>
      <p:sp>
        <p:nvSpPr>
          <p:cNvPr id="30777" name="Oval 57"/>
          <p:cNvSpPr>
            <a:spLocks noChangeAspect="1" noChangeArrowheads="1"/>
          </p:cNvSpPr>
          <p:nvPr/>
        </p:nvSpPr>
        <p:spPr bwMode="auto">
          <a:xfrm>
            <a:off x="6629400" y="2286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0778" name="Oval 58"/>
          <p:cNvSpPr>
            <a:spLocks noChangeArrowheads="1"/>
          </p:cNvSpPr>
          <p:nvPr/>
        </p:nvSpPr>
        <p:spPr bwMode="auto">
          <a:xfrm>
            <a:off x="8229600" y="22860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30779" name="AutoShape 59"/>
          <p:cNvCxnSpPr>
            <a:cxnSpLocks noChangeShapeType="1"/>
            <a:stCxn id="30777" idx="6"/>
            <a:endCxn id="30778" idx="2"/>
          </p:cNvCxnSpPr>
          <p:nvPr/>
        </p:nvCxnSpPr>
        <p:spPr bwMode="auto">
          <a:xfrm>
            <a:off x="7086600" y="2514600"/>
            <a:ext cx="1143000" cy="0"/>
          </a:xfrm>
          <a:prstGeom prst="straightConnector1">
            <a:avLst/>
          </a:prstGeom>
          <a:noFill/>
          <a:ln w="9525">
            <a:solidFill>
              <a:srgbClr val="0000FF"/>
            </a:solidFill>
            <a:round/>
            <a:headEnd/>
            <a:tailEnd/>
          </a:ln>
          <a:effectLst/>
        </p:spPr>
      </p:cxnSp>
      <p:sp>
        <p:nvSpPr>
          <p:cNvPr id="30780" name="Text Box 60"/>
          <p:cNvSpPr txBox="1">
            <a:spLocks noChangeArrowheads="1"/>
          </p:cNvSpPr>
          <p:nvPr/>
        </p:nvSpPr>
        <p:spPr bwMode="auto">
          <a:xfrm>
            <a:off x="7543800" y="22860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4</a:t>
            </a:r>
          </a:p>
        </p:txBody>
      </p:sp>
      <p:sp>
        <p:nvSpPr>
          <p:cNvPr id="30781" name="Oval 61"/>
          <p:cNvSpPr>
            <a:spLocks noChangeArrowheads="1"/>
          </p:cNvSpPr>
          <p:nvPr/>
        </p:nvSpPr>
        <p:spPr bwMode="auto">
          <a:xfrm>
            <a:off x="7391400" y="3200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0782" name="Oval 62"/>
          <p:cNvSpPr>
            <a:spLocks noChangeArrowheads="1"/>
          </p:cNvSpPr>
          <p:nvPr/>
        </p:nvSpPr>
        <p:spPr bwMode="auto">
          <a:xfrm>
            <a:off x="5638800" y="3810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0783" name="Oval 63"/>
          <p:cNvSpPr>
            <a:spLocks noChangeArrowheads="1"/>
          </p:cNvSpPr>
          <p:nvPr/>
        </p:nvSpPr>
        <p:spPr bwMode="auto">
          <a:xfrm>
            <a:off x="6781800" y="59436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0784" name="Oval 64"/>
          <p:cNvSpPr>
            <a:spLocks noChangeArrowheads="1"/>
          </p:cNvSpPr>
          <p:nvPr/>
        </p:nvSpPr>
        <p:spPr bwMode="auto">
          <a:xfrm>
            <a:off x="8153400" y="32766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0785" name="Oval 65"/>
          <p:cNvSpPr>
            <a:spLocks noChangeArrowheads="1"/>
          </p:cNvSpPr>
          <p:nvPr/>
        </p:nvSpPr>
        <p:spPr bwMode="auto">
          <a:xfrm>
            <a:off x="7391400" y="4267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30786" name="AutoShape 66"/>
          <p:cNvCxnSpPr>
            <a:cxnSpLocks noChangeShapeType="1"/>
            <a:stCxn id="30777" idx="3"/>
            <a:endCxn id="30782" idx="7"/>
          </p:cNvCxnSpPr>
          <p:nvPr/>
        </p:nvCxnSpPr>
        <p:spPr bwMode="auto">
          <a:xfrm flipH="1">
            <a:off x="6029325" y="2676525"/>
            <a:ext cx="666750" cy="1200150"/>
          </a:xfrm>
          <a:prstGeom prst="straightConnector1">
            <a:avLst/>
          </a:prstGeom>
          <a:noFill/>
          <a:ln w="9525">
            <a:solidFill>
              <a:srgbClr val="FFFF00"/>
            </a:solidFill>
            <a:round/>
            <a:headEnd/>
            <a:tailEnd/>
          </a:ln>
          <a:effectLst/>
        </p:spPr>
      </p:cxnSp>
      <p:cxnSp>
        <p:nvCxnSpPr>
          <p:cNvPr id="30787" name="AutoShape 67"/>
          <p:cNvCxnSpPr>
            <a:cxnSpLocks noChangeShapeType="1"/>
            <a:stCxn id="30782" idx="5"/>
            <a:endCxn id="30783" idx="1"/>
          </p:cNvCxnSpPr>
          <p:nvPr/>
        </p:nvCxnSpPr>
        <p:spPr bwMode="auto">
          <a:xfrm>
            <a:off x="6029325" y="4200525"/>
            <a:ext cx="819150" cy="1809750"/>
          </a:xfrm>
          <a:prstGeom prst="straightConnector1">
            <a:avLst/>
          </a:prstGeom>
          <a:noFill/>
          <a:ln w="9525">
            <a:solidFill>
              <a:srgbClr val="0000FF"/>
            </a:solidFill>
            <a:round/>
            <a:headEnd/>
            <a:tailEnd/>
          </a:ln>
          <a:effectLst/>
        </p:spPr>
      </p:cxnSp>
      <p:cxnSp>
        <p:nvCxnSpPr>
          <p:cNvPr id="30788" name="AutoShape 68"/>
          <p:cNvCxnSpPr>
            <a:cxnSpLocks noChangeShapeType="1"/>
            <a:stCxn id="30783" idx="7"/>
            <a:endCxn id="30785" idx="4"/>
          </p:cNvCxnSpPr>
          <p:nvPr/>
        </p:nvCxnSpPr>
        <p:spPr bwMode="auto">
          <a:xfrm flipV="1">
            <a:off x="7172325" y="4724400"/>
            <a:ext cx="447675" cy="1285875"/>
          </a:xfrm>
          <a:prstGeom prst="straightConnector1">
            <a:avLst/>
          </a:prstGeom>
          <a:noFill/>
          <a:ln w="9525">
            <a:solidFill>
              <a:srgbClr val="FFFF00"/>
            </a:solidFill>
            <a:round/>
            <a:headEnd/>
            <a:tailEnd/>
          </a:ln>
          <a:effectLst/>
        </p:spPr>
      </p:cxnSp>
      <p:cxnSp>
        <p:nvCxnSpPr>
          <p:cNvPr id="30789" name="AutoShape 69"/>
          <p:cNvCxnSpPr>
            <a:cxnSpLocks noChangeShapeType="1"/>
            <a:stCxn id="30784" idx="3"/>
            <a:endCxn id="30785" idx="7"/>
          </p:cNvCxnSpPr>
          <p:nvPr/>
        </p:nvCxnSpPr>
        <p:spPr bwMode="auto">
          <a:xfrm flipH="1">
            <a:off x="7781925" y="3667125"/>
            <a:ext cx="438150" cy="666750"/>
          </a:xfrm>
          <a:prstGeom prst="straightConnector1">
            <a:avLst/>
          </a:prstGeom>
          <a:noFill/>
          <a:ln w="9525">
            <a:solidFill>
              <a:srgbClr val="FFFF00"/>
            </a:solidFill>
            <a:round/>
            <a:headEnd/>
            <a:tailEnd/>
          </a:ln>
          <a:effectLst/>
        </p:spPr>
      </p:cxnSp>
      <p:cxnSp>
        <p:nvCxnSpPr>
          <p:cNvPr id="30790" name="AutoShape 70"/>
          <p:cNvCxnSpPr>
            <a:cxnSpLocks noChangeShapeType="1"/>
            <a:stCxn id="30781" idx="4"/>
            <a:endCxn id="30785" idx="0"/>
          </p:cNvCxnSpPr>
          <p:nvPr/>
        </p:nvCxnSpPr>
        <p:spPr bwMode="auto">
          <a:xfrm>
            <a:off x="7620000" y="3657600"/>
            <a:ext cx="0" cy="609600"/>
          </a:xfrm>
          <a:prstGeom prst="straightConnector1">
            <a:avLst/>
          </a:prstGeom>
          <a:noFill/>
          <a:ln w="9525">
            <a:solidFill>
              <a:srgbClr val="FFFF00"/>
            </a:solidFill>
            <a:round/>
            <a:headEnd/>
            <a:tailEnd/>
          </a:ln>
          <a:effectLst/>
        </p:spPr>
      </p:cxnSp>
      <p:cxnSp>
        <p:nvCxnSpPr>
          <p:cNvPr id="30791" name="AutoShape 71"/>
          <p:cNvCxnSpPr>
            <a:cxnSpLocks noChangeShapeType="1"/>
            <a:stCxn id="30777" idx="4"/>
            <a:endCxn id="30783" idx="0"/>
          </p:cNvCxnSpPr>
          <p:nvPr/>
        </p:nvCxnSpPr>
        <p:spPr bwMode="auto">
          <a:xfrm>
            <a:off x="6858000" y="2743200"/>
            <a:ext cx="152400" cy="3200400"/>
          </a:xfrm>
          <a:prstGeom prst="straightConnector1">
            <a:avLst/>
          </a:prstGeom>
          <a:noFill/>
          <a:ln w="9525">
            <a:solidFill>
              <a:srgbClr val="0000FF"/>
            </a:solidFill>
            <a:round/>
            <a:headEnd/>
            <a:tailEnd/>
          </a:ln>
          <a:effectLst/>
        </p:spPr>
      </p:cxnSp>
      <p:cxnSp>
        <p:nvCxnSpPr>
          <p:cNvPr id="30792" name="AutoShape 72"/>
          <p:cNvCxnSpPr>
            <a:cxnSpLocks noChangeShapeType="1"/>
            <a:stCxn id="30778" idx="3"/>
            <a:endCxn id="30781" idx="7"/>
          </p:cNvCxnSpPr>
          <p:nvPr/>
        </p:nvCxnSpPr>
        <p:spPr bwMode="auto">
          <a:xfrm flipH="1">
            <a:off x="7781925" y="2676525"/>
            <a:ext cx="514350" cy="590550"/>
          </a:xfrm>
          <a:prstGeom prst="straightConnector1">
            <a:avLst/>
          </a:prstGeom>
          <a:noFill/>
          <a:ln w="9525">
            <a:solidFill>
              <a:srgbClr val="FFFF00"/>
            </a:solidFill>
            <a:round/>
            <a:headEnd/>
            <a:tailEnd/>
          </a:ln>
          <a:effectLst/>
        </p:spPr>
      </p:cxnSp>
      <p:cxnSp>
        <p:nvCxnSpPr>
          <p:cNvPr id="30793" name="AutoShape 73"/>
          <p:cNvCxnSpPr>
            <a:cxnSpLocks noChangeShapeType="1"/>
            <a:stCxn id="30778" idx="4"/>
            <a:endCxn id="30784" idx="0"/>
          </p:cNvCxnSpPr>
          <p:nvPr/>
        </p:nvCxnSpPr>
        <p:spPr bwMode="auto">
          <a:xfrm flipH="1">
            <a:off x="8382000" y="2743200"/>
            <a:ext cx="76200" cy="533400"/>
          </a:xfrm>
          <a:prstGeom prst="straightConnector1">
            <a:avLst/>
          </a:prstGeom>
          <a:noFill/>
          <a:ln w="9525">
            <a:solidFill>
              <a:srgbClr val="FFFF00"/>
            </a:solidFill>
            <a:round/>
            <a:headEnd/>
            <a:tailEnd/>
          </a:ln>
          <a:effectLst/>
        </p:spPr>
      </p:cxnSp>
      <p:sp>
        <p:nvSpPr>
          <p:cNvPr id="30794" name="Oval 74"/>
          <p:cNvSpPr>
            <a:spLocks noChangeArrowheads="1"/>
          </p:cNvSpPr>
          <p:nvPr/>
        </p:nvSpPr>
        <p:spPr bwMode="auto">
          <a:xfrm>
            <a:off x="8153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0795" name="Oval 75"/>
          <p:cNvSpPr>
            <a:spLocks noChangeArrowheads="1"/>
          </p:cNvSpPr>
          <p:nvPr/>
        </p:nvSpPr>
        <p:spPr bwMode="auto">
          <a:xfrm>
            <a:off x="5791200" y="5486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0796" name="Oval 76"/>
          <p:cNvSpPr>
            <a:spLocks noChangeArrowheads="1"/>
          </p:cNvSpPr>
          <p:nvPr/>
        </p:nvSpPr>
        <p:spPr bwMode="auto">
          <a:xfrm>
            <a:off x="5029200" y="3124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0797" name="AutoShape 77"/>
          <p:cNvCxnSpPr>
            <a:cxnSpLocks noChangeShapeType="1"/>
            <a:stCxn id="30783" idx="6"/>
            <a:endCxn id="30794" idx="3"/>
          </p:cNvCxnSpPr>
          <p:nvPr/>
        </p:nvCxnSpPr>
        <p:spPr bwMode="auto">
          <a:xfrm flipV="1">
            <a:off x="7239000" y="5648325"/>
            <a:ext cx="981075" cy="523875"/>
          </a:xfrm>
          <a:prstGeom prst="straightConnector1">
            <a:avLst/>
          </a:prstGeom>
          <a:noFill/>
          <a:ln w="9525">
            <a:solidFill>
              <a:srgbClr val="FFFF00"/>
            </a:solidFill>
            <a:round/>
            <a:headEnd/>
            <a:tailEnd/>
          </a:ln>
          <a:effectLst/>
        </p:spPr>
      </p:cxnSp>
      <p:cxnSp>
        <p:nvCxnSpPr>
          <p:cNvPr id="30798" name="AutoShape 78"/>
          <p:cNvCxnSpPr>
            <a:cxnSpLocks noChangeShapeType="1"/>
          </p:cNvCxnSpPr>
          <p:nvPr/>
        </p:nvCxnSpPr>
        <p:spPr bwMode="auto">
          <a:xfrm flipH="1" flipV="1">
            <a:off x="6172200" y="5867400"/>
            <a:ext cx="600075" cy="295275"/>
          </a:xfrm>
          <a:prstGeom prst="straightConnector1">
            <a:avLst/>
          </a:prstGeom>
          <a:noFill/>
          <a:ln w="9525">
            <a:solidFill>
              <a:srgbClr val="FFFF00"/>
            </a:solidFill>
            <a:round/>
            <a:headEnd/>
            <a:tailEnd/>
          </a:ln>
          <a:effectLst/>
        </p:spPr>
      </p:cxnSp>
      <p:cxnSp>
        <p:nvCxnSpPr>
          <p:cNvPr id="30799" name="AutoShape 79"/>
          <p:cNvCxnSpPr>
            <a:cxnSpLocks noChangeShapeType="1"/>
            <a:stCxn id="30782" idx="1"/>
            <a:endCxn id="30796" idx="5"/>
          </p:cNvCxnSpPr>
          <p:nvPr/>
        </p:nvCxnSpPr>
        <p:spPr bwMode="auto">
          <a:xfrm flipH="1" flipV="1">
            <a:off x="5419725" y="3514725"/>
            <a:ext cx="285750" cy="361950"/>
          </a:xfrm>
          <a:prstGeom prst="straightConnector1">
            <a:avLst/>
          </a:prstGeom>
          <a:noFill/>
          <a:ln w="9525">
            <a:solidFill>
              <a:schemeClr val="tx1"/>
            </a:solidFill>
            <a:round/>
            <a:headEnd/>
            <a:tailEnd/>
          </a:ln>
          <a:effectLst/>
        </p:spPr>
      </p:cxnSp>
      <p:cxnSp>
        <p:nvCxnSpPr>
          <p:cNvPr id="30800" name="AutoShape 80"/>
          <p:cNvCxnSpPr>
            <a:cxnSpLocks noChangeShapeType="1"/>
            <a:stCxn id="30794" idx="1"/>
            <a:endCxn id="30785" idx="5"/>
          </p:cNvCxnSpPr>
          <p:nvPr/>
        </p:nvCxnSpPr>
        <p:spPr bwMode="auto">
          <a:xfrm flipH="1" flipV="1">
            <a:off x="7781925" y="4657725"/>
            <a:ext cx="438150" cy="666750"/>
          </a:xfrm>
          <a:prstGeom prst="straightConnector1">
            <a:avLst/>
          </a:prstGeom>
          <a:noFill/>
          <a:ln w="9525">
            <a:solidFill>
              <a:srgbClr val="FFFF00"/>
            </a:solidFill>
            <a:round/>
            <a:headEnd/>
            <a:tailEnd/>
          </a:ln>
          <a:effectLst/>
        </p:spPr>
      </p:cxnSp>
      <p:cxnSp>
        <p:nvCxnSpPr>
          <p:cNvPr id="30801" name="AutoShape 81"/>
          <p:cNvCxnSpPr>
            <a:cxnSpLocks noChangeShapeType="1"/>
            <a:stCxn id="30784" idx="4"/>
            <a:endCxn id="30794" idx="0"/>
          </p:cNvCxnSpPr>
          <p:nvPr/>
        </p:nvCxnSpPr>
        <p:spPr bwMode="auto">
          <a:xfrm>
            <a:off x="8382000" y="3733800"/>
            <a:ext cx="0" cy="1524000"/>
          </a:xfrm>
          <a:prstGeom prst="straightConnector1">
            <a:avLst/>
          </a:prstGeom>
          <a:noFill/>
          <a:ln w="9525">
            <a:solidFill>
              <a:srgbClr val="FFFF00"/>
            </a:solidFill>
            <a:round/>
            <a:headEnd/>
            <a:tailEnd/>
          </a:ln>
          <a:effectLst/>
        </p:spPr>
      </p:cxnSp>
      <p:cxnSp>
        <p:nvCxnSpPr>
          <p:cNvPr id="30802" name="AutoShape 82"/>
          <p:cNvCxnSpPr>
            <a:cxnSpLocks noChangeShapeType="1"/>
            <a:stCxn id="30796" idx="7"/>
            <a:endCxn id="30777" idx="2"/>
          </p:cNvCxnSpPr>
          <p:nvPr/>
        </p:nvCxnSpPr>
        <p:spPr bwMode="auto">
          <a:xfrm flipV="1">
            <a:off x="5419725" y="2514600"/>
            <a:ext cx="1209675" cy="676275"/>
          </a:xfrm>
          <a:prstGeom prst="straightConnector1">
            <a:avLst/>
          </a:prstGeom>
          <a:noFill/>
          <a:ln w="9525">
            <a:solidFill>
              <a:schemeClr val="tx1"/>
            </a:solidFill>
            <a:round/>
            <a:headEnd/>
            <a:tailEnd/>
          </a:ln>
          <a:effectLst/>
        </p:spPr>
      </p:cxnSp>
      <p:sp>
        <p:nvSpPr>
          <p:cNvPr id="30803" name="Text Box 83"/>
          <p:cNvSpPr txBox="1">
            <a:spLocks noChangeArrowheads="1"/>
          </p:cNvSpPr>
          <p:nvPr/>
        </p:nvSpPr>
        <p:spPr bwMode="auto">
          <a:xfrm>
            <a:off x="5486400" y="34290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30804" name="Text Box 84"/>
          <p:cNvSpPr txBox="1">
            <a:spLocks noChangeArrowheads="1"/>
          </p:cNvSpPr>
          <p:nvPr/>
        </p:nvSpPr>
        <p:spPr bwMode="auto">
          <a:xfrm>
            <a:off x="7315200" y="38100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30805" name="Text Box 85"/>
          <p:cNvSpPr txBox="1">
            <a:spLocks noChangeArrowheads="1"/>
          </p:cNvSpPr>
          <p:nvPr/>
        </p:nvSpPr>
        <p:spPr bwMode="auto">
          <a:xfrm>
            <a:off x="7924800" y="3886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30806" name="Text Box 86"/>
          <p:cNvSpPr txBox="1">
            <a:spLocks noChangeArrowheads="1"/>
          </p:cNvSpPr>
          <p:nvPr/>
        </p:nvSpPr>
        <p:spPr bwMode="auto">
          <a:xfrm>
            <a:off x="7848600" y="2743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30807" name="Text Box 87"/>
          <p:cNvSpPr txBox="1">
            <a:spLocks noChangeArrowheads="1"/>
          </p:cNvSpPr>
          <p:nvPr/>
        </p:nvSpPr>
        <p:spPr bwMode="auto">
          <a:xfrm>
            <a:off x="8458200" y="2819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1</a:t>
            </a:r>
          </a:p>
        </p:txBody>
      </p:sp>
      <p:sp>
        <p:nvSpPr>
          <p:cNvPr id="30808" name="Text Box 88"/>
          <p:cNvSpPr txBox="1">
            <a:spLocks noChangeArrowheads="1"/>
          </p:cNvSpPr>
          <p:nvPr/>
        </p:nvSpPr>
        <p:spPr bwMode="auto">
          <a:xfrm>
            <a:off x="7924800" y="4724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30809" name="Text Box 89"/>
          <p:cNvSpPr txBox="1">
            <a:spLocks noChangeArrowheads="1"/>
          </p:cNvSpPr>
          <p:nvPr/>
        </p:nvSpPr>
        <p:spPr bwMode="auto">
          <a:xfrm>
            <a:off x="8382000" y="4267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5</a:t>
            </a:r>
          </a:p>
        </p:txBody>
      </p:sp>
      <p:sp>
        <p:nvSpPr>
          <p:cNvPr id="30810" name="Text Box 90"/>
          <p:cNvSpPr txBox="1">
            <a:spLocks noChangeArrowheads="1"/>
          </p:cNvSpPr>
          <p:nvPr/>
        </p:nvSpPr>
        <p:spPr bwMode="auto">
          <a:xfrm>
            <a:off x="7772400" y="5867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30811" name="Text Box 91"/>
          <p:cNvSpPr txBox="1">
            <a:spLocks noChangeArrowheads="1"/>
          </p:cNvSpPr>
          <p:nvPr/>
        </p:nvSpPr>
        <p:spPr bwMode="auto">
          <a:xfrm>
            <a:off x="7391400" y="5105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0812" name="Text Box 92"/>
          <p:cNvSpPr txBox="1">
            <a:spLocks noChangeArrowheads="1"/>
          </p:cNvSpPr>
          <p:nvPr/>
        </p:nvSpPr>
        <p:spPr bwMode="auto">
          <a:xfrm>
            <a:off x="6324600" y="59436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30813" name="Text Box 93"/>
          <p:cNvSpPr txBox="1">
            <a:spLocks noChangeArrowheads="1"/>
          </p:cNvSpPr>
          <p:nvPr/>
        </p:nvSpPr>
        <p:spPr bwMode="auto">
          <a:xfrm>
            <a:off x="5638800" y="4724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30814" name="Text Box 94"/>
          <p:cNvSpPr txBox="1">
            <a:spLocks noChangeArrowheads="1"/>
          </p:cNvSpPr>
          <p:nvPr/>
        </p:nvSpPr>
        <p:spPr bwMode="auto">
          <a:xfrm>
            <a:off x="6324600" y="4724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6</a:t>
            </a:r>
          </a:p>
        </p:txBody>
      </p:sp>
      <p:sp>
        <p:nvSpPr>
          <p:cNvPr id="30815" name="Text Box 95"/>
          <p:cNvSpPr txBox="1">
            <a:spLocks noChangeArrowheads="1"/>
          </p:cNvSpPr>
          <p:nvPr/>
        </p:nvSpPr>
        <p:spPr bwMode="auto">
          <a:xfrm>
            <a:off x="5791200" y="2590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30816" name="Text Box 96"/>
          <p:cNvSpPr txBox="1">
            <a:spLocks noChangeArrowheads="1"/>
          </p:cNvSpPr>
          <p:nvPr/>
        </p:nvSpPr>
        <p:spPr bwMode="auto">
          <a:xfrm>
            <a:off x="6324600" y="3200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0817" name="Text Box 97"/>
          <p:cNvSpPr txBox="1">
            <a:spLocks noChangeArrowheads="1"/>
          </p:cNvSpPr>
          <p:nvPr/>
        </p:nvSpPr>
        <p:spPr bwMode="auto">
          <a:xfrm>
            <a:off x="6934200" y="4114800"/>
            <a:ext cx="361950" cy="304800"/>
          </a:xfrm>
          <a:prstGeom prst="rect">
            <a:avLst/>
          </a:prstGeom>
          <a:noFill/>
          <a:ln w="9525">
            <a:noFill/>
            <a:miter lim="800000"/>
            <a:headEnd/>
            <a:tailEnd/>
          </a:ln>
          <a:effectLst/>
        </p:spPr>
        <p:txBody>
          <a:bodyPr wrap="none">
            <a:spAutoFit/>
          </a:bodyPr>
          <a:lstStyle/>
          <a:p>
            <a:r>
              <a:rPr lang="en-US" altLang="el-GR" sz="1400">
                <a:solidFill>
                  <a:srgbClr val="0000FF"/>
                </a:solidFill>
              </a:rPr>
              <a:t>10</a:t>
            </a:r>
          </a:p>
        </p:txBody>
      </p:sp>
      <p:sp>
        <p:nvSpPr>
          <p:cNvPr id="30818" name="Text Box 98"/>
          <p:cNvSpPr txBox="1">
            <a:spLocks noChangeArrowheads="1"/>
          </p:cNvSpPr>
          <p:nvPr/>
        </p:nvSpPr>
        <p:spPr bwMode="auto">
          <a:xfrm>
            <a:off x="5105400" y="3200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30819" name="Text Box 99"/>
          <p:cNvSpPr txBox="1">
            <a:spLocks noChangeArrowheads="1"/>
          </p:cNvSpPr>
          <p:nvPr/>
        </p:nvSpPr>
        <p:spPr bwMode="auto">
          <a:xfrm>
            <a:off x="6705600" y="23622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30820" name="Text Box 100"/>
          <p:cNvSpPr txBox="1">
            <a:spLocks noChangeArrowheads="1"/>
          </p:cNvSpPr>
          <p:nvPr/>
        </p:nvSpPr>
        <p:spPr bwMode="auto">
          <a:xfrm>
            <a:off x="8305800" y="23622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30821" name="Text Box 101"/>
          <p:cNvSpPr txBox="1">
            <a:spLocks noChangeArrowheads="1"/>
          </p:cNvSpPr>
          <p:nvPr/>
        </p:nvSpPr>
        <p:spPr bwMode="auto">
          <a:xfrm>
            <a:off x="5715000" y="38862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30822" name="Text Box 102"/>
          <p:cNvSpPr txBox="1">
            <a:spLocks noChangeArrowheads="1"/>
          </p:cNvSpPr>
          <p:nvPr/>
        </p:nvSpPr>
        <p:spPr bwMode="auto">
          <a:xfrm>
            <a:off x="7467600" y="3276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30823" name="Text Box 103"/>
          <p:cNvSpPr txBox="1">
            <a:spLocks noChangeArrowheads="1"/>
          </p:cNvSpPr>
          <p:nvPr/>
        </p:nvSpPr>
        <p:spPr bwMode="auto">
          <a:xfrm>
            <a:off x="8229600" y="33528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30824" name="Text Box 104"/>
          <p:cNvSpPr txBox="1">
            <a:spLocks noChangeArrowheads="1"/>
          </p:cNvSpPr>
          <p:nvPr/>
        </p:nvSpPr>
        <p:spPr bwMode="auto">
          <a:xfrm>
            <a:off x="74676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30825" name="Text Box 105"/>
          <p:cNvSpPr txBox="1">
            <a:spLocks noChangeArrowheads="1"/>
          </p:cNvSpPr>
          <p:nvPr/>
        </p:nvSpPr>
        <p:spPr bwMode="auto">
          <a:xfrm>
            <a:off x="5867400" y="5562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30826" name="Text Box 106"/>
          <p:cNvSpPr txBox="1">
            <a:spLocks noChangeArrowheads="1"/>
          </p:cNvSpPr>
          <p:nvPr/>
        </p:nvSpPr>
        <p:spPr bwMode="auto">
          <a:xfrm>
            <a:off x="8229600" y="53340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30827" name="Text Box 107"/>
          <p:cNvSpPr txBox="1">
            <a:spLocks noChangeArrowheads="1"/>
          </p:cNvSpPr>
          <p:nvPr/>
        </p:nvSpPr>
        <p:spPr bwMode="auto">
          <a:xfrm>
            <a:off x="6858000" y="60198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30828" name="AutoShape 108"/>
          <p:cNvCxnSpPr>
            <a:cxnSpLocks noChangeShapeType="1"/>
            <a:stCxn id="30782" idx="4"/>
            <a:endCxn id="30795" idx="0"/>
          </p:cNvCxnSpPr>
          <p:nvPr/>
        </p:nvCxnSpPr>
        <p:spPr bwMode="auto">
          <a:xfrm>
            <a:off x="5867400" y="4267200"/>
            <a:ext cx="152400" cy="1219200"/>
          </a:xfrm>
          <a:prstGeom prst="straightConnector1">
            <a:avLst/>
          </a:prstGeom>
          <a:noFill/>
          <a:ln w="9525">
            <a:solidFill>
              <a:srgbClr val="0000FF"/>
            </a:solidFill>
            <a:round/>
            <a:headEnd/>
            <a:tailEnd/>
          </a:ln>
          <a:effectLst/>
        </p:spPr>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Oval 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1747" name="Oval 3"/>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31748" name="AutoShape 4"/>
          <p:cNvCxnSpPr>
            <a:cxnSpLocks noChangeShapeType="1"/>
            <a:stCxn id="31746" idx="6"/>
            <a:endCxn id="31747"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31749"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1750" name="Oval 6"/>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1751"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1752" name="Oval 8"/>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1753" name="Oval 9"/>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1754" name="Oval 10"/>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1755" name="AutoShape 11"/>
          <p:cNvCxnSpPr>
            <a:cxnSpLocks noChangeShapeType="1"/>
            <a:stCxn id="31746" idx="3"/>
            <a:endCxn id="31751"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31756" name="AutoShape 12"/>
          <p:cNvCxnSpPr>
            <a:cxnSpLocks noChangeShapeType="1"/>
            <a:stCxn id="31751" idx="5"/>
            <a:endCxn id="31752" idx="1"/>
          </p:cNvCxnSpPr>
          <p:nvPr/>
        </p:nvCxnSpPr>
        <p:spPr bwMode="auto">
          <a:xfrm>
            <a:off x="1152525" y="3971925"/>
            <a:ext cx="819150" cy="1809750"/>
          </a:xfrm>
          <a:prstGeom prst="straightConnector1">
            <a:avLst/>
          </a:prstGeom>
          <a:noFill/>
          <a:ln w="9525">
            <a:solidFill>
              <a:srgbClr val="0000FF"/>
            </a:solidFill>
            <a:round/>
            <a:headEnd/>
            <a:tailEnd/>
          </a:ln>
          <a:effectLst/>
        </p:spPr>
      </p:cxnSp>
      <p:cxnSp>
        <p:nvCxnSpPr>
          <p:cNvPr id="31757" name="AutoShape 13"/>
          <p:cNvCxnSpPr>
            <a:cxnSpLocks noChangeShapeType="1"/>
            <a:stCxn id="31752" idx="7"/>
            <a:endCxn id="31754" idx="4"/>
          </p:cNvCxnSpPr>
          <p:nvPr/>
        </p:nvCxnSpPr>
        <p:spPr bwMode="auto">
          <a:xfrm flipV="1">
            <a:off x="2295525" y="4495800"/>
            <a:ext cx="447675" cy="1285875"/>
          </a:xfrm>
          <a:prstGeom prst="straightConnector1">
            <a:avLst/>
          </a:prstGeom>
          <a:noFill/>
          <a:ln w="9525">
            <a:solidFill>
              <a:schemeClr val="tx1"/>
            </a:solidFill>
            <a:round/>
            <a:headEnd/>
            <a:tailEnd/>
          </a:ln>
          <a:effectLst/>
        </p:spPr>
      </p:cxnSp>
      <p:cxnSp>
        <p:nvCxnSpPr>
          <p:cNvPr id="31758" name="AutoShape 14"/>
          <p:cNvCxnSpPr>
            <a:cxnSpLocks noChangeShapeType="1"/>
            <a:stCxn id="31753" idx="3"/>
            <a:endCxn id="31754" idx="7"/>
          </p:cNvCxnSpPr>
          <p:nvPr/>
        </p:nvCxnSpPr>
        <p:spPr bwMode="auto">
          <a:xfrm flipH="1">
            <a:off x="2905125" y="3438525"/>
            <a:ext cx="438150" cy="666750"/>
          </a:xfrm>
          <a:prstGeom prst="straightConnector1">
            <a:avLst/>
          </a:prstGeom>
          <a:noFill/>
          <a:ln w="9525">
            <a:solidFill>
              <a:schemeClr val="tx1"/>
            </a:solidFill>
            <a:round/>
            <a:headEnd/>
            <a:tailEnd/>
          </a:ln>
          <a:effectLst/>
        </p:spPr>
      </p:cxnSp>
      <p:cxnSp>
        <p:nvCxnSpPr>
          <p:cNvPr id="31759" name="AutoShape 15"/>
          <p:cNvCxnSpPr>
            <a:cxnSpLocks noChangeShapeType="1"/>
            <a:stCxn id="31750" idx="4"/>
            <a:endCxn id="31754"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31760" name="AutoShape 16"/>
          <p:cNvCxnSpPr>
            <a:cxnSpLocks noChangeShapeType="1"/>
            <a:stCxn id="31746" idx="4"/>
            <a:endCxn id="31752" idx="0"/>
          </p:cNvCxnSpPr>
          <p:nvPr/>
        </p:nvCxnSpPr>
        <p:spPr bwMode="auto">
          <a:xfrm>
            <a:off x="1981200" y="2514600"/>
            <a:ext cx="152400" cy="3200400"/>
          </a:xfrm>
          <a:prstGeom prst="straightConnector1">
            <a:avLst/>
          </a:prstGeom>
          <a:noFill/>
          <a:ln w="9525">
            <a:solidFill>
              <a:srgbClr val="0000FF"/>
            </a:solidFill>
            <a:round/>
            <a:headEnd/>
            <a:tailEnd/>
          </a:ln>
          <a:effectLst/>
        </p:spPr>
      </p:cxnSp>
      <p:cxnSp>
        <p:nvCxnSpPr>
          <p:cNvPr id="31761" name="AutoShape 17"/>
          <p:cNvCxnSpPr>
            <a:cxnSpLocks noChangeShapeType="1"/>
            <a:stCxn id="31747" idx="3"/>
            <a:endCxn id="31750" idx="7"/>
          </p:cNvCxnSpPr>
          <p:nvPr/>
        </p:nvCxnSpPr>
        <p:spPr bwMode="auto">
          <a:xfrm flipH="1">
            <a:off x="2905125" y="2447925"/>
            <a:ext cx="514350" cy="590550"/>
          </a:xfrm>
          <a:prstGeom prst="straightConnector1">
            <a:avLst/>
          </a:prstGeom>
          <a:noFill/>
          <a:ln w="9525">
            <a:solidFill>
              <a:srgbClr val="0000FF"/>
            </a:solidFill>
            <a:round/>
            <a:headEnd/>
            <a:tailEnd/>
          </a:ln>
          <a:effectLst/>
        </p:spPr>
      </p:cxnSp>
      <p:cxnSp>
        <p:nvCxnSpPr>
          <p:cNvPr id="31762" name="AutoShape 18"/>
          <p:cNvCxnSpPr>
            <a:cxnSpLocks noChangeShapeType="1"/>
            <a:stCxn id="31747" idx="4"/>
            <a:endCxn id="31753" idx="0"/>
          </p:cNvCxnSpPr>
          <p:nvPr/>
        </p:nvCxnSpPr>
        <p:spPr bwMode="auto">
          <a:xfrm flipH="1">
            <a:off x="3505200" y="2514600"/>
            <a:ext cx="76200" cy="533400"/>
          </a:xfrm>
          <a:prstGeom prst="straightConnector1">
            <a:avLst/>
          </a:prstGeom>
          <a:noFill/>
          <a:ln w="9525">
            <a:solidFill>
              <a:srgbClr val="0000FF"/>
            </a:solidFill>
            <a:round/>
            <a:headEnd/>
            <a:tailEnd/>
          </a:ln>
          <a:effectLst/>
        </p:spPr>
      </p:cxnSp>
      <p:sp>
        <p:nvSpPr>
          <p:cNvPr id="31763"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31764" name="Oval 20"/>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1765" name="Oval 21"/>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1766"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31767" name="AutoShape 23"/>
          <p:cNvCxnSpPr>
            <a:cxnSpLocks noChangeShapeType="1"/>
            <a:stCxn id="31752" idx="6"/>
            <a:endCxn id="31764"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31768" name="AutoShape 24"/>
          <p:cNvCxnSpPr>
            <a:cxnSpLocks noChangeShapeType="1"/>
            <a:stCxn id="31752" idx="2"/>
            <a:endCxn id="31765"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31769" name="AutoShape 25"/>
          <p:cNvCxnSpPr>
            <a:cxnSpLocks noChangeShapeType="1"/>
            <a:stCxn id="31751" idx="1"/>
            <a:endCxn id="31766"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31770" name="AutoShape 26"/>
          <p:cNvCxnSpPr>
            <a:cxnSpLocks noChangeShapeType="1"/>
            <a:stCxn id="31764" idx="1"/>
            <a:endCxn id="31754"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31771" name="AutoShape 27"/>
          <p:cNvCxnSpPr>
            <a:cxnSpLocks noChangeShapeType="1"/>
            <a:stCxn id="31753" idx="4"/>
            <a:endCxn id="31764" idx="0"/>
          </p:cNvCxnSpPr>
          <p:nvPr/>
        </p:nvCxnSpPr>
        <p:spPr bwMode="auto">
          <a:xfrm>
            <a:off x="3505200" y="3505200"/>
            <a:ext cx="0" cy="1524000"/>
          </a:xfrm>
          <a:prstGeom prst="straightConnector1">
            <a:avLst/>
          </a:prstGeom>
          <a:noFill/>
          <a:ln w="9525">
            <a:solidFill>
              <a:schemeClr val="tx1"/>
            </a:solidFill>
            <a:round/>
            <a:headEnd/>
            <a:tailEnd/>
          </a:ln>
          <a:effectLst/>
        </p:spPr>
      </p:cxnSp>
      <p:cxnSp>
        <p:nvCxnSpPr>
          <p:cNvPr id="31772" name="AutoShape 28"/>
          <p:cNvCxnSpPr>
            <a:cxnSpLocks noChangeShapeType="1"/>
            <a:stCxn id="31766" idx="7"/>
            <a:endCxn id="31746"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31773"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1</a:t>
            </a:r>
          </a:p>
        </p:txBody>
      </p:sp>
      <p:sp>
        <p:nvSpPr>
          <p:cNvPr id="31774"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1775"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31776"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2</a:t>
            </a:r>
          </a:p>
        </p:txBody>
      </p:sp>
      <p:sp>
        <p:nvSpPr>
          <p:cNvPr id="31777"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1</a:t>
            </a:r>
          </a:p>
        </p:txBody>
      </p:sp>
      <p:sp>
        <p:nvSpPr>
          <p:cNvPr id="31778"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31779"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31780"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31781"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31782"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1783"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31784"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6</a:t>
            </a:r>
          </a:p>
        </p:txBody>
      </p:sp>
      <p:sp>
        <p:nvSpPr>
          <p:cNvPr id="31785"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1786"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1787"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solidFill>
                  <a:srgbClr val="0000FF"/>
                </a:solidFill>
              </a:rPr>
              <a:t>10</a:t>
            </a:r>
          </a:p>
        </p:txBody>
      </p:sp>
      <p:sp>
        <p:nvSpPr>
          <p:cNvPr id="31788"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31789"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31790"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31791"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31792"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31793"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31794"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31795"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31796"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31797"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31798" name="AutoShape 54"/>
          <p:cNvCxnSpPr>
            <a:cxnSpLocks noChangeShapeType="1"/>
            <a:stCxn id="31751" idx="4"/>
            <a:endCxn id="31765" idx="0"/>
          </p:cNvCxnSpPr>
          <p:nvPr/>
        </p:nvCxnSpPr>
        <p:spPr bwMode="auto">
          <a:xfrm>
            <a:off x="990600" y="4038600"/>
            <a:ext cx="152400" cy="1219200"/>
          </a:xfrm>
          <a:prstGeom prst="straightConnector1">
            <a:avLst/>
          </a:prstGeom>
          <a:noFill/>
          <a:ln w="9525">
            <a:solidFill>
              <a:srgbClr val="0000FF"/>
            </a:solidFill>
            <a:round/>
            <a:headEnd/>
            <a:tailEnd/>
          </a:ln>
          <a:effectLst/>
        </p:spPr>
      </p:cxnSp>
      <p:sp>
        <p:nvSpPr>
          <p:cNvPr id="31799" name="Text Box 55"/>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Old Graph</a:t>
            </a:r>
          </a:p>
        </p:txBody>
      </p:sp>
      <p:sp>
        <p:nvSpPr>
          <p:cNvPr id="31800" name="Text Box 56"/>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New Graph</a:t>
            </a:r>
          </a:p>
        </p:txBody>
      </p:sp>
      <p:sp>
        <p:nvSpPr>
          <p:cNvPr id="31801" name="Oval 57"/>
          <p:cNvSpPr>
            <a:spLocks noChangeAspect="1" noChangeArrowheads="1"/>
          </p:cNvSpPr>
          <p:nvPr/>
        </p:nvSpPr>
        <p:spPr bwMode="auto">
          <a:xfrm>
            <a:off x="6629400" y="2286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1802" name="Oval 58"/>
          <p:cNvSpPr>
            <a:spLocks noChangeArrowheads="1"/>
          </p:cNvSpPr>
          <p:nvPr/>
        </p:nvSpPr>
        <p:spPr bwMode="auto">
          <a:xfrm>
            <a:off x="8229600" y="2286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1803" name="AutoShape 59"/>
          <p:cNvCxnSpPr>
            <a:cxnSpLocks noChangeShapeType="1"/>
            <a:stCxn id="31801" idx="6"/>
            <a:endCxn id="31802" idx="2"/>
          </p:cNvCxnSpPr>
          <p:nvPr/>
        </p:nvCxnSpPr>
        <p:spPr bwMode="auto">
          <a:xfrm>
            <a:off x="7086600" y="2514600"/>
            <a:ext cx="1143000" cy="0"/>
          </a:xfrm>
          <a:prstGeom prst="straightConnector1">
            <a:avLst/>
          </a:prstGeom>
          <a:noFill/>
          <a:ln w="9525">
            <a:solidFill>
              <a:schemeClr val="tx1"/>
            </a:solidFill>
            <a:round/>
            <a:headEnd/>
            <a:tailEnd/>
          </a:ln>
          <a:effectLst/>
        </p:spPr>
      </p:cxnSp>
      <p:sp>
        <p:nvSpPr>
          <p:cNvPr id="31804" name="Text Box 60"/>
          <p:cNvSpPr txBox="1">
            <a:spLocks noChangeArrowheads="1"/>
          </p:cNvSpPr>
          <p:nvPr/>
        </p:nvSpPr>
        <p:spPr bwMode="auto">
          <a:xfrm>
            <a:off x="7543800" y="22860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31805" name="Oval 61"/>
          <p:cNvSpPr>
            <a:spLocks noChangeArrowheads="1"/>
          </p:cNvSpPr>
          <p:nvPr/>
        </p:nvSpPr>
        <p:spPr bwMode="auto">
          <a:xfrm>
            <a:off x="7391400" y="3200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1806" name="Oval 62"/>
          <p:cNvSpPr>
            <a:spLocks noChangeArrowheads="1"/>
          </p:cNvSpPr>
          <p:nvPr/>
        </p:nvSpPr>
        <p:spPr bwMode="auto">
          <a:xfrm>
            <a:off x="5638800" y="3810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1807" name="Oval 63"/>
          <p:cNvSpPr>
            <a:spLocks noChangeArrowheads="1"/>
          </p:cNvSpPr>
          <p:nvPr/>
        </p:nvSpPr>
        <p:spPr bwMode="auto">
          <a:xfrm>
            <a:off x="6781800" y="59436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1808" name="Oval 64"/>
          <p:cNvSpPr>
            <a:spLocks noChangeArrowheads="1"/>
          </p:cNvSpPr>
          <p:nvPr/>
        </p:nvSpPr>
        <p:spPr bwMode="auto">
          <a:xfrm>
            <a:off x="8153400" y="32766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1809" name="Oval 65"/>
          <p:cNvSpPr>
            <a:spLocks noChangeArrowheads="1"/>
          </p:cNvSpPr>
          <p:nvPr/>
        </p:nvSpPr>
        <p:spPr bwMode="auto">
          <a:xfrm>
            <a:off x="7391400" y="4267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31810" name="AutoShape 66"/>
          <p:cNvCxnSpPr>
            <a:cxnSpLocks noChangeShapeType="1"/>
            <a:stCxn id="31801" idx="3"/>
            <a:endCxn id="31806" idx="7"/>
          </p:cNvCxnSpPr>
          <p:nvPr/>
        </p:nvCxnSpPr>
        <p:spPr bwMode="auto">
          <a:xfrm flipH="1">
            <a:off x="6029325" y="2676525"/>
            <a:ext cx="666750" cy="1200150"/>
          </a:xfrm>
          <a:prstGeom prst="straightConnector1">
            <a:avLst/>
          </a:prstGeom>
          <a:noFill/>
          <a:ln w="9525">
            <a:solidFill>
              <a:srgbClr val="FFFF00"/>
            </a:solidFill>
            <a:round/>
            <a:headEnd/>
            <a:tailEnd/>
          </a:ln>
          <a:effectLst/>
        </p:spPr>
      </p:cxnSp>
      <p:cxnSp>
        <p:nvCxnSpPr>
          <p:cNvPr id="31811" name="AutoShape 67"/>
          <p:cNvCxnSpPr>
            <a:cxnSpLocks noChangeShapeType="1"/>
            <a:stCxn id="31806" idx="5"/>
            <a:endCxn id="31807" idx="1"/>
          </p:cNvCxnSpPr>
          <p:nvPr/>
        </p:nvCxnSpPr>
        <p:spPr bwMode="auto">
          <a:xfrm>
            <a:off x="6029325" y="4200525"/>
            <a:ext cx="819150" cy="1809750"/>
          </a:xfrm>
          <a:prstGeom prst="straightConnector1">
            <a:avLst/>
          </a:prstGeom>
          <a:noFill/>
          <a:ln w="9525">
            <a:solidFill>
              <a:srgbClr val="0000FF"/>
            </a:solidFill>
            <a:round/>
            <a:headEnd/>
            <a:tailEnd/>
          </a:ln>
          <a:effectLst/>
        </p:spPr>
      </p:cxnSp>
      <p:cxnSp>
        <p:nvCxnSpPr>
          <p:cNvPr id="31812" name="AutoShape 68"/>
          <p:cNvCxnSpPr>
            <a:cxnSpLocks noChangeShapeType="1"/>
            <a:stCxn id="31807" idx="7"/>
            <a:endCxn id="31809" idx="4"/>
          </p:cNvCxnSpPr>
          <p:nvPr/>
        </p:nvCxnSpPr>
        <p:spPr bwMode="auto">
          <a:xfrm flipV="1">
            <a:off x="7172325" y="4724400"/>
            <a:ext cx="447675" cy="1285875"/>
          </a:xfrm>
          <a:prstGeom prst="straightConnector1">
            <a:avLst/>
          </a:prstGeom>
          <a:noFill/>
          <a:ln w="9525">
            <a:solidFill>
              <a:srgbClr val="FFFF00"/>
            </a:solidFill>
            <a:round/>
            <a:headEnd/>
            <a:tailEnd/>
          </a:ln>
          <a:effectLst/>
        </p:spPr>
      </p:cxnSp>
      <p:cxnSp>
        <p:nvCxnSpPr>
          <p:cNvPr id="31813" name="AutoShape 69"/>
          <p:cNvCxnSpPr>
            <a:cxnSpLocks noChangeShapeType="1"/>
            <a:stCxn id="31808" idx="3"/>
            <a:endCxn id="31809" idx="7"/>
          </p:cNvCxnSpPr>
          <p:nvPr/>
        </p:nvCxnSpPr>
        <p:spPr bwMode="auto">
          <a:xfrm flipH="1">
            <a:off x="7781925" y="3667125"/>
            <a:ext cx="438150" cy="666750"/>
          </a:xfrm>
          <a:prstGeom prst="straightConnector1">
            <a:avLst/>
          </a:prstGeom>
          <a:noFill/>
          <a:ln w="9525">
            <a:solidFill>
              <a:srgbClr val="FFFF00"/>
            </a:solidFill>
            <a:round/>
            <a:headEnd/>
            <a:tailEnd/>
          </a:ln>
          <a:effectLst/>
        </p:spPr>
      </p:cxnSp>
      <p:cxnSp>
        <p:nvCxnSpPr>
          <p:cNvPr id="31814" name="AutoShape 70"/>
          <p:cNvCxnSpPr>
            <a:cxnSpLocks noChangeShapeType="1"/>
            <a:stCxn id="31805" idx="4"/>
            <a:endCxn id="31809" idx="0"/>
          </p:cNvCxnSpPr>
          <p:nvPr/>
        </p:nvCxnSpPr>
        <p:spPr bwMode="auto">
          <a:xfrm>
            <a:off x="7620000" y="3657600"/>
            <a:ext cx="0" cy="609600"/>
          </a:xfrm>
          <a:prstGeom prst="straightConnector1">
            <a:avLst/>
          </a:prstGeom>
          <a:noFill/>
          <a:ln w="9525">
            <a:solidFill>
              <a:srgbClr val="FFFF00"/>
            </a:solidFill>
            <a:round/>
            <a:headEnd/>
            <a:tailEnd/>
          </a:ln>
          <a:effectLst/>
        </p:spPr>
      </p:cxnSp>
      <p:cxnSp>
        <p:nvCxnSpPr>
          <p:cNvPr id="31815" name="AutoShape 71"/>
          <p:cNvCxnSpPr>
            <a:cxnSpLocks noChangeShapeType="1"/>
            <a:stCxn id="31801" idx="4"/>
            <a:endCxn id="31807" idx="0"/>
          </p:cNvCxnSpPr>
          <p:nvPr/>
        </p:nvCxnSpPr>
        <p:spPr bwMode="auto">
          <a:xfrm>
            <a:off x="6858000" y="2743200"/>
            <a:ext cx="152400" cy="3200400"/>
          </a:xfrm>
          <a:prstGeom prst="straightConnector1">
            <a:avLst/>
          </a:prstGeom>
          <a:noFill/>
          <a:ln w="9525">
            <a:solidFill>
              <a:srgbClr val="0000FF"/>
            </a:solidFill>
            <a:round/>
            <a:headEnd/>
            <a:tailEnd/>
          </a:ln>
          <a:effectLst/>
        </p:spPr>
      </p:cxnSp>
      <p:cxnSp>
        <p:nvCxnSpPr>
          <p:cNvPr id="31816" name="AutoShape 72"/>
          <p:cNvCxnSpPr>
            <a:cxnSpLocks noChangeShapeType="1"/>
            <a:stCxn id="31802" idx="3"/>
            <a:endCxn id="31805" idx="7"/>
          </p:cNvCxnSpPr>
          <p:nvPr/>
        </p:nvCxnSpPr>
        <p:spPr bwMode="auto">
          <a:xfrm flipH="1">
            <a:off x="7781925" y="2676525"/>
            <a:ext cx="514350" cy="590550"/>
          </a:xfrm>
          <a:prstGeom prst="straightConnector1">
            <a:avLst/>
          </a:prstGeom>
          <a:noFill/>
          <a:ln w="9525">
            <a:solidFill>
              <a:srgbClr val="0000FF"/>
            </a:solidFill>
            <a:round/>
            <a:headEnd/>
            <a:tailEnd/>
          </a:ln>
          <a:effectLst/>
        </p:spPr>
      </p:cxnSp>
      <p:cxnSp>
        <p:nvCxnSpPr>
          <p:cNvPr id="31817" name="AutoShape 73"/>
          <p:cNvCxnSpPr>
            <a:cxnSpLocks noChangeShapeType="1"/>
          </p:cNvCxnSpPr>
          <p:nvPr/>
        </p:nvCxnSpPr>
        <p:spPr bwMode="auto">
          <a:xfrm flipH="1">
            <a:off x="8382000" y="2743200"/>
            <a:ext cx="76200" cy="533400"/>
          </a:xfrm>
          <a:prstGeom prst="straightConnector1">
            <a:avLst/>
          </a:prstGeom>
          <a:noFill/>
          <a:ln w="9525">
            <a:solidFill>
              <a:srgbClr val="0000FF"/>
            </a:solidFill>
            <a:round/>
            <a:headEnd/>
            <a:tailEnd/>
          </a:ln>
          <a:effectLst/>
        </p:spPr>
      </p:cxnSp>
      <p:sp>
        <p:nvSpPr>
          <p:cNvPr id="31818" name="Oval 74"/>
          <p:cNvSpPr>
            <a:spLocks noChangeArrowheads="1"/>
          </p:cNvSpPr>
          <p:nvPr/>
        </p:nvSpPr>
        <p:spPr bwMode="auto">
          <a:xfrm>
            <a:off x="8153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1819" name="Oval 75"/>
          <p:cNvSpPr>
            <a:spLocks noChangeArrowheads="1"/>
          </p:cNvSpPr>
          <p:nvPr/>
        </p:nvSpPr>
        <p:spPr bwMode="auto">
          <a:xfrm>
            <a:off x="5791200" y="5486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1820" name="Oval 76"/>
          <p:cNvSpPr>
            <a:spLocks noChangeArrowheads="1"/>
          </p:cNvSpPr>
          <p:nvPr/>
        </p:nvSpPr>
        <p:spPr bwMode="auto">
          <a:xfrm>
            <a:off x="5029200" y="3124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1821" name="AutoShape 77"/>
          <p:cNvCxnSpPr>
            <a:cxnSpLocks noChangeShapeType="1"/>
            <a:stCxn id="31807" idx="6"/>
            <a:endCxn id="31818" idx="3"/>
          </p:cNvCxnSpPr>
          <p:nvPr/>
        </p:nvCxnSpPr>
        <p:spPr bwMode="auto">
          <a:xfrm flipV="1">
            <a:off x="7239000" y="5648325"/>
            <a:ext cx="981075" cy="523875"/>
          </a:xfrm>
          <a:prstGeom prst="straightConnector1">
            <a:avLst/>
          </a:prstGeom>
          <a:noFill/>
          <a:ln w="9525">
            <a:solidFill>
              <a:srgbClr val="FFFF00"/>
            </a:solidFill>
            <a:round/>
            <a:headEnd/>
            <a:tailEnd/>
          </a:ln>
          <a:effectLst/>
        </p:spPr>
      </p:cxnSp>
      <p:cxnSp>
        <p:nvCxnSpPr>
          <p:cNvPr id="31822" name="AutoShape 78"/>
          <p:cNvCxnSpPr>
            <a:cxnSpLocks noChangeShapeType="1"/>
          </p:cNvCxnSpPr>
          <p:nvPr/>
        </p:nvCxnSpPr>
        <p:spPr bwMode="auto">
          <a:xfrm flipH="1" flipV="1">
            <a:off x="6172200" y="5867400"/>
            <a:ext cx="600075" cy="295275"/>
          </a:xfrm>
          <a:prstGeom prst="straightConnector1">
            <a:avLst/>
          </a:prstGeom>
          <a:noFill/>
          <a:ln w="9525">
            <a:solidFill>
              <a:srgbClr val="FFFF00"/>
            </a:solidFill>
            <a:round/>
            <a:headEnd/>
            <a:tailEnd/>
          </a:ln>
          <a:effectLst/>
        </p:spPr>
      </p:cxnSp>
      <p:cxnSp>
        <p:nvCxnSpPr>
          <p:cNvPr id="31823" name="AutoShape 79"/>
          <p:cNvCxnSpPr>
            <a:cxnSpLocks noChangeShapeType="1"/>
            <a:stCxn id="31806" idx="1"/>
            <a:endCxn id="31820" idx="5"/>
          </p:cNvCxnSpPr>
          <p:nvPr/>
        </p:nvCxnSpPr>
        <p:spPr bwMode="auto">
          <a:xfrm flipH="1" flipV="1">
            <a:off x="5419725" y="3514725"/>
            <a:ext cx="285750" cy="361950"/>
          </a:xfrm>
          <a:prstGeom prst="straightConnector1">
            <a:avLst/>
          </a:prstGeom>
          <a:noFill/>
          <a:ln w="9525">
            <a:solidFill>
              <a:schemeClr val="tx1"/>
            </a:solidFill>
            <a:round/>
            <a:headEnd/>
            <a:tailEnd/>
          </a:ln>
          <a:effectLst/>
        </p:spPr>
      </p:cxnSp>
      <p:cxnSp>
        <p:nvCxnSpPr>
          <p:cNvPr id="31824" name="AutoShape 80"/>
          <p:cNvCxnSpPr>
            <a:cxnSpLocks noChangeShapeType="1"/>
            <a:stCxn id="31818" idx="1"/>
            <a:endCxn id="31809" idx="5"/>
          </p:cNvCxnSpPr>
          <p:nvPr/>
        </p:nvCxnSpPr>
        <p:spPr bwMode="auto">
          <a:xfrm flipH="1" flipV="1">
            <a:off x="7781925" y="4657725"/>
            <a:ext cx="438150" cy="666750"/>
          </a:xfrm>
          <a:prstGeom prst="straightConnector1">
            <a:avLst/>
          </a:prstGeom>
          <a:noFill/>
          <a:ln w="9525">
            <a:solidFill>
              <a:srgbClr val="FFFF00"/>
            </a:solidFill>
            <a:round/>
            <a:headEnd/>
            <a:tailEnd/>
          </a:ln>
          <a:effectLst/>
        </p:spPr>
      </p:cxnSp>
      <p:cxnSp>
        <p:nvCxnSpPr>
          <p:cNvPr id="31825" name="AutoShape 81"/>
          <p:cNvCxnSpPr>
            <a:cxnSpLocks noChangeShapeType="1"/>
            <a:stCxn id="31808" idx="4"/>
            <a:endCxn id="31818" idx="0"/>
          </p:cNvCxnSpPr>
          <p:nvPr/>
        </p:nvCxnSpPr>
        <p:spPr bwMode="auto">
          <a:xfrm>
            <a:off x="8382000" y="3733800"/>
            <a:ext cx="0" cy="1524000"/>
          </a:xfrm>
          <a:prstGeom prst="straightConnector1">
            <a:avLst/>
          </a:prstGeom>
          <a:noFill/>
          <a:ln w="9525">
            <a:solidFill>
              <a:srgbClr val="FFFF00"/>
            </a:solidFill>
            <a:round/>
            <a:headEnd/>
            <a:tailEnd/>
          </a:ln>
          <a:effectLst/>
        </p:spPr>
      </p:cxnSp>
      <p:cxnSp>
        <p:nvCxnSpPr>
          <p:cNvPr id="31826" name="AutoShape 82"/>
          <p:cNvCxnSpPr>
            <a:cxnSpLocks noChangeShapeType="1"/>
            <a:stCxn id="31820" idx="7"/>
            <a:endCxn id="31801" idx="2"/>
          </p:cNvCxnSpPr>
          <p:nvPr/>
        </p:nvCxnSpPr>
        <p:spPr bwMode="auto">
          <a:xfrm flipV="1">
            <a:off x="5419725" y="2514600"/>
            <a:ext cx="1209675" cy="676275"/>
          </a:xfrm>
          <a:prstGeom prst="straightConnector1">
            <a:avLst/>
          </a:prstGeom>
          <a:noFill/>
          <a:ln w="9525">
            <a:solidFill>
              <a:schemeClr val="tx1"/>
            </a:solidFill>
            <a:round/>
            <a:headEnd/>
            <a:tailEnd/>
          </a:ln>
          <a:effectLst/>
        </p:spPr>
      </p:cxnSp>
      <p:sp>
        <p:nvSpPr>
          <p:cNvPr id="31827" name="Text Box 83"/>
          <p:cNvSpPr txBox="1">
            <a:spLocks noChangeArrowheads="1"/>
          </p:cNvSpPr>
          <p:nvPr/>
        </p:nvSpPr>
        <p:spPr bwMode="auto">
          <a:xfrm>
            <a:off x="5486400" y="34290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31828" name="Text Box 84"/>
          <p:cNvSpPr txBox="1">
            <a:spLocks noChangeArrowheads="1"/>
          </p:cNvSpPr>
          <p:nvPr/>
        </p:nvSpPr>
        <p:spPr bwMode="auto">
          <a:xfrm>
            <a:off x="7315200" y="38100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31829" name="Text Box 85"/>
          <p:cNvSpPr txBox="1">
            <a:spLocks noChangeArrowheads="1"/>
          </p:cNvSpPr>
          <p:nvPr/>
        </p:nvSpPr>
        <p:spPr bwMode="auto">
          <a:xfrm>
            <a:off x="7924800" y="3886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31830" name="Text Box 86"/>
          <p:cNvSpPr txBox="1">
            <a:spLocks noChangeArrowheads="1"/>
          </p:cNvSpPr>
          <p:nvPr/>
        </p:nvSpPr>
        <p:spPr bwMode="auto">
          <a:xfrm>
            <a:off x="7848600" y="27432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2</a:t>
            </a:r>
          </a:p>
        </p:txBody>
      </p:sp>
      <p:sp>
        <p:nvSpPr>
          <p:cNvPr id="31831" name="Text Box 87"/>
          <p:cNvSpPr txBox="1">
            <a:spLocks noChangeArrowheads="1"/>
          </p:cNvSpPr>
          <p:nvPr/>
        </p:nvSpPr>
        <p:spPr bwMode="auto">
          <a:xfrm>
            <a:off x="8458200" y="2819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1</a:t>
            </a:r>
          </a:p>
        </p:txBody>
      </p:sp>
      <p:sp>
        <p:nvSpPr>
          <p:cNvPr id="31832" name="Text Box 88"/>
          <p:cNvSpPr txBox="1">
            <a:spLocks noChangeArrowheads="1"/>
          </p:cNvSpPr>
          <p:nvPr/>
        </p:nvSpPr>
        <p:spPr bwMode="auto">
          <a:xfrm>
            <a:off x="7924800" y="4724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31833" name="Text Box 89"/>
          <p:cNvSpPr txBox="1">
            <a:spLocks noChangeArrowheads="1"/>
          </p:cNvSpPr>
          <p:nvPr/>
        </p:nvSpPr>
        <p:spPr bwMode="auto">
          <a:xfrm>
            <a:off x="8382000" y="4267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5</a:t>
            </a:r>
          </a:p>
        </p:txBody>
      </p:sp>
      <p:sp>
        <p:nvSpPr>
          <p:cNvPr id="31834" name="Text Box 90"/>
          <p:cNvSpPr txBox="1">
            <a:spLocks noChangeArrowheads="1"/>
          </p:cNvSpPr>
          <p:nvPr/>
        </p:nvSpPr>
        <p:spPr bwMode="auto">
          <a:xfrm>
            <a:off x="7772400" y="5867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31835" name="Text Box 91"/>
          <p:cNvSpPr txBox="1">
            <a:spLocks noChangeArrowheads="1"/>
          </p:cNvSpPr>
          <p:nvPr/>
        </p:nvSpPr>
        <p:spPr bwMode="auto">
          <a:xfrm>
            <a:off x="7391400" y="5105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1836" name="Text Box 92"/>
          <p:cNvSpPr txBox="1">
            <a:spLocks noChangeArrowheads="1"/>
          </p:cNvSpPr>
          <p:nvPr/>
        </p:nvSpPr>
        <p:spPr bwMode="auto">
          <a:xfrm>
            <a:off x="6324600" y="59436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31837" name="Text Box 93"/>
          <p:cNvSpPr txBox="1">
            <a:spLocks noChangeArrowheads="1"/>
          </p:cNvSpPr>
          <p:nvPr/>
        </p:nvSpPr>
        <p:spPr bwMode="auto">
          <a:xfrm>
            <a:off x="5638800" y="4724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31838" name="Text Box 94"/>
          <p:cNvSpPr txBox="1">
            <a:spLocks noChangeArrowheads="1"/>
          </p:cNvSpPr>
          <p:nvPr/>
        </p:nvSpPr>
        <p:spPr bwMode="auto">
          <a:xfrm>
            <a:off x="6324600" y="4724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6</a:t>
            </a:r>
          </a:p>
        </p:txBody>
      </p:sp>
      <p:sp>
        <p:nvSpPr>
          <p:cNvPr id="31839" name="Text Box 95"/>
          <p:cNvSpPr txBox="1">
            <a:spLocks noChangeArrowheads="1"/>
          </p:cNvSpPr>
          <p:nvPr/>
        </p:nvSpPr>
        <p:spPr bwMode="auto">
          <a:xfrm>
            <a:off x="5791200" y="2590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31840" name="Text Box 96"/>
          <p:cNvSpPr txBox="1">
            <a:spLocks noChangeArrowheads="1"/>
          </p:cNvSpPr>
          <p:nvPr/>
        </p:nvSpPr>
        <p:spPr bwMode="auto">
          <a:xfrm>
            <a:off x="6324600" y="3200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1841" name="Text Box 97"/>
          <p:cNvSpPr txBox="1">
            <a:spLocks noChangeArrowheads="1"/>
          </p:cNvSpPr>
          <p:nvPr/>
        </p:nvSpPr>
        <p:spPr bwMode="auto">
          <a:xfrm>
            <a:off x="6934200" y="4114800"/>
            <a:ext cx="361950" cy="304800"/>
          </a:xfrm>
          <a:prstGeom prst="rect">
            <a:avLst/>
          </a:prstGeom>
          <a:noFill/>
          <a:ln w="9525">
            <a:noFill/>
            <a:miter lim="800000"/>
            <a:headEnd/>
            <a:tailEnd/>
          </a:ln>
          <a:effectLst/>
        </p:spPr>
        <p:txBody>
          <a:bodyPr wrap="none">
            <a:spAutoFit/>
          </a:bodyPr>
          <a:lstStyle/>
          <a:p>
            <a:r>
              <a:rPr lang="en-US" altLang="el-GR" sz="1400">
                <a:solidFill>
                  <a:srgbClr val="0000FF"/>
                </a:solidFill>
              </a:rPr>
              <a:t>10</a:t>
            </a:r>
          </a:p>
        </p:txBody>
      </p:sp>
      <p:sp>
        <p:nvSpPr>
          <p:cNvPr id="31842" name="Text Box 98"/>
          <p:cNvSpPr txBox="1">
            <a:spLocks noChangeArrowheads="1"/>
          </p:cNvSpPr>
          <p:nvPr/>
        </p:nvSpPr>
        <p:spPr bwMode="auto">
          <a:xfrm>
            <a:off x="5105400" y="3200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31843" name="Text Box 99"/>
          <p:cNvSpPr txBox="1">
            <a:spLocks noChangeArrowheads="1"/>
          </p:cNvSpPr>
          <p:nvPr/>
        </p:nvSpPr>
        <p:spPr bwMode="auto">
          <a:xfrm>
            <a:off x="6705600" y="23622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31844" name="Text Box 100"/>
          <p:cNvSpPr txBox="1">
            <a:spLocks noChangeArrowheads="1"/>
          </p:cNvSpPr>
          <p:nvPr/>
        </p:nvSpPr>
        <p:spPr bwMode="auto">
          <a:xfrm>
            <a:off x="8305800" y="23622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31845" name="Text Box 101"/>
          <p:cNvSpPr txBox="1">
            <a:spLocks noChangeArrowheads="1"/>
          </p:cNvSpPr>
          <p:nvPr/>
        </p:nvSpPr>
        <p:spPr bwMode="auto">
          <a:xfrm>
            <a:off x="5715000" y="38862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31846" name="Text Box 102"/>
          <p:cNvSpPr txBox="1">
            <a:spLocks noChangeArrowheads="1"/>
          </p:cNvSpPr>
          <p:nvPr/>
        </p:nvSpPr>
        <p:spPr bwMode="auto">
          <a:xfrm>
            <a:off x="7467600" y="3276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31847" name="Text Box 103"/>
          <p:cNvSpPr txBox="1">
            <a:spLocks noChangeArrowheads="1"/>
          </p:cNvSpPr>
          <p:nvPr/>
        </p:nvSpPr>
        <p:spPr bwMode="auto">
          <a:xfrm>
            <a:off x="8229600" y="33528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31848" name="Text Box 104"/>
          <p:cNvSpPr txBox="1">
            <a:spLocks noChangeArrowheads="1"/>
          </p:cNvSpPr>
          <p:nvPr/>
        </p:nvSpPr>
        <p:spPr bwMode="auto">
          <a:xfrm>
            <a:off x="74676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31849" name="Text Box 105"/>
          <p:cNvSpPr txBox="1">
            <a:spLocks noChangeArrowheads="1"/>
          </p:cNvSpPr>
          <p:nvPr/>
        </p:nvSpPr>
        <p:spPr bwMode="auto">
          <a:xfrm>
            <a:off x="5867400" y="5562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31850" name="Text Box 106"/>
          <p:cNvSpPr txBox="1">
            <a:spLocks noChangeArrowheads="1"/>
          </p:cNvSpPr>
          <p:nvPr/>
        </p:nvSpPr>
        <p:spPr bwMode="auto">
          <a:xfrm>
            <a:off x="8229600" y="53340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31851" name="Text Box 107"/>
          <p:cNvSpPr txBox="1">
            <a:spLocks noChangeArrowheads="1"/>
          </p:cNvSpPr>
          <p:nvPr/>
        </p:nvSpPr>
        <p:spPr bwMode="auto">
          <a:xfrm>
            <a:off x="6858000" y="60198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31852" name="AutoShape 108"/>
          <p:cNvCxnSpPr>
            <a:cxnSpLocks noChangeShapeType="1"/>
            <a:stCxn id="31806" idx="4"/>
            <a:endCxn id="31819" idx="0"/>
          </p:cNvCxnSpPr>
          <p:nvPr/>
        </p:nvCxnSpPr>
        <p:spPr bwMode="auto">
          <a:xfrm>
            <a:off x="5867400" y="4267200"/>
            <a:ext cx="152400" cy="1219200"/>
          </a:xfrm>
          <a:prstGeom prst="straightConnector1">
            <a:avLst/>
          </a:prstGeom>
          <a:noFill/>
          <a:ln w="9525">
            <a:solidFill>
              <a:srgbClr val="0000FF"/>
            </a:solidFill>
            <a:round/>
            <a:headEnd/>
            <a:tailEnd/>
          </a:ln>
          <a:effectLst/>
        </p:spPr>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Oval 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2771" name="Oval 3"/>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32772" name="AutoShape 4"/>
          <p:cNvCxnSpPr>
            <a:cxnSpLocks noChangeShapeType="1"/>
            <a:stCxn id="32770" idx="6"/>
            <a:endCxn id="32771"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32773"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2774" name="Oval 6"/>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2775"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2776" name="Oval 8"/>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2777" name="Oval 9"/>
          <p:cNvSpPr>
            <a:spLocks noChangeArrowheads="1"/>
          </p:cNvSpPr>
          <p:nvPr/>
        </p:nvSpPr>
        <p:spPr bwMode="auto">
          <a:xfrm>
            <a:off x="3276600" y="3048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2778" name="Oval 10"/>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2779" name="AutoShape 11"/>
          <p:cNvCxnSpPr>
            <a:cxnSpLocks noChangeShapeType="1"/>
            <a:stCxn id="32770" idx="3"/>
            <a:endCxn id="32775"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32780" name="AutoShape 12"/>
          <p:cNvCxnSpPr>
            <a:cxnSpLocks noChangeShapeType="1"/>
            <a:stCxn id="32775" idx="5"/>
            <a:endCxn id="32776" idx="1"/>
          </p:cNvCxnSpPr>
          <p:nvPr/>
        </p:nvCxnSpPr>
        <p:spPr bwMode="auto">
          <a:xfrm>
            <a:off x="1152525" y="3971925"/>
            <a:ext cx="819150" cy="1809750"/>
          </a:xfrm>
          <a:prstGeom prst="straightConnector1">
            <a:avLst/>
          </a:prstGeom>
          <a:noFill/>
          <a:ln w="9525">
            <a:solidFill>
              <a:srgbClr val="0000FF"/>
            </a:solidFill>
            <a:round/>
            <a:headEnd/>
            <a:tailEnd/>
          </a:ln>
          <a:effectLst/>
        </p:spPr>
      </p:cxnSp>
      <p:cxnSp>
        <p:nvCxnSpPr>
          <p:cNvPr id="32781" name="AutoShape 13"/>
          <p:cNvCxnSpPr>
            <a:cxnSpLocks noChangeShapeType="1"/>
            <a:stCxn id="32776" idx="7"/>
            <a:endCxn id="32778" idx="4"/>
          </p:cNvCxnSpPr>
          <p:nvPr/>
        </p:nvCxnSpPr>
        <p:spPr bwMode="auto">
          <a:xfrm flipV="1">
            <a:off x="2295525" y="4495800"/>
            <a:ext cx="447675" cy="1285875"/>
          </a:xfrm>
          <a:prstGeom prst="straightConnector1">
            <a:avLst/>
          </a:prstGeom>
          <a:noFill/>
          <a:ln w="9525">
            <a:solidFill>
              <a:schemeClr val="tx1"/>
            </a:solidFill>
            <a:round/>
            <a:headEnd/>
            <a:tailEnd/>
          </a:ln>
          <a:effectLst/>
        </p:spPr>
      </p:cxnSp>
      <p:cxnSp>
        <p:nvCxnSpPr>
          <p:cNvPr id="32782" name="AutoShape 14"/>
          <p:cNvCxnSpPr>
            <a:cxnSpLocks noChangeShapeType="1"/>
            <a:stCxn id="32777" idx="3"/>
            <a:endCxn id="32778" idx="7"/>
          </p:cNvCxnSpPr>
          <p:nvPr/>
        </p:nvCxnSpPr>
        <p:spPr bwMode="auto">
          <a:xfrm flipH="1">
            <a:off x="2905125" y="3438525"/>
            <a:ext cx="438150" cy="666750"/>
          </a:xfrm>
          <a:prstGeom prst="straightConnector1">
            <a:avLst/>
          </a:prstGeom>
          <a:noFill/>
          <a:ln w="9525">
            <a:solidFill>
              <a:srgbClr val="0000FF"/>
            </a:solidFill>
            <a:round/>
            <a:headEnd/>
            <a:tailEnd/>
          </a:ln>
          <a:effectLst/>
        </p:spPr>
      </p:cxnSp>
      <p:cxnSp>
        <p:nvCxnSpPr>
          <p:cNvPr id="32783" name="AutoShape 15"/>
          <p:cNvCxnSpPr>
            <a:cxnSpLocks noChangeShapeType="1"/>
            <a:stCxn id="32774" idx="4"/>
            <a:endCxn id="32778"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32784" name="AutoShape 16"/>
          <p:cNvCxnSpPr>
            <a:cxnSpLocks noChangeShapeType="1"/>
            <a:stCxn id="32770" idx="4"/>
            <a:endCxn id="32776" idx="0"/>
          </p:cNvCxnSpPr>
          <p:nvPr/>
        </p:nvCxnSpPr>
        <p:spPr bwMode="auto">
          <a:xfrm>
            <a:off x="1981200" y="2514600"/>
            <a:ext cx="152400" cy="3200400"/>
          </a:xfrm>
          <a:prstGeom prst="straightConnector1">
            <a:avLst/>
          </a:prstGeom>
          <a:noFill/>
          <a:ln w="9525">
            <a:solidFill>
              <a:srgbClr val="0000FF"/>
            </a:solidFill>
            <a:round/>
            <a:headEnd/>
            <a:tailEnd/>
          </a:ln>
          <a:effectLst/>
        </p:spPr>
      </p:cxnSp>
      <p:cxnSp>
        <p:nvCxnSpPr>
          <p:cNvPr id="32785" name="AutoShape 17"/>
          <p:cNvCxnSpPr>
            <a:cxnSpLocks noChangeShapeType="1"/>
            <a:stCxn id="32771" idx="3"/>
            <a:endCxn id="32774" idx="7"/>
          </p:cNvCxnSpPr>
          <p:nvPr/>
        </p:nvCxnSpPr>
        <p:spPr bwMode="auto">
          <a:xfrm flipH="1">
            <a:off x="2905125" y="2447925"/>
            <a:ext cx="514350" cy="590550"/>
          </a:xfrm>
          <a:prstGeom prst="straightConnector1">
            <a:avLst/>
          </a:prstGeom>
          <a:noFill/>
          <a:ln w="9525">
            <a:solidFill>
              <a:srgbClr val="0000FF"/>
            </a:solidFill>
            <a:round/>
            <a:headEnd/>
            <a:tailEnd/>
          </a:ln>
          <a:effectLst/>
        </p:spPr>
      </p:cxnSp>
      <p:cxnSp>
        <p:nvCxnSpPr>
          <p:cNvPr id="32786" name="AutoShape 18"/>
          <p:cNvCxnSpPr>
            <a:cxnSpLocks noChangeShapeType="1"/>
            <a:stCxn id="32771" idx="4"/>
            <a:endCxn id="32777" idx="0"/>
          </p:cNvCxnSpPr>
          <p:nvPr/>
        </p:nvCxnSpPr>
        <p:spPr bwMode="auto">
          <a:xfrm flipH="1">
            <a:off x="3505200" y="2514600"/>
            <a:ext cx="76200" cy="533400"/>
          </a:xfrm>
          <a:prstGeom prst="straightConnector1">
            <a:avLst/>
          </a:prstGeom>
          <a:noFill/>
          <a:ln w="9525">
            <a:solidFill>
              <a:srgbClr val="FFFF00"/>
            </a:solidFill>
            <a:round/>
            <a:headEnd/>
            <a:tailEnd/>
          </a:ln>
          <a:effectLst/>
        </p:spPr>
      </p:cxnSp>
      <p:sp>
        <p:nvSpPr>
          <p:cNvPr id="32787"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32788" name="Oval 20"/>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2789" name="Oval 21"/>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2790"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32791" name="AutoShape 23"/>
          <p:cNvCxnSpPr>
            <a:cxnSpLocks noChangeShapeType="1"/>
            <a:stCxn id="32776" idx="6"/>
            <a:endCxn id="32788"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32792" name="AutoShape 24"/>
          <p:cNvCxnSpPr>
            <a:cxnSpLocks noChangeShapeType="1"/>
            <a:stCxn id="32776" idx="2"/>
            <a:endCxn id="32789"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32793" name="AutoShape 25"/>
          <p:cNvCxnSpPr>
            <a:cxnSpLocks noChangeShapeType="1"/>
            <a:stCxn id="32775" idx="1"/>
            <a:endCxn id="32790"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32794" name="AutoShape 26"/>
          <p:cNvCxnSpPr>
            <a:cxnSpLocks noChangeShapeType="1"/>
            <a:stCxn id="32788" idx="1"/>
            <a:endCxn id="32778"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32795" name="AutoShape 27"/>
          <p:cNvCxnSpPr>
            <a:cxnSpLocks noChangeShapeType="1"/>
            <a:stCxn id="32777" idx="4"/>
            <a:endCxn id="32788" idx="0"/>
          </p:cNvCxnSpPr>
          <p:nvPr/>
        </p:nvCxnSpPr>
        <p:spPr bwMode="auto">
          <a:xfrm>
            <a:off x="3505200" y="3505200"/>
            <a:ext cx="0" cy="1524000"/>
          </a:xfrm>
          <a:prstGeom prst="straightConnector1">
            <a:avLst/>
          </a:prstGeom>
          <a:noFill/>
          <a:ln w="9525">
            <a:solidFill>
              <a:srgbClr val="0000FF"/>
            </a:solidFill>
            <a:round/>
            <a:headEnd/>
            <a:tailEnd/>
          </a:ln>
          <a:effectLst/>
        </p:spPr>
      </p:cxnSp>
      <p:cxnSp>
        <p:nvCxnSpPr>
          <p:cNvPr id="32796" name="AutoShape 28"/>
          <p:cNvCxnSpPr>
            <a:cxnSpLocks noChangeShapeType="1"/>
            <a:stCxn id="32790" idx="7"/>
            <a:endCxn id="32770"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32797"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1</a:t>
            </a:r>
          </a:p>
        </p:txBody>
      </p:sp>
      <p:sp>
        <p:nvSpPr>
          <p:cNvPr id="32798"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2799"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3</a:t>
            </a:r>
          </a:p>
        </p:txBody>
      </p:sp>
      <p:sp>
        <p:nvSpPr>
          <p:cNvPr id="32800"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2</a:t>
            </a:r>
          </a:p>
        </p:txBody>
      </p:sp>
      <p:sp>
        <p:nvSpPr>
          <p:cNvPr id="32801"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1</a:t>
            </a:r>
          </a:p>
        </p:txBody>
      </p:sp>
      <p:sp>
        <p:nvSpPr>
          <p:cNvPr id="32802"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32803"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32804"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32805"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32806"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2807"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32808"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6</a:t>
            </a:r>
          </a:p>
        </p:txBody>
      </p:sp>
      <p:sp>
        <p:nvSpPr>
          <p:cNvPr id="32809"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2810"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2811"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solidFill>
                  <a:srgbClr val="0000FF"/>
                </a:solidFill>
              </a:rPr>
              <a:t>10</a:t>
            </a:r>
          </a:p>
        </p:txBody>
      </p:sp>
      <p:sp>
        <p:nvSpPr>
          <p:cNvPr id="32812"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32813"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32814"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32815"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32816"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32817"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32818"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32819"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32820"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32821"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32822" name="AutoShape 54"/>
          <p:cNvCxnSpPr>
            <a:cxnSpLocks noChangeShapeType="1"/>
            <a:stCxn id="32775" idx="4"/>
            <a:endCxn id="32789" idx="0"/>
          </p:cNvCxnSpPr>
          <p:nvPr/>
        </p:nvCxnSpPr>
        <p:spPr bwMode="auto">
          <a:xfrm>
            <a:off x="990600" y="4038600"/>
            <a:ext cx="152400" cy="1219200"/>
          </a:xfrm>
          <a:prstGeom prst="straightConnector1">
            <a:avLst/>
          </a:prstGeom>
          <a:noFill/>
          <a:ln w="9525">
            <a:solidFill>
              <a:srgbClr val="0000FF"/>
            </a:solidFill>
            <a:round/>
            <a:headEnd/>
            <a:tailEnd/>
          </a:ln>
          <a:effectLst/>
        </p:spPr>
      </p:cxnSp>
      <p:sp>
        <p:nvSpPr>
          <p:cNvPr id="32823" name="Text Box 55"/>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Old Graph</a:t>
            </a:r>
          </a:p>
        </p:txBody>
      </p:sp>
      <p:sp>
        <p:nvSpPr>
          <p:cNvPr id="32824" name="Text Box 56"/>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New Graph</a:t>
            </a:r>
          </a:p>
        </p:txBody>
      </p:sp>
      <p:sp>
        <p:nvSpPr>
          <p:cNvPr id="32825" name="Oval 57"/>
          <p:cNvSpPr>
            <a:spLocks noChangeAspect="1" noChangeArrowheads="1"/>
          </p:cNvSpPr>
          <p:nvPr/>
        </p:nvSpPr>
        <p:spPr bwMode="auto">
          <a:xfrm>
            <a:off x="6629400" y="2286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2826" name="Oval 58"/>
          <p:cNvSpPr>
            <a:spLocks noChangeArrowheads="1"/>
          </p:cNvSpPr>
          <p:nvPr/>
        </p:nvSpPr>
        <p:spPr bwMode="auto">
          <a:xfrm>
            <a:off x="8229600" y="2286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2827" name="AutoShape 59"/>
          <p:cNvCxnSpPr>
            <a:cxnSpLocks noChangeShapeType="1"/>
            <a:stCxn id="32825" idx="6"/>
            <a:endCxn id="32826" idx="2"/>
          </p:cNvCxnSpPr>
          <p:nvPr/>
        </p:nvCxnSpPr>
        <p:spPr bwMode="auto">
          <a:xfrm>
            <a:off x="7086600" y="2514600"/>
            <a:ext cx="1143000" cy="0"/>
          </a:xfrm>
          <a:prstGeom prst="straightConnector1">
            <a:avLst/>
          </a:prstGeom>
          <a:noFill/>
          <a:ln w="9525">
            <a:solidFill>
              <a:schemeClr val="tx1"/>
            </a:solidFill>
            <a:round/>
            <a:headEnd/>
            <a:tailEnd/>
          </a:ln>
          <a:effectLst/>
        </p:spPr>
      </p:cxnSp>
      <p:sp>
        <p:nvSpPr>
          <p:cNvPr id="32828" name="Text Box 60"/>
          <p:cNvSpPr txBox="1">
            <a:spLocks noChangeArrowheads="1"/>
          </p:cNvSpPr>
          <p:nvPr/>
        </p:nvSpPr>
        <p:spPr bwMode="auto">
          <a:xfrm>
            <a:off x="7543800" y="22860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32829" name="Oval 61"/>
          <p:cNvSpPr>
            <a:spLocks noChangeArrowheads="1"/>
          </p:cNvSpPr>
          <p:nvPr/>
        </p:nvSpPr>
        <p:spPr bwMode="auto">
          <a:xfrm>
            <a:off x="7391400" y="3200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2830" name="Oval 62"/>
          <p:cNvSpPr>
            <a:spLocks noChangeArrowheads="1"/>
          </p:cNvSpPr>
          <p:nvPr/>
        </p:nvSpPr>
        <p:spPr bwMode="auto">
          <a:xfrm>
            <a:off x="5638800" y="3810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2831" name="Oval 63"/>
          <p:cNvSpPr>
            <a:spLocks noChangeArrowheads="1"/>
          </p:cNvSpPr>
          <p:nvPr/>
        </p:nvSpPr>
        <p:spPr bwMode="auto">
          <a:xfrm>
            <a:off x="6781800" y="59436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2832" name="Oval 64"/>
          <p:cNvSpPr>
            <a:spLocks noChangeArrowheads="1"/>
          </p:cNvSpPr>
          <p:nvPr/>
        </p:nvSpPr>
        <p:spPr bwMode="auto">
          <a:xfrm>
            <a:off x="8153400" y="3276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2833" name="Oval 65"/>
          <p:cNvSpPr>
            <a:spLocks noChangeArrowheads="1"/>
          </p:cNvSpPr>
          <p:nvPr/>
        </p:nvSpPr>
        <p:spPr bwMode="auto">
          <a:xfrm>
            <a:off x="7391400" y="4267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32834" name="AutoShape 66"/>
          <p:cNvCxnSpPr>
            <a:cxnSpLocks noChangeShapeType="1"/>
            <a:stCxn id="32825" idx="3"/>
            <a:endCxn id="32830" idx="7"/>
          </p:cNvCxnSpPr>
          <p:nvPr/>
        </p:nvCxnSpPr>
        <p:spPr bwMode="auto">
          <a:xfrm flipH="1">
            <a:off x="6029325" y="2676525"/>
            <a:ext cx="666750" cy="1200150"/>
          </a:xfrm>
          <a:prstGeom prst="straightConnector1">
            <a:avLst/>
          </a:prstGeom>
          <a:noFill/>
          <a:ln w="9525">
            <a:solidFill>
              <a:srgbClr val="FFFF00"/>
            </a:solidFill>
            <a:round/>
            <a:headEnd/>
            <a:tailEnd/>
          </a:ln>
          <a:effectLst/>
        </p:spPr>
      </p:cxnSp>
      <p:cxnSp>
        <p:nvCxnSpPr>
          <p:cNvPr id="32835" name="AutoShape 67"/>
          <p:cNvCxnSpPr>
            <a:cxnSpLocks noChangeShapeType="1"/>
            <a:stCxn id="32830" idx="5"/>
            <a:endCxn id="32831" idx="1"/>
          </p:cNvCxnSpPr>
          <p:nvPr/>
        </p:nvCxnSpPr>
        <p:spPr bwMode="auto">
          <a:xfrm>
            <a:off x="6029325" y="4200525"/>
            <a:ext cx="819150" cy="1809750"/>
          </a:xfrm>
          <a:prstGeom prst="straightConnector1">
            <a:avLst/>
          </a:prstGeom>
          <a:noFill/>
          <a:ln w="9525">
            <a:solidFill>
              <a:srgbClr val="0000FF"/>
            </a:solidFill>
            <a:round/>
            <a:headEnd/>
            <a:tailEnd/>
          </a:ln>
          <a:effectLst/>
        </p:spPr>
      </p:cxnSp>
      <p:cxnSp>
        <p:nvCxnSpPr>
          <p:cNvPr id="32836" name="AutoShape 68"/>
          <p:cNvCxnSpPr>
            <a:cxnSpLocks noChangeShapeType="1"/>
            <a:stCxn id="32831" idx="7"/>
            <a:endCxn id="32833" idx="4"/>
          </p:cNvCxnSpPr>
          <p:nvPr/>
        </p:nvCxnSpPr>
        <p:spPr bwMode="auto">
          <a:xfrm flipV="1">
            <a:off x="7172325" y="4724400"/>
            <a:ext cx="447675" cy="1285875"/>
          </a:xfrm>
          <a:prstGeom prst="straightConnector1">
            <a:avLst/>
          </a:prstGeom>
          <a:noFill/>
          <a:ln w="9525">
            <a:solidFill>
              <a:srgbClr val="FFFF00"/>
            </a:solidFill>
            <a:round/>
            <a:headEnd/>
            <a:tailEnd/>
          </a:ln>
          <a:effectLst/>
        </p:spPr>
      </p:cxnSp>
      <p:cxnSp>
        <p:nvCxnSpPr>
          <p:cNvPr id="32837" name="AutoShape 69"/>
          <p:cNvCxnSpPr>
            <a:cxnSpLocks noChangeShapeType="1"/>
            <a:stCxn id="32832" idx="3"/>
            <a:endCxn id="32833" idx="7"/>
          </p:cNvCxnSpPr>
          <p:nvPr/>
        </p:nvCxnSpPr>
        <p:spPr bwMode="auto">
          <a:xfrm flipH="1">
            <a:off x="7781925" y="3667125"/>
            <a:ext cx="438150" cy="666750"/>
          </a:xfrm>
          <a:prstGeom prst="straightConnector1">
            <a:avLst/>
          </a:prstGeom>
          <a:noFill/>
          <a:ln w="9525">
            <a:solidFill>
              <a:srgbClr val="0000FF"/>
            </a:solidFill>
            <a:round/>
            <a:headEnd/>
            <a:tailEnd/>
          </a:ln>
          <a:effectLst/>
        </p:spPr>
      </p:cxnSp>
      <p:cxnSp>
        <p:nvCxnSpPr>
          <p:cNvPr id="32838" name="AutoShape 70"/>
          <p:cNvCxnSpPr>
            <a:cxnSpLocks noChangeShapeType="1"/>
            <a:stCxn id="32829" idx="4"/>
            <a:endCxn id="32833" idx="0"/>
          </p:cNvCxnSpPr>
          <p:nvPr/>
        </p:nvCxnSpPr>
        <p:spPr bwMode="auto">
          <a:xfrm>
            <a:off x="7620000" y="3657600"/>
            <a:ext cx="0" cy="609600"/>
          </a:xfrm>
          <a:prstGeom prst="straightConnector1">
            <a:avLst/>
          </a:prstGeom>
          <a:noFill/>
          <a:ln w="9525">
            <a:solidFill>
              <a:srgbClr val="FFFF00"/>
            </a:solidFill>
            <a:round/>
            <a:headEnd/>
            <a:tailEnd/>
          </a:ln>
          <a:effectLst/>
        </p:spPr>
      </p:cxnSp>
      <p:cxnSp>
        <p:nvCxnSpPr>
          <p:cNvPr id="32839" name="AutoShape 71"/>
          <p:cNvCxnSpPr>
            <a:cxnSpLocks noChangeShapeType="1"/>
            <a:stCxn id="32825" idx="4"/>
            <a:endCxn id="32831" idx="0"/>
          </p:cNvCxnSpPr>
          <p:nvPr/>
        </p:nvCxnSpPr>
        <p:spPr bwMode="auto">
          <a:xfrm>
            <a:off x="6858000" y="2743200"/>
            <a:ext cx="152400" cy="3200400"/>
          </a:xfrm>
          <a:prstGeom prst="straightConnector1">
            <a:avLst/>
          </a:prstGeom>
          <a:noFill/>
          <a:ln w="9525">
            <a:solidFill>
              <a:srgbClr val="0000FF"/>
            </a:solidFill>
            <a:round/>
            <a:headEnd/>
            <a:tailEnd/>
          </a:ln>
          <a:effectLst/>
        </p:spPr>
      </p:cxnSp>
      <p:cxnSp>
        <p:nvCxnSpPr>
          <p:cNvPr id="32840" name="AutoShape 72"/>
          <p:cNvCxnSpPr>
            <a:cxnSpLocks noChangeShapeType="1"/>
            <a:stCxn id="32826" idx="3"/>
            <a:endCxn id="32829" idx="7"/>
          </p:cNvCxnSpPr>
          <p:nvPr/>
        </p:nvCxnSpPr>
        <p:spPr bwMode="auto">
          <a:xfrm flipH="1">
            <a:off x="7781925" y="2676525"/>
            <a:ext cx="514350" cy="590550"/>
          </a:xfrm>
          <a:prstGeom prst="straightConnector1">
            <a:avLst/>
          </a:prstGeom>
          <a:noFill/>
          <a:ln w="9525">
            <a:solidFill>
              <a:srgbClr val="0000FF"/>
            </a:solidFill>
            <a:round/>
            <a:headEnd/>
            <a:tailEnd/>
          </a:ln>
          <a:effectLst/>
        </p:spPr>
      </p:cxnSp>
      <p:cxnSp>
        <p:nvCxnSpPr>
          <p:cNvPr id="32841" name="AutoShape 73"/>
          <p:cNvCxnSpPr>
            <a:cxnSpLocks noChangeShapeType="1"/>
          </p:cNvCxnSpPr>
          <p:nvPr/>
        </p:nvCxnSpPr>
        <p:spPr bwMode="auto">
          <a:xfrm flipH="1">
            <a:off x="8382000" y="2743200"/>
            <a:ext cx="76200" cy="533400"/>
          </a:xfrm>
          <a:prstGeom prst="straightConnector1">
            <a:avLst/>
          </a:prstGeom>
          <a:noFill/>
          <a:ln w="9525">
            <a:solidFill>
              <a:schemeClr val="tx1"/>
            </a:solidFill>
            <a:round/>
            <a:headEnd/>
            <a:tailEnd/>
          </a:ln>
          <a:effectLst/>
        </p:spPr>
      </p:cxnSp>
      <p:sp>
        <p:nvSpPr>
          <p:cNvPr id="32842" name="Oval 74"/>
          <p:cNvSpPr>
            <a:spLocks noChangeArrowheads="1"/>
          </p:cNvSpPr>
          <p:nvPr/>
        </p:nvSpPr>
        <p:spPr bwMode="auto">
          <a:xfrm>
            <a:off x="8153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2843" name="Oval 75"/>
          <p:cNvSpPr>
            <a:spLocks noChangeArrowheads="1"/>
          </p:cNvSpPr>
          <p:nvPr/>
        </p:nvSpPr>
        <p:spPr bwMode="auto">
          <a:xfrm>
            <a:off x="5791200" y="5486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2844" name="Oval 76"/>
          <p:cNvSpPr>
            <a:spLocks noChangeArrowheads="1"/>
          </p:cNvSpPr>
          <p:nvPr/>
        </p:nvSpPr>
        <p:spPr bwMode="auto">
          <a:xfrm>
            <a:off x="5029200" y="3124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2845" name="AutoShape 77"/>
          <p:cNvCxnSpPr>
            <a:cxnSpLocks noChangeShapeType="1"/>
            <a:stCxn id="32831" idx="6"/>
            <a:endCxn id="32842" idx="3"/>
          </p:cNvCxnSpPr>
          <p:nvPr/>
        </p:nvCxnSpPr>
        <p:spPr bwMode="auto">
          <a:xfrm flipV="1">
            <a:off x="7239000" y="5648325"/>
            <a:ext cx="981075" cy="523875"/>
          </a:xfrm>
          <a:prstGeom prst="straightConnector1">
            <a:avLst/>
          </a:prstGeom>
          <a:noFill/>
          <a:ln w="9525">
            <a:solidFill>
              <a:srgbClr val="FFFF00"/>
            </a:solidFill>
            <a:round/>
            <a:headEnd/>
            <a:tailEnd/>
          </a:ln>
          <a:effectLst/>
        </p:spPr>
      </p:cxnSp>
      <p:cxnSp>
        <p:nvCxnSpPr>
          <p:cNvPr id="32846" name="AutoShape 78"/>
          <p:cNvCxnSpPr>
            <a:cxnSpLocks noChangeShapeType="1"/>
          </p:cNvCxnSpPr>
          <p:nvPr/>
        </p:nvCxnSpPr>
        <p:spPr bwMode="auto">
          <a:xfrm flipH="1" flipV="1">
            <a:off x="6172200" y="5867400"/>
            <a:ext cx="600075" cy="295275"/>
          </a:xfrm>
          <a:prstGeom prst="straightConnector1">
            <a:avLst/>
          </a:prstGeom>
          <a:noFill/>
          <a:ln w="9525">
            <a:solidFill>
              <a:srgbClr val="FFFF00"/>
            </a:solidFill>
            <a:round/>
            <a:headEnd/>
            <a:tailEnd/>
          </a:ln>
          <a:effectLst/>
        </p:spPr>
      </p:cxnSp>
      <p:cxnSp>
        <p:nvCxnSpPr>
          <p:cNvPr id="32847" name="AutoShape 79"/>
          <p:cNvCxnSpPr>
            <a:cxnSpLocks noChangeShapeType="1"/>
            <a:stCxn id="32830" idx="1"/>
            <a:endCxn id="32844" idx="5"/>
          </p:cNvCxnSpPr>
          <p:nvPr/>
        </p:nvCxnSpPr>
        <p:spPr bwMode="auto">
          <a:xfrm flipH="1" flipV="1">
            <a:off x="5419725" y="3514725"/>
            <a:ext cx="285750" cy="361950"/>
          </a:xfrm>
          <a:prstGeom prst="straightConnector1">
            <a:avLst/>
          </a:prstGeom>
          <a:noFill/>
          <a:ln w="9525">
            <a:solidFill>
              <a:schemeClr val="tx1"/>
            </a:solidFill>
            <a:round/>
            <a:headEnd/>
            <a:tailEnd/>
          </a:ln>
          <a:effectLst/>
        </p:spPr>
      </p:cxnSp>
      <p:cxnSp>
        <p:nvCxnSpPr>
          <p:cNvPr id="32848" name="AutoShape 80"/>
          <p:cNvCxnSpPr>
            <a:cxnSpLocks noChangeShapeType="1"/>
            <a:stCxn id="32842" idx="1"/>
            <a:endCxn id="32833" idx="5"/>
          </p:cNvCxnSpPr>
          <p:nvPr/>
        </p:nvCxnSpPr>
        <p:spPr bwMode="auto">
          <a:xfrm flipH="1" flipV="1">
            <a:off x="7781925" y="4657725"/>
            <a:ext cx="438150" cy="666750"/>
          </a:xfrm>
          <a:prstGeom prst="straightConnector1">
            <a:avLst/>
          </a:prstGeom>
          <a:noFill/>
          <a:ln w="9525">
            <a:solidFill>
              <a:srgbClr val="FFFF00"/>
            </a:solidFill>
            <a:round/>
            <a:headEnd/>
            <a:tailEnd/>
          </a:ln>
          <a:effectLst/>
        </p:spPr>
      </p:cxnSp>
      <p:cxnSp>
        <p:nvCxnSpPr>
          <p:cNvPr id="32849" name="AutoShape 81"/>
          <p:cNvCxnSpPr>
            <a:cxnSpLocks noChangeShapeType="1"/>
            <a:stCxn id="32832" idx="4"/>
            <a:endCxn id="32842" idx="0"/>
          </p:cNvCxnSpPr>
          <p:nvPr/>
        </p:nvCxnSpPr>
        <p:spPr bwMode="auto">
          <a:xfrm>
            <a:off x="8382000" y="3733800"/>
            <a:ext cx="0" cy="1524000"/>
          </a:xfrm>
          <a:prstGeom prst="straightConnector1">
            <a:avLst/>
          </a:prstGeom>
          <a:noFill/>
          <a:ln w="9525">
            <a:solidFill>
              <a:srgbClr val="0000FF"/>
            </a:solidFill>
            <a:round/>
            <a:headEnd/>
            <a:tailEnd/>
          </a:ln>
          <a:effectLst/>
        </p:spPr>
      </p:cxnSp>
      <p:cxnSp>
        <p:nvCxnSpPr>
          <p:cNvPr id="32850" name="AutoShape 82"/>
          <p:cNvCxnSpPr>
            <a:cxnSpLocks noChangeShapeType="1"/>
            <a:stCxn id="32844" idx="7"/>
            <a:endCxn id="32825" idx="2"/>
          </p:cNvCxnSpPr>
          <p:nvPr/>
        </p:nvCxnSpPr>
        <p:spPr bwMode="auto">
          <a:xfrm flipV="1">
            <a:off x="5419725" y="2514600"/>
            <a:ext cx="1209675" cy="676275"/>
          </a:xfrm>
          <a:prstGeom prst="straightConnector1">
            <a:avLst/>
          </a:prstGeom>
          <a:noFill/>
          <a:ln w="9525">
            <a:solidFill>
              <a:schemeClr val="tx1"/>
            </a:solidFill>
            <a:round/>
            <a:headEnd/>
            <a:tailEnd/>
          </a:ln>
          <a:effectLst/>
        </p:spPr>
      </p:cxnSp>
      <p:sp>
        <p:nvSpPr>
          <p:cNvPr id="32851" name="Text Box 83"/>
          <p:cNvSpPr txBox="1">
            <a:spLocks noChangeArrowheads="1"/>
          </p:cNvSpPr>
          <p:nvPr/>
        </p:nvSpPr>
        <p:spPr bwMode="auto">
          <a:xfrm>
            <a:off x="5486400" y="34290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32852" name="Text Box 84"/>
          <p:cNvSpPr txBox="1">
            <a:spLocks noChangeArrowheads="1"/>
          </p:cNvSpPr>
          <p:nvPr/>
        </p:nvSpPr>
        <p:spPr bwMode="auto">
          <a:xfrm>
            <a:off x="7315200" y="38100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32853" name="Text Box 85"/>
          <p:cNvSpPr txBox="1">
            <a:spLocks noChangeArrowheads="1"/>
          </p:cNvSpPr>
          <p:nvPr/>
        </p:nvSpPr>
        <p:spPr bwMode="auto">
          <a:xfrm>
            <a:off x="7924800" y="38862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3</a:t>
            </a:r>
          </a:p>
        </p:txBody>
      </p:sp>
      <p:sp>
        <p:nvSpPr>
          <p:cNvPr id="32854" name="Text Box 86"/>
          <p:cNvSpPr txBox="1">
            <a:spLocks noChangeArrowheads="1"/>
          </p:cNvSpPr>
          <p:nvPr/>
        </p:nvSpPr>
        <p:spPr bwMode="auto">
          <a:xfrm>
            <a:off x="7848600" y="27432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2</a:t>
            </a:r>
          </a:p>
        </p:txBody>
      </p:sp>
      <p:sp>
        <p:nvSpPr>
          <p:cNvPr id="32855" name="Text Box 87"/>
          <p:cNvSpPr txBox="1">
            <a:spLocks noChangeArrowheads="1"/>
          </p:cNvSpPr>
          <p:nvPr/>
        </p:nvSpPr>
        <p:spPr bwMode="auto">
          <a:xfrm>
            <a:off x="8458200" y="2819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32856" name="Text Box 88"/>
          <p:cNvSpPr txBox="1">
            <a:spLocks noChangeArrowheads="1"/>
          </p:cNvSpPr>
          <p:nvPr/>
        </p:nvSpPr>
        <p:spPr bwMode="auto">
          <a:xfrm>
            <a:off x="7924800" y="4724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32857" name="Text Box 89"/>
          <p:cNvSpPr txBox="1">
            <a:spLocks noChangeArrowheads="1"/>
          </p:cNvSpPr>
          <p:nvPr/>
        </p:nvSpPr>
        <p:spPr bwMode="auto">
          <a:xfrm>
            <a:off x="8382000" y="42672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32858" name="Text Box 90"/>
          <p:cNvSpPr txBox="1">
            <a:spLocks noChangeArrowheads="1"/>
          </p:cNvSpPr>
          <p:nvPr/>
        </p:nvSpPr>
        <p:spPr bwMode="auto">
          <a:xfrm>
            <a:off x="7772400" y="5867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32859" name="Text Box 91"/>
          <p:cNvSpPr txBox="1">
            <a:spLocks noChangeArrowheads="1"/>
          </p:cNvSpPr>
          <p:nvPr/>
        </p:nvSpPr>
        <p:spPr bwMode="auto">
          <a:xfrm>
            <a:off x="7391400" y="5105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2860" name="Text Box 92"/>
          <p:cNvSpPr txBox="1">
            <a:spLocks noChangeArrowheads="1"/>
          </p:cNvSpPr>
          <p:nvPr/>
        </p:nvSpPr>
        <p:spPr bwMode="auto">
          <a:xfrm>
            <a:off x="6324600" y="59436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32861" name="Text Box 93"/>
          <p:cNvSpPr txBox="1">
            <a:spLocks noChangeArrowheads="1"/>
          </p:cNvSpPr>
          <p:nvPr/>
        </p:nvSpPr>
        <p:spPr bwMode="auto">
          <a:xfrm>
            <a:off x="5638800" y="4724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32862" name="Text Box 94"/>
          <p:cNvSpPr txBox="1">
            <a:spLocks noChangeArrowheads="1"/>
          </p:cNvSpPr>
          <p:nvPr/>
        </p:nvSpPr>
        <p:spPr bwMode="auto">
          <a:xfrm>
            <a:off x="6324600" y="4724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6</a:t>
            </a:r>
          </a:p>
        </p:txBody>
      </p:sp>
      <p:sp>
        <p:nvSpPr>
          <p:cNvPr id="32863" name="Text Box 95"/>
          <p:cNvSpPr txBox="1">
            <a:spLocks noChangeArrowheads="1"/>
          </p:cNvSpPr>
          <p:nvPr/>
        </p:nvSpPr>
        <p:spPr bwMode="auto">
          <a:xfrm>
            <a:off x="5791200" y="2590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32864" name="Text Box 96"/>
          <p:cNvSpPr txBox="1">
            <a:spLocks noChangeArrowheads="1"/>
          </p:cNvSpPr>
          <p:nvPr/>
        </p:nvSpPr>
        <p:spPr bwMode="auto">
          <a:xfrm>
            <a:off x="6324600" y="3200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2865" name="Text Box 97"/>
          <p:cNvSpPr txBox="1">
            <a:spLocks noChangeArrowheads="1"/>
          </p:cNvSpPr>
          <p:nvPr/>
        </p:nvSpPr>
        <p:spPr bwMode="auto">
          <a:xfrm>
            <a:off x="6934200" y="4114800"/>
            <a:ext cx="361950" cy="304800"/>
          </a:xfrm>
          <a:prstGeom prst="rect">
            <a:avLst/>
          </a:prstGeom>
          <a:noFill/>
          <a:ln w="9525">
            <a:noFill/>
            <a:miter lim="800000"/>
            <a:headEnd/>
            <a:tailEnd/>
          </a:ln>
          <a:effectLst/>
        </p:spPr>
        <p:txBody>
          <a:bodyPr wrap="none">
            <a:spAutoFit/>
          </a:bodyPr>
          <a:lstStyle/>
          <a:p>
            <a:r>
              <a:rPr lang="en-US" altLang="el-GR" sz="1400">
                <a:solidFill>
                  <a:srgbClr val="0000FF"/>
                </a:solidFill>
              </a:rPr>
              <a:t>10</a:t>
            </a:r>
          </a:p>
        </p:txBody>
      </p:sp>
      <p:sp>
        <p:nvSpPr>
          <p:cNvPr id="32866" name="Text Box 98"/>
          <p:cNvSpPr txBox="1">
            <a:spLocks noChangeArrowheads="1"/>
          </p:cNvSpPr>
          <p:nvPr/>
        </p:nvSpPr>
        <p:spPr bwMode="auto">
          <a:xfrm>
            <a:off x="5105400" y="3200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32867" name="Text Box 99"/>
          <p:cNvSpPr txBox="1">
            <a:spLocks noChangeArrowheads="1"/>
          </p:cNvSpPr>
          <p:nvPr/>
        </p:nvSpPr>
        <p:spPr bwMode="auto">
          <a:xfrm>
            <a:off x="6705600" y="23622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32868" name="Text Box 100"/>
          <p:cNvSpPr txBox="1">
            <a:spLocks noChangeArrowheads="1"/>
          </p:cNvSpPr>
          <p:nvPr/>
        </p:nvSpPr>
        <p:spPr bwMode="auto">
          <a:xfrm>
            <a:off x="8305800" y="23622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32869" name="Text Box 101"/>
          <p:cNvSpPr txBox="1">
            <a:spLocks noChangeArrowheads="1"/>
          </p:cNvSpPr>
          <p:nvPr/>
        </p:nvSpPr>
        <p:spPr bwMode="auto">
          <a:xfrm>
            <a:off x="5715000" y="38862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32870" name="Text Box 102"/>
          <p:cNvSpPr txBox="1">
            <a:spLocks noChangeArrowheads="1"/>
          </p:cNvSpPr>
          <p:nvPr/>
        </p:nvSpPr>
        <p:spPr bwMode="auto">
          <a:xfrm>
            <a:off x="7467600" y="3276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32871" name="Text Box 103"/>
          <p:cNvSpPr txBox="1">
            <a:spLocks noChangeArrowheads="1"/>
          </p:cNvSpPr>
          <p:nvPr/>
        </p:nvSpPr>
        <p:spPr bwMode="auto">
          <a:xfrm>
            <a:off x="8229600" y="33528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32872" name="Text Box 104"/>
          <p:cNvSpPr txBox="1">
            <a:spLocks noChangeArrowheads="1"/>
          </p:cNvSpPr>
          <p:nvPr/>
        </p:nvSpPr>
        <p:spPr bwMode="auto">
          <a:xfrm>
            <a:off x="74676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32873" name="Text Box 105"/>
          <p:cNvSpPr txBox="1">
            <a:spLocks noChangeArrowheads="1"/>
          </p:cNvSpPr>
          <p:nvPr/>
        </p:nvSpPr>
        <p:spPr bwMode="auto">
          <a:xfrm>
            <a:off x="5867400" y="5562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32874" name="Text Box 106"/>
          <p:cNvSpPr txBox="1">
            <a:spLocks noChangeArrowheads="1"/>
          </p:cNvSpPr>
          <p:nvPr/>
        </p:nvSpPr>
        <p:spPr bwMode="auto">
          <a:xfrm>
            <a:off x="8229600" y="53340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32875" name="Text Box 107"/>
          <p:cNvSpPr txBox="1">
            <a:spLocks noChangeArrowheads="1"/>
          </p:cNvSpPr>
          <p:nvPr/>
        </p:nvSpPr>
        <p:spPr bwMode="auto">
          <a:xfrm>
            <a:off x="6858000" y="60198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32876" name="AutoShape 108"/>
          <p:cNvCxnSpPr>
            <a:cxnSpLocks noChangeShapeType="1"/>
            <a:stCxn id="32830" idx="4"/>
            <a:endCxn id="32843" idx="0"/>
          </p:cNvCxnSpPr>
          <p:nvPr/>
        </p:nvCxnSpPr>
        <p:spPr bwMode="auto">
          <a:xfrm>
            <a:off x="5867400" y="4267200"/>
            <a:ext cx="152400" cy="1219200"/>
          </a:xfrm>
          <a:prstGeom prst="straightConnector1">
            <a:avLst/>
          </a:prstGeom>
          <a:noFill/>
          <a:ln w="9525">
            <a:solidFill>
              <a:srgbClr val="0000FF"/>
            </a:solidFill>
            <a:round/>
            <a:headEnd/>
            <a:tailEnd/>
          </a:ln>
          <a:effectLst/>
        </p:spPr>
      </p:cxn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Oval 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3795" name="Oval 3"/>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33796" name="AutoShape 4"/>
          <p:cNvCxnSpPr>
            <a:cxnSpLocks noChangeShapeType="1"/>
            <a:stCxn id="33794" idx="6"/>
            <a:endCxn id="33795"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33797"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3798" name="Oval 6"/>
          <p:cNvSpPr>
            <a:spLocks noChangeArrowheads="1"/>
          </p:cNvSpPr>
          <p:nvPr/>
        </p:nvSpPr>
        <p:spPr bwMode="auto">
          <a:xfrm>
            <a:off x="2514600" y="2971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3799"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3800" name="Oval 8"/>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3801" name="Oval 9"/>
          <p:cNvSpPr>
            <a:spLocks noChangeArrowheads="1"/>
          </p:cNvSpPr>
          <p:nvPr/>
        </p:nvSpPr>
        <p:spPr bwMode="auto">
          <a:xfrm>
            <a:off x="3276600" y="3048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3802" name="Oval 10"/>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3803" name="AutoShape 11"/>
          <p:cNvCxnSpPr>
            <a:cxnSpLocks noChangeShapeType="1"/>
            <a:stCxn id="33794" idx="3"/>
            <a:endCxn id="33799"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33804" name="AutoShape 12"/>
          <p:cNvCxnSpPr>
            <a:cxnSpLocks noChangeShapeType="1"/>
            <a:stCxn id="33799" idx="5"/>
            <a:endCxn id="33800" idx="1"/>
          </p:cNvCxnSpPr>
          <p:nvPr/>
        </p:nvCxnSpPr>
        <p:spPr bwMode="auto">
          <a:xfrm>
            <a:off x="1152525" y="3971925"/>
            <a:ext cx="819150" cy="1809750"/>
          </a:xfrm>
          <a:prstGeom prst="straightConnector1">
            <a:avLst/>
          </a:prstGeom>
          <a:noFill/>
          <a:ln w="9525">
            <a:solidFill>
              <a:srgbClr val="0000FF"/>
            </a:solidFill>
            <a:round/>
            <a:headEnd/>
            <a:tailEnd/>
          </a:ln>
          <a:effectLst/>
        </p:spPr>
      </p:cxnSp>
      <p:cxnSp>
        <p:nvCxnSpPr>
          <p:cNvPr id="33805" name="AutoShape 13"/>
          <p:cNvCxnSpPr>
            <a:cxnSpLocks noChangeShapeType="1"/>
            <a:stCxn id="33800" idx="7"/>
            <a:endCxn id="33802" idx="4"/>
          </p:cNvCxnSpPr>
          <p:nvPr/>
        </p:nvCxnSpPr>
        <p:spPr bwMode="auto">
          <a:xfrm flipV="1">
            <a:off x="2295525" y="4495800"/>
            <a:ext cx="447675" cy="1285875"/>
          </a:xfrm>
          <a:prstGeom prst="straightConnector1">
            <a:avLst/>
          </a:prstGeom>
          <a:noFill/>
          <a:ln w="9525">
            <a:solidFill>
              <a:schemeClr val="tx1"/>
            </a:solidFill>
            <a:round/>
            <a:headEnd/>
            <a:tailEnd/>
          </a:ln>
          <a:effectLst/>
        </p:spPr>
      </p:cxnSp>
      <p:cxnSp>
        <p:nvCxnSpPr>
          <p:cNvPr id="33806" name="AutoShape 14"/>
          <p:cNvCxnSpPr>
            <a:cxnSpLocks noChangeShapeType="1"/>
            <a:stCxn id="33801" idx="3"/>
            <a:endCxn id="33802" idx="7"/>
          </p:cNvCxnSpPr>
          <p:nvPr/>
        </p:nvCxnSpPr>
        <p:spPr bwMode="auto">
          <a:xfrm flipH="1">
            <a:off x="2905125" y="3438525"/>
            <a:ext cx="438150" cy="666750"/>
          </a:xfrm>
          <a:prstGeom prst="straightConnector1">
            <a:avLst/>
          </a:prstGeom>
          <a:noFill/>
          <a:ln w="9525">
            <a:solidFill>
              <a:srgbClr val="0000FF"/>
            </a:solidFill>
            <a:round/>
            <a:headEnd/>
            <a:tailEnd/>
          </a:ln>
          <a:effectLst/>
        </p:spPr>
      </p:cxnSp>
      <p:cxnSp>
        <p:nvCxnSpPr>
          <p:cNvPr id="33807" name="AutoShape 15"/>
          <p:cNvCxnSpPr>
            <a:cxnSpLocks noChangeShapeType="1"/>
            <a:stCxn id="33798" idx="4"/>
            <a:endCxn id="33802" idx="0"/>
          </p:cNvCxnSpPr>
          <p:nvPr/>
        </p:nvCxnSpPr>
        <p:spPr bwMode="auto">
          <a:xfrm>
            <a:off x="2743200" y="3429000"/>
            <a:ext cx="0" cy="609600"/>
          </a:xfrm>
          <a:prstGeom prst="straightConnector1">
            <a:avLst/>
          </a:prstGeom>
          <a:noFill/>
          <a:ln w="9525">
            <a:solidFill>
              <a:srgbClr val="0000FF"/>
            </a:solidFill>
            <a:round/>
            <a:headEnd/>
            <a:tailEnd/>
          </a:ln>
          <a:effectLst/>
        </p:spPr>
      </p:cxnSp>
      <p:cxnSp>
        <p:nvCxnSpPr>
          <p:cNvPr id="33808" name="AutoShape 16"/>
          <p:cNvCxnSpPr>
            <a:cxnSpLocks noChangeShapeType="1"/>
            <a:stCxn id="33794" idx="4"/>
            <a:endCxn id="33800" idx="0"/>
          </p:cNvCxnSpPr>
          <p:nvPr/>
        </p:nvCxnSpPr>
        <p:spPr bwMode="auto">
          <a:xfrm>
            <a:off x="1981200" y="2514600"/>
            <a:ext cx="152400" cy="3200400"/>
          </a:xfrm>
          <a:prstGeom prst="straightConnector1">
            <a:avLst/>
          </a:prstGeom>
          <a:noFill/>
          <a:ln w="9525">
            <a:solidFill>
              <a:srgbClr val="0000FF"/>
            </a:solidFill>
            <a:round/>
            <a:headEnd/>
            <a:tailEnd/>
          </a:ln>
          <a:effectLst/>
        </p:spPr>
      </p:cxnSp>
      <p:cxnSp>
        <p:nvCxnSpPr>
          <p:cNvPr id="33809" name="AutoShape 17"/>
          <p:cNvCxnSpPr>
            <a:cxnSpLocks noChangeShapeType="1"/>
            <a:stCxn id="33795" idx="3"/>
            <a:endCxn id="33798" idx="7"/>
          </p:cNvCxnSpPr>
          <p:nvPr/>
        </p:nvCxnSpPr>
        <p:spPr bwMode="auto">
          <a:xfrm flipH="1">
            <a:off x="2905125" y="2447925"/>
            <a:ext cx="514350" cy="590550"/>
          </a:xfrm>
          <a:prstGeom prst="straightConnector1">
            <a:avLst/>
          </a:prstGeom>
          <a:noFill/>
          <a:ln w="9525">
            <a:solidFill>
              <a:srgbClr val="FFFF00"/>
            </a:solidFill>
            <a:round/>
            <a:headEnd/>
            <a:tailEnd/>
          </a:ln>
          <a:effectLst/>
        </p:spPr>
      </p:cxnSp>
      <p:cxnSp>
        <p:nvCxnSpPr>
          <p:cNvPr id="33810" name="AutoShape 18"/>
          <p:cNvCxnSpPr>
            <a:cxnSpLocks noChangeShapeType="1"/>
            <a:stCxn id="33795" idx="4"/>
            <a:endCxn id="33801" idx="0"/>
          </p:cNvCxnSpPr>
          <p:nvPr/>
        </p:nvCxnSpPr>
        <p:spPr bwMode="auto">
          <a:xfrm flipH="1">
            <a:off x="3505200" y="2514600"/>
            <a:ext cx="76200" cy="533400"/>
          </a:xfrm>
          <a:prstGeom prst="straightConnector1">
            <a:avLst/>
          </a:prstGeom>
          <a:noFill/>
          <a:ln w="9525">
            <a:solidFill>
              <a:srgbClr val="FFFF00"/>
            </a:solidFill>
            <a:round/>
            <a:headEnd/>
            <a:tailEnd/>
          </a:ln>
          <a:effectLst/>
        </p:spPr>
      </p:cxnSp>
      <p:sp>
        <p:nvSpPr>
          <p:cNvPr id="33811"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33812" name="Oval 20"/>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3813" name="Oval 21"/>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3814"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33815" name="AutoShape 23"/>
          <p:cNvCxnSpPr>
            <a:cxnSpLocks noChangeShapeType="1"/>
            <a:stCxn id="33800" idx="6"/>
            <a:endCxn id="33812"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33816" name="AutoShape 24"/>
          <p:cNvCxnSpPr>
            <a:cxnSpLocks noChangeShapeType="1"/>
            <a:stCxn id="33800" idx="2"/>
            <a:endCxn id="33813"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33817" name="AutoShape 25"/>
          <p:cNvCxnSpPr>
            <a:cxnSpLocks noChangeShapeType="1"/>
            <a:stCxn id="33799" idx="1"/>
            <a:endCxn id="33814"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33818" name="AutoShape 26"/>
          <p:cNvCxnSpPr>
            <a:cxnSpLocks noChangeShapeType="1"/>
            <a:stCxn id="33812" idx="1"/>
            <a:endCxn id="33802"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33819" name="AutoShape 27"/>
          <p:cNvCxnSpPr>
            <a:cxnSpLocks noChangeShapeType="1"/>
            <a:stCxn id="33801" idx="4"/>
            <a:endCxn id="33812" idx="0"/>
          </p:cNvCxnSpPr>
          <p:nvPr/>
        </p:nvCxnSpPr>
        <p:spPr bwMode="auto">
          <a:xfrm>
            <a:off x="3505200" y="3505200"/>
            <a:ext cx="0" cy="1524000"/>
          </a:xfrm>
          <a:prstGeom prst="straightConnector1">
            <a:avLst/>
          </a:prstGeom>
          <a:noFill/>
          <a:ln w="9525">
            <a:solidFill>
              <a:srgbClr val="0000FF"/>
            </a:solidFill>
            <a:round/>
            <a:headEnd/>
            <a:tailEnd/>
          </a:ln>
          <a:effectLst/>
        </p:spPr>
      </p:cxnSp>
      <p:cxnSp>
        <p:nvCxnSpPr>
          <p:cNvPr id="33820" name="AutoShape 28"/>
          <p:cNvCxnSpPr>
            <a:cxnSpLocks noChangeShapeType="1"/>
            <a:stCxn id="33814" idx="7"/>
            <a:endCxn id="33794"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33821"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1</a:t>
            </a:r>
          </a:p>
        </p:txBody>
      </p:sp>
      <p:sp>
        <p:nvSpPr>
          <p:cNvPr id="33822"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2</a:t>
            </a:r>
          </a:p>
        </p:txBody>
      </p:sp>
      <p:sp>
        <p:nvSpPr>
          <p:cNvPr id="33823"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3</a:t>
            </a:r>
          </a:p>
        </p:txBody>
      </p:sp>
      <p:sp>
        <p:nvSpPr>
          <p:cNvPr id="33824"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33825"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1</a:t>
            </a:r>
          </a:p>
        </p:txBody>
      </p:sp>
      <p:sp>
        <p:nvSpPr>
          <p:cNvPr id="33826"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33827"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33828"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33829"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33830"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3831"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33832"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6</a:t>
            </a:r>
          </a:p>
        </p:txBody>
      </p:sp>
      <p:sp>
        <p:nvSpPr>
          <p:cNvPr id="33833"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3834"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3835"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solidFill>
                  <a:srgbClr val="0000FF"/>
                </a:solidFill>
              </a:rPr>
              <a:t>10</a:t>
            </a:r>
          </a:p>
        </p:txBody>
      </p:sp>
      <p:sp>
        <p:nvSpPr>
          <p:cNvPr id="33836"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33837"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33838"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33839"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33840"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33841"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33842"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33843"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33844"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33845"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33846" name="AutoShape 54"/>
          <p:cNvCxnSpPr>
            <a:cxnSpLocks noChangeShapeType="1"/>
            <a:stCxn id="33799" idx="4"/>
            <a:endCxn id="33813" idx="0"/>
          </p:cNvCxnSpPr>
          <p:nvPr/>
        </p:nvCxnSpPr>
        <p:spPr bwMode="auto">
          <a:xfrm>
            <a:off x="990600" y="4038600"/>
            <a:ext cx="152400" cy="1219200"/>
          </a:xfrm>
          <a:prstGeom prst="straightConnector1">
            <a:avLst/>
          </a:prstGeom>
          <a:noFill/>
          <a:ln w="9525">
            <a:solidFill>
              <a:srgbClr val="0000FF"/>
            </a:solidFill>
            <a:round/>
            <a:headEnd/>
            <a:tailEnd/>
          </a:ln>
          <a:effectLst/>
        </p:spPr>
      </p:cxnSp>
      <p:sp>
        <p:nvSpPr>
          <p:cNvPr id="33847" name="Text Box 55"/>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Old Graph</a:t>
            </a:r>
          </a:p>
        </p:txBody>
      </p:sp>
      <p:sp>
        <p:nvSpPr>
          <p:cNvPr id="33848" name="Text Box 56"/>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New Graph</a:t>
            </a:r>
          </a:p>
        </p:txBody>
      </p:sp>
      <p:sp>
        <p:nvSpPr>
          <p:cNvPr id="33849" name="Oval 57"/>
          <p:cNvSpPr>
            <a:spLocks noChangeAspect="1" noChangeArrowheads="1"/>
          </p:cNvSpPr>
          <p:nvPr/>
        </p:nvSpPr>
        <p:spPr bwMode="auto">
          <a:xfrm>
            <a:off x="6629400" y="2286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3850" name="Oval 58"/>
          <p:cNvSpPr>
            <a:spLocks noChangeArrowheads="1"/>
          </p:cNvSpPr>
          <p:nvPr/>
        </p:nvSpPr>
        <p:spPr bwMode="auto">
          <a:xfrm>
            <a:off x="8229600" y="2286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3851" name="AutoShape 59"/>
          <p:cNvCxnSpPr>
            <a:cxnSpLocks noChangeShapeType="1"/>
            <a:stCxn id="33849" idx="6"/>
            <a:endCxn id="33850" idx="2"/>
          </p:cNvCxnSpPr>
          <p:nvPr/>
        </p:nvCxnSpPr>
        <p:spPr bwMode="auto">
          <a:xfrm>
            <a:off x="7086600" y="2514600"/>
            <a:ext cx="1143000" cy="0"/>
          </a:xfrm>
          <a:prstGeom prst="straightConnector1">
            <a:avLst/>
          </a:prstGeom>
          <a:noFill/>
          <a:ln w="9525">
            <a:solidFill>
              <a:schemeClr val="tx1"/>
            </a:solidFill>
            <a:round/>
            <a:headEnd/>
            <a:tailEnd/>
          </a:ln>
          <a:effectLst/>
        </p:spPr>
      </p:cxnSp>
      <p:sp>
        <p:nvSpPr>
          <p:cNvPr id="33852" name="Text Box 60"/>
          <p:cNvSpPr txBox="1">
            <a:spLocks noChangeArrowheads="1"/>
          </p:cNvSpPr>
          <p:nvPr/>
        </p:nvSpPr>
        <p:spPr bwMode="auto">
          <a:xfrm>
            <a:off x="7543800" y="22860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33853" name="Oval 61"/>
          <p:cNvSpPr>
            <a:spLocks noChangeArrowheads="1"/>
          </p:cNvSpPr>
          <p:nvPr/>
        </p:nvSpPr>
        <p:spPr bwMode="auto">
          <a:xfrm>
            <a:off x="7391400" y="3200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3854" name="Oval 62"/>
          <p:cNvSpPr>
            <a:spLocks noChangeArrowheads="1"/>
          </p:cNvSpPr>
          <p:nvPr/>
        </p:nvSpPr>
        <p:spPr bwMode="auto">
          <a:xfrm>
            <a:off x="5638800" y="3810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3855" name="Oval 63"/>
          <p:cNvSpPr>
            <a:spLocks noChangeArrowheads="1"/>
          </p:cNvSpPr>
          <p:nvPr/>
        </p:nvSpPr>
        <p:spPr bwMode="auto">
          <a:xfrm>
            <a:off x="6781800" y="59436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3856" name="Oval 64"/>
          <p:cNvSpPr>
            <a:spLocks noChangeArrowheads="1"/>
          </p:cNvSpPr>
          <p:nvPr/>
        </p:nvSpPr>
        <p:spPr bwMode="auto">
          <a:xfrm>
            <a:off x="8153400" y="3276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3857" name="Oval 65"/>
          <p:cNvSpPr>
            <a:spLocks noChangeArrowheads="1"/>
          </p:cNvSpPr>
          <p:nvPr/>
        </p:nvSpPr>
        <p:spPr bwMode="auto">
          <a:xfrm>
            <a:off x="7391400" y="4267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33858" name="AutoShape 66"/>
          <p:cNvCxnSpPr>
            <a:cxnSpLocks noChangeShapeType="1"/>
            <a:stCxn id="33849" idx="3"/>
            <a:endCxn id="33854" idx="7"/>
          </p:cNvCxnSpPr>
          <p:nvPr/>
        </p:nvCxnSpPr>
        <p:spPr bwMode="auto">
          <a:xfrm flipH="1">
            <a:off x="6029325" y="2676525"/>
            <a:ext cx="666750" cy="1200150"/>
          </a:xfrm>
          <a:prstGeom prst="straightConnector1">
            <a:avLst/>
          </a:prstGeom>
          <a:noFill/>
          <a:ln w="9525">
            <a:solidFill>
              <a:srgbClr val="FFFF00"/>
            </a:solidFill>
            <a:round/>
            <a:headEnd/>
            <a:tailEnd/>
          </a:ln>
          <a:effectLst/>
        </p:spPr>
      </p:cxnSp>
      <p:cxnSp>
        <p:nvCxnSpPr>
          <p:cNvPr id="33859" name="AutoShape 67"/>
          <p:cNvCxnSpPr>
            <a:cxnSpLocks noChangeShapeType="1"/>
            <a:stCxn id="33854" idx="5"/>
            <a:endCxn id="33855" idx="1"/>
          </p:cNvCxnSpPr>
          <p:nvPr/>
        </p:nvCxnSpPr>
        <p:spPr bwMode="auto">
          <a:xfrm>
            <a:off x="6029325" y="4200525"/>
            <a:ext cx="819150" cy="1809750"/>
          </a:xfrm>
          <a:prstGeom prst="straightConnector1">
            <a:avLst/>
          </a:prstGeom>
          <a:noFill/>
          <a:ln w="9525">
            <a:solidFill>
              <a:srgbClr val="0000FF"/>
            </a:solidFill>
            <a:round/>
            <a:headEnd/>
            <a:tailEnd/>
          </a:ln>
          <a:effectLst/>
        </p:spPr>
      </p:cxnSp>
      <p:cxnSp>
        <p:nvCxnSpPr>
          <p:cNvPr id="33860" name="AutoShape 68"/>
          <p:cNvCxnSpPr>
            <a:cxnSpLocks noChangeShapeType="1"/>
            <a:stCxn id="33855" idx="7"/>
            <a:endCxn id="33857" idx="4"/>
          </p:cNvCxnSpPr>
          <p:nvPr/>
        </p:nvCxnSpPr>
        <p:spPr bwMode="auto">
          <a:xfrm flipV="1">
            <a:off x="7172325" y="4724400"/>
            <a:ext cx="447675" cy="1285875"/>
          </a:xfrm>
          <a:prstGeom prst="straightConnector1">
            <a:avLst/>
          </a:prstGeom>
          <a:noFill/>
          <a:ln w="9525">
            <a:solidFill>
              <a:srgbClr val="FFFF00"/>
            </a:solidFill>
            <a:round/>
            <a:headEnd/>
            <a:tailEnd/>
          </a:ln>
          <a:effectLst/>
        </p:spPr>
      </p:cxnSp>
      <p:cxnSp>
        <p:nvCxnSpPr>
          <p:cNvPr id="33861" name="AutoShape 69"/>
          <p:cNvCxnSpPr>
            <a:cxnSpLocks noChangeShapeType="1"/>
            <a:stCxn id="33856" idx="3"/>
            <a:endCxn id="33857" idx="7"/>
          </p:cNvCxnSpPr>
          <p:nvPr/>
        </p:nvCxnSpPr>
        <p:spPr bwMode="auto">
          <a:xfrm flipH="1">
            <a:off x="7781925" y="3667125"/>
            <a:ext cx="438150" cy="666750"/>
          </a:xfrm>
          <a:prstGeom prst="straightConnector1">
            <a:avLst/>
          </a:prstGeom>
          <a:noFill/>
          <a:ln w="9525">
            <a:solidFill>
              <a:srgbClr val="0000FF"/>
            </a:solidFill>
            <a:round/>
            <a:headEnd/>
            <a:tailEnd/>
          </a:ln>
          <a:effectLst/>
        </p:spPr>
      </p:cxnSp>
      <p:cxnSp>
        <p:nvCxnSpPr>
          <p:cNvPr id="33862" name="AutoShape 70"/>
          <p:cNvCxnSpPr>
            <a:cxnSpLocks noChangeShapeType="1"/>
            <a:stCxn id="33853" idx="4"/>
            <a:endCxn id="33857" idx="0"/>
          </p:cNvCxnSpPr>
          <p:nvPr/>
        </p:nvCxnSpPr>
        <p:spPr bwMode="auto">
          <a:xfrm>
            <a:off x="7620000" y="3657600"/>
            <a:ext cx="0" cy="609600"/>
          </a:xfrm>
          <a:prstGeom prst="straightConnector1">
            <a:avLst/>
          </a:prstGeom>
          <a:noFill/>
          <a:ln w="9525">
            <a:solidFill>
              <a:srgbClr val="0000FF"/>
            </a:solidFill>
            <a:round/>
            <a:headEnd/>
            <a:tailEnd/>
          </a:ln>
          <a:effectLst/>
        </p:spPr>
      </p:cxnSp>
      <p:cxnSp>
        <p:nvCxnSpPr>
          <p:cNvPr id="33863" name="AutoShape 71"/>
          <p:cNvCxnSpPr>
            <a:cxnSpLocks noChangeShapeType="1"/>
            <a:stCxn id="33849" idx="4"/>
            <a:endCxn id="33855" idx="0"/>
          </p:cNvCxnSpPr>
          <p:nvPr/>
        </p:nvCxnSpPr>
        <p:spPr bwMode="auto">
          <a:xfrm>
            <a:off x="6858000" y="2743200"/>
            <a:ext cx="152400" cy="3200400"/>
          </a:xfrm>
          <a:prstGeom prst="straightConnector1">
            <a:avLst/>
          </a:prstGeom>
          <a:noFill/>
          <a:ln w="9525">
            <a:solidFill>
              <a:srgbClr val="0000FF"/>
            </a:solidFill>
            <a:round/>
            <a:headEnd/>
            <a:tailEnd/>
          </a:ln>
          <a:effectLst/>
        </p:spPr>
      </p:cxnSp>
      <p:cxnSp>
        <p:nvCxnSpPr>
          <p:cNvPr id="33864" name="AutoShape 72"/>
          <p:cNvCxnSpPr>
            <a:cxnSpLocks noChangeShapeType="1"/>
            <a:stCxn id="33850" idx="3"/>
            <a:endCxn id="33853" idx="7"/>
          </p:cNvCxnSpPr>
          <p:nvPr/>
        </p:nvCxnSpPr>
        <p:spPr bwMode="auto">
          <a:xfrm flipH="1">
            <a:off x="7781925" y="2676525"/>
            <a:ext cx="514350" cy="590550"/>
          </a:xfrm>
          <a:prstGeom prst="straightConnector1">
            <a:avLst/>
          </a:prstGeom>
          <a:noFill/>
          <a:ln w="9525">
            <a:solidFill>
              <a:schemeClr val="tx1"/>
            </a:solidFill>
            <a:round/>
            <a:headEnd/>
            <a:tailEnd/>
          </a:ln>
          <a:effectLst/>
        </p:spPr>
      </p:cxnSp>
      <p:cxnSp>
        <p:nvCxnSpPr>
          <p:cNvPr id="33865" name="AutoShape 73"/>
          <p:cNvCxnSpPr>
            <a:cxnSpLocks noChangeShapeType="1"/>
          </p:cNvCxnSpPr>
          <p:nvPr/>
        </p:nvCxnSpPr>
        <p:spPr bwMode="auto">
          <a:xfrm flipH="1">
            <a:off x="8382000" y="2743200"/>
            <a:ext cx="76200" cy="533400"/>
          </a:xfrm>
          <a:prstGeom prst="straightConnector1">
            <a:avLst/>
          </a:prstGeom>
          <a:noFill/>
          <a:ln w="9525">
            <a:solidFill>
              <a:schemeClr val="tx1"/>
            </a:solidFill>
            <a:round/>
            <a:headEnd/>
            <a:tailEnd/>
          </a:ln>
          <a:effectLst/>
        </p:spPr>
      </p:cxnSp>
      <p:sp>
        <p:nvSpPr>
          <p:cNvPr id="33866" name="Oval 74"/>
          <p:cNvSpPr>
            <a:spLocks noChangeArrowheads="1"/>
          </p:cNvSpPr>
          <p:nvPr/>
        </p:nvSpPr>
        <p:spPr bwMode="auto">
          <a:xfrm>
            <a:off x="8153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3867" name="Oval 75"/>
          <p:cNvSpPr>
            <a:spLocks noChangeArrowheads="1"/>
          </p:cNvSpPr>
          <p:nvPr/>
        </p:nvSpPr>
        <p:spPr bwMode="auto">
          <a:xfrm>
            <a:off x="5791200" y="5486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3868" name="Oval 76"/>
          <p:cNvSpPr>
            <a:spLocks noChangeArrowheads="1"/>
          </p:cNvSpPr>
          <p:nvPr/>
        </p:nvSpPr>
        <p:spPr bwMode="auto">
          <a:xfrm>
            <a:off x="5029200" y="3124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3869" name="AutoShape 77"/>
          <p:cNvCxnSpPr>
            <a:cxnSpLocks noChangeShapeType="1"/>
            <a:stCxn id="33855" idx="6"/>
            <a:endCxn id="33866" idx="3"/>
          </p:cNvCxnSpPr>
          <p:nvPr/>
        </p:nvCxnSpPr>
        <p:spPr bwMode="auto">
          <a:xfrm flipV="1">
            <a:off x="7239000" y="5648325"/>
            <a:ext cx="981075" cy="523875"/>
          </a:xfrm>
          <a:prstGeom prst="straightConnector1">
            <a:avLst/>
          </a:prstGeom>
          <a:noFill/>
          <a:ln w="9525">
            <a:solidFill>
              <a:srgbClr val="FFFF00"/>
            </a:solidFill>
            <a:round/>
            <a:headEnd/>
            <a:tailEnd/>
          </a:ln>
          <a:effectLst/>
        </p:spPr>
      </p:cxnSp>
      <p:cxnSp>
        <p:nvCxnSpPr>
          <p:cNvPr id="33870" name="AutoShape 78"/>
          <p:cNvCxnSpPr>
            <a:cxnSpLocks noChangeShapeType="1"/>
          </p:cNvCxnSpPr>
          <p:nvPr/>
        </p:nvCxnSpPr>
        <p:spPr bwMode="auto">
          <a:xfrm flipH="1" flipV="1">
            <a:off x="6172200" y="5867400"/>
            <a:ext cx="600075" cy="295275"/>
          </a:xfrm>
          <a:prstGeom prst="straightConnector1">
            <a:avLst/>
          </a:prstGeom>
          <a:noFill/>
          <a:ln w="9525">
            <a:solidFill>
              <a:srgbClr val="FFFF00"/>
            </a:solidFill>
            <a:round/>
            <a:headEnd/>
            <a:tailEnd/>
          </a:ln>
          <a:effectLst/>
        </p:spPr>
      </p:cxnSp>
      <p:cxnSp>
        <p:nvCxnSpPr>
          <p:cNvPr id="33871" name="AutoShape 79"/>
          <p:cNvCxnSpPr>
            <a:cxnSpLocks noChangeShapeType="1"/>
            <a:stCxn id="33854" idx="1"/>
            <a:endCxn id="33868" idx="5"/>
          </p:cNvCxnSpPr>
          <p:nvPr/>
        </p:nvCxnSpPr>
        <p:spPr bwMode="auto">
          <a:xfrm flipH="1" flipV="1">
            <a:off x="5419725" y="3514725"/>
            <a:ext cx="285750" cy="361950"/>
          </a:xfrm>
          <a:prstGeom prst="straightConnector1">
            <a:avLst/>
          </a:prstGeom>
          <a:noFill/>
          <a:ln w="9525">
            <a:solidFill>
              <a:schemeClr val="tx1"/>
            </a:solidFill>
            <a:round/>
            <a:headEnd/>
            <a:tailEnd/>
          </a:ln>
          <a:effectLst/>
        </p:spPr>
      </p:cxnSp>
      <p:cxnSp>
        <p:nvCxnSpPr>
          <p:cNvPr id="33872" name="AutoShape 80"/>
          <p:cNvCxnSpPr>
            <a:cxnSpLocks noChangeShapeType="1"/>
            <a:stCxn id="33866" idx="1"/>
            <a:endCxn id="33857" idx="5"/>
          </p:cNvCxnSpPr>
          <p:nvPr/>
        </p:nvCxnSpPr>
        <p:spPr bwMode="auto">
          <a:xfrm flipH="1" flipV="1">
            <a:off x="7781925" y="4657725"/>
            <a:ext cx="438150" cy="666750"/>
          </a:xfrm>
          <a:prstGeom prst="straightConnector1">
            <a:avLst/>
          </a:prstGeom>
          <a:noFill/>
          <a:ln w="9525">
            <a:solidFill>
              <a:srgbClr val="FFFF00"/>
            </a:solidFill>
            <a:round/>
            <a:headEnd/>
            <a:tailEnd/>
          </a:ln>
          <a:effectLst/>
        </p:spPr>
      </p:cxnSp>
      <p:cxnSp>
        <p:nvCxnSpPr>
          <p:cNvPr id="33873" name="AutoShape 81"/>
          <p:cNvCxnSpPr>
            <a:cxnSpLocks noChangeShapeType="1"/>
            <a:stCxn id="33856" idx="4"/>
            <a:endCxn id="33866" idx="0"/>
          </p:cNvCxnSpPr>
          <p:nvPr/>
        </p:nvCxnSpPr>
        <p:spPr bwMode="auto">
          <a:xfrm>
            <a:off x="8382000" y="3733800"/>
            <a:ext cx="0" cy="1524000"/>
          </a:xfrm>
          <a:prstGeom prst="straightConnector1">
            <a:avLst/>
          </a:prstGeom>
          <a:noFill/>
          <a:ln w="9525">
            <a:solidFill>
              <a:srgbClr val="0000FF"/>
            </a:solidFill>
            <a:round/>
            <a:headEnd/>
            <a:tailEnd/>
          </a:ln>
          <a:effectLst/>
        </p:spPr>
      </p:cxnSp>
      <p:cxnSp>
        <p:nvCxnSpPr>
          <p:cNvPr id="33874" name="AutoShape 82"/>
          <p:cNvCxnSpPr>
            <a:cxnSpLocks noChangeShapeType="1"/>
            <a:stCxn id="33868" idx="7"/>
            <a:endCxn id="33849" idx="2"/>
          </p:cNvCxnSpPr>
          <p:nvPr/>
        </p:nvCxnSpPr>
        <p:spPr bwMode="auto">
          <a:xfrm flipV="1">
            <a:off x="5419725" y="2514600"/>
            <a:ext cx="1209675" cy="676275"/>
          </a:xfrm>
          <a:prstGeom prst="straightConnector1">
            <a:avLst/>
          </a:prstGeom>
          <a:noFill/>
          <a:ln w="9525">
            <a:solidFill>
              <a:schemeClr val="tx1"/>
            </a:solidFill>
            <a:round/>
            <a:headEnd/>
            <a:tailEnd/>
          </a:ln>
          <a:effectLst/>
        </p:spPr>
      </p:cxnSp>
      <p:sp>
        <p:nvSpPr>
          <p:cNvPr id="33875" name="Text Box 83"/>
          <p:cNvSpPr txBox="1">
            <a:spLocks noChangeArrowheads="1"/>
          </p:cNvSpPr>
          <p:nvPr/>
        </p:nvSpPr>
        <p:spPr bwMode="auto">
          <a:xfrm>
            <a:off x="5486400" y="34290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33876" name="Text Box 84"/>
          <p:cNvSpPr txBox="1">
            <a:spLocks noChangeArrowheads="1"/>
          </p:cNvSpPr>
          <p:nvPr/>
        </p:nvSpPr>
        <p:spPr bwMode="auto">
          <a:xfrm>
            <a:off x="7315200" y="38100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2</a:t>
            </a:r>
          </a:p>
        </p:txBody>
      </p:sp>
      <p:sp>
        <p:nvSpPr>
          <p:cNvPr id="33877" name="Text Box 85"/>
          <p:cNvSpPr txBox="1">
            <a:spLocks noChangeArrowheads="1"/>
          </p:cNvSpPr>
          <p:nvPr/>
        </p:nvSpPr>
        <p:spPr bwMode="auto">
          <a:xfrm>
            <a:off x="7924800" y="38862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3</a:t>
            </a:r>
          </a:p>
        </p:txBody>
      </p:sp>
      <p:sp>
        <p:nvSpPr>
          <p:cNvPr id="33878" name="Text Box 86"/>
          <p:cNvSpPr txBox="1">
            <a:spLocks noChangeArrowheads="1"/>
          </p:cNvSpPr>
          <p:nvPr/>
        </p:nvSpPr>
        <p:spPr bwMode="auto">
          <a:xfrm>
            <a:off x="7848600" y="27432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3879" name="Text Box 87"/>
          <p:cNvSpPr txBox="1">
            <a:spLocks noChangeArrowheads="1"/>
          </p:cNvSpPr>
          <p:nvPr/>
        </p:nvSpPr>
        <p:spPr bwMode="auto">
          <a:xfrm>
            <a:off x="8458200" y="2819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33880" name="Text Box 88"/>
          <p:cNvSpPr txBox="1">
            <a:spLocks noChangeArrowheads="1"/>
          </p:cNvSpPr>
          <p:nvPr/>
        </p:nvSpPr>
        <p:spPr bwMode="auto">
          <a:xfrm>
            <a:off x="7924800" y="4724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33881" name="Text Box 89"/>
          <p:cNvSpPr txBox="1">
            <a:spLocks noChangeArrowheads="1"/>
          </p:cNvSpPr>
          <p:nvPr/>
        </p:nvSpPr>
        <p:spPr bwMode="auto">
          <a:xfrm>
            <a:off x="8382000" y="42672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33882" name="Text Box 90"/>
          <p:cNvSpPr txBox="1">
            <a:spLocks noChangeArrowheads="1"/>
          </p:cNvSpPr>
          <p:nvPr/>
        </p:nvSpPr>
        <p:spPr bwMode="auto">
          <a:xfrm>
            <a:off x="7772400" y="5867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33883" name="Text Box 91"/>
          <p:cNvSpPr txBox="1">
            <a:spLocks noChangeArrowheads="1"/>
          </p:cNvSpPr>
          <p:nvPr/>
        </p:nvSpPr>
        <p:spPr bwMode="auto">
          <a:xfrm>
            <a:off x="7391400" y="5105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3884" name="Text Box 92"/>
          <p:cNvSpPr txBox="1">
            <a:spLocks noChangeArrowheads="1"/>
          </p:cNvSpPr>
          <p:nvPr/>
        </p:nvSpPr>
        <p:spPr bwMode="auto">
          <a:xfrm>
            <a:off x="6324600" y="59436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33885" name="Text Box 93"/>
          <p:cNvSpPr txBox="1">
            <a:spLocks noChangeArrowheads="1"/>
          </p:cNvSpPr>
          <p:nvPr/>
        </p:nvSpPr>
        <p:spPr bwMode="auto">
          <a:xfrm>
            <a:off x="5638800" y="4724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33886" name="Text Box 94"/>
          <p:cNvSpPr txBox="1">
            <a:spLocks noChangeArrowheads="1"/>
          </p:cNvSpPr>
          <p:nvPr/>
        </p:nvSpPr>
        <p:spPr bwMode="auto">
          <a:xfrm>
            <a:off x="6324600" y="4724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6</a:t>
            </a:r>
          </a:p>
        </p:txBody>
      </p:sp>
      <p:sp>
        <p:nvSpPr>
          <p:cNvPr id="33887" name="Text Box 95"/>
          <p:cNvSpPr txBox="1">
            <a:spLocks noChangeArrowheads="1"/>
          </p:cNvSpPr>
          <p:nvPr/>
        </p:nvSpPr>
        <p:spPr bwMode="auto">
          <a:xfrm>
            <a:off x="5791200" y="2590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33888" name="Text Box 96"/>
          <p:cNvSpPr txBox="1">
            <a:spLocks noChangeArrowheads="1"/>
          </p:cNvSpPr>
          <p:nvPr/>
        </p:nvSpPr>
        <p:spPr bwMode="auto">
          <a:xfrm>
            <a:off x="6324600" y="3200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3889" name="Text Box 97"/>
          <p:cNvSpPr txBox="1">
            <a:spLocks noChangeArrowheads="1"/>
          </p:cNvSpPr>
          <p:nvPr/>
        </p:nvSpPr>
        <p:spPr bwMode="auto">
          <a:xfrm>
            <a:off x="6934200" y="4114800"/>
            <a:ext cx="361950" cy="304800"/>
          </a:xfrm>
          <a:prstGeom prst="rect">
            <a:avLst/>
          </a:prstGeom>
          <a:noFill/>
          <a:ln w="9525">
            <a:noFill/>
            <a:miter lim="800000"/>
            <a:headEnd/>
            <a:tailEnd/>
          </a:ln>
          <a:effectLst/>
        </p:spPr>
        <p:txBody>
          <a:bodyPr wrap="none">
            <a:spAutoFit/>
          </a:bodyPr>
          <a:lstStyle/>
          <a:p>
            <a:r>
              <a:rPr lang="en-US" altLang="el-GR" sz="1400">
                <a:solidFill>
                  <a:srgbClr val="0000FF"/>
                </a:solidFill>
              </a:rPr>
              <a:t>10</a:t>
            </a:r>
          </a:p>
        </p:txBody>
      </p:sp>
      <p:sp>
        <p:nvSpPr>
          <p:cNvPr id="33890" name="Text Box 98"/>
          <p:cNvSpPr txBox="1">
            <a:spLocks noChangeArrowheads="1"/>
          </p:cNvSpPr>
          <p:nvPr/>
        </p:nvSpPr>
        <p:spPr bwMode="auto">
          <a:xfrm>
            <a:off x="5105400" y="3200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33891" name="Text Box 99"/>
          <p:cNvSpPr txBox="1">
            <a:spLocks noChangeArrowheads="1"/>
          </p:cNvSpPr>
          <p:nvPr/>
        </p:nvSpPr>
        <p:spPr bwMode="auto">
          <a:xfrm>
            <a:off x="6705600" y="23622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33892" name="Text Box 100"/>
          <p:cNvSpPr txBox="1">
            <a:spLocks noChangeArrowheads="1"/>
          </p:cNvSpPr>
          <p:nvPr/>
        </p:nvSpPr>
        <p:spPr bwMode="auto">
          <a:xfrm>
            <a:off x="8305800" y="23622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33893" name="Text Box 101"/>
          <p:cNvSpPr txBox="1">
            <a:spLocks noChangeArrowheads="1"/>
          </p:cNvSpPr>
          <p:nvPr/>
        </p:nvSpPr>
        <p:spPr bwMode="auto">
          <a:xfrm>
            <a:off x="5715000" y="38862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33894" name="Text Box 102"/>
          <p:cNvSpPr txBox="1">
            <a:spLocks noChangeArrowheads="1"/>
          </p:cNvSpPr>
          <p:nvPr/>
        </p:nvSpPr>
        <p:spPr bwMode="auto">
          <a:xfrm>
            <a:off x="7467600" y="3276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33895" name="Text Box 103"/>
          <p:cNvSpPr txBox="1">
            <a:spLocks noChangeArrowheads="1"/>
          </p:cNvSpPr>
          <p:nvPr/>
        </p:nvSpPr>
        <p:spPr bwMode="auto">
          <a:xfrm>
            <a:off x="8229600" y="33528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33896" name="Text Box 104"/>
          <p:cNvSpPr txBox="1">
            <a:spLocks noChangeArrowheads="1"/>
          </p:cNvSpPr>
          <p:nvPr/>
        </p:nvSpPr>
        <p:spPr bwMode="auto">
          <a:xfrm>
            <a:off x="74676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33897" name="Text Box 105"/>
          <p:cNvSpPr txBox="1">
            <a:spLocks noChangeArrowheads="1"/>
          </p:cNvSpPr>
          <p:nvPr/>
        </p:nvSpPr>
        <p:spPr bwMode="auto">
          <a:xfrm>
            <a:off x="5867400" y="5562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33898" name="Text Box 106"/>
          <p:cNvSpPr txBox="1">
            <a:spLocks noChangeArrowheads="1"/>
          </p:cNvSpPr>
          <p:nvPr/>
        </p:nvSpPr>
        <p:spPr bwMode="auto">
          <a:xfrm>
            <a:off x="8229600" y="53340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33899" name="Text Box 107"/>
          <p:cNvSpPr txBox="1">
            <a:spLocks noChangeArrowheads="1"/>
          </p:cNvSpPr>
          <p:nvPr/>
        </p:nvSpPr>
        <p:spPr bwMode="auto">
          <a:xfrm>
            <a:off x="6858000" y="60198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33900" name="AutoShape 108"/>
          <p:cNvCxnSpPr>
            <a:cxnSpLocks noChangeShapeType="1"/>
            <a:stCxn id="33854" idx="4"/>
            <a:endCxn id="33867" idx="0"/>
          </p:cNvCxnSpPr>
          <p:nvPr/>
        </p:nvCxnSpPr>
        <p:spPr bwMode="auto">
          <a:xfrm>
            <a:off x="5867400" y="4267200"/>
            <a:ext cx="152400" cy="1219200"/>
          </a:xfrm>
          <a:prstGeom prst="straightConnector1">
            <a:avLst/>
          </a:prstGeom>
          <a:noFill/>
          <a:ln w="9525">
            <a:solidFill>
              <a:srgbClr val="0000FF"/>
            </a:solidFill>
            <a:round/>
            <a:headEnd/>
            <a:tailEnd/>
          </a:ln>
          <a:effectLst/>
        </p:spPr>
      </p:cxn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Oval 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4819" name="Oval 3"/>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34820" name="AutoShape 4"/>
          <p:cNvCxnSpPr>
            <a:cxnSpLocks noChangeShapeType="1"/>
            <a:stCxn id="34818" idx="6"/>
            <a:endCxn id="34819"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34821"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4822" name="Oval 6"/>
          <p:cNvSpPr>
            <a:spLocks noChangeArrowheads="1"/>
          </p:cNvSpPr>
          <p:nvPr/>
        </p:nvSpPr>
        <p:spPr bwMode="auto">
          <a:xfrm>
            <a:off x="2514600" y="2971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4823"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4824" name="Oval 8"/>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4825" name="Oval 9"/>
          <p:cNvSpPr>
            <a:spLocks noChangeArrowheads="1"/>
          </p:cNvSpPr>
          <p:nvPr/>
        </p:nvSpPr>
        <p:spPr bwMode="auto">
          <a:xfrm>
            <a:off x="3276600" y="3048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4826" name="Oval 10"/>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34827" name="AutoShape 11"/>
          <p:cNvCxnSpPr>
            <a:cxnSpLocks noChangeShapeType="1"/>
            <a:stCxn id="34818" idx="3"/>
            <a:endCxn id="34823"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34828" name="AutoShape 12"/>
          <p:cNvCxnSpPr>
            <a:cxnSpLocks noChangeShapeType="1"/>
            <a:stCxn id="34823" idx="5"/>
            <a:endCxn id="34824" idx="1"/>
          </p:cNvCxnSpPr>
          <p:nvPr/>
        </p:nvCxnSpPr>
        <p:spPr bwMode="auto">
          <a:xfrm>
            <a:off x="1152525" y="3971925"/>
            <a:ext cx="819150" cy="1809750"/>
          </a:xfrm>
          <a:prstGeom prst="straightConnector1">
            <a:avLst/>
          </a:prstGeom>
          <a:noFill/>
          <a:ln w="9525">
            <a:solidFill>
              <a:srgbClr val="0000FF"/>
            </a:solidFill>
            <a:round/>
            <a:headEnd/>
            <a:tailEnd/>
          </a:ln>
          <a:effectLst/>
        </p:spPr>
      </p:cxnSp>
      <p:cxnSp>
        <p:nvCxnSpPr>
          <p:cNvPr id="34829" name="AutoShape 13"/>
          <p:cNvCxnSpPr>
            <a:cxnSpLocks noChangeShapeType="1"/>
            <a:stCxn id="34824" idx="7"/>
            <a:endCxn id="34826" idx="4"/>
          </p:cNvCxnSpPr>
          <p:nvPr/>
        </p:nvCxnSpPr>
        <p:spPr bwMode="auto">
          <a:xfrm flipV="1">
            <a:off x="2295525" y="4495800"/>
            <a:ext cx="447675" cy="1285875"/>
          </a:xfrm>
          <a:prstGeom prst="straightConnector1">
            <a:avLst/>
          </a:prstGeom>
          <a:noFill/>
          <a:ln w="9525">
            <a:solidFill>
              <a:srgbClr val="0000FF"/>
            </a:solidFill>
            <a:round/>
            <a:headEnd/>
            <a:tailEnd/>
          </a:ln>
          <a:effectLst/>
        </p:spPr>
      </p:cxnSp>
      <p:cxnSp>
        <p:nvCxnSpPr>
          <p:cNvPr id="34830" name="AutoShape 14"/>
          <p:cNvCxnSpPr>
            <a:cxnSpLocks noChangeShapeType="1"/>
            <a:stCxn id="34825" idx="3"/>
            <a:endCxn id="34826"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34831" name="AutoShape 15"/>
          <p:cNvCxnSpPr>
            <a:cxnSpLocks noChangeShapeType="1"/>
            <a:stCxn id="34822" idx="4"/>
            <a:endCxn id="34826" idx="0"/>
          </p:cNvCxnSpPr>
          <p:nvPr/>
        </p:nvCxnSpPr>
        <p:spPr bwMode="auto">
          <a:xfrm>
            <a:off x="2743200" y="3429000"/>
            <a:ext cx="0" cy="609600"/>
          </a:xfrm>
          <a:prstGeom prst="straightConnector1">
            <a:avLst/>
          </a:prstGeom>
          <a:noFill/>
          <a:ln w="9525">
            <a:solidFill>
              <a:srgbClr val="FFFF00"/>
            </a:solidFill>
            <a:round/>
            <a:headEnd/>
            <a:tailEnd/>
          </a:ln>
          <a:effectLst/>
        </p:spPr>
      </p:cxnSp>
      <p:cxnSp>
        <p:nvCxnSpPr>
          <p:cNvPr id="34832" name="AutoShape 16"/>
          <p:cNvCxnSpPr>
            <a:cxnSpLocks noChangeShapeType="1"/>
            <a:stCxn id="34818" idx="4"/>
            <a:endCxn id="34824" idx="0"/>
          </p:cNvCxnSpPr>
          <p:nvPr/>
        </p:nvCxnSpPr>
        <p:spPr bwMode="auto">
          <a:xfrm>
            <a:off x="1981200" y="2514600"/>
            <a:ext cx="152400" cy="3200400"/>
          </a:xfrm>
          <a:prstGeom prst="straightConnector1">
            <a:avLst/>
          </a:prstGeom>
          <a:noFill/>
          <a:ln w="9525">
            <a:solidFill>
              <a:srgbClr val="0000FF"/>
            </a:solidFill>
            <a:round/>
            <a:headEnd/>
            <a:tailEnd/>
          </a:ln>
          <a:effectLst/>
        </p:spPr>
      </p:cxnSp>
      <p:cxnSp>
        <p:nvCxnSpPr>
          <p:cNvPr id="34833" name="AutoShape 17"/>
          <p:cNvCxnSpPr>
            <a:cxnSpLocks noChangeShapeType="1"/>
            <a:stCxn id="34819" idx="3"/>
            <a:endCxn id="34822" idx="7"/>
          </p:cNvCxnSpPr>
          <p:nvPr/>
        </p:nvCxnSpPr>
        <p:spPr bwMode="auto">
          <a:xfrm flipH="1">
            <a:off x="2905125" y="2447925"/>
            <a:ext cx="514350" cy="590550"/>
          </a:xfrm>
          <a:prstGeom prst="straightConnector1">
            <a:avLst/>
          </a:prstGeom>
          <a:noFill/>
          <a:ln w="9525">
            <a:solidFill>
              <a:srgbClr val="FFFF00"/>
            </a:solidFill>
            <a:round/>
            <a:headEnd/>
            <a:tailEnd/>
          </a:ln>
          <a:effectLst/>
        </p:spPr>
      </p:cxnSp>
      <p:cxnSp>
        <p:nvCxnSpPr>
          <p:cNvPr id="34834" name="AutoShape 18"/>
          <p:cNvCxnSpPr>
            <a:cxnSpLocks noChangeShapeType="1"/>
            <a:stCxn id="34819" idx="4"/>
            <a:endCxn id="34825" idx="0"/>
          </p:cNvCxnSpPr>
          <p:nvPr/>
        </p:nvCxnSpPr>
        <p:spPr bwMode="auto">
          <a:xfrm flipH="1">
            <a:off x="3505200" y="2514600"/>
            <a:ext cx="76200" cy="533400"/>
          </a:xfrm>
          <a:prstGeom prst="straightConnector1">
            <a:avLst/>
          </a:prstGeom>
          <a:noFill/>
          <a:ln w="9525">
            <a:solidFill>
              <a:srgbClr val="FFFF00"/>
            </a:solidFill>
            <a:round/>
            <a:headEnd/>
            <a:tailEnd/>
          </a:ln>
          <a:effectLst/>
        </p:spPr>
      </p:cxnSp>
      <p:sp>
        <p:nvSpPr>
          <p:cNvPr id="34835"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34836" name="Oval 20"/>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4837" name="Oval 21"/>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4838"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34839" name="AutoShape 23"/>
          <p:cNvCxnSpPr>
            <a:cxnSpLocks noChangeShapeType="1"/>
            <a:stCxn id="34824" idx="6"/>
            <a:endCxn id="34836"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34840" name="AutoShape 24"/>
          <p:cNvCxnSpPr>
            <a:cxnSpLocks noChangeShapeType="1"/>
            <a:stCxn id="34824" idx="2"/>
            <a:endCxn id="34837"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34841" name="AutoShape 25"/>
          <p:cNvCxnSpPr>
            <a:cxnSpLocks noChangeShapeType="1"/>
            <a:stCxn id="34823" idx="1"/>
            <a:endCxn id="34838"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34842" name="AutoShape 26"/>
          <p:cNvCxnSpPr>
            <a:cxnSpLocks noChangeShapeType="1"/>
            <a:stCxn id="34836" idx="1"/>
            <a:endCxn id="34826" idx="5"/>
          </p:cNvCxnSpPr>
          <p:nvPr/>
        </p:nvCxnSpPr>
        <p:spPr bwMode="auto">
          <a:xfrm flipH="1" flipV="1">
            <a:off x="2905125" y="4429125"/>
            <a:ext cx="438150" cy="666750"/>
          </a:xfrm>
          <a:prstGeom prst="straightConnector1">
            <a:avLst/>
          </a:prstGeom>
          <a:noFill/>
          <a:ln w="9525">
            <a:solidFill>
              <a:srgbClr val="0000FF"/>
            </a:solidFill>
            <a:round/>
            <a:headEnd/>
            <a:tailEnd/>
          </a:ln>
          <a:effectLst/>
        </p:spPr>
      </p:cxnSp>
      <p:cxnSp>
        <p:nvCxnSpPr>
          <p:cNvPr id="34843" name="AutoShape 27"/>
          <p:cNvCxnSpPr>
            <a:cxnSpLocks noChangeShapeType="1"/>
            <a:stCxn id="34825" idx="4"/>
            <a:endCxn id="34836" idx="0"/>
          </p:cNvCxnSpPr>
          <p:nvPr/>
        </p:nvCxnSpPr>
        <p:spPr bwMode="auto">
          <a:xfrm>
            <a:off x="3505200" y="3505200"/>
            <a:ext cx="0" cy="1524000"/>
          </a:xfrm>
          <a:prstGeom prst="straightConnector1">
            <a:avLst/>
          </a:prstGeom>
          <a:noFill/>
          <a:ln w="9525">
            <a:solidFill>
              <a:srgbClr val="0000FF"/>
            </a:solidFill>
            <a:round/>
            <a:headEnd/>
            <a:tailEnd/>
          </a:ln>
          <a:effectLst/>
        </p:spPr>
      </p:cxnSp>
      <p:cxnSp>
        <p:nvCxnSpPr>
          <p:cNvPr id="34844" name="AutoShape 28"/>
          <p:cNvCxnSpPr>
            <a:cxnSpLocks noChangeShapeType="1"/>
            <a:stCxn id="34838" idx="7"/>
            <a:endCxn id="34818"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34845"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1</a:t>
            </a:r>
          </a:p>
        </p:txBody>
      </p:sp>
      <p:sp>
        <p:nvSpPr>
          <p:cNvPr id="34846"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34847"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34848"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34849"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1</a:t>
            </a:r>
          </a:p>
        </p:txBody>
      </p:sp>
      <p:sp>
        <p:nvSpPr>
          <p:cNvPr id="34850"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3</a:t>
            </a:r>
          </a:p>
        </p:txBody>
      </p:sp>
      <p:sp>
        <p:nvSpPr>
          <p:cNvPr id="34851"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34852"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34853"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4</a:t>
            </a:r>
          </a:p>
        </p:txBody>
      </p:sp>
      <p:sp>
        <p:nvSpPr>
          <p:cNvPr id="34854"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4855"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34856"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6</a:t>
            </a:r>
          </a:p>
        </p:txBody>
      </p:sp>
      <p:sp>
        <p:nvSpPr>
          <p:cNvPr id="34857"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4858"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4859"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solidFill>
                  <a:srgbClr val="0000FF"/>
                </a:solidFill>
              </a:rPr>
              <a:t>10</a:t>
            </a:r>
          </a:p>
        </p:txBody>
      </p:sp>
      <p:sp>
        <p:nvSpPr>
          <p:cNvPr id="34860"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34861"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34862"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34863"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34864"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34865"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34866"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34867"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34868"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34869"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34870" name="AutoShape 54"/>
          <p:cNvCxnSpPr>
            <a:cxnSpLocks noChangeShapeType="1"/>
            <a:stCxn id="34823" idx="4"/>
            <a:endCxn id="34837" idx="0"/>
          </p:cNvCxnSpPr>
          <p:nvPr/>
        </p:nvCxnSpPr>
        <p:spPr bwMode="auto">
          <a:xfrm>
            <a:off x="990600" y="4038600"/>
            <a:ext cx="152400" cy="1219200"/>
          </a:xfrm>
          <a:prstGeom prst="straightConnector1">
            <a:avLst/>
          </a:prstGeom>
          <a:noFill/>
          <a:ln w="9525">
            <a:solidFill>
              <a:srgbClr val="0000FF"/>
            </a:solidFill>
            <a:round/>
            <a:headEnd/>
            <a:tailEnd/>
          </a:ln>
          <a:effectLst/>
        </p:spPr>
      </p:cxnSp>
      <p:sp>
        <p:nvSpPr>
          <p:cNvPr id="34871" name="Text Box 55"/>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Old Graph</a:t>
            </a:r>
          </a:p>
        </p:txBody>
      </p:sp>
      <p:sp>
        <p:nvSpPr>
          <p:cNvPr id="34872" name="Text Box 56"/>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New Graph</a:t>
            </a:r>
          </a:p>
        </p:txBody>
      </p:sp>
      <p:sp>
        <p:nvSpPr>
          <p:cNvPr id="34873" name="Oval 57"/>
          <p:cNvSpPr>
            <a:spLocks noChangeAspect="1" noChangeArrowheads="1"/>
          </p:cNvSpPr>
          <p:nvPr/>
        </p:nvSpPr>
        <p:spPr bwMode="auto">
          <a:xfrm>
            <a:off x="6629400" y="2286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4874" name="Oval 58"/>
          <p:cNvSpPr>
            <a:spLocks noChangeArrowheads="1"/>
          </p:cNvSpPr>
          <p:nvPr/>
        </p:nvSpPr>
        <p:spPr bwMode="auto">
          <a:xfrm>
            <a:off x="8229600" y="2286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4875" name="AutoShape 59"/>
          <p:cNvCxnSpPr>
            <a:cxnSpLocks noChangeShapeType="1"/>
            <a:stCxn id="34873" idx="6"/>
            <a:endCxn id="34874" idx="2"/>
          </p:cNvCxnSpPr>
          <p:nvPr/>
        </p:nvCxnSpPr>
        <p:spPr bwMode="auto">
          <a:xfrm>
            <a:off x="7086600" y="2514600"/>
            <a:ext cx="1143000" cy="0"/>
          </a:xfrm>
          <a:prstGeom prst="straightConnector1">
            <a:avLst/>
          </a:prstGeom>
          <a:noFill/>
          <a:ln w="9525">
            <a:solidFill>
              <a:schemeClr val="tx1"/>
            </a:solidFill>
            <a:round/>
            <a:headEnd/>
            <a:tailEnd/>
          </a:ln>
          <a:effectLst/>
        </p:spPr>
      </p:cxnSp>
      <p:sp>
        <p:nvSpPr>
          <p:cNvPr id="34876" name="Text Box 60"/>
          <p:cNvSpPr txBox="1">
            <a:spLocks noChangeArrowheads="1"/>
          </p:cNvSpPr>
          <p:nvPr/>
        </p:nvSpPr>
        <p:spPr bwMode="auto">
          <a:xfrm>
            <a:off x="7543800" y="22860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34877" name="Oval 61"/>
          <p:cNvSpPr>
            <a:spLocks noChangeArrowheads="1"/>
          </p:cNvSpPr>
          <p:nvPr/>
        </p:nvSpPr>
        <p:spPr bwMode="auto">
          <a:xfrm>
            <a:off x="7391400" y="3200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4878" name="Oval 62"/>
          <p:cNvSpPr>
            <a:spLocks noChangeArrowheads="1"/>
          </p:cNvSpPr>
          <p:nvPr/>
        </p:nvSpPr>
        <p:spPr bwMode="auto">
          <a:xfrm>
            <a:off x="5638800" y="3810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4879" name="Oval 63"/>
          <p:cNvSpPr>
            <a:spLocks noChangeArrowheads="1"/>
          </p:cNvSpPr>
          <p:nvPr/>
        </p:nvSpPr>
        <p:spPr bwMode="auto">
          <a:xfrm>
            <a:off x="6781800" y="59436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4880" name="Oval 64"/>
          <p:cNvSpPr>
            <a:spLocks noChangeArrowheads="1"/>
          </p:cNvSpPr>
          <p:nvPr/>
        </p:nvSpPr>
        <p:spPr bwMode="auto">
          <a:xfrm>
            <a:off x="8153400" y="3276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4881" name="Oval 65"/>
          <p:cNvSpPr>
            <a:spLocks noChangeArrowheads="1"/>
          </p:cNvSpPr>
          <p:nvPr/>
        </p:nvSpPr>
        <p:spPr bwMode="auto">
          <a:xfrm>
            <a:off x="73914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4882" name="AutoShape 66"/>
          <p:cNvCxnSpPr>
            <a:cxnSpLocks noChangeShapeType="1"/>
            <a:stCxn id="34873" idx="3"/>
            <a:endCxn id="34878" idx="7"/>
          </p:cNvCxnSpPr>
          <p:nvPr/>
        </p:nvCxnSpPr>
        <p:spPr bwMode="auto">
          <a:xfrm flipH="1">
            <a:off x="6029325" y="2676525"/>
            <a:ext cx="666750" cy="1200150"/>
          </a:xfrm>
          <a:prstGeom prst="straightConnector1">
            <a:avLst/>
          </a:prstGeom>
          <a:noFill/>
          <a:ln w="9525">
            <a:solidFill>
              <a:srgbClr val="FFFF00"/>
            </a:solidFill>
            <a:round/>
            <a:headEnd/>
            <a:tailEnd/>
          </a:ln>
          <a:effectLst/>
        </p:spPr>
      </p:cxnSp>
      <p:cxnSp>
        <p:nvCxnSpPr>
          <p:cNvPr id="34883" name="AutoShape 67"/>
          <p:cNvCxnSpPr>
            <a:cxnSpLocks noChangeShapeType="1"/>
            <a:stCxn id="34878" idx="5"/>
            <a:endCxn id="34879" idx="1"/>
          </p:cNvCxnSpPr>
          <p:nvPr/>
        </p:nvCxnSpPr>
        <p:spPr bwMode="auto">
          <a:xfrm>
            <a:off x="6029325" y="4200525"/>
            <a:ext cx="819150" cy="1809750"/>
          </a:xfrm>
          <a:prstGeom prst="straightConnector1">
            <a:avLst/>
          </a:prstGeom>
          <a:noFill/>
          <a:ln w="9525">
            <a:solidFill>
              <a:srgbClr val="0000FF"/>
            </a:solidFill>
            <a:round/>
            <a:headEnd/>
            <a:tailEnd/>
          </a:ln>
          <a:effectLst/>
        </p:spPr>
      </p:cxnSp>
      <p:cxnSp>
        <p:nvCxnSpPr>
          <p:cNvPr id="34884" name="AutoShape 68"/>
          <p:cNvCxnSpPr>
            <a:cxnSpLocks noChangeShapeType="1"/>
            <a:stCxn id="34879" idx="7"/>
            <a:endCxn id="34881" idx="4"/>
          </p:cNvCxnSpPr>
          <p:nvPr/>
        </p:nvCxnSpPr>
        <p:spPr bwMode="auto">
          <a:xfrm flipV="1">
            <a:off x="7172325" y="4724400"/>
            <a:ext cx="447675" cy="1285875"/>
          </a:xfrm>
          <a:prstGeom prst="straightConnector1">
            <a:avLst/>
          </a:prstGeom>
          <a:noFill/>
          <a:ln w="9525">
            <a:solidFill>
              <a:srgbClr val="0000FF"/>
            </a:solidFill>
            <a:round/>
            <a:headEnd/>
            <a:tailEnd/>
          </a:ln>
          <a:effectLst/>
        </p:spPr>
      </p:cxnSp>
      <p:cxnSp>
        <p:nvCxnSpPr>
          <p:cNvPr id="34885" name="AutoShape 69"/>
          <p:cNvCxnSpPr>
            <a:cxnSpLocks noChangeShapeType="1"/>
            <a:stCxn id="34880" idx="3"/>
            <a:endCxn id="34881" idx="7"/>
          </p:cNvCxnSpPr>
          <p:nvPr/>
        </p:nvCxnSpPr>
        <p:spPr bwMode="auto">
          <a:xfrm flipH="1">
            <a:off x="7781925" y="3667125"/>
            <a:ext cx="438150" cy="666750"/>
          </a:xfrm>
          <a:prstGeom prst="straightConnector1">
            <a:avLst/>
          </a:prstGeom>
          <a:noFill/>
          <a:ln w="9525">
            <a:solidFill>
              <a:srgbClr val="FFFF00"/>
            </a:solidFill>
            <a:round/>
            <a:headEnd/>
            <a:tailEnd/>
          </a:ln>
          <a:effectLst/>
        </p:spPr>
      </p:cxnSp>
      <p:cxnSp>
        <p:nvCxnSpPr>
          <p:cNvPr id="34886" name="AutoShape 70"/>
          <p:cNvCxnSpPr>
            <a:cxnSpLocks noChangeShapeType="1"/>
            <a:stCxn id="34877" idx="4"/>
            <a:endCxn id="34881" idx="0"/>
          </p:cNvCxnSpPr>
          <p:nvPr/>
        </p:nvCxnSpPr>
        <p:spPr bwMode="auto">
          <a:xfrm>
            <a:off x="7620000" y="3657600"/>
            <a:ext cx="0" cy="609600"/>
          </a:xfrm>
          <a:prstGeom prst="straightConnector1">
            <a:avLst/>
          </a:prstGeom>
          <a:noFill/>
          <a:ln w="9525">
            <a:solidFill>
              <a:schemeClr val="tx1"/>
            </a:solidFill>
            <a:round/>
            <a:headEnd/>
            <a:tailEnd/>
          </a:ln>
          <a:effectLst/>
        </p:spPr>
      </p:cxnSp>
      <p:cxnSp>
        <p:nvCxnSpPr>
          <p:cNvPr id="34887" name="AutoShape 71"/>
          <p:cNvCxnSpPr>
            <a:cxnSpLocks noChangeShapeType="1"/>
            <a:stCxn id="34873" idx="4"/>
            <a:endCxn id="34879" idx="0"/>
          </p:cNvCxnSpPr>
          <p:nvPr/>
        </p:nvCxnSpPr>
        <p:spPr bwMode="auto">
          <a:xfrm>
            <a:off x="6858000" y="2743200"/>
            <a:ext cx="152400" cy="3200400"/>
          </a:xfrm>
          <a:prstGeom prst="straightConnector1">
            <a:avLst/>
          </a:prstGeom>
          <a:noFill/>
          <a:ln w="9525">
            <a:solidFill>
              <a:srgbClr val="0000FF"/>
            </a:solidFill>
            <a:round/>
            <a:headEnd/>
            <a:tailEnd/>
          </a:ln>
          <a:effectLst/>
        </p:spPr>
      </p:cxnSp>
      <p:cxnSp>
        <p:nvCxnSpPr>
          <p:cNvPr id="34888" name="AutoShape 72"/>
          <p:cNvCxnSpPr>
            <a:cxnSpLocks noChangeShapeType="1"/>
            <a:stCxn id="34874" idx="3"/>
            <a:endCxn id="34877" idx="7"/>
          </p:cNvCxnSpPr>
          <p:nvPr/>
        </p:nvCxnSpPr>
        <p:spPr bwMode="auto">
          <a:xfrm flipH="1">
            <a:off x="7781925" y="2676525"/>
            <a:ext cx="514350" cy="590550"/>
          </a:xfrm>
          <a:prstGeom prst="straightConnector1">
            <a:avLst/>
          </a:prstGeom>
          <a:noFill/>
          <a:ln w="9525">
            <a:solidFill>
              <a:schemeClr val="tx1"/>
            </a:solidFill>
            <a:round/>
            <a:headEnd/>
            <a:tailEnd/>
          </a:ln>
          <a:effectLst/>
        </p:spPr>
      </p:cxnSp>
      <p:cxnSp>
        <p:nvCxnSpPr>
          <p:cNvPr id="34889" name="AutoShape 73"/>
          <p:cNvCxnSpPr>
            <a:cxnSpLocks noChangeShapeType="1"/>
          </p:cNvCxnSpPr>
          <p:nvPr/>
        </p:nvCxnSpPr>
        <p:spPr bwMode="auto">
          <a:xfrm flipH="1">
            <a:off x="8382000" y="2743200"/>
            <a:ext cx="76200" cy="533400"/>
          </a:xfrm>
          <a:prstGeom prst="straightConnector1">
            <a:avLst/>
          </a:prstGeom>
          <a:noFill/>
          <a:ln w="9525">
            <a:solidFill>
              <a:schemeClr val="tx1"/>
            </a:solidFill>
            <a:round/>
            <a:headEnd/>
            <a:tailEnd/>
          </a:ln>
          <a:effectLst/>
        </p:spPr>
      </p:cxnSp>
      <p:sp>
        <p:nvSpPr>
          <p:cNvPr id="34890" name="Oval 74"/>
          <p:cNvSpPr>
            <a:spLocks noChangeArrowheads="1"/>
          </p:cNvSpPr>
          <p:nvPr/>
        </p:nvSpPr>
        <p:spPr bwMode="auto">
          <a:xfrm>
            <a:off x="8153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4891" name="Oval 75"/>
          <p:cNvSpPr>
            <a:spLocks noChangeArrowheads="1"/>
          </p:cNvSpPr>
          <p:nvPr/>
        </p:nvSpPr>
        <p:spPr bwMode="auto">
          <a:xfrm>
            <a:off x="5791200" y="5486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4892" name="Oval 76"/>
          <p:cNvSpPr>
            <a:spLocks noChangeArrowheads="1"/>
          </p:cNvSpPr>
          <p:nvPr/>
        </p:nvSpPr>
        <p:spPr bwMode="auto">
          <a:xfrm>
            <a:off x="5029200" y="3124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4893" name="AutoShape 77"/>
          <p:cNvCxnSpPr>
            <a:cxnSpLocks noChangeShapeType="1"/>
            <a:stCxn id="34879" idx="6"/>
            <a:endCxn id="34890" idx="3"/>
          </p:cNvCxnSpPr>
          <p:nvPr/>
        </p:nvCxnSpPr>
        <p:spPr bwMode="auto">
          <a:xfrm flipV="1">
            <a:off x="7239000" y="5648325"/>
            <a:ext cx="981075" cy="523875"/>
          </a:xfrm>
          <a:prstGeom prst="straightConnector1">
            <a:avLst/>
          </a:prstGeom>
          <a:noFill/>
          <a:ln w="9525">
            <a:solidFill>
              <a:srgbClr val="FFFF00"/>
            </a:solidFill>
            <a:round/>
            <a:headEnd/>
            <a:tailEnd/>
          </a:ln>
          <a:effectLst/>
        </p:spPr>
      </p:cxnSp>
      <p:cxnSp>
        <p:nvCxnSpPr>
          <p:cNvPr id="34894" name="AutoShape 78"/>
          <p:cNvCxnSpPr>
            <a:cxnSpLocks noChangeShapeType="1"/>
          </p:cNvCxnSpPr>
          <p:nvPr/>
        </p:nvCxnSpPr>
        <p:spPr bwMode="auto">
          <a:xfrm flipH="1" flipV="1">
            <a:off x="6172200" y="5867400"/>
            <a:ext cx="600075" cy="295275"/>
          </a:xfrm>
          <a:prstGeom prst="straightConnector1">
            <a:avLst/>
          </a:prstGeom>
          <a:noFill/>
          <a:ln w="9525">
            <a:solidFill>
              <a:srgbClr val="FFFF00"/>
            </a:solidFill>
            <a:round/>
            <a:headEnd/>
            <a:tailEnd/>
          </a:ln>
          <a:effectLst/>
        </p:spPr>
      </p:cxnSp>
      <p:cxnSp>
        <p:nvCxnSpPr>
          <p:cNvPr id="34895" name="AutoShape 79"/>
          <p:cNvCxnSpPr>
            <a:cxnSpLocks noChangeShapeType="1"/>
            <a:stCxn id="34878" idx="1"/>
            <a:endCxn id="34892" idx="5"/>
          </p:cNvCxnSpPr>
          <p:nvPr/>
        </p:nvCxnSpPr>
        <p:spPr bwMode="auto">
          <a:xfrm flipH="1" flipV="1">
            <a:off x="5419725" y="3514725"/>
            <a:ext cx="285750" cy="361950"/>
          </a:xfrm>
          <a:prstGeom prst="straightConnector1">
            <a:avLst/>
          </a:prstGeom>
          <a:noFill/>
          <a:ln w="9525">
            <a:solidFill>
              <a:schemeClr val="tx1"/>
            </a:solidFill>
            <a:round/>
            <a:headEnd/>
            <a:tailEnd/>
          </a:ln>
          <a:effectLst/>
        </p:spPr>
      </p:cxnSp>
      <p:cxnSp>
        <p:nvCxnSpPr>
          <p:cNvPr id="34896" name="AutoShape 80"/>
          <p:cNvCxnSpPr>
            <a:cxnSpLocks noChangeShapeType="1"/>
            <a:stCxn id="34890" idx="1"/>
            <a:endCxn id="34881" idx="5"/>
          </p:cNvCxnSpPr>
          <p:nvPr/>
        </p:nvCxnSpPr>
        <p:spPr bwMode="auto">
          <a:xfrm flipH="1" flipV="1">
            <a:off x="7781925" y="4657725"/>
            <a:ext cx="438150" cy="666750"/>
          </a:xfrm>
          <a:prstGeom prst="straightConnector1">
            <a:avLst/>
          </a:prstGeom>
          <a:noFill/>
          <a:ln w="9525">
            <a:solidFill>
              <a:srgbClr val="0000FF"/>
            </a:solidFill>
            <a:round/>
            <a:headEnd/>
            <a:tailEnd/>
          </a:ln>
          <a:effectLst/>
        </p:spPr>
      </p:cxnSp>
      <p:cxnSp>
        <p:nvCxnSpPr>
          <p:cNvPr id="34897" name="AutoShape 81"/>
          <p:cNvCxnSpPr>
            <a:cxnSpLocks noChangeShapeType="1"/>
            <a:stCxn id="34880" idx="4"/>
            <a:endCxn id="34890" idx="0"/>
          </p:cNvCxnSpPr>
          <p:nvPr/>
        </p:nvCxnSpPr>
        <p:spPr bwMode="auto">
          <a:xfrm>
            <a:off x="8382000" y="3733800"/>
            <a:ext cx="0" cy="1524000"/>
          </a:xfrm>
          <a:prstGeom prst="straightConnector1">
            <a:avLst/>
          </a:prstGeom>
          <a:noFill/>
          <a:ln w="9525">
            <a:solidFill>
              <a:srgbClr val="0000FF"/>
            </a:solidFill>
            <a:round/>
            <a:headEnd/>
            <a:tailEnd/>
          </a:ln>
          <a:effectLst/>
        </p:spPr>
      </p:cxnSp>
      <p:cxnSp>
        <p:nvCxnSpPr>
          <p:cNvPr id="34898" name="AutoShape 82"/>
          <p:cNvCxnSpPr>
            <a:cxnSpLocks noChangeShapeType="1"/>
            <a:stCxn id="34892" idx="7"/>
            <a:endCxn id="34873" idx="2"/>
          </p:cNvCxnSpPr>
          <p:nvPr/>
        </p:nvCxnSpPr>
        <p:spPr bwMode="auto">
          <a:xfrm flipV="1">
            <a:off x="5419725" y="2514600"/>
            <a:ext cx="1209675" cy="676275"/>
          </a:xfrm>
          <a:prstGeom prst="straightConnector1">
            <a:avLst/>
          </a:prstGeom>
          <a:noFill/>
          <a:ln w="9525">
            <a:solidFill>
              <a:schemeClr val="tx1"/>
            </a:solidFill>
            <a:round/>
            <a:headEnd/>
            <a:tailEnd/>
          </a:ln>
          <a:effectLst/>
        </p:spPr>
      </p:cxnSp>
      <p:sp>
        <p:nvSpPr>
          <p:cNvPr id="34899" name="Text Box 83"/>
          <p:cNvSpPr txBox="1">
            <a:spLocks noChangeArrowheads="1"/>
          </p:cNvSpPr>
          <p:nvPr/>
        </p:nvSpPr>
        <p:spPr bwMode="auto">
          <a:xfrm>
            <a:off x="5486400" y="34290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34900" name="Text Box 84"/>
          <p:cNvSpPr txBox="1">
            <a:spLocks noChangeArrowheads="1"/>
          </p:cNvSpPr>
          <p:nvPr/>
        </p:nvSpPr>
        <p:spPr bwMode="auto">
          <a:xfrm>
            <a:off x="7315200" y="3810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4901" name="Text Box 85"/>
          <p:cNvSpPr txBox="1">
            <a:spLocks noChangeArrowheads="1"/>
          </p:cNvSpPr>
          <p:nvPr/>
        </p:nvSpPr>
        <p:spPr bwMode="auto">
          <a:xfrm>
            <a:off x="7924800" y="3886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34902" name="Text Box 86"/>
          <p:cNvSpPr txBox="1">
            <a:spLocks noChangeArrowheads="1"/>
          </p:cNvSpPr>
          <p:nvPr/>
        </p:nvSpPr>
        <p:spPr bwMode="auto">
          <a:xfrm>
            <a:off x="7848600" y="27432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4903" name="Text Box 87"/>
          <p:cNvSpPr txBox="1">
            <a:spLocks noChangeArrowheads="1"/>
          </p:cNvSpPr>
          <p:nvPr/>
        </p:nvSpPr>
        <p:spPr bwMode="auto">
          <a:xfrm>
            <a:off x="8458200" y="2819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34904" name="Text Box 88"/>
          <p:cNvSpPr txBox="1">
            <a:spLocks noChangeArrowheads="1"/>
          </p:cNvSpPr>
          <p:nvPr/>
        </p:nvSpPr>
        <p:spPr bwMode="auto">
          <a:xfrm>
            <a:off x="7924800" y="4724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3</a:t>
            </a:r>
          </a:p>
        </p:txBody>
      </p:sp>
      <p:sp>
        <p:nvSpPr>
          <p:cNvPr id="34905" name="Text Box 89"/>
          <p:cNvSpPr txBox="1">
            <a:spLocks noChangeArrowheads="1"/>
          </p:cNvSpPr>
          <p:nvPr/>
        </p:nvSpPr>
        <p:spPr bwMode="auto">
          <a:xfrm>
            <a:off x="8382000" y="42672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34906" name="Text Box 90"/>
          <p:cNvSpPr txBox="1">
            <a:spLocks noChangeArrowheads="1"/>
          </p:cNvSpPr>
          <p:nvPr/>
        </p:nvSpPr>
        <p:spPr bwMode="auto">
          <a:xfrm>
            <a:off x="7772400" y="5867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34907" name="Text Box 91"/>
          <p:cNvSpPr txBox="1">
            <a:spLocks noChangeArrowheads="1"/>
          </p:cNvSpPr>
          <p:nvPr/>
        </p:nvSpPr>
        <p:spPr bwMode="auto">
          <a:xfrm>
            <a:off x="7391400" y="5105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4</a:t>
            </a:r>
          </a:p>
        </p:txBody>
      </p:sp>
      <p:sp>
        <p:nvSpPr>
          <p:cNvPr id="34908" name="Text Box 92"/>
          <p:cNvSpPr txBox="1">
            <a:spLocks noChangeArrowheads="1"/>
          </p:cNvSpPr>
          <p:nvPr/>
        </p:nvSpPr>
        <p:spPr bwMode="auto">
          <a:xfrm>
            <a:off x="6324600" y="59436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34909" name="Text Box 93"/>
          <p:cNvSpPr txBox="1">
            <a:spLocks noChangeArrowheads="1"/>
          </p:cNvSpPr>
          <p:nvPr/>
        </p:nvSpPr>
        <p:spPr bwMode="auto">
          <a:xfrm>
            <a:off x="5638800" y="4724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34910" name="Text Box 94"/>
          <p:cNvSpPr txBox="1">
            <a:spLocks noChangeArrowheads="1"/>
          </p:cNvSpPr>
          <p:nvPr/>
        </p:nvSpPr>
        <p:spPr bwMode="auto">
          <a:xfrm>
            <a:off x="6324600" y="4724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6</a:t>
            </a:r>
          </a:p>
        </p:txBody>
      </p:sp>
      <p:sp>
        <p:nvSpPr>
          <p:cNvPr id="34911" name="Text Box 95"/>
          <p:cNvSpPr txBox="1">
            <a:spLocks noChangeArrowheads="1"/>
          </p:cNvSpPr>
          <p:nvPr/>
        </p:nvSpPr>
        <p:spPr bwMode="auto">
          <a:xfrm>
            <a:off x="5791200" y="2590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34912" name="Text Box 96"/>
          <p:cNvSpPr txBox="1">
            <a:spLocks noChangeArrowheads="1"/>
          </p:cNvSpPr>
          <p:nvPr/>
        </p:nvSpPr>
        <p:spPr bwMode="auto">
          <a:xfrm>
            <a:off x="6324600" y="3200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4913" name="Text Box 97"/>
          <p:cNvSpPr txBox="1">
            <a:spLocks noChangeArrowheads="1"/>
          </p:cNvSpPr>
          <p:nvPr/>
        </p:nvSpPr>
        <p:spPr bwMode="auto">
          <a:xfrm>
            <a:off x="6934200" y="4114800"/>
            <a:ext cx="361950" cy="304800"/>
          </a:xfrm>
          <a:prstGeom prst="rect">
            <a:avLst/>
          </a:prstGeom>
          <a:noFill/>
          <a:ln w="9525">
            <a:noFill/>
            <a:miter lim="800000"/>
            <a:headEnd/>
            <a:tailEnd/>
          </a:ln>
          <a:effectLst/>
        </p:spPr>
        <p:txBody>
          <a:bodyPr wrap="none">
            <a:spAutoFit/>
          </a:bodyPr>
          <a:lstStyle/>
          <a:p>
            <a:r>
              <a:rPr lang="en-US" altLang="el-GR" sz="1400">
                <a:solidFill>
                  <a:srgbClr val="0000FF"/>
                </a:solidFill>
              </a:rPr>
              <a:t>10</a:t>
            </a:r>
          </a:p>
        </p:txBody>
      </p:sp>
      <p:sp>
        <p:nvSpPr>
          <p:cNvPr id="34914" name="Text Box 98"/>
          <p:cNvSpPr txBox="1">
            <a:spLocks noChangeArrowheads="1"/>
          </p:cNvSpPr>
          <p:nvPr/>
        </p:nvSpPr>
        <p:spPr bwMode="auto">
          <a:xfrm>
            <a:off x="5105400" y="3200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34915" name="Text Box 99"/>
          <p:cNvSpPr txBox="1">
            <a:spLocks noChangeArrowheads="1"/>
          </p:cNvSpPr>
          <p:nvPr/>
        </p:nvSpPr>
        <p:spPr bwMode="auto">
          <a:xfrm>
            <a:off x="6705600" y="23622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34916" name="Text Box 100"/>
          <p:cNvSpPr txBox="1">
            <a:spLocks noChangeArrowheads="1"/>
          </p:cNvSpPr>
          <p:nvPr/>
        </p:nvSpPr>
        <p:spPr bwMode="auto">
          <a:xfrm>
            <a:off x="8305800" y="23622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34917" name="Text Box 101"/>
          <p:cNvSpPr txBox="1">
            <a:spLocks noChangeArrowheads="1"/>
          </p:cNvSpPr>
          <p:nvPr/>
        </p:nvSpPr>
        <p:spPr bwMode="auto">
          <a:xfrm>
            <a:off x="5715000" y="38862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34918" name="Text Box 102"/>
          <p:cNvSpPr txBox="1">
            <a:spLocks noChangeArrowheads="1"/>
          </p:cNvSpPr>
          <p:nvPr/>
        </p:nvSpPr>
        <p:spPr bwMode="auto">
          <a:xfrm>
            <a:off x="7467600" y="3276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34919" name="Text Box 103"/>
          <p:cNvSpPr txBox="1">
            <a:spLocks noChangeArrowheads="1"/>
          </p:cNvSpPr>
          <p:nvPr/>
        </p:nvSpPr>
        <p:spPr bwMode="auto">
          <a:xfrm>
            <a:off x="8229600" y="33528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34920" name="Text Box 104"/>
          <p:cNvSpPr txBox="1">
            <a:spLocks noChangeArrowheads="1"/>
          </p:cNvSpPr>
          <p:nvPr/>
        </p:nvSpPr>
        <p:spPr bwMode="auto">
          <a:xfrm>
            <a:off x="74676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34921" name="Text Box 105"/>
          <p:cNvSpPr txBox="1">
            <a:spLocks noChangeArrowheads="1"/>
          </p:cNvSpPr>
          <p:nvPr/>
        </p:nvSpPr>
        <p:spPr bwMode="auto">
          <a:xfrm>
            <a:off x="5867400" y="5562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34922" name="Text Box 106"/>
          <p:cNvSpPr txBox="1">
            <a:spLocks noChangeArrowheads="1"/>
          </p:cNvSpPr>
          <p:nvPr/>
        </p:nvSpPr>
        <p:spPr bwMode="auto">
          <a:xfrm>
            <a:off x="8229600" y="53340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34923" name="Text Box 107"/>
          <p:cNvSpPr txBox="1">
            <a:spLocks noChangeArrowheads="1"/>
          </p:cNvSpPr>
          <p:nvPr/>
        </p:nvSpPr>
        <p:spPr bwMode="auto">
          <a:xfrm>
            <a:off x="6858000" y="60198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34924" name="AutoShape 108"/>
          <p:cNvCxnSpPr>
            <a:cxnSpLocks noChangeShapeType="1"/>
            <a:stCxn id="34878" idx="4"/>
            <a:endCxn id="34891" idx="0"/>
          </p:cNvCxnSpPr>
          <p:nvPr/>
        </p:nvCxnSpPr>
        <p:spPr bwMode="auto">
          <a:xfrm>
            <a:off x="5867400" y="4267200"/>
            <a:ext cx="152400" cy="1219200"/>
          </a:xfrm>
          <a:prstGeom prst="straightConnector1">
            <a:avLst/>
          </a:prstGeom>
          <a:noFill/>
          <a:ln w="9525">
            <a:solidFill>
              <a:srgbClr val="0000FF"/>
            </a:solidFill>
            <a:round/>
            <a:headEnd/>
            <a:tailEnd/>
          </a:ln>
          <a:effectLst/>
        </p:spPr>
      </p:cxn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Oval 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5843" name="Oval 3"/>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35844" name="AutoShape 4"/>
          <p:cNvCxnSpPr>
            <a:cxnSpLocks noChangeShapeType="1"/>
            <a:stCxn id="35842" idx="6"/>
            <a:endCxn id="35843"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35845"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5846" name="Oval 6"/>
          <p:cNvSpPr>
            <a:spLocks noChangeArrowheads="1"/>
          </p:cNvSpPr>
          <p:nvPr/>
        </p:nvSpPr>
        <p:spPr bwMode="auto">
          <a:xfrm>
            <a:off x="2514600" y="2971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5847"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5848" name="Oval 8"/>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5849" name="Oval 9"/>
          <p:cNvSpPr>
            <a:spLocks noChangeArrowheads="1"/>
          </p:cNvSpPr>
          <p:nvPr/>
        </p:nvSpPr>
        <p:spPr bwMode="auto">
          <a:xfrm>
            <a:off x="3276600" y="3048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5850" name="Oval 10"/>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35851" name="AutoShape 11"/>
          <p:cNvCxnSpPr>
            <a:cxnSpLocks noChangeShapeType="1"/>
            <a:stCxn id="35842" idx="3"/>
            <a:endCxn id="35847"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35852" name="AutoShape 12"/>
          <p:cNvCxnSpPr>
            <a:cxnSpLocks noChangeShapeType="1"/>
            <a:stCxn id="35847" idx="5"/>
            <a:endCxn id="35848" idx="1"/>
          </p:cNvCxnSpPr>
          <p:nvPr/>
        </p:nvCxnSpPr>
        <p:spPr bwMode="auto">
          <a:xfrm>
            <a:off x="1152525" y="3971925"/>
            <a:ext cx="819150" cy="1809750"/>
          </a:xfrm>
          <a:prstGeom prst="straightConnector1">
            <a:avLst/>
          </a:prstGeom>
          <a:noFill/>
          <a:ln w="9525">
            <a:solidFill>
              <a:srgbClr val="0000FF"/>
            </a:solidFill>
            <a:round/>
            <a:headEnd/>
            <a:tailEnd/>
          </a:ln>
          <a:effectLst/>
        </p:spPr>
      </p:cxnSp>
      <p:cxnSp>
        <p:nvCxnSpPr>
          <p:cNvPr id="35853" name="AutoShape 13"/>
          <p:cNvCxnSpPr>
            <a:cxnSpLocks noChangeShapeType="1"/>
            <a:stCxn id="35848" idx="7"/>
            <a:endCxn id="35850" idx="4"/>
          </p:cNvCxnSpPr>
          <p:nvPr/>
        </p:nvCxnSpPr>
        <p:spPr bwMode="auto">
          <a:xfrm flipV="1">
            <a:off x="2295525" y="4495800"/>
            <a:ext cx="447675" cy="1285875"/>
          </a:xfrm>
          <a:prstGeom prst="straightConnector1">
            <a:avLst/>
          </a:prstGeom>
          <a:noFill/>
          <a:ln w="9525">
            <a:solidFill>
              <a:srgbClr val="0000FF"/>
            </a:solidFill>
            <a:round/>
            <a:headEnd/>
            <a:tailEnd/>
          </a:ln>
          <a:effectLst/>
        </p:spPr>
      </p:cxnSp>
      <p:cxnSp>
        <p:nvCxnSpPr>
          <p:cNvPr id="35854" name="AutoShape 14"/>
          <p:cNvCxnSpPr>
            <a:cxnSpLocks noChangeShapeType="1"/>
            <a:stCxn id="35849" idx="3"/>
            <a:endCxn id="35850"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35855" name="AutoShape 15"/>
          <p:cNvCxnSpPr>
            <a:cxnSpLocks noChangeShapeType="1"/>
            <a:stCxn id="35846" idx="4"/>
            <a:endCxn id="35850" idx="0"/>
          </p:cNvCxnSpPr>
          <p:nvPr/>
        </p:nvCxnSpPr>
        <p:spPr bwMode="auto">
          <a:xfrm>
            <a:off x="2743200" y="3429000"/>
            <a:ext cx="0" cy="609600"/>
          </a:xfrm>
          <a:prstGeom prst="straightConnector1">
            <a:avLst/>
          </a:prstGeom>
          <a:noFill/>
          <a:ln w="9525">
            <a:solidFill>
              <a:srgbClr val="FFFF00"/>
            </a:solidFill>
            <a:round/>
            <a:headEnd/>
            <a:tailEnd/>
          </a:ln>
          <a:effectLst/>
        </p:spPr>
      </p:cxnSp>
      <p:cxnSp>
        <p:nvCxnSpPr>
          <p:cNvPr id="35856" name="AutoShape 16"/>
          <p:cNvCxnSpPr>
            <a:cxnSpLocks noChangeShapeType="1"/>
            <a:stCxn id="35842" idx="4"/>
            <a:endCxn id="35848" idx="0"/>
          </p:cNvCxnSpPr>
          <p:nvPr/>
        </p:nvCxnSpPr>
        <p:spPr bwMode="auto">
          <a:xfrm>
            <a:off x="1981200" y="2514600"/>
            <a:ext cx="152400" cy="3200400"/>
          </a:xfrm>
          <a:prstGeom prst="straightConnector1">
            <a:avLst/>
          </a:prstGeom>
          <a:noFill/>
          <a:ln w="9525">
            <a:solidFill>
              <a:srgbClr val="0000FF"/>
            </a:solidFill>
            <a:round/>
            <a:headEnd/>
            <a:tailEnd/>
          </a:ln>
          <a:effectLst/>
        </p:spPr>
      </p:cxnSp>
      <p:cxnSp>
        <p:nvCxnSpPr>
          <p:cNvPr id="35857" name="AutoShape 17"/>
          <p:cNvCxnSpPr>
            <a:cxnSpLocks noChangeShapeType="1"/>
            <a:stCxn id="35843" idx="3"/>
            <a:endCxn id="35846" idx="7"/>
          </p:cNvCxnSpPr>
          <p:nvPr/>
        </p:nvCxnSpPr>
        <p:spPr bwMode="auto">
          <a:xfrm flipH="1">
            <a:off x="2905125" y="2447925"/>
            <a:ext cx="514350" cy="590550"/>
          </a:xfrm>
          <a:prstGeom prst="straightConnector1">
            <a:avLst/>
          </a:prstGeom>
          <a:noFill/>
          <a:ln w="9525">
            <a:solidFill>
              <a:srgbClr val="FFFF00"/>
            </a:solidFill>
            <a:round/>
            <a:headEnd/>
            <a:tailEnd/>
          </a:ln>
          <a:effectLst/>
        </p:spPr>
      </p:cxnSp>
      <p:cxnSp>
        <p:nvCxnSpPr>
          <p:cNvPr id="35858" name="AutoShape 18"/>
          <p:cNvCxnSpPr>
            <a:cxnSpLocks noChangeShapeType="1"/>
            <a:stCxn id="35843" idx="4"/>
            <a:endCxn id="35849" idx="0"/>
          </p:cNvCxnSpPr>
          <p:nvPr/>
        </p:nvCxnSpPr>
        <p:spPr bwMode="auto">
          <a:xfrm flipH="1">
            <a:off x="3505200" y="2514600"/>
            <a:ext cx="76200" cy="533400"/>
          </a:xfrm>
          <a:prstGeom prst="straightConnector1">
            <a:avLst/>
          </a:prstGeom>
          <a:noFill/>
          <a:ln w="9525">
            <a:solidFill>
              <a:srgbClr val="FFFF00"/>
            </a:solidFill>
            <a:round/>
            <a:headEnd/>
            <a:tailEnd/>
          </a:ln>
          <a:effectLst/>
        </p:spPr>
      </p:cxnSp>
      <p:sp>
        <p:nvSpPr>
          <p:cNvPr id="35859"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35860" name="Oval 20"/>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5861" name="Oval 21"/>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5862"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35863" name="AutoShape 23"/>
          <p:cNvCxnSpPr>
            <a:cxnSpLocks noChangeShapeType="1"/>
            <a:stCxn id="35848" idx="6"/>
            <a:endCxn id="35860" idx="3"/>
          </p:cNvCxnSpPr>
          <p:nvPr/>
        </p:nvCxnSpPr>
        <p:spPr bwMode="auto">
          <a:xfrm flipV="1">
            <a:off x="2362200" y="5419725"/>
            <a:ext cx="981075" cy="523875"/>
          </a:xfrm>
          <a:prstGeom prst="straightConnector1">
            <a:avLst/>
          </a:prstGeom>
          <a:noFill/>
          <a:ln w="9525">
            <a:solidFill>
              <a:srgbClr val="0000FF"/>
            </a:solidFill>
            <a:round/>
            <a:headEnd/>
            <a:tailEnd/>
          </a:ln>
          <a:effectLst/>
        </p:spPr>
      </p:cxnSp>
      <p:cxnSp>
        <p:nvCxnSpPr>
          <p:cNvPr id="35864" name="AutoShape 24"/>
          <p:cNvCxnSpPr>
            <a:cxnSpLocks noChangeShapeType="1"/>
            <a:stCxn id="35848" idx="2"/>
            <a:endCxn id="35861"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35865" name="AutoShape 25"/>
          <p:cNvCxnSpPr>
            <a:cxnSpLocks noChangeShapeType="1"/>
            <a:stCxn id="35847" idx="1"/>
            <a:endCxn id="35862"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35866" name="AutoShape 26"/>
          <p:cNvCxnSpPr>
            <a:cxnSpLocks noChangeShapeType="1"/>
            <a:stCxn id="35860" idx="1"/>
            <a:endCxn id="35850"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35867" name="AutoShape 27"/>
          <p:cNvCxnSpPr>
            <a:cxnSpLocks noChangeShapeType="1"/>
            <a:stCxn id="35849" idx="4"/>
            <a:endCxn id="35860"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35868" name="AutoShape 28"/>
          <p:cNvCxnSpPr>
            <a:cxnSpLocks noChangeShapeType="1"/>
            <a:stCxn id="35862" idx="7"/>
            <a:endCxn id="35842"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35869"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1</a:t>
            </a:r>
          </a:p>
        </p:txBody>
      </p:sp>
      <p:sp>
        <p:nvSpPr>
          <p:cNvPr id="35870"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35871"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35872"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35873"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1</a:t>
            </a:r>
          </a:p>
        </p:txBody>
      </p:sp>
      <p:sp>
        <p:nvSpPr>
          <p:cNvPr id="35874"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35875"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5</a:t>
            </a:r>
          </a:p>
        </p:txBody>
      </p:sp>
      <p:sp>
        <p:nvSpPr>
          <p:cNvPr id="35876"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3</a:t>
            </a:r>
          </a:p>
        </p:txBody>
      </p:sp>
      <p:sp>
        <p:nvSpPr>
          <p:cNvPr id="35877"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4</a:t>
            </a:r>
          </a:p>
        </p:txBody>
      </p:sp>
      <p:sp>
        <p:nvSpPr>
          <p:cNvPr id="35878"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5879"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35880"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6</a:t>
            </a:r>
          </a:p>
        </p:txBody>
      </p:sp>
      <p:sp>
        <p:nvSpPr>
          <p:cNvPr id="35881"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5882"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5883"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solidFill>
                  <a:srgbClr val="0000FF"/>
                </a:solidFill>
              </a:rPr>
              <a:t>10</a:t>
            </a:r>
          </a:p>
        </p:txBody>
      </p:sp>
      <p:sp>
        <p:nvSpPr>
          <p:cNvPr id="35884"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35885"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35886"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35887"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35888"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35889"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35890"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35891"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35892"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35893"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35894" name="AutoShape 54"/>
          <p:cNvCxnSpPr>
            <a:cxnSpLocks noChangeShapeType="1"/>
            <a:stCxn id="35847" idx="4"/>
            <a:endCxn id="35861" idx="0"/>
          </p:cNvCxnSpPr>
          <p:nvPr/>
        </p:nvCxnSpPr>
        <p:spPr bwMode="auto">
          <a:xfrm>
            <a:off x="990600" y="4038600"/>
            <a:ext cx="152400" cy="1219200"/>
          </a:xfrm>
          <a:prstGeom prst="straightConnector1">
            <a:avLst/>
          </a:prstGeom>
          <a:noFill/>
          <a:ln w="9525">
            <a:solidFill>
              <a:srgbClr val="0000FF"/>
            </a:solidFill>
            <a:round/>
            <a:headEnd/>
            <a:tailEnd/>
          </a:ln>
          <a:effectLst/>
        </p:spPr>
      </p:cxnSp>
      <p:sp>
        <p:nvSpPr>
          <p:cNvPr id="35895" name="Text Box 55"/>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Old Graph</a:t>
            </a:r>
          </a:p>
        </p:txBody>
      </p:sp>
      <p:sp>
        <p:nvSpPr>
          <p:cNvPr id="35896" name="Text Box 56"/>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New Graph</a:t>
            </a:r>
          </a:p>
        </p:txBody>
      </p:sp>
      <p:sp>
        <p:nvSpPr>
          <p:cNvPr id="35897" name="Oval 57"/>
          <p:cNvSpPr>
            <a:spLocks noChangeAspect="1" noChangeArrowheads="1"/>
          </p:cNvSpPr>
          <p:nvPr/>
        </p:nvSpPr>
        <p:spPr bwMode="auto">
          <a:xfrm>
            <a:off x="6629400" y="2286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5898" name="Oval 58"/>
          <p:cNvSpPr>
            <a:spLocks noChangeArrowheads="1"/>
          </p:cNvSpPr>
          <p:nvPr/>
        </p:nvSpPr>
        <p:spPr bwMode="auto">
          <a:xfrm>
            <a:off x="8229600" y="2286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5899" name="AutoShape 59"/>
          <p:cNvCxnSpPr>
            <a:cxnSpLocks noChangeShapeType="1"/>
            <a:stCxn id="35897" idx="6"/>
            <a:endCxn id="35898" idx="2"/>
          </p:cNvCxnSpPr>
          <p:nvPr/>
        </p:nvCxnSpPr>
        <p:spPr bwMode="auto">
          <a:xfrm>
            <a:off x="7086600" y="2514600"/>
            <a:ext cx="1143000" cy="0"/>
          </a:xfrm>
          <a:prstGeom prst="straightConnector1">
            <a:avLst/>
          </a:prstGeom>
          <a:noFill/>
          <a:ln w="9525">
            <a:solidFill>
              <a:schemeClr val="tx1"/>
            </a:solidFill>
            <a:round/>
            <a:headEnd/>
            <a:tailEnd/>
          </a:ln>
          <a:effectLst/>
        </p:spPr>
      </p:cxnSp>
      <p:sp>
        <p:nvSpPr>
          <p:cNvPr id="35900" name="Text Box 60"/>
          <p:cNvSpPr txBox="1">
            <a:spLocks noChangeArrowheads="1"/>
          </p:cNvSpPr>
          <p:nvPr/>
        </p:nvSpPr>
        <p:spPr bwMode="auto">
          <a:xfrm>
            <a:off x="7543800" y="22860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35901" name="Oval 61"/>
          <p:cNvSpPr>
            <a:spLocks noChangeArrowheads="1"/>
          </p:cNvSpPr>
          <p:nvPr/>
        </p:nvSpPr>
        <p:spPr bwMode="auto">
          <a:xfrm>
            <a:off x="7391400" y="3200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5902" name="Oval 62"/>
          <p:cNvSpPr>
            <a:spLocks noChangeArrowheads="1"/>
          </p:cNvSpPr>
          <p:nvPr/>
        </p:nvSpPr>
        <p:spPr bwMode="auto">
          <a:xfrm>
            <a:off x="5638800" y="3810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5903" name="Oval 63"/>
          <p:cNvSpPr>
            <a:spLocks noChangeArrowheads="1"/>
          </p:cNvSpPr>
          <p:nvPr/>
        </p:nvSpPr>
        <p:spPr bwMode="auto">
          <a:xfrm>
            <a:off x="6781800" y="59436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5904" name="Oval 64"/>
          <p:cNvSpPr>
            <a:spLocks noChangeArrowheads="1"/>
          </p:cNvSpPr>
          <p:nvPr/>
        </p:nvSpPr>
        <p:spPr bwMode="auto">
          <a:xfrm>
            <a:off x="8153400" y="3276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5905" name="Oval 65"/>
          <p:cNvSpPr>
            <a:spLocks noChangeArrowheads="1"/>
          </p:cNvSpPr>
          <p:nvPr/>
        </p:nvSpPr>
        <p:spPr bwMode="auto">
          <a:xfrm>
            <a:off x="73914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5906" name="AutoShape 66"/>
          <p:cNvCxnSpPr>
            <a:cxnSpLocks noChangeShapeType="1"/>
            <a:stCxn id="35897" idx="3"/>
            <a:endCxn id="35902" idx="7"/>
          </p:cNvCxnSpPr>
          <p:nvPr/>
        </p:nvCxnSpPr>
        <p:spPr bwMode="auto">
          <a:xfrm flipH="1">
            <a:off x="6029325" y="2676525"/>
            <a:ext cx="666750" cy="1200150"/>
          </a:xfrm>
          <a:prstGeom prst="straightConnector1">
            <a:avLst/>
          </a:prstGeom>
          <a:noFill/>
          <a:ln w="9525">
            <a:solidFill>
              <a:srgbClr val="FFFF00"/>
            </a:solidFill>
            <a:round/>
            <a:headEnd/>
            <a:tailEnd/>
          </a:ln>
          <a:effectLst/>
        </p:spPr>
      </p:cxnSp>
      <p:cxnSp>
        <p:nvCxnSpPr>
          <p:cNvPr id="35907" name="AutoShape 67"/>
          <p:cNvCxnSpPr>
            <a:cxnSpLocks noChangeShapeType="1"/>
            <a:stCxn id="35902" idx="5"/>
            <a:endCxn id="35903" idx="1"/>
          </p:cNvCxnSpPr>
          <p:nvPr/>
        </p:nvCxnSpPr>
        <p:spPr bwMode="auto">
          <a:xfrm>
            <a:off x="6029325" y="4200525"/>
            <a:ext cx="819150" cy="1809750"/>
          </a:xfrm>
          <a:prstGeom prst="straightConnector1">
            <a:avLst/>
          </a:prstGeom>
          <a:noFill/>
          <a:ln w="9525">
            <a:solidFill>
              <a:srgbClr val="0000FF"/>
            </a:solidFill>
            <a:round/>
            <a:headEnd/>
            <a:tailEnd/>
          </a:ln>
          <a:effectLst/>
        </p:spPr>
      </p:cxnSp>
      <p:cxnSp>
        <p:nvCxnSpPr>
          <p:cNvPr id="35908" name="AutoShape 68"/>
          <p:cNvCxnSpPr>
            <a:cxnSpLocks noChangeShapeType="1"/>
            <a:stCxn id="35903" idx="7"/>
            <a:endCxn id="35905" idx="4"/>
          </p:cNvCxnSpPr>
          <p:nvPr/>
        </p:nvCxnSpPr>
        <p:spPr bwMode="auto">
          <a:xfrm flipV="1">
            <a:off x="7172325" y="4724400"/>
            <a:ext cx="447675" cy="1285875"/>
          </a:xfrm>
          <a:prstGeom prst="straightConnector1">
            <a:avLst/>
          </a:prstGeom>
          <a:noFill/>
          <a:ln w="9525">
            <a:solidFill>
              <a:srgbClr val="0000FF"/>
            </a:solidFill>
            <a:round/>
            <a:headEnd/>
            <a:tailEnd/>
          </a:ln>
          <a:effectLst/>
        </p:spPr>
      </p:cxnSp>
      <p:cxnSp>
        <p:nvCxnSpPr>
          <p:cNvPr id="35909" name="AutoShape 69"/>
          <p:cNvCxnSpPr>
            <a:cxnSpLocks noChangeShapeType="1"/>
            <a:stCxn id="35904" idx="3"/>
            <a:endCxn id="35905" idx="7"/>
          </p:cNvCxnSpPr>
          <p:nvPr/>
        </p:nvCxnSpPr>
        <p:spPr bwMode="auto">
          <a:xfrm flipH="1">
            <a:off x="7781925" y="3667125"/>
            <a:ext cx="438150" cy="666750"/>
          </a:xfrm>
          <a:prstGeom prst="straightConnector1">
            <a:avLst/>
          </a:prstGeom>
          <a:noFill/>
          <a:ln w="9525">
            <a:solidFill>
              <a:srgbClr val="FFFF00"/>
            </a:solidFill>
            <a:round/>
            <a:headEnd/>
            <a:tailEnd/>
          </a:ln>
          <a:effectLst/>
        </p:spPr>
      </p:cxnSp>
      <p:cxnSp>
        <p:nvCxnSpPr>
          <p:cNvPr id="35910" name="AutoShape 70"/>
          <p:cNvCxnSpPr>
            <a:cxnSpLocks noChangeShapeType="1"/>
            <a:stCxn id="35901" idx="4"/>
            <a:endCxn id="35905" idx="0"/>
          </p:cNvCxnSpPr>
          <p:nvPr/>
        </p:nvCxnSpPr>
        <p:spPr bwMode="auto">
          <a:xfrm>
            <a:off x="7620000" y="3657600"/>
            <a:ext cx="0" cy="609600"/>
          </a:xfrm>
          <a:prstGeom prst="straightConnector1">
            <a:avLst/>
          </a:prstGeom>
          <a:noFill/>
          <a:ln w="9525">
            <a:solidFill>
              <a:schemeClr val="tx1"/>
            </a:solidFill>
            <a:round/>
            <a:headEnd/>
            <a:tailEnd/>
          </a:ln>
          <a:effectLst/>
        </p:spPr>
      </p:cxnSp>
      <p:cxnSp>
        <p:nvCxnSpPr>
          <p:cNvPr id="35911" name="AutoShape 71"/>
          <p:cNvCxnSpPr>
            <a:cxnSpLocks noChangeShapeType="1"/>
            <a:stCxn id="35897" idx="4"/>
            <a:endCxn id="35903" idx="0"/>
          </p:cNvCxnSpPr>
          <p:nvPr/>
        </p:nvCxnSpPr>
        <p:spPr bwMode="auto">
          <a:xfrm>
            <a:off x="6858000" y="2743200"/>
            <a:ext cx="152400" cy="3200400"/>
          </a:xfrm>
          <a:prstGeom prst="straightConnector1">
            <a:avLst/>
          </a:prstGeom>
          <a:noFill/>
          <a:ln w="9525">
            <a:solidFill>
              <a:srgbClr val="0000FF"/>
            </a:solidFill>
            <a:round/>
            <a:headEnd/>
            <a:tailEnd/>
          </a:ln>
          <a:effectLst/>
        </p:spPr>
      </p:cxnSp>
      <p:cxnSp>
        <p:nvCxnSpPr>
          <p:cNvPr id="35912" name="AutoShape 72"/>
          <p:cNvCxnSpPr>
            <a:cxnSpLocks noChangeShapeType="1"/>
            <a:stCxn id="35898" idx="3"/>
            <a:endCxn id="35901" idx="7"/>
          </p:cNvCxnSpPr>
          <p:nvPr/>
        </p:nvCxnSpPr>
        <p:spPr bwMode="auto">
          <a:xfrm flipH="1">
            <a:off x="7781925" y="2676525"/>
            <a:ext cx="514350" cy="590550"/>
          </a:xfrm>
          <a:prstGeom prst="straightConnector1">
            <a:avLst/>
          </a:prstGeom>
          <a:noFill/>
          <a:ln w="9525">
            <a:solidFill>
              <a:schemeClr val="tx1"/>
            </a:solidFill>
            <a:round/>
            <a:headEnd/>
            <a:tailEnd/>
          </a:ln>
          <a:effectLst/>
        </p:spPr>
      </p:cxnSp>
      <p:cxnSp>
        <p:nvCxnSpPr>
          <p:cNvPr id="35913" name="AutoShape 73"/>
          <p:cNvCxnSpPr>
            <a:cxnSpLocks noChangeShapeType="1"/>
          </p:cNvCxnSpPr>
          <p:nvPr/>
        </p:nvCxnSpPr>
        <p:spPr bwMode="auto">
          <a:xfrm flipH="1">
            <a:off x="8382000" y="2743200"/>
            <a:ext cx="76200" cy="533400"/>
          </a:xfrm>
          <a:prstGeom prst="straightConnector1">
            <a:avLst/>
          </a:prstGeom>
          <a:noFill/>
          <a:ln w="9525">
            <a:solidFill>
              <a:schemeClr val="tx1"/>
            </a:solidFill>
            <a:round/>
            <a:headEnd/>
            <a:tailEnd/>
          </a:ln>
          <a:effectLst/>
        </p:spPr>
      </p:cxnSp>
      <p:sp>
        <p:nvSpPr>
          <p:cNvPr id="35914" name="Oval 74"/>
          <p:cNvSpPr>
            <a:spLocks noChangeArrowheads="1"/>
          </p:cNvSpPr>
          <p:nvPr/>
        </p:nvSpPr>
        <p:spPr bwMode="auto">
          <a:xfrm>
            <a:off x="8153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5915" name="Oval 75"/>
          <p:cNvSpPr>
            <a:spLocks noChangeArrowheads="1"/>
          </p:cNvSpPr>
          <p:nvPr/>
        </p:nvSpPr>
        <p:spPr bwMode="auto">
          <a:xfrm>
            <a:off x="5791200" y="5486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5916" name="Oval 76"/>
          <p:cNvSpPr>
            <a:spLocks noChangeArrowheads="1"/>
          </p:cNvSpPr>
          <p:nvPr/>
        </p:nvSpPr>
        <p:spPr bwMode="auto">
          <a:xfrm>
            <a:off x="5029200" y="3124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5917" name="AutoShape 77"/>
          <p:cNvCxnSpPr>
            <a:cxnSpLocks noChangeShapeType="1"/>
            <a:stCxn id="35903" idx="6"/>
            <a:endCxn id="35914" idx="3"/>
          </p:cNvCxnSpPr>
          <p:nvPr/>
        </p:nvCxnSpPr>
        <p:spPr bwMode="auto">
          <a:xfrm flipV="1">
            <a:off x="7239000" y="5648325"/>
            <a:ext cx="981075" cy="523875"/>
          </a:xfrm>
          <a:prstGeom prst="straightConnector1">
            <a:avLst/>
          </a:prstGeom>
          <a:noFill/>
          <a:ln w="9525">
            <a:solidFill>
              <a:srgbClr val="0000FF"/>
            </a:solidFill>
            <a:round/>
            <a:headEnd/>
            <a:tailEnd/>
          </a:ln>
          <a:effectLst/>
        </p:spPr>
      </p:cxnSp>
      <p:cxnSp>
        <p:nvCxnSpPr>
          <p:cNvPr id="35918" name="AutoShape 78"/>
          <p:cNvCxnSpPr>
            <a:cxnSpLocks noChangeShapeType="1"/>
          </p:cNvCxnSpPr>
          <p:nvPr/>
        </p:nvCxnSpPr>
        <p:spPr bwMode="auto">
          <a:xfrm flipH="1" flipV="1">
            <a:off x="6172200" y="5867400"/>
            <a:ext cx="600075" cy="295275"/>
          </a:xfrm>
          <a:prstGeom prst="straightConnector1">
            <a:avLst/>
          </a:prstGeom>
          <a:noFill/>
          <a:ln w="9525">
            <a:solidFill>
              <a:srgbClr val="FFFF00"/>
            </a:solidFill>
            <a:round/>
            <a:headEnd/>
            <a:tailEnd/>
          </a:ln>
          <a:effectLst/>
        </p:spPr>
      </p:cxnSp>
      <p:cxnSp>
        <p:nvCxnSpPr>
          <p:cNvPr id="35919" name="AutoShape 79"/>
          <p:cNvCxnSpPr>
            <a:cxnSpLocks noChangeShapeType="1"/>
            <a:stCxn id="35902" idx="1"/>
            <a:endCxn id="35916" idx="5"/>
          </p:cNvCxnSpPr>
          <p:nvPr/>
        </p:nvCxnSpPr>
        <p:spPr bwMode="auto">
          <a:xfrm flipH="1" flipV="1">
            <a:off x="5419725" y="3514725"/>
            <a:ext cx="285750" cy="361950"/>
          </a:xfrm>
          <a:prstGeom prst="straightConnector1">
            <a:avLst/>
          </a:prstGeom>
          <a:noFill/>
          <a:ln w="9525">
            <a:solidFill>
              <a:schemeClr val="tx1"/>
            </a:solidFill>
            <a:round/>
            <a:headEnd/>
            <a:tailEnd/>
          </a:ln>
          <a:effectLst/>
        </p:spPr>
      </p:cxnSp>
      <p:cxnSp>
        <p:nvCxnSpPr>
          <p:cNvPr id="35920" name="AutoShape 80"/>
          <p:cNvCxnSpPr>
            <a:cxnSpLocks noChangeShapeType="1"/>
            <a:stCxn id="35914" idx="1"/>
            <a:endCxn id="35905" idx="5"/>
          </p:cNvCxnSpPr>
          <p:nvPr/>
        </p:nvCxnSpPr>
        <p:spPr bwMode="auto">
          <a:xfrm flipH="1" flipV="1">
            <a:off x="7781925" y="4657725"/>
            <a:ext cx="438150" cy="666750"/>
          </a:xfrm>
          <a:prstGeom prst="straightConnector1">
            <a:avLst/>
          </a:prstGeom>
          <a:noFill/>
          <a:ln w="9525">
            <a:solidFill>
              <a:schemeClr val="tx1"/>
            </a:solidFill>
            <a:round/>
            <a:headEnd/>
            <a:tailEnd/>
          </a:ln>
          <a:effectLst/>
        </p:spPr>
      </p:cxnSp>
      <p:cxnSp>
        <p:nvCxnSpPr>
          <p:cNvPr id="35921" name="AutoShape 81"/>
          <p:cNvCxnSpPr>
            <a:cxnSpLocks noChangeShapeType="1"/>
            <a:stCxn id="35904" idx="4"/>
            <a:endCxn id="35914" idx="0"/>
          </p:cNvCxnSpPr>
          <p:nvPr/>
        </p:nvCxnSpPr>
        <p:spPr bwMode="auto">
          <a:xfrm>
            <a:off x="8382000" y="3733800"/>
            <a:ext cx="0" cy="1524000"/>
          </a:xfrm>
          <a:prstGeom prst="straightConnector1">
            <a:avLst/>
          </a:prstGeom>
          <a:noFill/>
          <a:ln w="9525">
            <a:solidFill>
              <a:srgbClr val="FFFF00"/>
            </a:solidFill>
            <a:round/>
            <a:headEnd/>
            <a:tailEnd/>
          </a:ln>
          <a:effectLst/>
        </p:spPr>
      </p:cxnSp>
      <p:cxnSp>
        <p:nvCxnSpPr>
          <p:cNvPr id="35922" name="AutoShape 82"/>
          <p:cNvCxnSpPr>
            <a:cxnSpLocks noChangeShapeType="1"/>
            <a:stCxn id="35916" idx="7"/>
            <a:endCxn id="35897" idx="2"/>
          </p:cNvCxnSpPr>
          <p:nvPr/>
        </p:nvCxnSpPr>
        <p:spPr bwMode="auto">
          <a:xfrm flipV="1">
            <a:off x="5419725" y="2514600"/>
            <a:ext cx="1209675" cy="676275"/>
          </a:xfrm>
          <a:prstGeom prst="straightConnector1">
            <a:avLst/>
          </a:prstGeom>
          <a:noFill/>
          <a:ln w="9525">
            <a:solidFill>
              <a:schemeClr val="tx1"/>
            </a:solidFill>
            <a:round/>
            <a:headEnd/>
            <a:tailEnd/>
          </a:ln>
          <a:effectLst/>
        </p:spPr>
      </p:cxnSp>
      <p:sp>
        <p:nvSpPr>
          <p:cNvPr id="35923" name="Text Box 83"/>
          <p:cNvSpPr txBox="1">
            <a:spLocks noChangeArrowheads="1"/>
          </p:cNvSpPr>
          <p:nvPr/>
        </p:nvSpPr>
        <p:spPr bwMode="auto">
          <a:xfrm>
            <a:off x="5486400" y="34290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35924" name="Text Box 84"/>
          <p:cNvSpPr txBox="1">
            <a:spLocks noChangeArrowheads="1"/>
          </p:cNvSpPr>
          <p:nvPr/>
        </p:nvSpPr>
        <p:spPr bwMode="auto">
          <a:xfrm>
            <a:off x="7315200" y="3810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5925" name="Text Box 85"/>
          <p:cNvSpPr txBox="1">
            <a:spLocks noChangeArrowheads="1"/>
          </p:cNvSpPr>
          <p:nvPr/>
        </p:nvSpPr>
        <p:spPr bwMode="auto">
          <a:xfrm>
            <a:off x="7924800" y="3886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35926" name="Text Box 86"/>
          <p:cNvSpPr txBox="1">
            <a:spLocks noChangeArrowheads="1"/>
          </p:cNvSpPr>
          <p:nvPr/>
        </p:nvSpPr>
        <p:spPr bwMode="auto">
          <a:xfrm>
            <a:off x="7848600" y="27432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5927" name="Text Box 87"/>
          <p:cNvSpPr txBox="1">
            <a:spLocks noChangeArrowheads="1"/>
          </p:cNvSpPr>
          <p:nvPr/>
        </p:nvSpPr>
        <p:spPr bwMode="auto">
          <a:xfrm>
            <a:off x="8458200" y="2819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35928" name="Text Box 88"/>
          <p:cNvSpPr txBox="1">
            <a:spLocks noChangeArrowheads="1"/>
          </p:cNvSpPr>
          <p:nvPr/>
        </p:nvSpPr>
        <p:spPr bwMode="auto">
          <a:xfrm>
            <a:off x="7924800" y="47244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35929" name="Text Box 89"/>
          <p:cNvSpPr txBox="1">
            <a:spLocks noChangeArrowheads="1"/>
          </p:cNvSpPr>
          <p:nvPr/>
        </p:nvSpPr>
        <p:spPr bwMode="auto">
          <a:xfrm>
            <a:off x="8382000" y="4267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5</a:t>
            </a:r>
          </a:p>
        </p:txBody>
      </p:sp>
      <p:sp>
        <p:nvSpPr>
          <p:cNvPr id="35930" name="Text Box 90"/>
          <p:cNvSpPr txBox="1">
            <a:spLocks noChangeArrowheads="1"/>
          </p:cNvSpPr>
          <p:nvPr/>
        </p:nvSpPr>
        <p:spPr bwMode="auto">
          <a:xfrm>
            <a:off x="7772400" y="5867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3</a:t>
            </a:r>
          </a:p>
        </p:txBody>
      </p:sp>
      <p:sp>
        <p:nvSpPr>
          <p:cNvPr id="35931" name="Text Box 91"/>
          <p:cNvSpPr txBox="1">
            <a:spLocks noChangeArrowheads="1"/>
          </p:cNvSpPr>
          <p:nvPr/>
        </p:nvSpPr>
        <p:spPr bwMode="auto">
          <a:xfrm>
            <a:off x="7391400" y="5105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4</a:t>
            </a:r>
          </a:p>
        </p:txBody>
      </p:sp>
      <p:sp>
        <p:nvSpPr>
          <p:cNvPr id="35932" name="Text Box 92"/>
          <p:cNvSpPr txBox="1">
            <a:spLocks noChangeArrowheads="1"/>
          </p:cNvSpPr>
          <p:nvPr/>
        </p:nvSpPr>
        <p:spPr bwMode="auto">
          <a:xfrm>
            <a:off x="6324600" y="59436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35933" name="Text Box 93"/>
          <p:cNvSpPr txBox="1">
            <a:spLocks noChangeArrowheads="1"/>
          </p:cNvSpPr>
          <p:nvPr/>
        </p:nvSpPr>
        <p:spPr bwMode="auto">
          <a:xfrm>
            <a:off x="5638800" y="4724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35934" name="Text Box 94"/>
          <p:cNvSpPr txBox="1">
            <a:spLocks noChangeArrowheads="1"/>
          </p:cNvSpPr>
          <p:nvPr/>
        </p:nvSpPr>
        <p:spPr bwMode="auto">
          <a:xfrm>
            <a:off x="6324600" y="4724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6</a:t>
            </a:r>
          </a:p>
        </p:txBody>
      </p:sp>
      <p:sp>
        <p:nvSpPr>
          <p:cNvPr id="35935" name="Text Box 95"/>
          <p:cNvSpPr txBox="1">
            <a:spLocks noChangeArrowheads="1"/>
          </p:cNvSpPr>
          <p:nvPr/>
        </p:nvSpPr>
        <p:spPr bwMode="auto">
          <a:xfrm>
            <a:off x="5791200" y="2590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35936" name="Text Box 96"/>
          <p:cNvSpPr txBox="1">
            <a:spLocks noChangeArrowheads="1"/>
          </p:cNvSpPr>
          <p:nvPr/>
        </p:nvSpPr>
        <p:spPr bwMode="auto">
          <a:xfrm>
            <a:off x="6324600" y="3200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5937" name="Text Box 97"/>
          <p:cNvSpPr txBox="1">
            <a:spLocks noChangeArrowheads="1"/>
          </p:cNvSpPr>
          <p:nvPr/>
        </p:nvSpPr>
        <p:spPr bwMode="auto">
          <a:xfrm>
            <a:off x="6934200" y="4114800"/>
            <a:ext cx="361950" cy="304800"/>
          </a:xfrm>
          <a:prstGeom prst="rect">
            <a:avLst/>
          </a:prstGeom>
          <a:noFill/>
          <a:ln w="9525">
            <a:noFill/>
            <a:miter lim="800000"/>
            <a:headEnd/>
            <a:tailEnd/>
          </a:ln>
          <a:effectLst/>
        </p:spPr>
        <p:txBody>
          <a:bodyPr wrap="none">
            <a:spAutoFit/>
          </a:bodyPr>
          <a:lstStyle/>
          <a:p>
            <a:r>
              <a:rPr lang="en-US" altLang="el-GR" sz="1400">
                <a:solidFill>
                  <a:srgbClr val="0000FF"/>
                </a:solidFill>
              </a:rPr>
              <a:t>10</a:t>
            </a:r>
          </a:p>
        </p:txBody>
      </p:sp>
      <p:sp>
        <p:nvSpPr>
          <p:cNvPr id="35938" name="Text Box 98"/>
          <p:cNvSpPr txBox="1">
            <a:spLocks noChangeArrowheads="1"/>
          </p:cNvSpPr>
          <p:nvPr/>
        </p:nvSpPr>
        <p:spPr bwMode="auto">
          <a:xfrm>
            <a:off x="5105400" y="3200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35939" name="Text Box 99"/>
          <p:cNvSpPr txBox="1">
            <a:spLocks noChangeArrowheads="1"/>
          </p:cNvSpPr>
          <p:nvPr/>
        </p:nvSpPr>
        <p:spPr bwMode="auto">
          <a:xfrm>
            <a:off x="6705600" y="23622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35940" name="Text Box 100"/>
          <p:cNvSpPr txBox="1">
            <a:spLocks noChangeArrowheads="1"/>
          </p:cNvSpPr>
          <p:nvPr/>
        </p:nvSpPr>
        <p:spPr bwMode="auto">
          <a:xfrm>
            <a:off x="8305800" y="23622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35941" name="Text Box 101"/>
          <p:cNvSpPr txBox="1">
            <a:spLocks noChangeArrowheads="1"/>
          </p:cNvSpPr>
          <p:nvPr/>
        </p:nvSpPr>
        <p:spPr bwMode="auto">
          <a:xfrm>
            <a:off x="5715000" y="38862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35942" name="Text Box 102"/>
          <p:cNvSpPr txBox="1">
            <a:spLocks noChangeArrowheads="1"/>
          </p:cNvSpPr>
          <p:nvPr/>
        </p:nvSpPr>
        <p:spPr bwMode="auto">
          <a:xfrm>
            <a:off x="7467600" y="3276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35943" name="Text Box 103"/>
          <p:cNvSpPr txBox="1">
            <a:spLocks noChangeArrowheads="1"/>
          </p:cNvSpPr>
          <p:nvPr/>
        </p:nvSpPr>
        <p:spPr bwMode="auto">
          <a:xfrm>
            <a:off x="8229600" y="33528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35944" name="Text Box 104"/>
          <p:cNvSpPr txBox="1">
            <a:spLocks noChangeArrowheads="1"/>
          </p:cNvSpPr>
          <p:nvPr/>
        </p:nvSpPr>
        <p:spPr bwMode="auto">
          <a:xfrm>
            <a:off x="74676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35945" name="Text Box 105"/>
          <p:cNvSpPr txBox="1">
            <a:spLocks noChangeArrowheads="1"/>
          </p:cNvSpPr>
          <p:nvPr/>
        </p:nvSpPr>
        <p:spPr bwMode="auto">
          <a:xfrm>
            <a:off x="5867400" y="5562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35946" name="Text Box 106"/>
          <p:cNvSpPr txBox="1">
            <a:spLocks noChangeArrowheads="1"/>
          </p:cNvSpPr>
          <p:nvPr/>
        </p:nvSpPr>
        <p:spPr bwMode="auto">
          <a:xfrm>
            <a:off x="8229600" y="53340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35947" name="Text Box 107"/>
          <p:cNvSpPr txBox="1">
            <a:spLocks noChangeArrowheads="1"/>
          </p:cNvSpPr>
          <p:nvPr/>
        </p:nvSpPr>
        <p:spPr bwMode="auto">
          <a:xfrm>
            <a:off x="6858000" y="60198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35948" name="AutoShape 108"/>
          <p:cNvCxnSpPr>
            <a:cxnSpLocks noChangeShapeType="1"/>
            <a:stCxn id="35902" idx="4"/>
            <a:endCxn id="35915" idx="0"/>
          </p:cNvCxnSpPr>
          <p:nvPr/>
        </p:nvCxnSpPr>
        <p:spPr bwMode="auto">
          <a:xfrm>
            <a:off x="5867400" y="4267200"/>
            <a:ext cx="152400" cy="1219200"/>
          </a:xfrm>
          <a:prstGeom prst="straightConnector1">
            <a:avLst/>
          </a:prstGeom>
          <a:noFill/>
          <a:ln w="9525">
            <a:solidFill>
              <a:srgbClr val="0000FF"/>
            </a:solidFill>
            <a:round/>
            <a:headEnd/>
            <a:tailEnd/>
          </a:ln>
          <a:effectLst/>
        </p:spPr>
      </p:cxn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Oval 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6867" name="Oval 3"/>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36868" name="AutoShape 4"/>
          <p:cNvCxnSpPr>
            <a:cxnSpLocks noChangeShapeType="1"/>
            <a:stCxn id="36866" idx="6"/>
            <a:endCxn id="36867"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36869"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6870" name="Oval 6"/>
          <p:cNvSpPr>
            <a:spLocks noChangeArrowheads="1"/>
          </p:cNvSpPr>
          <p:nvPr/>
        </p:nvSpPr>
        <p:spPr bwMode="auto">
          <a:xfrm>
            <a:off x="2514600" y="2971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6871"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6872" name="Oval 8"/>
          <p:cNvSpPr>
            <a:spLocks noChangeArrowheads="1"/>
          </p:cNvSpPr>
          <p:nvPr/>
        </p:nvSpPr>
        <p:spPr bwMode="auto">
          <a:xfrm>
            <a:off x="1905000" y="5715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6873" name="Oval 9"/>
          <p:cNvSpPr>
            <a:spLocks noChangeArrowheads="1"/>
          </p:cNvSpPr>
          <p:nvPr/>
        </p:nvSpPr>
        <p:spPr bwMode="auto">
          <a:xfrm>
            <a:off x="3276600" y="3048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6874" name="Oval 10"/>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36875" name="AutoShape 11"/>
          <p:cNvCxnSpPr>
            <a:cxnSpLocks noChangeShapeType="1"/>
            <a:stCxn id="36866" idx="3"/>
            <a:endCxn id="36871"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36876" name="AutoShape 12"/>
          <p:cNvCxnSpPr>
            <a:cxnSpLocks noChangeShapeType="1"/>
            <a:stCxn id="36871" idx="5"/>
            <a:endCxn id="36872" idx="1"/>
          </p:cNvCxnSpPr>
          <p:nvPr/>
        </p:nvCxnSpPr>
        <p:spPr bwMode="auto">
          <a:xfrm>
            <a:off x="1152525" y="3971925"/>
            <a:ext cx="819150" cy="1809750"/>
          </a:xfrm>
          <a:prstGeom prst="straightConnector1">
            <a:avLst/>
          </a:prstGeom>
          <a:noFill/>
          <a:ln w="9525">
            <a:solidFill>
              <a:srgbClr val="0000FF"/>
            </a:solidFill>
            <a:round/>
            <a:headEnd/>
            <a:tailEnd/>
          </a:ln>
          <a:effectLst/>
        </p:spPr>
      </p:cxnSp>
      <p:cxnSp>
        <p:nvCxnSpPr>
          <p:cNvPr id="36877" name="AutoShape 13"/>
          <p:cNvCxnSpPr>
            <a:cxnSpLocks noChangeShapeType="1"/>
            <a:stCxn id="36872" idx="7"/>
            <a:endCxn id="36874"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36878" name="AutoShape 14"/>
          <p:cNvCxnSpPr>
            <a:cxnSpLocks noChangeShapeType="1"/>
            <a:stCxn id="36873" idx="3"/>
            <a:endCxn id="36874"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36879" name="AutoShape 15"/>
          <p:cNvCxnSpPr>
            <a:cxnSpLocks noChangeShapeType="1"/>
            <a:stCxn id="36870" idx="4"/>
            <a:endCxn id="36874" idx="0"/>
          </p:cNvCxnSpPr>
          <p:nvPr/>
        </p:nvCxnSpPr>
        <p:spPr bwMode="auto">
          <a:xfrm>
            <a:off x="2743200" y="3429000"/>
            <a:ext cx="0" cy="609600"/>
          </a:xfrm>
          <a:prstGeom prst="straightConnector1">
            <a:avLst/>
          </a:prstGeom>
          <a:noFill/>
          <a:ln w="9525">
            <a:solidFill>
              <a:srgbClr val="FFFF00"/>
            </a:solidFill>
            <a:round/>
            <a:headEnd/>
            <a:tailEnd/>
          </a:ln>
          <a:effectLst/>
        </p:spPr>
      </p:cxnSp>
      <p:cxnSp>
        <p:nvCxnSpPr>
          <p:cNvPr id="36880" name="AutoShape 16"/>
          <p:cNvCxnSpPr>
            <a:cxnSpLocks noChangeShapeType="1"/>
            <a:stCxn id="36866" idx="4"/>
            <a:endCxn id="36872"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36881" name="AutoShape 17"/>
          <p:cNvCxnSpPr>
            <a:cxnSpLocks noChangeShapeType="1"/>
            <a:stCxn id="36867" idx="3"/>
            <a:endCxn id="36870" idx="7"/>
          </p:cNvCxnSpPr>
          <p:nvPr/>
        </p:nvCxnSpPr>
        <p:spPr bwMode="auto">
          <a:xfrm flipH="1">
            <a:off x="2905125" y="2447925"/>
            <a:ext cx="514350" cy="590550"/>
          </a:xfrm>
          <a:prstGeom prst="straightConnector1">
            <a:avLst/>
          </a:prstGeom>
          <a:noFill/>
          <a:ln w="9525">
            <a:solidFill>
              <a:srgbClr val="FFFF00"/>
            </a:solidFill>
            <a:round/>
            <a:headEnd/>
            <a:tailEnd/>
          </a:ln>
          <a:effectLst/>
        </p:spPr>
      </p:cxnSp>
      <p:cxnSp>
        <p:nvCxnSpPr>
          <p:cNvPr id="36882" name="AutoShape 18"/>
          <p:cNvCxnSpPr>
            <a:cxnSpLocks noChangeShapeType="1"/>
            <a:stCxn id="36867" idx="4"/>
            <a:endCxn id="36873" idx="0"/>
          </p:cNvCxnSpPr>
          <p:nvPr/>
        </p:nvCxnSpPr>
        <p:spPr bwMode="auto">
          <a:xfrm flipH="1">
            <a:off x="3505200" y="2514600"/>
            <a:ext cx="76200" cy="533400"/>
          </a:xfrm>
          <a:prstGeom prst="straightConnector1">
            <a:avLst/>
          </a:prstGeom>
          <a:noFill/>
          <a:ln w="9525">
            <a:solidFill>
              <a:srgbClr val="FFFF00"/>
            </a:solidFill>
            <a:round/>
            <a:headEnd/>
            <a:tailEnd/>
          </a:ln>
          <a:effectLst/>
        </p:spPr>
      </p:cxnSp>
      <p:sp>
        <p:nvSpPr>
          <p:cNvPr id="36883"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36884" name="Oval 20"/>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6885" name="Oval 21"/>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6886"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36887" name="AutoShape 23"/>
          <p:cNvCxnSpPr>
            <a:cxnSpLocks noChangeShapeType="1"/>
            <a:stCxn id="36872" idx="6"/>
            <a:endCxn id="36884"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36888" name="AutoShape 24"/>
          <p:cNvCxnSpPr>
            <a:cxnSpLocks noChangeShapeType="1"/>
            <a:stCxn id="36872" idx="2"/>
            <a:endCxn id="36885" idx="5"/>
          </p:cNvCxnSpPr>
          <p:nvPr/>
        </p:nvCxnSpPr>
        <p:spPr bwMode="auto">
          <a:xfrm flipH="1" flipV="1">
            <a:off x="1304925" y="5648325"/>
            <a:ext cx="600075" cy="295275"/>
          </a:xfrm>
          <a:prstGeom prst="straightConnector1">
            <a:avLst/>
          </a:prstGeom>
          <a:noFill/>
          <a:ln w="9525">
            <a:solidFill>
              <a:srgbClr val="0000FF"/>
            </a:solidFill>
            <a:round/>
            <a:headEnd/>
            <a:tailEnd/>
          </a:ln>
          <a:effectLst/>
        </p:spPr>
      </p:cxnSp>
      <p:cxnSp>
        <p:nvCxnSpPr>
          <p:cNvPr id="36889" name="AutoShape 25"/>
          <p:cNvCxnSpPr>
            <a:cxnSpLocks noChangeShapeType="1"/>
            <a:stCxn id="36871" idx="1"/>
            <a:endCxn id="36886"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36890" name="AutoShape 26"/>
          <p:cNvCxnSpPr>
            <a:cxnSpLocks noChangeShapeType="1"/>
            <a:stCxn id="36884" idx="1"/>
            <a:endCxn id="36874"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36891" name="AutoShape 27"/>
          <p:cNvCxnSpPr>
            <a:cxnSpLocks noChangeShapeType="1"/>
            <a:stCxn id="36873" idx="4"/>
            <a:endCxn id="36884"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36892" name="AutoShape 28"/>
          <p:cNvCxnSpPr>
            <a:cxnSpLocks noChangeShapeType="1"/>
            <a:stCxn id="36886" idx="7"/>
            <a:endCxn id="36866"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36893"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1</a:t>
            </a:r>
          </a:p>
        </p:txBody>
      </p:sp>
      <p:sp>
        <p:nvSpPr>
          <p:cNvPr id="36894"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36895"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36896"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36897"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1</a:t>
            </a:r>
          </a:p>
        </p:txBody>
      </p:sp>
      <p:sp>
        <p:nvSpPr>
          <p:cNvPr id="36898"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36899"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5</a:t>
            </a:r>
          </a:p>
        </p:txBody>
      </p:sp>
      <p:sp>
        <p:nvSpPr>
          <p:cNvPr id="36900"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36901"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6902"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2</a:t>
            </a:r>
          </a:p>
        </p:txBody>
      </p:sp>
      <p:sp>
        <p:nvSpPr>
          <p:cNvPr id="36903"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36904"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6</a:t>
            </a:r>
          </a:p>
        </p:txBody>
      </p:sp>
      <p:sp>
        <p:nvSpPr>
          <p:cNvPr id="36905"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6906"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6907"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solidFill>
                  <a:srgbClr val="FFFF00"/>
                </a:solidFill>
              </a:rPr>
              <a:t>10</a:t>
            </a:r>
          </a:p>
        </p:txBody>
      </p:sp>
      <p:sp>
        <p:nvSpPr>
          <p:cNvPr id="36908"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36909"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36910"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36911"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36912"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36913"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36914"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36915"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36916"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36917"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36918" name="AutoShape 54"/>
          <p:cNvCxnSpPr>
            <a:cxnSpLocks noChangeShapeType="1"/>
            <a:stCxn id="36871" idx="4"/>
            <a:endCxn id="36885" idx="0"/>
          </p:cNvCxnSpPr>
          <p:nvPr/>
        </p:nvCxnSpPr>
        <p:spPr bwMode="auto">
          <a:xfrm>
            <a:off x="990600" y="4038600"/>
            <a:ext cx="152400" cy="1219200"/>
          </a:xfrm>
          <a:prstGeom prst="straightConnector1">
            <a:avLst/>
          </a:prstGeom>
          <a:noFill/>
          <a:ln w="9525">
            <a:solidFill>
              <a:srgbClr val="0000FF"/>
            </a:solidFill>
            <a:round/>
            <a:headEnd/>
            <a:tailEnd/>
          </a:ln>
          <a:effectLst/>
        </p:spPr>
      </p:cxnSp>
      <p:sp>
        <p:nvSpPr>
          <p:cNvPr id="36919" name="Text Box 55"/>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Old Graph</a:t>
            </a:r>
          </a:p>
        </p:txBody>
      </p:sp>
      <p:sp>
        <p:nvSpPr>
          <p:cNvPr id="36920" name="Text Box 56"/>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New Graph</a:t>
            </a:r>
          </a:p>
        </p:txBody>
      </p:sp>
      <p:sp>
        <p:nvSpPr>
          <p:cNvPr id="36921" name="Oval 57"/>
          <p:cNvSpPr>
            <a:spLocks noChangeAspect="1" noChangeArrowheads="1"/>
          </p:cNvSpPr>
          <p:nvPr/>
        </p:nvSpPr>
        <p:spPr bwMode="auto">
          <a:xfrm>
            <a:off x="6629400" y="2286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6922" name="Oval 58"/>
          <p:cNvSpPr>
            <a:spLocks noChangeArrowheads="1"/>
          </p:cNvSpPr>
          <p:nvPr/>
        </p:nvSpPr>
        <p:spPr bwMode="auto">
          <a:xfrm>
            <a:off x="8229600" y="2286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6923" name="AutoShape 59"/>
          <p:cNvCxnSpPr>
            <a:cxnSpLocks noChangeShapeType="1"/>
            <a:stCxn id="36921" idx="6"/>
            <a:endCxn id="36922" idx="2"/>
          </p:cNvCxnSpPr>
          <p:nvPr/>
        </p:nvCxnSpPr>
        <p:spPr bwMode="auto">
          <a:xfrm>
            <a:off x="7086600" y="2514600"/>
            <a:ext cx="1143000" cy="0"/>
          </a:xfrm>
          <a:prstGeom prst="straightConnector1">
            <a:avLst/>
          </a:prstGeom>
          <a:noFill/>
          <a:ln w="9525">
            <a:solidFill>
              <a:schemeClr val="tx1"/>
            </a:solidFill>
            <a:round/>
            <a:headEnd/>
            <a:tailEnd/>
          </a:ln>
          <a:effectLst/>
        </p:spPr>
      </p:cxnSp>
      <p:sp>
        <p:nvSpPr>
          <p:cNvPr id="36924" name="Text Box 60"/>
          <p:cNvSpPr txBox="1">
            <a:spLocks noChangeArrowheads="1"/>
          </p:cNvSpPr>
          <p:nvPr/>
        </p:nvSpPr>
        <p:spPr bwMode="auto">
          <a:xfrm>
            <a:off x="7543800" y="22860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36925" name="Oval 61"/>
          <p:cNvSpPr>
            <a:spLocks noChangeArrowheads="1"/>
          </p:cNvSpPr>
          <p:nvPr/>
        </p:nvSpPr>
        <p:spPr bwMode="auto">
          <a:xfrm>
            <a:off x="7391400" y="3200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6926" name="Oval 62"/>
          <p:cNvSpPr>
            <a:spLocks noChangeArrowheads="1"/>
          </p:cNvSpPr>
          <p:nvPr/>
        </p:nvSpPr>
        <p:spPr bwMode="auto">
          <a:xfrm>
            <a:off x="5638800" y="3810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6927" name="Oval 63"/>
          <p:cNvSpPr>
            <a:spLocks noChangeArrowheads="1"/>
          </p:cNvSpPr>
          <p:nvPr/>
        </p:nvSpPr>
        <p:spPr bwMode="auto">
          <a:xfrm>
            <a:off x="6781800" y="5943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6928" name="Oval 64"/>
          <p:cNvSpPr>
            <a:spLocks noChangeArrowheads="1"/>
          </p:cNvSpPr>
          <p:nvPr/>
        </p:nvSpPr>
        <p:spPr bwMode="auto">
          <a:xfrm>
            <a:off x="8153400" y="3276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6929" name="Oval 65"/>
          <p:cNvSpPr>
            <a:spLocks noChangeArrowheads="1"/>
          </p:cNvSpPr>
          <p:nvPr/>
        </p:nvSpPr>
        <p:spPr bwMode="auto">
          <a:xfrm>
            <a:off x="73914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6930" name="AutoShape 66"/>
          <p:cNvCxnSpPr>
            <a:cxnSpLocks noChangeShapeType="1"/>
            <a:stCxn id="36921" idx="3"/>
            <a:endCxn id="36926" idx="7"/>
          </p:cNvCxnSpPr>
          <p:nvPr/>
        </p:nvCxnSpPr>
        <p:spPr bwMode="auto">
          <a:xfrm flipH="1">
            <a:off x="6029325" y="2676525"/>
            <a:ext cx="666750" cy="1200150"/>
          </a:xfrm>
          <a:prstGeom prst="straightConnector1">
            <a:avLst/>
          </a:prstGeom>
          <a:noFill/>
          <a:ln w="9525">
            <a:solidFill>
              <a:srgbClr val="FFFF00"/>
            </a:solidFill>
            <a:round/>
            <a:headEnd/>
            <a:tailEnd/>
          </a:ln>
          <a:effectLst/>
        </p:spPr>
      </p:cxnSp>
      <p:cxnSp>
        <p:nvCxnSpPr>
          <p:cNvPr id="36931" name="AutoShape 67"/>
          <p:cNvCxnSpPr>
            <a:cxnSpLocks noChangeShapeType="1"/>
            <a:stCxn id="36926" idx="5"/>
            <a:endCxn id="36927" idx="1"/>
          </p:cNvCxnSpPr>
          <p:nvPr/>
        </p:nvCxnSpPr>
        <p:spPr bwMode="auto">
          <a:xfrm>
            <a:off x="6029325" y="4200525"/>
            <a:ext cx="819150" cy="1809750"/>
          </a:xfrm>
          <a:prstGeom prst="straightConnector1">
            <a:avLst/>
          </a:prstGeom>
          <a:noFill/>
          <a:ln w="9525">
            <a:solidFill>
              <a:srgbClr val="0000FF"/>
            </a:solidFill>
            <a:round/>
            <a:headEnd/>
            <a:tailEnd/>
          </a:ln>
          <a:effectLst/>
        </p:spPr>
      </p:cxnSp>
      <p:cxnSp>
        <p:nvCxnSpPr>
          <p:cNvPr id="36932" name="AutoShape 68"/>
          <p:cNvCxnSpPr>
            <a:cxnSpLocks noChangeShapeType="1"/>
            <a:stCxn id="36927" idx="7"/>
            <a:endCxn id="36929" idx="4"/>
          </p:cNvCxnSpPr>
          <p:nvPr/>
        </p:nvCxnSpPr>
        <p:spPr bwMode="auto">
          <a:xfrm flipV="1">
            <a:off x="7172325" y="4724400"/>
            <a:ext cx="447675" cy="1285875"/>
          </a:xfrm>
          <a:prstGeom prst="straightConnector1">
            <a:avLst/>
          </a:prstGeom>
          <a:noFill/>
          <a:ln w="9525">
            <a:solidFill>
              <a:srgbClr val="FFFF00"/>
            </a:solidFill>
            <a:round/>
            <a:headEnd/>
            <a:tailEnd/>
          </a:ln>
          <a:effectLst/>
        </p:spPr>
      </p:cxnSp>
      <p:cxnSp>
        <p:nvCxnSpPr>
          <p:cNvPr id="36933" name="AutoShape 69"/>
          <p:cNvCxnSpPr>
            <a:cxnSpLocks noChangeShapeType="1"/>
            <a:stCxn id="36928" idx="3"/>
            <a:endCxn id="36929" idx="7"/>
          </p:cNvCxnSpPr>
          <p:nvPr/>
        </p:nvCxnSpPr>
        <p:spPr bwMode="auto">
          <a:xfrm flipH="1">
            <a:off x="7781925" y="3667125"/>
            <a:ext cx="438150" cy="666750"/>
          </a:xfrm>
          <a:prstGeom prst="straightConnector1">
            <a:avLst/>
          </a:prstGeom>
          <a:noFill/>
          <a:ln w="9525">
            <a:solidFill>
              <a:srgbClr val="FFFF00"/>
            </a:solidFill>
            <a:round/>
            <a:headEnd/>
            <a:tailEnd/>
          </a:ln>
          <a:effectLst/>
        </p:spPr>
      </p:cxnSp>
      <p:cxnSp>
        <p:nvCxnSpPr>
          <p:cNvPr id="36934" name="AutoShape 70"/>
          <p:cNvCxnSpPr>
            <a:cxnSpLocks noChangeShapeType="1"/>
            <a:stCxn id="36925" idx="4"/>
            <a:endCxn id="36929" idx="0"/>
          </p:cNvCxnSpPr>
          <p:nvPr/>
        </p:nvCxnSpPr>
        <p:spPr bwMode="auto">
          <a:xfrm>
            <a:off x="7620000" y="3657600"/>
            <a:ext cx="0" cy="609600"/>
          </a:xfrm>
          <a:prstGeom prst="straightConnector1">
            <a:avLst/>
          </a:prstGeom>
          <a:noFill/>
          <a:ln w="9525">
            <a:solidFill>
              <a:schemeClr val="tx1"/>
            </a:solidFill>
            <a:round/>
            <a:headEnd/>
            <a:tailEnd/>
          </a:ln>
          <a:effectLst/>
        </p:spPr>
      </p:cxnSp>
      <p:cxnSp>
        <p:nvCxnSpPr>
          <p:cNvPr id="36935" name="AutoShape 71"/>
          <p:cNvCxnSpPr>
            <a:cxnSpLocks noChangeShapeType="1"/>
          </p:cNvCxnSpPr>
          <p:nvPr/>
        </p:nvCxnSpPr>
        <p:spPr bwMode="auto">
          <a:xfrm>
            <a:off x="6858000" y="2743200"/>
            <a:ext cx="152400" cy="3200400"/>
          </a:xfrm>
          <a:prstGeom prst="straightConnector1">
            <a:avLst/>
          </a:prstGeom>
          <a:noFill/>
          <a:ln w="9525">
            <a:solidFill>
              <a:srgbClr val="FFFF00"/>
            </a:solidFill>
            <a:round/>
            <a:headEnd/>
            <a:tailEnd/>
          </a:ln>
          <a:effectLst/>
        </p:spPr>
      </p:cxnSp>
      <p:cxnSp>
        <p:nvCxnSpPr>
          <p:cNvPr id="36936" name="AutoShape 72"/>
          <p:cNvCxnSpPr>
            <a:cxnSpLocks noChangeShapeType="1"/>
            <a:stCxn id="36922" idx="3"/>
            <a:endCxn id="36925" idx="7"/>
          </p:cNvCxnSpPr>
          <p:nvPr/>
        </p:nvCxnSpPr>
        <p:spPr bwMode="auto">
          <a:xfrm flipH="1">
            <a:off x="7781925" y="2676525"/>
            <a:ext cx="514350" cy="590550"/>
          </a:xfrm>
          <a:prstGeom prst="straightConnector1">
            <a:avLst/>
          </a:prstGeom>
          <a:noFill/>
          <a:ln w="9525">
            <a:solidFill>
              <a:schemeClr val="tx1"/>
            </a:solidFill>
            <a:round/>
            <a:headEnd/>
            <a:tailEnd/>
          </a:ln>
          <a:effectLst/>
        </p:spPr>
      </p:cxnSp>
      <p:cxnSp>
        <p:nvCxnSpPr>
          <p:cNvPr id="36937" name="AutoShape 73"/>
          <p:cNvCxnSpPr>
            <a:cxnSpLocks noChangeShapeType="1"/>
          </p:cNvCxnSpPr>
          <p:nvPr/>
        </p:nvCxnSpPr>
        <p:spPr bwMode="auto">
          <a:xfrm flipH="1">
            <a:off x="8382000" y="2743200"/>
            <a:ext cx="76200" cy="533400"/>
          </a:xfrm>
          <a:prstGeom prst="straightConnector1">
            <a:avLst/>
          </a:prstGeom>
          <a:noFill/>
          <a:ln w="9525">
            <a:solidFill>
              <a:schemeClr val="tx1"/>
            </a:solidFill>
            <a:round/>
            <a:headEnd/>
            <a:tailEnd/>
          </a:ln>
          <a:effectLst/>
        </p:spPr>
      </p:cxnSp>
      <p:sp>
        <p:nvSpPr>
          <p:cNvPr id="36938" name="Oval 74"/>
          <p:cNvSpPr>
            <a:spLocks noChangeArrowheads="1"/>
          </p:cNvSpPr>
          <p:nvPr/>
        </p:nvSpPr>
        <p:spPr bwMode="auto">
          <a:xfrm>
            <a:off x="8153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6939" name="Oval 75"/>
          <p:cNvSpPr>
            <a:spLocks noChangeArrowheads="1"/>
          </p:cNvSpPr>
          <p:nvPr/>
        </p:nvSpPr>
        <p:spPr bwMode="auto">
          <a:xfrm>
            <a:off x="5791200" y="5486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6940" name="Oval 76"/>
          <p:cNvSpPr>
            <a:spLocks noChangeArrowheads="1"/>
          </p:cNvSpPr>
          <p:nvPr/>
        </p:nvSpPr>
        <p:spPr bwMode="auto">
          <a:xfrm>
            <a:off x="5029200" y="3124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6941" name="AutoShape 77"/>
          <p:cNvCxnSpPr>
            <a:cxnSpLocks noChangeShapeType="1"/>
            <a:stCxn id="36927" idx="6"/>
            <a:endCxn id="36938" idx="3"/>
          </p:cNvCxnSpPr>
          <p:nvPr/>
        </p:nvCxnSpPr>
        <p:spPr bwMode="auto">
          <a:xfrm flipV="1">
            <a:off x="7239000" y="5648325"/>
            <a:ext cx="981075" cy="523875"/>
          </a:xfrm>
          <a:prstGeom prst="straightConnector1">
            <a:avLst/>
          </a:prstGeom>
          <a:noFill/>
          <a:ln w="9525">
            <a:solidFill>
              <a:schemeClr val="tx1"/>
            </a:solidFill>
            <a:round/>
            <a:headEnd/>
            <a:tailEnd/>
          </a:ln>
          <a:effectLst/>
        </p:spPr>
      </p:cxnSp>
      <p:cxnSp>
        <p:nvCxnSpPr>
          <p:cNvPr id="36942" name="AutoShape 78"/>
          <p:cNvCxnSpPr>
            <a:cxnSpLocks noChangeShapeType="1"/>
          </p:cNvCxnSpPr>
          <p:nvPr/>
        </p:nvCxnSpPr>
        <p:spPr bwMode="auto">
          <a:xfrm flipH="1" flipV="1">
            <a:off x="6172200" y="5867400"/>
            <a:ext cx="600075" cy="295275"/>
          </a:xfrm>
          <a:prstGeom prst="straightConnector1">
            <a:avLst/>
          </a:prstGeom>
          <a:noFill/>
          <a:ln w="9525">
            <a:solidFill>
              <a:srgbClr val="0000FF"/>
            </a:solidFill>
            <a:round/>
            <a:headEnd/>
            <a:tailEnd/>
          </a:ln>
          <a:effectLst/>
        </p:spPr>
      </p:cxnSp>
      <p:cxnSp>
        <p:nvCxnSpPr>
          <p:cNvPr id="36943" name="AutoShape 79"/>
          <p:cNvCxnSpPr>
            <a:cxnSpLocks noChangeShapeType="1"/>
            <a:stCxn id="36926" idx="1"/>
            <a:endCxn id="36940" idx="5"/>
          </p:cNvCxnSpPr>
          <p:nvPr/>
        </p:nvCxnSpPr>
        <p:spPr bwMode="auto">
          <a:xfrm flipH="1" flipV="1">
            <a:off x="5419725" y="3514725"/>
            <a:ext cx="285750" cy="361950"/>
          </a:xfrm>
          <a:prstGeom prst="straightConnector1">
            <a:avLst/>
          </a:prstGeom>
          <a:noFill/>
          <a:ln w="9525">
            <a:solidFill>
              <a:schemeClr val="tx1"/>
            </a:solidFill>
            <a:round/>
            <a:headEnd/>
            <a:tailEnd/>
          </a:ln>
          <a:effectLst/>
        </p:spPr>
      </p:cxnSp>
      <p:cxnSp>
        <p:nvCxnSpPr>
          <p:cNvPr id="36944" name="AutoShape 80"/>
          <p:cNvCxnSpPr>
            <a:cxnSpLocks noChangeShapeType="1"/>
            <a:stCxn id="36938" idx="1"/>
            <a:endCxn id="36929" idx="5"/>
          </p:cNvCxnSpPr>
          <p:nvPr/>
        </p:nvCxnSpPr>
        <p:spPr bwMode="auto">
          <a:xfrm flipH="1" flipV="1">
            <a:off x="7781925" y="4657725"/>
            <a:ext cx="438150" cy="666750"/>
          </a:xfrm>
          <a:prstGeom prst="straightConnector1">
            <a:avLst/>
          </a:prstGeom>
          <a:noFill/>
          <a:ln w="9525">
            <a:solidFill>
              <a:schemeClr val="tx1"/>
            </a:solidFill>
            <a:round/>
            <a:headEnd/>
            <a:tailEnd/>
          </a:ln>
          <a:effectLst/>
        </p:spPr>
      </p:cxnSp>
      <p:cxnSp>
        <p:nvCxnSpPr>
          <p:cNvPr id="36945" name="AutoShape 81"/>
          <p:cNvCxnSpPr>
            <a:cxnSpLocks noChangeShapeType="1"/>
            <a:stCxn id="36928" idx="4"/>
            <a:endCxn id="36938" idx="0"/>
          </p:cNvCxnSpPr>
          <p:nvPr/>
        </p:nvCxnSpPr>
        <p:spPr bwMode="auto">
          <a:xfrm>
            <a:off x="8382000" y="3733800"/>
            <a:ext cx="0" cy="1524000"/>
          </a:xfrm>
          <a:prstGeom prst="straightConnector1">
            <a:avLst/>
          </a:prstGeom>
          <a:noFill/>
          <a:ln w="9525">
            <a:solidFill>
              <a:srgbClr val="FFFF00"/>
            </a:solidFill>
            <a:round/>
            <a:headEnd/>
            <a:tailEnd/>
          </a:ln>
          <a:effectLst/>
        </p:spPr>
      </p:cxnSp>
      <p:cxnSp>
        <p:nvCxnSpPr>
          <p:cNvPr id="36946" name="AutoShape 82"/>
          <p:cNvCxnSpPr>
            <a:cxnSpLocks noChangeShapeType="1"/>
            <a:stCxn id="36940" idx="7"/>
            <a:endCxn id="36921" idx="2"/>
          </p:cNvCxnSpPr>
          <p:nvPr/>
        </p:nvCxnSpPr>
        <p:spPr bwMode="auto">
          <a:xfrm flipV="1">
            <a:off x="5419725" y="2514600"/>
            <a:ext cx="1209675" cy="676275"/>
          </a:xfrm>
          <a:prstGeom prst="straightConnector1">
            <a:avLst/>
          </a:prstGeom>
          <a:noFill/>
          <a:ln w="9525">
            <a:solidFill>
              <a:schemeClr val="tx1"/>
            </a:solidFill>
            <a:round/>
            <a:headEnd/>
            <a:tailEnd/>
          </a:ln>
          <a:effectLst/>
        </p:spPr>
      </p:cxnSp>
      <p:sp>
        <p:nvSpPr>
          <p:cNvPr id="36947" name="Text Box 83"/>
          <p:cNvSpPr txBox="1">
            <a:spLocks noChangeArrowheads="1"/>
          </p:cNvSpPr>
          <p:nvPr/>
        </p:nvSpPr>
        <p:spPr bwMode="auto">
          <a:xfrm>
            <a:off x="5486400" y="34290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36948" name="Text Box 84"/>
          <p:cNvSpPr txBox="1">
            <a:spLocks noChangeArrowheads="1"/>
          </p:cNvSpPr>
          <p:nvPr/>
        </p:nvSpPr>
        <p:spPr bwMode="auto">
          <a:xfrm>
            <a:off x="7315200" y="3810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6949" name="Text Box 85"/>
          <p:cNvSpPr txBox="1">
            <a:spLocks noChangeArrowheads="1"/>
          </p:cNvSpPr>
          <p:nvPr/>
        </p:nvSpPr>
        <p:spPr bwMode="auto">
          <a:xfrm>
            <a:off x="7924800" y="3886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36950" name="Text Box 86"/>
          <p:cNvSpPr txBox="1">
            <a:spLocks noChangeArrowheads="1"/>
          </p:cNvSpPr>
          <p:nvPr/>
        </p:nvSpPr>
        <p:spPr bwMode="auto">
          <a:xfrm>
            <a:off x="7848600" y="27432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6951" name="Text Box 87"/>
          <p:cNvSpPr txBox="1">
            <a:spLocks noChangeArrowheads="1"/>
          </p:cNvSpPr>
          <p:nvPr/>
        </p:nvSpPr>
        <p:spPr bwMode="auto">
          <a:xfrm>
            <a:off x="8458200" y="2819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36952" name="Text Box 88"/>
          <p:cNvSpPr txBox="1">
            <a:spLocks noChangeArrowheads="1"/>
          </p:cNvSpPr>
          <p:nvPr/>
        </p:nvSpPr>
        <p:spPr bwMode="auto">
          <a:xfrm>
            <a:off x="7924800" y="47244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36953" name="Text Box 89"/>
          <p:cNvSpPr txBox="1">
            <a:spLocks noChangeArrowheads="1"/>
          </p:cNvSpPr>
          <p:nvPr/>
        </p:nvSpPr>
        <p:spPr bwMode="auto">
          <a:xfrm>
            <a:off x="8382000" y="4267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5</a:t>
            </a:r>
          </a:p>
        </p:txBody>
      </p:sp>
      <p:sp>
        <p:nvSpPr>
          <p:cNvPr id="36954" name="Text Box 90"/>
          <p:cNvSpPr txBox="1">
            <a:spLocks noChangeArrowheads="1"/>
          </p:cNvSpPr>
          <p:nvPr/>
        </p:nvSpPr>
        <p:spPr bwMode="auto">
          <a:xfrm>
            <a:off x="7772400" y="58674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36955" name="Text Box 91"/>
          <p:cNvSpPr txBox="1">
            <a:spLocks noChangeArrowheads="1"/>
          </p:cNvSpPr>
          <p:nvPr/>
        </p:nvSpPr>
        <p:spPr bwMode="auto">
          <a:xfrm>
            <a:off x="7391400" y="5105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6956" name="Text Box 92"/>
          <p:cNvSpPr txBox="1">
            <a:spLocks noChangeArrowheads="1"/>
          </p:cNvSpPr>
          <p:nvPr/>
        </p:nvSpPr>
        <p:spPr bwMode="auto">
          <a:xfrm>
            <a:off x="6324600" y="59436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2</a:t>
            </a:r>
          </a:p>
        </p:txBody>
      </p:sp>
      <p:sp>
        <p:nvSpPr>
          <p:cNvPr id="36957" name="Text Box 93"/>
          <p:cNvSpPr txBox="1">
            <a:spLocks noChangeArrowheads="1"/>
          </p:cNvSpPr>
          <p:nvPr/>
        </p:nvSpPr>
        <p:spPr bwMode="auto">
          <a:xfrm>
            <a:off x="5638800" y="4724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36958" name="Text Box 94"/>
          <p:cNvSpPr txBox="1">
            <a:spLocks noChangeArrowheads="1"/>
          </p:cNvSpPr>
          <p:nvPr/>
        </p:nvSpPr>
        <p:spPr bwMode="auto">
          <a:xfrm>
            <a:off x="6324600" y="4724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6</a:t>
            </a:r>
          </a:p>
        </p:txBody>
      </p:sp>
      <p:sp>
        <p:nvSpPr>
          <p:cNvPr id="36959" name="Text Box 95"/>
          <p:cNvSpPr txBox="1">
            <a:spLocks noChangeArrowheads="1"/>
          </p:cNvSpPr>
          <p:nvPr/>
        </p:nvSpPr>
        <p:spPr bwMode="auto">
          <a:xfrm>
            <a:off x="5791200" y="2590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36960" name="Text Box 96"/>
          <p:cNvSpPr txBox="1">
            <a:spLocks noChangeArrowheads="1"/>
          </p:cNvSpPr>
          <p:nvPr/>
        </p:nvSpPr>
        <p:spPr bwMode="auto">
          <a:xfrm>
            <a:off x="6324600" y="3200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6961" name="Text Box 97"/>
          <p:cNvSpPr txBox="1">
            <a:spLocks noChangeArrowheads="1"/>
          </p:cNvSpPr>
          <p:nvPr/>
        </p:nvSpPr>
        <p:spPr bwMode="auto">
          <a:xfrm>
            <a:off x="6934200" y="4114800"/>
            <a:ext cx="361950" cy="304800"/>
          </a:xfrm>
          <a:prstGeom prst="rect">
            <a:avLst/>
          </a:prstGeom>
          <a:noFill/>
          <a:ln w="9525">
            <a:noFill/>
            <a:miter lim="800000"/>
            <a:headEnd/>
            <a:tailEnd/>
          </a:ln>
          <a:effectLst/>
        </p:spPr>
        <p:txBody>
          <a:bodyPr wrap="none">
            <a:spAutoFit/>
          </a:bodyPr>
          <a:lstStyle/>
          <a:p>
            <a:r>
              <a:rPr lang="en-US" altLang="el-GR" sz="1400">
                <a:solidFill>
                  <a:srgbClr val="FFFF00"/>
                </a:solidFill>
              </a:rPr>
              <a:t>10</a:t>
            </a:r>
          </a:p>
        </p:txBody>
      </p:sp>
      <p:sp>
        <p:nvSpPr>
          <p:cNvPr id="36962" name="Text Box 98"/>
          <p:cNvSpPr txBox="1">
            <a:spLocks noChangeArrowheads="1"/>
          </p:cNvSpPr>
          <p:nvPr/>
        </p:nvSpPr>
        <p:spPr bwMode="auto">
          <a:xfrm>
            <a:off x="5105400" y="3200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36963" name="Text Box 99"/>
          <p:cNvSpPr txBox="1">
            <a:spLocks noChangeArrowheads="1"/>
          </p:cNvSpPr>
          <p:nvPr/>
        </p:nvSpPr>
        <p:spPr bwMode="auto">
          <a:xfrm>
            <a:off x="6705600" y="23622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36964" name="Text Box 100"/>
          <p:cNvSpPr txBox="1">
            <a:spLocks noChangeArrowheads="1"/>
          </p:cNvSpPr>
          <p:nvPr/>
        </p:nvSpPr>
        <p:spPr bwMode="auto">
          <a:xfrm>
            <a:off x="8305800" y="23622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36965" name="Text Box 101"/>
          <p:cNvSpPr txBox="1">
            <a:spLocks noChangeArrowheads="1"/>
          </p:cNvSpPr>
          <p:nvPr/>
        </p:nvSpPr>
        <p:spPr bwMode="auto">
          <a:xfrm>
            <a:off x="5715000" y="38862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36966" name="Text Box 102"/>
          <p:cNvSpPr txBox="1">
            <a:spLocks noChangeArrowheads="1"/>
          </p:cNvSpPr>
          <p:nvPr/>
        </p:nvSpPr>
        <p:spPr bwMode="auto">
          <a:xfrm>
            <a:off x="7467600" y="3276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36967" name="Text Box 103"/>
          <p:cNvSpPr txBox="1">
            <a:spLocks noChangeArrowheads="1"/>
          </p:cNvSpPr>
          <p:nvPr/>
        </p:nvSpPr>
        <p:spPr bwMode="auto">
          <a:xfrm>
            <a:off x="8229600" y="33528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36968" name="Text Box 104"/>
          <p:cNvSpPr txBox="1">
            <a:spLocks noChangeArrowheads="1"/>
          </p:cNvSpPr>
          <p:nvPr/>
        </p:nvSpPr>
        <p:spPr bwMode="auto">
          <a:xfrm>
            <a:off x="74676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36969" name="Text Box 105"/>
          <p:cNvSpPr txBox="1">
            <a:spLocks noChangeArrowheads="1"/>
          </p:cNvSpPr>
          <p:nvPr/>
        </p:nvSpPr>
        <p:spPr bwMode="auto">
          <a:xfrm>
            <a:off x="5867400" y="5562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36970" name="Text Box 106"/>
          <p:cNvSpPr txBox="1">
            <a:spLocks noChangeArrowheads="1"/>
          </p:cNvSpPr>
          <p:nvPr/>
        </p:nvSpPr>
        <p:spPr bwMode="auto">
          <a:xfrm>
            <a:off x="8229600" y="53340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36971" name="Text Box 107"/>
          <p:cNvSpPr txBox="1">
            <a:spLocks noChangeArrowheads="1"/>
          </p:cNvSpPr>
          <p:nvPr/>
        </p:nvSpPr>
        <p:spPr bwMode="auto">
          <a:xfrm>
            <a:off x="6858000" y="60198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36972" name="AutoShape 108"/>
          <p:cNvCxnSpPr>
            <a:cxnSpLocks noChangeShapeType="1"/>
            <a:stCxn id="36926" idx="4"/>
            <a:endCxn id="36939" idx="0"/>
          </p:cNvCxnSpPr>
          <p:nvPr/>
        </p:nvCxnSpPr>
        <p:spPr bwMode="auto">
          <a:xfrm>
            <a:off x="5867400" y="4267200"/>
            <a:ext cx="152400" cy="1219200"/>
          </a:xfrm>
          <a:prstGeom prst="straightConnector1">
            <a:avLst/>
          </a:prstGeom>
          <a:noFill/>
          <a:ln w="9525">
            <a:solidFill>
              <a:srgbClr val="0000FF"/>
            </a:solidFill>
            <a:round/>
            <a:headEnd/>
            <a:tailEnd/>
          </a:ln>
          <a:effectLst/>
        </p:spPr>
      </p:cxn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Oval 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7891" name="Oval 3"/>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37892" name="AutoShape 4"/>
          <p:cNvCxnSpPr>
            <a:cxnSpLocks noChangeShapeType="1"/>
            <a:stCxn id="37890" idx="6"/>
            <a:endCxn id="37891"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37893"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7894" name="Oval 6"/>
          <p:cNvSpPr>
            <a:spLocks noChangeArrowheads="1"/>
          </p:cNvSpPr>
          <p:nvPr/>
        </p:nvSpPr>
        <p:spPr bwMode="auto">
          <a:xfrm>
            <a:off x="2514600" y="2971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7895"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7896" name="Oval 8"/>
          <p:cNvSpPr>
            <a:spLocks noChangeArrowheads="1"/>
          </p:cNvSpPr>
          <p:nvPr/>
        </p:nvSpPr>
        <p:spPr bwMode="auto">
          <a:xfrm>
            <a:off x="1905000" y="5715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7897" name="Oval 9"/>
          <p:cNvSpPr>
            <a:spLocks noChangeArrowheads="1"/>
          </p:cNvSpPr>
          <p:nvPr/>
        </p:nvSpPr>
        <p:spPr bwMode="auto">
          <a:xfrm>
            <a:off x="3276600" y="3048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7898" name="Oval 10"/>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37899" name="AutoShape 11"/>
          <p:cNvCxnSpPr>
            <a:cxnSpLocks noChangeShapeType="1"/>
            <a:stCxn id="37890" idx="3"/>
            <a:endCxn id="37895"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37900" name="AutoShape 12"/>
          <p:cNvCxnSpPr>
            <a:cxnSpLocks noChangeShapeType="1"/>
            <a:stCxn id="37895" idx="5"/>
            <a:endCxn id="37896"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37901" name="AutoShape 13"/>
          <p:cNvCxnSpPr>
            <a:cxnSpLocks noChangeShapeType="1"/>
            <a:stCxn id="37896" idx="7"/>
            <a:endCxn id="37898"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37902" name="AutoShape 14"/>
          <p:cNvCxnSpPr>
            <a:cxnSpLocks noChangeShapeType="1"/>
            <a:stCxn id="37897" idx="3"/>
            <a:endCxn id="37898"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37903" name="AutoShape 15"/>
          <p:cNvCxnSpPr>
            <a:cxnSpLocks noChangeShapeType="1"/>
            <a:stCxn id="37894" idx="4"/>
            <a:endCxn id="37898" idx="0"/>
          </p:cNvCxnSpPr>
          <p:nvPr/>
        </p:nvCxnSpPr>
        <p:spPr bwMode="auto">
          <a:xfrm>
            <a:off x="2743200" y="3429000"/>
            <a:ext cx="0" cy="609600"/>
          </a:xfrm>
          <a:prstGeom prst="straightConnector1">
            <a:avLst/>
          </a:prstGeom>
          <a:noFill/>
          <a:ln w="9525">
            <a:solidFill>
              <a:srgbClr val="FFFF00"/>
            </a:solidFill>
            <a:round/>
            <a:headEnd/>
            <a:tailEnd/>
          </a:ln>
          <a:effectLst/>
        </p:spPr>
      </p:cxnSp>
      <p:cxnSp>
        <p:nvCxnSpPr>
          <p:cNvPr id="37904" name="AutoShape 16"/>
          <p:cNvCxnSpPr>
            <a:cxnSpLocks noChangeShapeType="1"/>
            <a:stCxn id="37890" idx="4"/>
            <a:endCxn id="37896"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37905" name="AutoShape 17"/>
          <p:cNvCxnSpPr>
            <a:cxnSpLocks noChangeShapeType="1"/>
            <a:stCxn id="37891" idx="3"/>
            <a:endCxn id="37894" idx="7"/>
          </p:cNvCxnSpPr>
          <p:nvPr/>
        </p:nvCxnSpPr>
        <p:spPr bwMode="auto">
          <a:xfrm flipH="1">
            <a:off x="2905125" y="2447925"/>
            <a:ext cx="514350" cy="590550"/>
          </a:xfrm>
          <a:prstGeom prst="straightConnector1">
            <a:avLst/>
          </a:prstGeom>
          <a:noFill/>
          <a:ln w="9525">
            <a:solidFill>
              <a:srgbClr val="FFFF00"/>
            </a:solidFill>
            <a:round/>
            <a:headEnd/>
            <a:tailEnd/>
          </a:ln>
          <a:effectLst/>
        </p:spPr>
      </p:cxnSp>
      <p:cxnSp>
        <p:nvCxnSpPr>
          <p:cNvPr id="37906" name="AutoShape 18"/>
          <p:cNvCxnSpPr>
            <a:cxnSpLocks noChangeShapeType="1"/>
            <a:stCxn id="37891" idx="4"/>
            <a:endCxn id="37897" idx="0"/>
          </p:cNvCxnSpPr>
          <p:nvPr/>
        </p:nvCxnSpPr>
        <p:spPr bwMode="auto">
          <a:xfrm flipH="1">
            <a:off x="3505200" y="2514600"/>
            <a:ext cx="76200" cy="533400"/>
          </a:xfrm>
          <a:prstGeom prst="straightConnector1">
            <a:avLst/>
          </a:prstGeom>
          <a:noFill/>
          <a:ln w="9525">
            <a:solidFill>
              <a:srgbClr val="FFFF00"/>
            </a:solidFill>
            <a:round/>
            <a:headEnd/>
            <a:tailEnd/>
          </a:ln>
          <a:effectLst/>
        </p:spPr>
      </p:cxnSp>
      <p:sp>
        <p:nvSpPr>
          <p:cNvPr id="37907"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37908" name="Oval 20"/>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7909" name="Oval 21"/>
          <p:cNvSpPr>
            <a:spLocks noChangeArrowheads="1"/>
          </p:cNvSpPr>
          <p:nvPr/>
        </p:nvSpPr>
        <p:spPr bwMode="auto">
          <a:xfrm>
            <a:off x="914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7910"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37911" name="AutoShape 23"/>
          <p:cNvCxnSpPr>
            <a:cxnSpLocks noChangeShapeType="1"/>
            <a:stCxn id="37896" idx="6"/>
            <a:endCxn id="37908"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37912" name="AutoShape 24"/>
          <p:cNvCxnSpPr>
            <a:cxnSpLocks noChangeShapeType="1"/>
            <a:stCxn id="37896" idx="2"/>
            <a:endCxn id="37909" idx="5"/>
          </p:cNvCxnSpPr>
          <p:nvPr/>
        </p:nvCxnSpPr>
        <p:spPr bwMode="auto">
          <a:xfrm flipH="1" flipV="1">
            <a:off x="1304925" y="5648325"/>
            <a:ext cx="600075" cy="295275"/>
          </a:xfrm>
          <a:prstGeom prst="straightConnector1">
            <a:avLst/>
          </a:prstGeom>
          <a:noFill/>
          <a:ln w="9525">
            <a:solidFill>
              <a:srgbClr val="FFFF00"/>
            </a:solidFill>
            <a:round/>
            <a:headEnd/>
            <a:tailEnd/>
          </a:ln>
          <a:effectLst/>
        </p:spPr>
      </p:cxnSp>
      <p:cxnSp>
        <p:nvCxnSpPr>
          <p:cNvPr id="37913" name="AutoShape 25"/>
          <p:cNvCxnSpPr>
            <a:cxnSpLocks noChangeShapeType="1"/>
            <a:stCxn id="37895" idx="1"/>
            <a:endCxn id="37910"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37914" name="AutoShape 26"/>
          <p:cNvCxnSpPr>
            <a:cxnSpLocks noChangeShapeType="1"/>
            <a:stCxn id="37908" idx="1"/>
            <a:endCxn id="37898"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37915" name="AutoShape 27"/>
          <p:cNvCxnSpPr>
            <a:cxnSpLocks noChangeShapeType="1"/>
            <a:stCxn id="37897" idx="4"/>
            <a:endCxn id="37908"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37916" name="AutoShape 28"/>
          <p:cNvCxnSpPr>
            <a:cxnSpLocks noChangeShapeType="1"/>
            <a:stCxn id="37910" idx="7"/>
            <a:endCxn id="37890"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37917"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1</a:t>
            </a:r>
          </a:p>
        </p:txBody>
      </p:sp>
      <p:sp>
        <p:nvSpPr>
          <p:cNvPr id="37918"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37919"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37920"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37921"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1</a:t>
            </a:r>
          </a:p>
        </p:txBody>
      </p:sp>
      <p:sp>
        <p:nvSpPr>
          <p:cNvPr id="37922"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37923"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5</a:t>
            </a:r>
          </a:p>
        </p:txBody>
      </p:sp>
      <p:sp>
        <p:nvSpPr>
          <p:cNvPr id="37924"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37925"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7926"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37927"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5</a:t>
            </a:r>
          </a:p>
        </p:txBody>
      </p:sp>
      <p:sp>
        <p:nvSpPr>
          <p:cNvPr id="37928"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6</a:t>
            </a:r>
          </a:p>
        </p:txBody>
      </p:sp>
      <p:sp>
        <p:nvSpPr>
          <p:cNvPr id="37929"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7930"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7931"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solidFill>
                  <a:srgbClr val="FFFF00"/>
                </a:solidFill>
              </a:rPr>
              <a:t>10</a:t>
            </a:r>
          </a:p>
        </p:txBody>
      </p:sp>
      <p:sp>
        <p:nvSpPr>
          <p:cNvPr id="37932"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37933"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37934"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37935"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37936"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37937"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37938"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37939"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37940"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37941"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37942" name="AutoShape 54"/>
          <p:cNvCxnSpPr>
            <a:cxnSpLocks noChangeShapeType="1"/>
            <a:stCxn id="37895" idx="4"/>
            <a:endCxn id="37909"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37943" name="Text Box 55"/>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Old Graph</a:t>
            </a:r>
          </a:p>
        </p:txBody>
      </p:sp>
      <p:sp>
        <p:nvSpPr>
          <p:cNvPr id="37944" name="Text Box 56"/>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New Graph</a:t>
            </a:r>
          </a:p>
        </p:txBody>
      </p:sp>
      <p:sp>
        <p:nvSpPr>
          <p:cNvPr id="37945" name="Oval 57"/>
          <p:cNvSpPr>
            <a:spLocks noChangeAspect="1" noChangeArrowheads="1"/>
          </p:cNvSpPr>
          <p:nvPr/>
        </p:nvSpPr>
        <p:spPr bwMode="auto">
          <a:xfrm>
            <a:off x="6629400" y="2286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7946" name="Oval 58"/>
          <p:cNvSpPr>
            <a:spLocks noChangeArrowheads="1"/>
          </p:cNvSpPr>
          <p:nvPr/>
        </p:nvSpPr>
        <p:spPr bwMode="auto">
          <a:xfrm>
            <a:off x="8229600" y="2286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7947" name="AutoShape 59"/>
          <p:cNvCxnSpPr>
            <a:cxnSpLocks noChangeShapeType="1"/>
            <a:stCxn id="37945" idx="6"/>
            <a:endCxn id="37946" idx="2"/>
          </p:cNvCxnSpPr>
          <p:nvPr/>
        </p:nvCxnSpPr>
        <p:spPr bwMode="auto">
          <a:xfrm>
            <a:off x="7086600" y="2514600"/>
            <a:ext cx="1143000" cy="0"/>
          </a:xfrm>
          <a:prstGeom prst="straightConnector1">
            <a:avLst/>
          </a:prstGeom>
          <a:noFill/>
          <a:ln w="9525">
            <a:solidFill>
              <a:schemeClr val="tx1"/>
            </a:solidFill>
            <a:round/>
            <a:headEnd/>
            <a:tailEnd/>
          </a:ln>
          <a:effectLst/>
        </p:spPr>
      </p:cxnSp>
      <p:sp>
        <p:nvSpPr>
          <p:cNvPr id="37948" name="Text Box 60"/>
          <p:cNvSpPr txBox="1">
            <a:spLocks noChangeArrowheads="1"/>
          </p:cNvSpPr>
          <p:nvPr/>
        </p:nvSpPr>
        <p:spPr bwMode="auto">
          <a:xfrm>
            <a:off x="7543800" y="22860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37949" name="Oval 61"/>
          <p:cNvSpPr>
            <a:spLocks noChangeArrowheads="1"/>
          </p:cNvSpPr>
          <p:nvPr/>
        </p:nvSpPr>
        <p:spPr bwMode="auto">
          <a:xfrm>
            <a:off x="7391400" y="3200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7950" name="Oval 62"/>
          <p:cNvSpPr>
            <a:spLocks noChangeArrowheads="1"/>
          </p:cNvSpPr>
          <p:nvPr/>
        </p:nvSpPr>
        <p:spPr bwMode="auto">
          <a:xfrm>
            <a:off x="5638800" y="3810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7951" name="Oval 63"/>
          <p:cNvSpPr>
            <a:spLocks noChangeArrowheads="1"/>
          </p:cNvSpPr>
          <p:nvPr/>
        </p:nvSpPr>
        <p:spPr bwMode="auto">
          <a:xfrm>
            <a:off x="6781800" y="5943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7952" name="Oval 64"/>
          <p:cNvSpPr>
            <a:spLocks noChangeArrowheads="1"/>
          </p:cNvSpPr>
          <p:nvPr/>
        </p:nvSpPr>
        <p:spPr bwMode="auto">
          <a:xfrm>
            <a:off x="8153400" y="3276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7953" name="Oval 65"/>
          <p:cNvSpPr>
            <a:spLocks noChangeArrowheads="1"/>
          </p:cNvSpPr>
          <p:nvPr/>
        </p:nvSpPr>
        <p:spPr bwMode="auto">
          <a:xfrm>
            <a:off x="73914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7954" name="AutoShape 66"/>
          <p:cNvCxnSpPr>
            <a:cxnSpLocks noChangeShapeType="1"/>
            <a:stCxn id="37945" idx="3"/>
            <a:endCxn id="37950" idx="7"/>
          </p:cNvCxnSpPr>
          <p:nvPr/>
        </p:nvCxnSpPr>
        <p:spPr bwMode="auto">
          <a:xfrm flipH="1">
            <a:off x="6029325" y="2676525"/>
            <a:ext cx="666750" cy="1200150"/>
          </a:xfrm>
          <a:prstGeom prst="straightConnector1">
            <a:avLst/>
          </a:prstGeom>
          <a:noFill/>
          <a:ln w="9525">
            <a:solidFill>
              <a:srgbClr val="FFFF00"/>
            </a:solidFill>
            <a:round/>
            <a:headEnd/>
            <a:tailEnd/>
          </a:ln>
          <a:effectLst/>
        </p:spPr>
      </p:cxnSp>
      <p:cxnSp>
        <p:nvCxnSpPr>
          <p:cNvPr id="37955" name="AutoShape 67"/>
          <p:cNvCxnSpPr>
            <a:cxnSpLocks noChangeShapeType="1"/>
            <a:stCxn id="37950" idx="5"/>
            <a:endCxn id="37951" idx="1"/>
          </p:cNvCxnSpPr>
          <p:nvPr/>
        </p:nvCxnSpPr>
        <p:spPr bwMode="auto">
          <a:xfrm>
            <a:off x="6029325" y="4200525"/>
            <a:ext cx="819150" cy="1809750"/>
          </a:xfrm>
          <a:prstGeom prst="straightConnector1">
            <a:avLst/>
          </a:prstGeom>
          <a:noFill/>
          <a:ln w="9525">
            <a:solidFill>
              <a:srgbClr val="FFFF00"/>
            </a:solidFill>
            <a:round/>
            <a:headEnd/>
            <a:tailEnd/>
          </a:ln>
          <a:effectLst/>
        </p:spPr>
      </p:cxnSp>
      <p:cxnSp>
        <p:nvCxnSpPr>
          <p:cNvPr id="37956" name="AutoShape 68"/>
          <p:cNvCxnSpPr>
            <a:cxnSpLocks noChangeShapeType="1"/>
            <a:stCxn id="37951" idx="7"/>
            <a:endCxn id="37953" idx="4"/>
          </p:cNvCxnSpPr>
          <p:nvPr/>
        </p:nvCxnSpPr>
        <p:spPr bwMode="auto">
          <a:xfrm flipV="1">
            <a:off x="7172325" y="4724400"/>
            <a:ext cx="447675" cy="1285875"/>
          </a:xfrm>
          <a:prstGeom prst="straightConnector1">
            <a:avLst/>
          </a:prstGeom>
          <a:noFill/>
          <a:ln w="9525">
            <a:solidFill>
              <a:srgbClr val="FFFF00"/>
            </a:solidFill>
            <a:round/>
            <a:headEnd/>
            <a:tailEnd/>
          </a:ln>
          <a:effectLst/>
        </p:spPr>
      </p:cxnSp>
      <p:cxnSp>
        <p:nvCxnSpPr>
          <p:cNvPr id="37957" name="AutoShape 69"/>
          <p:cNvCxnSpPr>
            <a:cxnSpLocks noChangeShapeType="1"/>
            <a:stCxn id="37952" idx="3"/>
            <a:endCxn id="37953" idx="7"/>
          </p:cNvCxnSpPr>
          <p:nvPr/>
        </p:nvCxnSpPr>
        <p:spPr bwMode="auto">
          <a:xfrm flipH="1">
            <a:off x="7781925" y="3667125"/>
            <a:ext cx="438150" cy="666750"/>
          </a:xfrm>
          <a:prstGeom prst="straightConnector1">
            <a:avLst/>
          </a:prstGeom>
          <a:noFill/>
          <a:ln w="9525">
            <a:solidFill>
              <a:srgbClr val="FFFF00"/>
            </a:solidFill>
            <a:round/>
            <a:headEnd/>
            <a:tailEnd/>
          </a:ln>
          <a:effectLst/>
        </p:spPr>
      </p:cxnSp>
      <p:cxnSp>
        <p:nvCxnSpPr>
          <p:cNvPr id="37958" name="AutoShape 70"/>
          <p:cNvCxnSpPr>
            <a:cxnSpLocks noChangeShapeType="1"/>
            <a:stCxn id="37949" idx="4"/>
            <a:endCxn id="37953" idx="0"/>
          </p:cNvCxnSpPr>
          <p:nvPr/>
        </p:nvCxnSpPr>
        <p:spPr bwMode="auto">
          <a:xfrm>
            <a:off x="7620000" y="3657600"/>
            <a:ext cx="0" cy="609600"/>
          </a:xfrm>
          <a:prstGeom prst="straightConnector1">
            <a:avLst/>
          </a:prstGeom>
          <a:noFill/>
          <a:ln w="9525">
            <a:solidFill>
              <a:schemeClr val="tx1"/>
            </a:solidFill>
            <a:round/>
            <a:headEnd/>
            <a:tailEnd/>
          </a:ln>
          <a:effectLst/>
        </p:spPr>
      </p:cxnSp>
      <p:cxnSp>
        <p:nvCxnSpPr>
          <p:cNvPr id="37959" name="AutoShape 71"/>
          <p:cNvCxnSpPr>
            <a:cxnSpLocks noChangeShapeType="1"/>
            <a:stCxn id="37945" idx="4"/>
            <a:endCxn id="37951" idx="0"/>
          </p:cNvCxnSpPr>
          <p:nvPr/>
        </p:nvCxnSpPr>
        <p:spPr bwMode="auto">
          <a:xfrm>
            <a:off x="6858000" y="2743200"/>
            <a:ext cx="152400" cy="3200400"/>
          </a:xfrm>
          <a:prstGeom prst="straightConnector1">
            <a:avLst/>
          </a:prstGeom>
          <a:noFill/>
          <a:ln w="9525">
            <a:solidFill>
              <a:srgbClr val="FFFF00"/>
            </a:solidFill>
            <a:round/>
            <a:headEnd/>
            <a:tailEnd/>
          </a:ln>
          <a:effectLst/>
        </p:spPr>
      </p:cxnSp>
      <p:cxnSp>
        <p:nvCxnSpPr>
          <p:cNvPr id="37960" name="AutoShape 72"/>
          <p:cNvCxnSpPr>
            <a:cxnSpLocks noChangeShapeType="1"/>
            <a:stCxn id="37946" idx="3"/>
            <a:endCxn id="37949" idx="7"/>
          </p:cNvCxnSpPr>
          <p:nvPr/>
        </p:nvCxnSpPr>
        <p:spPr bwMode="auto">
          <a:xfrm flipH="1">
            <a:off x="7781925" y="2676525"/>
            <a:ext cx="514350" cy="590550"/>
          </a:xfrm>
          <a:prstGeom prst="straightConnector1">
            <a:avLst/>
          </a:prstGeom>
          <a:noFill/>
          <a:ln w="9525">
            <a:solidFill>
              <a:schemeClr val="tx1"/>
            </a:solidFill>
            <a:round/>
            <a:headEnd/>
            <a:tailEnd/>
          </a:ln>
          <a:effectLst/>
        </p:spPr>
      </p:cxnSp>
      <p:cxnSp>
        <p:nvCxnSpPr>
          <p:cNvPr id="37961" name="AutoShape 73"/>
          <p:cNvCxnSpPr>
            <a:cxnSpLocks noChangeShapeType="1"/>
          </p:cNvCxnSpPr>
          <p:nvPr/>
        </p:nvCxnSpPr>
        <p:spPr bwMode="auto">
          <a:xfrm flipH="1">
            <a:off x="8382000" y="2743200"/>
            <a:ext cx="76200" cy="533400"/>
          </a:xfrm>
          <a:prstGeom prst="straightConnector1">
            <a:avLst/>
          </a:prstGeom>
          <a:noFill/>
          <a:ln w="9525">
            <a:solidFill>
              <a:schemeClr val="tx1"/>
            </a:solidFill>
            <a:round/>
            <a:headEnd/>
            <a:tailEnd/>
          </a:ln>
          <a:effectLst/>
        </p:spPr>
      </p:cxnSp>
      <p:sp>
        <p:nvSpPr>
          <p:cNvPr id="37962" name="Oval 74"/>
          <p:cNvSpPr>
            <a:spLocks noChangeArrowheads="1"/>
          </p:cNvSpPr>
          <p:nvPr/>
        </p:nvSpPr>
        <p:spPr bwMode="auto">
          <a:xfrm>
            <a:off x="8153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7963" name="Oval 75"/>
          <p:cNvSpPr>
            <a:spLocks noChangeArrowheads="1"/>
          </p:cNvSpPr>
          <p:nvPr/>
        </p:nvSpPr>
        <p:spPr bwMode="auto">
          <a:xfrm>
            <a:off x="5791200" y="5486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7964" name="Oval 76"/>
          <p:cNvSpPr>
            <a:spLocks noChangeArrowheads="1"/>
          </p:cNvSpPr>
          <p:nvPr/>
        </p:nvSpPr>
        <p:spPr bwMode="auto">
          <a:xfrm>
            <a:off x="5029200" y="3124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7965" name="AutoShape 77"/>
          <p:cNvCxnSpPr>
            <a:cxnSpLocks noChangeShapeType="1"/>
            <a:stCxn id="37951" idx="6"/>
            <a:endCxn id="37962" idx="3"/>
          </p:cNvCxnSpPr>
          <p:nvPr/>
        </p:nvCxnSpPr>
        <p:spPr bwMode="auto">
          <a:xfrm flipV="1">
            <a:off x="7239000" y="5648325"/>
            <a:ext cx="981075" cy="523875"/>
          </a:xfrm>
          <a:prstGeom prst="straightConnector1">
            <a:avLst/>
          </a:prstGeom>
          <a:noFill/>
          <a:ln w="9525">
            <a:solidFill>
              <a:schemeClr val="tx1"/>
            </a:solidFill>
            <a:round/>
            <a:headEnd/>
            <a:tailEnd/>
          </a:ln>
          <a:effectLst/>
        </p:spPr>
      </p:cxnSp>
      <p:cxnSp>
        <p:nvCxnSpPr>
          <p:cNvPr id="37966" name="AutoShape 78"/>
          <p:cNvCxnSpPr>
            <a:cxnSpLocks noChangeShapeType="1"/>
          </p:cNvCxnSpPr>
          <p:nvPr/>
        </p:nvCxnSpPr>
        <p:spPr bwMode="auto">
          <a:xfrm flipH="1" flipV="1">
            <a:off x="6172200" y="5867400"/>
            <a:ext cx="600075" cy="295275"/>
          </a:xfrm>
          <a:prstGeom prst="straightConnector1">
            <a:avLst/>
          </a:prstGeom>
          <a:noFill/>
          <a:ln w="9525">
            <a:solidFill>
              <a:schemeClr val="tx1"/>
            </a:solidFill>
            <a:round/>
            <a:headEnd/>
            <a:tailEnd/>
          </a:ln>
          <a:effectLst/>
        </p:spPr>
      </p:cxnSp>
      <p:cxnSp>
        <p:nvCxnSpPr>
          <p:cNvPr id="37967" name="AutoShape 79"/>
          <p:cNvCxnSpPr>
            <a:cxnSpLocks noChangeShapeType="1"/>
            <a:stCxn id="37950" idx="1"/>
            <a:endCxn id="37964" idx="5"/>
          </p:cNvCxnSpPr>
          <p:nvPr/>
        </p:nvCxnSpPr>
        <p:spPr bwMode="auto">
          <a:xfrm flipH="1" flipV="1">
            <a:off x="5419725" y="3514725"/>
            <a:ext cx="285750" cy="361950"/>
          </a:xfrm>
          <a:prstGeom prst="straightConnector1">
            <a:avLst/>
          </a:prstGeom>
          <a:noFill/>
          <a:ln w="9525">
            <a:solidFill>
              <a:schemeClr val="tx1"/>
            </a:solidFill>
            <a:round/>
            <a:headEnd/>
            <a:tailEnd/>
          </a:ln>
          <a:effectLst/>
        </p:spPr>
      </p:cxnSp>
      <p:cxnSp>
        <p:nvCxnSpPr>
          <p:cNvPr id="37968" name="AutoShape 80"/>
          <p:cNvCxnSpPr>
            <a:cxnSpLocks noChangeShapeType="1"/>
            <a:stCxn id="37962" idx="1"/>
            <a:endCxn id="37953" idx="5"/>
          </p:cNvCxnSpPr>
          <p:nvPr/>
        </p:nvCxnSpPr>
        <p:spPr bwMode="auto">
          <a:xfrm flipH="1" flipV="1">
            <a:off x="7781925" y="4657725"/>
            <a:ext cx="438150" cy="666750"/>
          </a:xfrm>
          <a:prstGeom prst="straightConnector1">
            <a:avLst/>
          </a:prstGeom>
          <a:noFill/>
          <a:ln w="9525">
            <a:solidFill>
              <a:schemeClr val="tx1"/>
            </a:solidFill>
            <a:round/>
            <a:headEnd/>
            <a:tailEnd/>
          </a:ln>
          <a:effectLst/>
        </p:spPr>
      </p:cxnSp>
      <p:cxnSp>
        <p:nvCxnSpPr>
          <p:cNvPr id="37969" name="AutoShape 81"/>
          <p:cNvCxnSpPr>
            <a:cxnSpLocks noChangeShapeType="1"/>
            <a:stCxn id="37952" idx="4"/>
            <a:endCxn id="37962" idx="0"/>
          </p:cNvCxnSpPr>
          <p:nvPr/>
        </p:nvCxnSpPr>
        <p:spPr bwMode="auto">
          <a:xfrm>
            <a:off x="8382000" y="3733800"/>
            <a:ext cx="0" cy="1524000"/>
          </a:xfrm>
          <a:prstGeom prst="straightConnector1">
            <a:avLst/>
          </a:prstGeom>
          <a:noFill/>
          <a:ln w="9525">
            <a:solidFill>
              <a:srgbClr val="FFFF00"/>
            </a:solidFill>
            <a:round/>
            <a:headEnd/>
            <a:tailEnd/>
          </a:ln>
          <a:effectLst/>
        </p:spPr>
      </p:cxnSp>
      <p:cxnSp>
        <p:nvCxnSpPr>
          <p:cNvPr id="37970" name="AutoShape 82"/>
          <p:cNvCxnSpPr>
            <a:cxnSpLocks noChangeShapeType="1"/>
            <a:stCxn id="37964" idx="7"/>
            <a:endCxn id="37945" idx="2"/>
          </p:cNvCxnSpPr>
          <p:nvPr/>
        </p:nvCxnSpPr>
        <p:spPr bwMode="auto">
          <a:xfrm flipV="1">
            <a:off x="5419725" y="2514600"/>
            <a:ext cx="1209675" cy="676275"/>
          </a:xfrm>
          <a:prstGeom prst="straightConnector1">
            <a:avLst/>
          </a:prstGeom>
          <a:noFill/>
          <a:ln w="9525">
            <a:solidFill>
              <a:schemeClr val="tx1"/>
            </a:solidFill>
            <a:round/>
            <a:headEnd/>
            <a:tailEnd/>
          </a:ln>
          <a:effectLst/>
        </p:spPr>
      </p:cxnSp>
      <p:sp>
        <p:nvSpPr>
          <p:cNvPr id="37971" name="Text Box 83"/>
          <p:cNvSpPr txBox="1">
            <a:spLocks noChangeArrowheads="1"/>
          </p:cNvSpPr>
          <p:nvPr/>
        </p:nvSpPr>
        <p:spPr bwMode="auto">
          <a:xfrm>
            <a:off x="5486400" y="34290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37972" name="Text Box 84"/>
          <p:cNvSpPr txBox="1">
            <a:spLocks noChangeArrowheads="1"/>
          </p:cNvSpPr>
          <p:nvPr/>
        </p:nvSpPr>
        <p:spPr bwMode="auto">
          <a:xfrm>
            <a:off x="7315200" y="3810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7973" name="Text Box 85"/>
          <p:cNvSpPr txBox="1">
            <a:spLocks noChangeArrowheads="1"/>
          </p:cNvSpPr>
          <p:nvPr/>
        </p:nvSpPr>
        <p:spPr bwMode="auto">
          <a:xfrm>
            <a:off x="7924800" y="3886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37974" name="Text Box 86"/>
          <p:cNvSpPr txBox="1">
            <a:spLocks noChangeArrowheads="1"/>
          </p:cNvSpPr>
          <p:nvPr/>
        </p:nvSpPr>
        <p:spPr bwMode="auto">
          <a:xfrm>
            <a:off x="7848600" y="27432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7975" name="Text Box 87"/>
          <p:cNvSpPr txBox="1">
            <a:spLocks noChangeArrowheads="1"/>
          </p:cNvSpPr>
          <p:nvPr/>
        </p:nvSpPr>
        <p:spPr bwMode="auto">
          <a:xfrm>
            <a:off x="8458200" y="2819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37976" name="Text Box 88"/>
          <p:cNvSpPr txBox="1">
            <a:spLocks noChangeArrowheads="1"/>
          </p:cNvSpPr>
          <p:nvPr/>
        </p:nvSpPr>
        <p:spPr bwMode="auto">
          <a:xfrm>
            <a:off x="7924800" y="47244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37977" name="Text Box 89"/>
          <p:cNvSpPr txBox="1">
            <a:spLocks noChangeArrowheads="1"/>
          </p:cNvSpPr>
          <p:nvPr/>
        </p:nvSpPr>
        <p:spPr bwMode="auto">
          <a:xfrm>
            <a:off x="8382000" y="4267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5</a:t>
            </a:r>
          </a:p>
        </p:txBody>
      </p:sp>
      <p:sp>
        <p:nvSpPr>
          <p:cNvPr id="37978" name="Text Box 90"/>
          <p:cNvSpPr txBox="1">
            <a:spLocks noChangeArrowheads="1"/>
          </p:cNvSpPr>
          <p:nvPr/>
        </p:nvSpPr>
        <p:spPr bwMode="auto">
          <a:xfrm>
            <a:off x="7772400" y="58674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37979" name="Text Box 91"/>
          <p:cNvSpPr txBox="1">
            <a:spLocks noChangeArrowheads="1"/>
          </p:cNvSpPr>
          <p:nvPr/>
        </p:nvSpPr>
        <p:spPr bwMode="auto">
          <a:xfrm>
            <a:off x="7391400" y="5105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7980" name="Text Box 92"/>
          <p:cNvSpPr txBox="1">
            <a:spLocks noChangeArrowheads="1"/>
          </p:cNvSpPr>
          <p:nvPr/>
        </p:nvSpPr>
        <p:spPr bwMode="auto">
          <a:xfrm>
            <a:off x="6324600" y="5943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7981" name="Text Box 93"/>
          <p:cNvSpPr txBox="1">
            <a:spLocks noChangeArrowheads="1"/>
          </p:cNvSpPr>
          <p:nvPr/>
        </p:nvSpPr>
        <p:spPr bwMode="auto">
          <a:xfrm>
            <a:off x="5638800" y="4724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5</a:t>
            </a:r>
          </a:p>
        </p:txBody>
      </p:sp>
      <p:sp>
        <p:nvSpPr>
          <p:cNvPr id="37982" name="Text Box 94"/>
          <p:cNvSpPr txBox="1">
            <a:spLocks noChangeArrowheads="1"/>
          </p:cNvSpPr>
          <p:nvPr/>
        </p:nvSpPr>
        <p:spPr bwMode="auto">
          <a:xfrm>
            <a:off x="6324600" y="4724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6</a:t>
            </a:r>
          </a:p>
        </p:txBody>
      </p:sp>
      <p:sp>
        <p:nvSpPr>
          <p:cNvPr id="37983" name="Text Box 95"/>
          <p:cNvSpPr txBox="1">
            <a:spLocks noChangeArrowheads="1"/>
          </p:cNvSpPr>
          <p:nvPr/>
        </p:nvSpPr>
        <p:spPr bwMode="auto">
          <a:xfrm>
            <a:off x="5791200" y="2590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37984" name="Text Box 96"/>
          <p:cNvSpPr txBox="1">
            <a:spLocks noChangeArrowheads="1"/>
          </p:cNvSpPr>
          <p:nvPr/>
        </p:nvSpPr>
        <p:spPr bwMode="auto">
          <a:xfrm>
            <a:off x="6324600" y="3200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7985" name="Text Box 97"/>
          <p:cNvSpPr txBox="1">
            <a:spLocks noChangeArrowheads="1"/>
          </p:cNvSpPr>
          <p:nvPr/>
        </p:nvSpPr>
        <p:spPr bwMode="auto">
          <a:xfrm>
            <a:off x="6934200" y="4114800"/>
            <a:ext cx="361950" cy="304800"/>
          </a:xfrm>
          <a:prstGeom prst="rect">
            <a:avLst/>
          </a:prstGeom>
          <a:noFill/>
          <a:ln w="9525">
            <a:noFill/>
            <a:miter lim="800000"/>
            <a:headEnd/>
            <a:tailEnd/>
          </a:ln>
          <a:effectLst/>
        </p:spPr>
        <p:txBody>
          <a:bodyPr wrap="none">
            <a:spAutoFit/>
          </a:bodyPr>
          <a:lstStyle/>
          <a:p>
            <a:r>
              <a:rPr lang="en-US" altLang="el-GR" sz="1400">
                <a:solidFill>
                  <a:srgbClr val="FFFF00"/>
                </a:solidFill>
              </a:rPr>
              <a:t>10</a:t>
            </a:r>
          </a:p>
        </p:txBody>
      </p:sp>
      <p:sp>
        <p:nvSpPr>
          <p:cNvPr id="37986" name="Text Box 98"/>
          <p:cNvSpPr txBox="1">
            <a:spLocks noChangeArrowheads="1"/>
          </p:cNvSpPr>
          <p:nvPr/>
        </p:nvSpPr>
        <p:spPr bwMode="auto">
          <a:xfrm>
            <a:off x="5105400" y="3200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37987" name="Text Box 99"/>
          <p:cNvSpPr txBox="1">
            <a:spLocks noChangeArrowheads="1"/>
          </p:cNvSpPr>
          <p:nvPr/>
        </p:nvSpPr>
        <p:spPr bwMode="auto">
          <a:xfrm>
            <a:off x="6705600" y="23622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37988" name="Text Box 100"/>
          <p:cNvSpPr txBox="1">
            <a:spLocks noChangeArrowheads="1"/>
          </p:cNvSpPr>
          <p:nvPr/>
        </p:nvSpPr>
        <p:spPr bwMode="auto">
          <a:xfrm>
            <a:off x="8305800" y="23622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37989" name="Text Box 101"/>
          <p:cNvSpPr txBox="1">
            <a:spLocks noChangeArrowheads="1"/>
          </p:cNvSpPr>
          <p:nvPr/>
        </p:nvSpPr>
        <p:spPr bwMode="auto">
          <a:xfrm>
            <a:off x="5715000" y="38862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37990" name="Text Box 102"/>
          <p:cNvSpPr txBox="1">
            <a:spLocks noChangeArrowheads="1"/>
          </p:cNvSpPr>
          <p:nvPr/>
        </p:nvSpPr>
        <p:spPr bwMode="auto">
          <a:xfrm>
            <a:off x="7467600" y="3276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37991" name="Text Box 103"/>
          <p:cNvSpPr txBox="1">
            <a:spLocks noChangeArrowheads="1"/>
          </p:cNvSpPr>
          <p:nvPr/>
        </p:nvSpPr>
        <p:spPr bwMode="auto">
          <a:xfrm>
            <a:off x="8229600" y="33528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37992" name="Text Box 104"/>
          <p:cNvSpPr txBox="1">
            <a:spLocks noChangeArrowheads="1"/>
          </p:cNvSpPr>
          <p:nvPr/>
        </p:nvSpPr>
        <p:spPr bwMode="auto">
          <a:xfrm>
            <a:off x="74676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37993" name="Text Box 105"/>
          <p:cNvSpPr txBox="1">
            <a:spLocks noChangeArrowheads="1"/>
          </p:cNvSpPr>
          <p:nvPr/>
        </p:nvSpPr>
        <p:spPr bwMode="auto">
          <a:xfrm>
            <a:off x="5867400" y="5562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37994" name="Text Box 106"/>
          <p:cNvSpPr txBox="1">
            <a:spLocks noChangeArrowheads="1"/>
          </p:cNvSpPr>
          <p:nvPr/>
        </p:nvSpPr>
        <p:spPr bwMode="auto">
          <a:xfrm>
            <a:off x="8229600" y="53340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37995" name="Text Box 107"/>
          <p:cNvSpPr txBox="1">
            <a:spLocks noChangeArrowheads="1"/>
          </p:cNvSpPr>
          <p:nvPr/>
        </p:nvSpPr>
        <p:spPr bwMode="auto">
          <a:xfrm>
            <a:off x="6858000" y="60198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37996" name="AutoShape 108"/>
          <p:cNvCxnSpPr>
            <a:cxnSpLocks noChangeShapeType="1"/>
            <a:stCxn id="37950" idx="4"/>
            <a:endCxn id="37963" idx="0"/>
          </p:cNvCxnSpPr>
          <p:nvPr/>
        </p:nvCxnSpPr>
        <p:spPr bwMode="auto">
          <a:xfrm>
            <a:off x="5867400" y="4267200"/>
            <a:ext cx="152400" cy="1219200"/>
          </a:xfrm>
          <a:prstGeom prst="straightConnector1">
            <a:avLst/>
          </a:prstGeom>
          <a:noFill/>
          <a:ln w="9525">
            <a:solidFill>
              <a:srgbClr val="FFFF00"/>
            </a:solidFill>
            <a:round/>
            <a:headEnd/>
            <a:tailEnd/>
          </a:ln>
          <a:effectLst/>
        </p:spPr>
      </p:cxn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38915" name="Oval 57"/>
          <p:cNvSpPr>
            <a:spLocks noChangeAspect="1" noChangeArrowheads="1"/>
          </p:cNvSpPr>
          <p:nvPr/>
        </p:nvSpPr>
        <p:spPr bwMode="auto">
          <a:xfrm>
            <a:off x="6629400" y="2286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8916" name="Oval 58"/>
          <p:cNvSpPr>
            <a:spLocks noChangeArrowheads="1"/>
          </p:cNvSpPr>
          <p:nvPr/>
        </p:nvSpPr>
        <p:spPr bwMode="auto">
          <a:xfrm>
            <a:off x="8229600" y="2286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8917" name="AutoShape 59"/>
          <p:cNvCxnSpPr>
            <a:cxnSpLocks noChangeShapeType="1"/>
            <a:stCxn id="38915" idx="6"/>
            <a:endCxn id="38916" idx="2"/>
          </p:cNvCxnSpPr>
          <p:nvPr/>
        </p:nvCxnSpPr>
        <p:spPr bwMode="auto">
          <a:xfrm>
            <a:off x="7086600" y="2514600"/>
            <a:ext cx="1143000" cy="0"/>
          </a:xfrm>
          <a:prstGeom prst="straightConnector1">
            <a:avLst/>
          </a:prstGeom>
          <a:noFill/>
          <a:ln w="9525">
            <a:solidFill>
              <a:schemeClr val="tx1"/>
            </a:solidFill>
            <a:round/>
            <a:headEnd/>
            <a:tailEnd/>
          </a:ln>
          <a:effectLst/>
        </p:spPr>
      </p:cxnSp>
      <p:sp>
        <p:nvSpPr>
          <p:cNvPr id="38918" name="Text Box 60"/>
          <p:cNvSpPr txBox="1">
            <a:spLocks noChangeArrowheads="1"/>
          </p:cNvSpPr>
          <p:nvPr/>
        </p:nvSpPr>
        <p:spPr bwMode="auto">
          <a:xfrm>
            <a:off x="7543800" y="22860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38919" name="Oval 61"/>
          <p:cNvSpPr>
            <a:spLocks noChangeArrowheads="1"/>
          </p:cNvSpPr>
          <p:nvPr/>
        </p:nvSpPr>
        <p:spPr bwMode="auto">
          <a:xfrm>
            <a:off x="7391400" y="3200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8920" name="Oval 62"/>
          <p:cNvSpPr>
            <a:spLocks noChangeArrowheads="1"/>
          </p:cNvSpPr>
          <p:nvPr/>
        </p:nvSpPr>
        <p:spPr bwMode="auto">
          <a:xfrm>
            <a:off x="5638800" y="3810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8921" name="Oval 63"/>
          <p:cNvSpPr>
            <a:spLocks noChangeArrowheads="1"/>
          </p:cNvSpPr>
          <p:nvPr/>
        </p:nvSpPr>
        <p:spPr bwMode="auto">
          <a:xfrm>
            <a:off x="6781800" y="5943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8922" name="Oval 64"/>
          <p:cNvSpPr>
            <a:spLocks noChangeArrowheads="1"/>
          </p:cNvSpPr>
          <p:nvPr/>
        </p:nvSpPr>
        <p:spPr bwMode="auto">
          <a:xfrm>
            <a:off x="8153400" y="3276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8923" name="Oval 65"/>
          <p:cNvSpPr>
            <a:spLocks noChangeArrowheads="1"/>
          </p:cNvSpPr>
          <p:nvPr/>
        </p:nvSpPr>
        <p:spPr bwMode="auto">
          <a:xfrm>
            <a:off x="73914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8924" name="AutoShape 70"/>
          <p:cNvCxnSpPr>
            <a:cxnSpLocks noChangeShapeType="1"/>
            <a:stCxn id="38919" idx="4"/>
            <a:endCxn id="38923" idx="0"/>
          </p:cNvCxnSpPr>
          <p:nvPr/>
        </p:nvCxnSpPr>
        <p:spPr bwMode="auto">
          <a:xfrm>
            <a:off x="7620000" y="3657600"/>
            <a:ext cx="0" cy="609600"/>
          </a:xfrm>
          <a:prstGeom prst="straightConnector1">
            <a:avLst/>
          </a:prstGeom>
          <a:noFill/>
          <a:ln w="9525">
            <a:solidFill>
              <a:schemeClr val="tx1"/>
            </a:solidFill>
            <a:round/>
            <a:headEnd/>
            <a:tailEnd/>
          </a:ln>
          <a:effectLst/>
        </p:spPr>
      </p:cxnSp>
      <p:cxnSp>
        <p:nvCxnSpPr>
          <p:cNvPr id="38925" name="AutoShape 72"/>
          <p:cNvCxnSpPr>
            <a:cxnSpLocks noChangeShapeType="1"/>
            <a:stCxn id="38916" idx="3"/>
            <a:endCxn id="38919" idx="7"/>
          </p:cNvCxnSpPr>
          <p:nvPr/>
        </p:nvCxnSpPr>
        <p:spPr bwMode="auto">
          <a:xfrm flipH="1">
            <a:off x="7781925" y="2676525"/>
            <a:ext cx="514350" cy="590550"/>
          </a:xfrm>
          <a:prstGeom prst="straightConnector1">
            <a:avLst/>
          </a:prstGeom>
          <a:noFill/>
          <a:ln w="9525">
            <a:solidFill>
              <a:schemeClr val="tx1"/>
            </a:solidFill>
            <a:round/>
            <a:headEnd/>
            <a:tailEnd/>
          </a:ln>
          <a:effectLst/>
        </p:spPr>
      </p:cxnSp>
      <p:cxnSp>
        <p:nvCxnSpPr>
          <p:cNvPr id="38926" name="AutoShape 73"/>
          <p:cNvCxnSpPr>
            <a:cxnSpLocks noChangeShapeType="1"/>
          </p:cNvCxnSpPr>
          <p:nvPr/>
        </p:nvCxnSpPr>
        <p:spPr bwMode="auto">
          <a:xfrm flipH="1">
            <a:off x="8382000" y="2743200"/>
            <a:ext cx="76200" cy="533400"/>
          </a:xfrm>
          <a:prstGeom prst="straightConnector1">
            <a:avLst/>
          </a:prstGeom>
          <a:noFill/>
          <a:ln w="9525">
            <a:solidFill>
              <a:schemeClr val="tx1"/>
            </a:solidFill>
            <a:round/>
            <a:headEnd/>
            <a:tailEnd/>
          </a:ln>
          <a:effectLst/>
        </p:spPr>
      </p:cxnSp>
      <p:sp>
        <p:nvSpPr>
          <p:cNvPr id="38927" name="Oval 74"/>
          <p:cNvSpPr>
            <a:spLocks noChangeArrowheads="1"/>
          </p:cNvSpPr>
          <p:nvPr/>
        </p:nvSpPr>
        <p:spPr bwMode="auto">
          <a:xfrm>
            <a:off x="8153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8928" name="Oval 75"/>
          <p:cNvSpPr>
            <a:spLocks noChangeArrowheads="1"/>
          </p:cNvSpPr>
          <p:nvPr/>
        </p:nvSpPr>
        <p:spPr bwMode="auto">
          <a:xfrm>
            <a:off x="5791200" y="5486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8929" name="Oval 76"/>
          <p:cNvSpPr>
            <a:spLocks noChangeArrowheads="1"/>
          </p:cNvSpPr>
          <p:nvPr/>
        </p:nvSpPr>
        <p:spPr bwMode="auto">
          <a:xfrm>
            <a:off x="5029200" y="3124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8930" name="AutoShape 77"/>
          <p:cNvCxnSpPr>
            <a:cxnSpLocks noChangeShapeType="1"/>
            <a:stCxn id="38921" idx="6"/>
            <a:endCxn id="38927" idx="3"/>
          </p:cNvCxnSpPr>
          <p:nvPr/>
        </p:nvCxnSpPr>
        <p:spPr bwMode="auto">
          <a:xfrm flipV="1">
            <a:off x="7239000" y="5648325"/>
            <a:ext cx="981075" cy="523875"/>
          </a:xfrm>
          <a:prstGeom prst="straightConnector1">
            <a:avLst/>
          </a:prstGeom>
          <a:noFill/>
          <a:ln w="9525">
            <a:solidFill>
              <a:schemeClr val="tx1"/>
            </a:solidFill>
            <a:round/>
            <a:headEnd/>
            <a:tailEnd/>
          </a:ln>
          <a:effectLst/>
        </p:spPr>
      </p:cxnSp>
      <p:cxnSp>
        <p:nvCxnSpPr>
          <p:cNvPr id="38931" name="AutoShape 78"/>
          <p:cNvCxnSpPr>
            <a:cxnSpLocks noChangeShapeType="1"/>
          </p:cNvCxnSpPr>
          <p:nvPr/>
        </p:nvCxnSpPr>
        <p:spPr bwMode="auto">
          <a:xfrm flipH="1" flipV="1">
            <a:off x="6172200" y="5867400"/>
            <a:ext cx="600075" cy="295275"/>
          </a:xfrm>
          <a:prstGeom prst="straightConnector1">
            <a:avLst/>
          </a:prstGeom>
          <a:noFill/>
          <a:ln w="9525">
            <a:solidFill>
              <a:schemeClr val="tx1"/>
            </a:solidFill>
            <a:round/>
            <a:headEnd/>
            <a:tailEnd/>
          </a:ln>
          <a:effectLst/>
        </p:spPr>
      </p:cxnSp>
      <p:cxnSp>
        <p:nvCxnSpPr>
          <p:cNvPr id="38932" name="AutoShape 79"/>
          <p:cNvCxnSpPr>
            <a:cxnSpLocks noChangeShapeType="1"/>
            <a:stCxn id="38920" idx="1"/>
            <a:endCxn id="38929" idx="5"/>
          </p:cNvCxnSpPr>
          <p:nvPr/>
        </p:nvCxnSpPr>
        <p:spPr bwMode="auto">
          <a:xfrm flipH="1" flipV="1">
            <a:off x="5419725" y="3514725"/>
            <a:ext cx="285750" cy="361950"/>
          </a:xfrm>
          <a:prstGeom prst="straightConnector1">
            <a:avLst/>
          </a:prstGeom>
          <a:noFill/>
          <a:ln w="9525">
            <a:solidFill>
              <a:schemeClr val="tx1"/>
            </a:solidFill>
            <a:round/>
            <a:headEnd/>
            <a:tailEnd/>
          </a:ln>
          <a:effectLst/>
        </p:spPr>
      </p:cxnSp>
      <p:cxnSp>
        <p:nvCxnSpPr>
          <p:cNvPr id="38933" name="AutoShape 80"/>
          <p:cNvCxnSpPr>
            <a:cxnSpLocks noChangeShapeType="1"/>
            <a:stCxn id="38927" idx="1"/>
            <a:endCxn id="38923" idx="5"/>
          </p:cNvCxnSpPr>
          <p:nvPr/>
        </p:nvCxnSpPr>
        <p:spPr bwMode="auto">
          <a:xfrm flipH="1" flipV="1">
            <a:off x="7781925" y="4657725"/>
            <a:ext cx="438150" cy="666750"/>
          </a:xfrm>
          <a:prstGeom prst="straightConnector1">
            <a:avLst/>
          </a:prstGeom>
          <a:noFill/>
          <a:ln w="9525">
            <a:solidFill>
              <a:schemeClr val="tx1"/>
            </a:solidFill>
            <a:round/>
            <a:headEnd/>
            <a:tailEnd/>
          </a:ln>
          <a:effectLst/>
        </p:spPr>
      </p:cxnSp>
      <p:cxnSp>
        <p:nvCxnSpPr>
          <p:cNvPr id="38934" name="AutoShape 82"/>
          <p:cNvCxnSpPr>
            <a:cxnSpLocks noChangeShapeType="1"/>
            <a:stCxn id="38929" idx="7"/>
            <a:endCxn id="38915" idx="2"/>
          </p:cNvCxnSpPr>
          <p:nvPr/>
        </p:nvCxnSpPr>
        <p:spPr bwMode="auto">
          <a:xfrm flipV="1">
            <a:off x="5419725" y="2514600"/>
            <a:ext cx="1209675" cy="676275"/>
          </a:xfrm>
          <a:prstGeom prst="straightConnector1">
            <a:avLst/>
          </a:prstGeom>
          <a:noFill/>
          <a:ln w="9525">
            <a:solidFill>
              <a:schemeClr val="tx1"/>
            </a:solidFill>
            <a:round/>
            <a:headEnd/>
            <a:tailEnd/>
          </a:ln>
          <a:effectLst/>
        </p:spPr>
      </p:cxnSp>
      <p:sp>
        <p:nvSpPr>
          <p:cNvPr id="38935" name="Text Box 83"/>
          <p:cNvSpPr txBox="1">
            <a:spLocks noChangeArrowheads="1"/>
          </p:cNvSpPr>
          <p:nvPr/>
        </p:nvSpPr>
        <p:spPr bwMode="auto">
          <a:xfrm>
            <a:off x="5486400" y="34290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38936" name="Text Box 84"/>
          <p:cNvSpPr txBox="1">
            <a:spLocks noChangeArrowheads="1"/>
          </p:cNvSpPr>
          <p:nvPr/>
        </p:nvSpPr>
        <p:spPr bwMode="auto">
          <a:xfrm>
            <a:off x="7315200" y="3810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8937" name="Text Box 86"/>
          <p:cNvSpPr txBox="1">
            <a:spLocks noChangeArrowheads="1"/>
          </p:cNvSpPr>
          <p:nvPr/>
        </p:nvSpPr>
        <p:spPr bwMode="auto">
          <a:xfrm>
            <a:off x="7848600" y="27432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8938" name="Text Box 87"/>
          <p:cNvSpPr txBox="1">
            <a:spLocks noChangeArrowheads="1"/>
          </p:cNvSpPr>
          <p:nvPr/>
        </p:nvSpPr>
        <p:spPr bwMode="auto">
          <a:xfrm>
            <a:off x="8458200" y="2819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38939" name="Text Box 88"/>
          <p:cNvSpPr txBox="1">
            <a:spLocks noChangeArrowheads="1"/>
          </p:cNvSpPr>
          <p:nvPr/>
        </p:nvSpPr>
        <p:spPr bwMode="auto">
          <a:xfrm>
            <a:off x="7924800" y="47244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38940" name="Text Box 90"/>
          <p:cNvSpPr txBox="1">
            <a:spLocks noChangeArrowheads="1"/>
          </p:cNvSpPr>
          <p:nvPr/>
        </p:nvSpPr>
        <p:spPr bwMode="auto">
          <a:xfrm>
            <a:off x="7772400" y="58674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38941" name="Text Box 92"/>
          <p:cNvSpPr txBox="1">
            <a:spLocks noChangeArrowheads="1"/>
          </p:cNvSpPr>
          <p:nvPr/>
        </p:nvSpPr>
        <p:spPr bwMode="auto">
          <a:xfrm>
            <a:off x="6324600" y="5943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8942" name="Text Box 95"/>
          <p:cNvSpPr txBox="1">
            <a:spLocks noChangeArrowheads="1"/>
          </p:cNvSpPr>
          <p:nvPr/>
        </p:nvSpPr>
        <p:spPr bwMode="auto">
          <a:xfrm>
            <a:off x="5791200" y="2590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38943" name="Text Box 98"/>
          <p:cNvSpPr txBox="1">
            <a:spLocks noChangeArrowheads="1"/>
          </p:cNvSpPr>
          <p:nvPr/>
        </p:nvSpPr>
        <p:spPr bwMode="auto">
          <a:xfrm>
            <a:off x="5105400" y="3200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38944" name="Text Box 99"/>
          <p:cNvSpPr txBox="1">
            <a:spLocks noChangeArrowheads="1"/>
          </p:cNvSpPr>
          <p:nvPr/>
        </p:nvSpPr>
        <p:spPr bwMode="auto">
          <a:xfrm>
            <a:off x="6705600" y="23622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38945" name="Text Box 100"/>
          <p:cNvSpPr txBox="1">
            <a:spLocks noChangeArrowheads="1"/>
          </p:cNvSpPr>
          <p:nvPr/>
        </p:nvSpPr>
        <p:spPr bwMode="auto">
          <a:xfrm>
            <a:off x="8305800" y="23622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38946" name="Text Box 101"/>
          <p:cNvSpPr txBox="1">
            <a:spLocks noChangeArrowheads="1"/>
          </p:cNvSpPr>
          <p:nvPr/>
        </p:nvSpPr>
        <p:spPr bwMode="auto">
          <a:xfrm>
            <a:off x="5715000" y="38862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38947" name="Text Box 102"/>
          <p:cNvSpPr txBox="1">
            <a:spLocks noChangeArrowheads="1"/>
          </p:cNvSpPr>
          <p:nvPr/>
        </p:nvSpPr>
        <p:spPr bwMode="auto">
          <a:xfrm>
            <a:off x="7467600" y="3276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38948" name="Text Box 103"/>
          <p:cNvSpPr txBox="1">
            <a:spLocks noChangeArrowheads="1"/>
          </p:cNvSpPr>
          <p:nvPr/>
        </p:nvSpPr>
        <p:spPr bwMode="auto">
          <a:xfrm>
            <a:off x="8229600" y="33528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38949" name="Text Box 104"/>
          <p:cNvSpPr txBox="1">
            <a:spLocks noChangeArrowheads="1"/>
          </p:cNvSpPr>
          <p:nvPr/>
        </p:nvSpPr>
        <p:spPr bwMode="auto">
          <a:xfrm>
            <a:off x="74676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38950" name="Text Box 105"/>
          <p:cNvSpPr txBox="1">
            <a:spLocks noChangeArrowheads="1"/>
          </p:cNvSpPr>
          <p:nvPr/>
        </p:nvSpPr>
        <p:spPr bwMode="auto">
          <a:xfrm>
            <a:off x="5867400" y="5562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38951" name="Text Box 106"/>
          <p:cNvSpPr txBox="1">
            <a:spLocks noChangeArrowheads="1"/>
          </p:cNvSpPr>
          <p:nvPr/>
        </p:nvSpPr>
        <p:spPr bwMode="auto">
          <a:xfrm>
            <a:off x="8229600" y="53340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38952" name="Text Box 107"/>
          <p:cNvSpPr txBox="1">
            <a:spLocks noChangeArrowheads="1"/>
          </p:cNvSpPr>
          <p:nvPr/>
        </p:nvSpPr>
        <p:spPr bwMode="auto">
          <a:xfrm>
            <a:off x="6858000" y="60198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38953" name="Text Box 110"/>
          <p:cNvSpPr txBox="1">
            <a:spLocks noChangeArrowheads="1"/>
          </p:cNvSpPr>
          <p:nvPr/>
        </p:nvSpPr>
        <p:spPr bwMode="auto">
          <a:xfrm>
            <a:off x="304800" y="457200"/>
            <a:ext cx="3505200" cy="457200"/>
          </a:xfrm>
          <a:prstGeom prst="rect">
            <a:avLst/>
          </a:prstGeom>
          <a:noFill/>
          <a:ln w="9525">
            <a:noFill/>
            <a:miter lim="800000"/>
            <a:headEnd/>
            <a:tailEnd/>
          </a:ln>
          <a:effectLst/>
        </p:spPr>
        <p:txBody>
          <a:bodyPr>
            <a:spAutoFit/>
          </a:bodyPr>
          <a:lstStyle/>
          <a:p>
            <a:pPr algn="ctr">
              <a:spcBef>
                <a:spcPct val="50000"/>
              </a:spcBef>
            </a:pPr>
            <a:r>
              <a:rPr lang="en-US" altLang="el-GR"/>
              <a:t>Complete Graph</a:t>
            </a:r>
          </a:p>
        </p:txBody>
      </p:sp>
      <p:sp>
        <p:nvSpPr>
          <p:cNvPr id="38954" name="Text Box 111"/>
          <p:cNvSpPr txBox="1">
            <a:spLocks noChangeArrowheads="1"/>
          </p:cNvSpPr>
          <p:nvPr/>
        </p:nvSpPr>
        <p:spPr bwMode="auto">
          <a:xfrm>
            <a:off x="5257800" y="457200"/>
            <a:ext cx="3276600" cy="457200"/>
          </a:xfrm>
          <a:prstGeom prst="rect">
            <a:avLst/>
          </a:prstGeom>
          <a:noFill/>
          <a:ln w="9525">
            <a:noFill/>
            <a:miter lim="800000"/>
            <a:headEnd/>
            <a:tailEnd/>
          </a:ln>
          <a:effectLst/>
        </p:spPr>
        <p:txBody>
          <a:bodyPr>
            <a:spAutoFit/>
          </a:bodyPr>
          <a:lstStyle/>
          <a:p>
            <a:pPr algn="ctr">
              <a:spcBef>
                <a:spcPct val="50000"/>
              </a:spcBef>
            </a:pPr>
            <a:r>
              <a:rPr lang="en-US" altLang="el-GR"/>
              <a:t>Minimum Spanning Tree</a:t>
            </a:r>
          </a:p>
        </p:txBody>
      </p:sp>
      <p:sp>
        <p:nvSpPr>
          <p:cNvPr id="38955" name="Oval 112"/>
          <p:cNvSpPr>
            <a:spLocks noChangeAspect="1" noChangeArrowheads="1"/>
          </p:cNvSpPr>
          <p:nvPr/>
        </p:nvSpPr>
        <p:spPr bwMode="auto">
          <a:xfrm>
            <a:off x="17526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8956" name="Oval 113"/>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8957" name="AutoShape 114"/>
          <p:cNvCxnSpPr>
            <a:cxnSpLocks noChangeShapeType="1"/>
            <a:stCxn id="38955" idx="6"/>
            <a:endCxn id="38956" idx="2"/>
          </p:cNvCxnSpPr>
          <p:nvPr/>
        </p:nvCxnSpPr>
        <p:spPr bwMode="auto">
          <a:xfrm>
            <a:off x="2209800" y="2286000"/>
            <a:ext cx="1143000" cy="0"/>
          </a:xfrm>
          <a:prstGeom prst="straightConnector1">
            <a:avLst/>
          </a:prstGeom>
          <a:noFill/>
          <a:ln w="9525">
            <a:solidFill>
              <a:schemeClr val="tx1"/>
            </a:solidFill>
            <a:round/>
            <a:headEnd/>
            <a:tailEnd/>
          </a:ln>
          <a:effectLst/>
        </p:spPr>
      </p:cxnSp>
      <p:sp>
        <p:nvSpPr>
          <p:cNvPr id="38958" name="Text Box 11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38959" name="Oval 116"/>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8960" name="Oval 117"/>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8961" name="Oval 118"/>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8962" name="Oval 119"/>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8963" name="Oval 120"/>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8964" name="AutoShape 121"/>
          <p:cNvCxnSpPr>
            <a:cxnSpLocks noChangeShapeType="1"/>
            <a:stCxn id="38955" idx="3"/>
            <a:endCxn id="38960" idx="7"/>
          </p:cNvCxnSpPr>
          <p:nvPr/>
        </p:nvCxnSpPr>
        <p:spPr bwMode="auto">
          <a:xfrm flipH="1">
            <a:off x="1152525" y="2447925"/>
            <a:ext cx="666750" cy="1200150"/>
          </a:xfrm>
          <a:prstGeom prst="straightConnector1">
            <a:avLst/>
          </a:prstGeom>
          <a:noFill/>
          <a:ln w="9525">
            <a:solidFill>
              <a:schemeClr val="tx1"/>
            </a:solidFill>
            <a:round/>
            <a:headEnd/>
            <a:tailEnd/>
          </a:ln>
          <a:effectLst/>
        </p:spPr>
      </p:cxnSp>
      <p:cxnSp>
        <p:nvCxnSpPr>
          <p:cNvPr id="38965" name="AutoShape 122"/>
          <p:cNvCxnSpPr>
            <a:cxnSpLocks noChangeShapeType="1"/>
            <a:stCxn id="38960" idx="5"/>
            <a:endCxn id="38961" idx="1"/>
          </p:cNvCxnSpPr>
          <p:nvPr/>
        </p:nvCxnSpPr>
        <p:spPr bwMode="auto">
          <a:xfrm>
            <a:off x="1152525" y="3971925"/>
            <a:ext cx="819150" cy="1809750"/>
          </a:xfrm>
          <a:prstGeom prst="straightConnector1">
            <a:avLst/>
          </a:prstGeom>
          <a:noFill/>
          <a:ln w="9525">
            <a:solidFill>
              <a:schemeClr val="tx1"/>
            </a:solidFill>
            <a:round/>
            <a:headEnd/>
            <a:tailEnd/>
          </a:ln>
          <a:effectLst/>
        </p:spPr>
      </p:cxnSp>
      <p:cxnSp>
        <p:nvCxnSpPr>
          <p:cNvPr id="38966" name="AutoShape 123"/>
          <p:cNvCxnSpPr>
            <a:cxnSpLocks noChangeShapeType="1"/>
            <a:stCxn id="38961" idx="7"/>
            <a:endCxn id="38963" idx="4"/>
          </p:cNvCxnSpPr>
          <p:nvPr/>
        </p:nvCxnSpPr>
        <p:spPr bwMode="auto">
          <a:xfrm flipV="1">
            <a:off x="2295525" y="4495800"/>
            <a:ext cx="447675" cy="1285875"/>
          </a:xfrm>
          <a:prstGeom prst="straightConnector1">
            <a:avLst/>
          </a:prstGeom>
          <a:noFill/>
          <a:ln w="9525">
            <a:solidFill>
              <a:schemeClr val="tx1"/>
            </a:solidFill>
            <a:round/>
            <a:headEnd/>
            <a:tailEnd/>
          </a:ln>
          <a:effectLst/>
        </p:spPr>
      </p:cxnSp>
      <p:cxnSp>
        <p:nvCxnSpPr>
          <p:cNvPr id="38967" name="AutoShape 124"/>
          <p:cNvCxnSpPr>
            <a:cxnSpLocks noChangeShapeType="1"/>
            <a:stCxn id="38962" idx="3"/>
            <a:endCxn id="38963" idx="7"/>
          </p:cNvCxnSpPr>
          <p:nvPr/>
        </p:nvCxnSpPr>
        <p:spPr bwMode="auto">
          <a:xfrm flipH="1">
            <a:off x="2905125" y="3438525"/>
            <a:ext cx="438150" cy="666750"/>
          </a:xfrm>
          <a:prstGeom prst="straightConnector1">
            <a:avLst/>
          </a:prstGeom>
          <a:noFill/>
          <a:ln w="9525">
            <a:solidFill>
              <a:schemeClr val="tx1"/>
            </a:solidFill>
            <a:round/>
            <a:headEnd/>
            <a:tailEnd/>
          </a:ln>
          <a:effectLst/>
        </p:spPr>
      </p:cxnSp>
      <p:cxnSp>
        <p:nvCxnSpPr>
          <p:cNvPr id="38968" name="AutoShape 125"/>
          <p:cNvCxnSpPr>
            <a:cxnSpLocks noChangeShapeType="1"/>
            <a:stCxn id="38959" idx="4"/>
            <a:endCxn id="38963"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38969" name="AutoShape 126"/>
          <p:cNvCxnSpPr>
            <a:cxnSpLocks noChangeShapeType="1"/>
            <a:stCxn id="38955" idx="4"/>
            <a:endCxn id="38961" idx="0"/>
          </p:cNvCxnSpPr>
          <p:nvPr/>
        </p:nvCxnSpPr>
        <p:spPr bwMode="auto">
          <a:xfrm>
            <a:off x="1981200" y="2514600"/>
            <a:ext cx="152400" cy="3200400"/>
          </a:xfrm>
          <a:prstGeom prst="straightConnector1">
            <a:avLst/>
          </a:prstGeom>
          <a:noFill/>
          <a:ln w="9525">
            <a:solidFill>
              <a:schemeClr val="tx1"/>
            </a:solidFill>
            <a:round/>
            <a:headEnd/>
            <a:tailEnd/>
          </a:ln>
          <a:effectLst/>
        </p:spPr>
      </p:cxnSp>
      <p:cxnSp>
        <p:nvCxnSpPr>
          <p:cNvPr id="38970" name="AutoShape 127"/>
          <p:cNvCxnSpPr>
            <a:cxnSpLocks noChangeShapeType="1"/>
            <a:stCxn id="38956" idx="3"/>
            <a:endCxn id="38959"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38971" name="AutoShape 128"/>
          <p:cNvCxnSpPr>
            <a:cxnSpLocks noChangeShapeType="1"/>
            <a:stCxn id="38956" idx="4"/>
            <a:endCxn id="38962"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38972" name="Oval 129"/>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8973" name="Oval 130"/>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8974" name="Oval 131"/>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8975" name="AutoShape 132"/>
          <p:cNvCxnSpPr>
            <a:cxnSpLocks noChangeShapeType="1"/>
            <a:stCxn id="38961" idx="6"/>
            <a:endCxn id="38972"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38976" name="AutoShape 133"/>
          <p:cNvCxnSpPr>
            <a:cxnSpLocks noChangeShapeType="1"/>
            <a:stCxn id="38961" idx="2"/>
            <a:endCxn id="38973"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38977" name="AutoShape 134"/>
          <p:cNvCxnSpPr>
            <a:cxnSpLocks noChangeShapeType="1"/>
            <a:stCxn id="38960" idx="1"/>
            <a:endCxn id="38974"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38978" name="AutoShape 135"/>
          <p:cNvCxnSpPr>
            <a:cxnSpLocks noChangeShapeType="1"/>
            <a:stCxn id="38972" idx="1"/>
            <a:endCxn id="38963"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38979" name="AutoShape 136"/>
          <p:cNvCxnSpPr>
            <a:cxnSpLocks noChangeShapeType="1"/>
            <a:stCxn id="38962" idx="4"/>
            <a:endCxn id="38972" idx="0"/>
          </p:cNvCxnSpPr>
          <p:nvPr/>
        </p:nvCxnSpPr>
        <p:spPr bwMode="auto">
          <a:xfrm>
            <a:off x="3505200" y="3505200"/>
            <a:ext cx="0" cy="1524000"/>
          </a:xfrm>
          <a:prstGeom prst="straightConnector1">
            <a:avLst/>
          </a:prstGeom>
          <a:noFill/>
          <a:ln w="9525">
            <a:solidFill>
              <a:schemeClr val="tx1"/>
            </a:solidFill>
            <a:round/>
            <a:headEnd/>
            <a:tailEnd/>
          </a:ln>
          <a:effectLst/>
        </p:spPr>
      </p:cxnSp>
      <p:cxnSp>
        <p:nvCxnSpPr>
          <p:cNvPr id="38980" name="AutoShape 137"/>
          <p:cNvCxnSpPr>
            <a:cxnSpLocks noChangeShapeType="1"/>
            <a:stCxn id="38974" idx="7"/>
            <a:endCxn id="38955" idx="2"/>
          </p:cNvCxnSpPr>
          <p:nvPr/>
        </p:nvCxnSpPr>
        <p:spPr bwMode="auto">
          <a:xfrm flipV="1">
            <a:off x="542925" y="2286000"/>
            <a:ext cx="1209675" cy="676275"/>
          </a:xfrm>
          <a:prstGeom prst="straightConnector1">
            <a:avLst/>
          </a:prstGeom>
          <a:noFill/>
          <a:ln w="9525">
            <a:solidFill>
              <a:schemeClr val="tx1"/>
            </a:solidFill>
            <a:round/>
            <a:headEnd/>
            <a:tailEnd/>
          </a:ln>
          <a:effectLst/>
        </p:spPr>
      </p:cxnSp>
      <p:sp>
        <p:nvSpPr>
          <p:cNvPr id="38981" name="Text Box 138"/>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38982" name="Text Box 139"/>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8983" name="Text Box 140"/>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38984" name="Text Box 141"/>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8985" name="Text Box 142"/>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38986" name="Text Box 143"/>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38987" name="Text Box 144"/>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38988" name="Text Box 145"/>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38989" name="Text Box 146"/>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38990" name="Text Box 147"/>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8991" name="Text Box 148"/>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38992" name="Text Box 149"/>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38993" name="Text Box 150"/>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38994" name="Text Box 151"/>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38995" name="Text Box 152"/>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38996" name="Text Box 153"/>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38997" name="Text Box 154"/>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38998" name="Text Box 155"/>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38999" name="Text Box 156"/>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39000" name="Text Box 157"/>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39001" name="Text Box 158"/>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39002" name="Text Box 159"/>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39003" name="Text Box 160"/>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39004" name="Text Box 161"/>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39005" name="Text Box 162"/>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39006" name="AutoShape 163"/>
          <p:cNvCxnSpPr>
            <a:cxnSpLocks noChangeShapeType="1"/>
            <a:stCxn id="38960" idx="4"/>
            <a:endCxn id="38973" idx="0"/>
          </p:cNvCxnSpPr>
          <p:nvPr/>
        </p:nvCxnSpPr>
        <p:spPr bwMode="auto">
          <a:xfrm>
            <a:off x="990600" y="4038600"/>
            <a:ext cx="152400" cy="1219200"/>
          </a:xfrm>
          <a:prstGeom prst="straightConnector1">
            <a:avLst/>
          </a:prstGeom>
          <a:noFill/>
          <a:ln w="9525">
            <a:solidFill>
              <a:schemeClr val="tx1"/>
            </a:solidFill>
            <a:round/>
            <a:headEnd/>
            <a:tailEnd/>
          </a:ln>
          <a:effectLst/>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588" y="152400"/>
            <a:ext cx="9145588" cy="579438"/>
          </a:xfrm>
          <a:prstGeom prst="rect">
            <a:avLst/>
          </a:prstGeom>
          <a:noFill/>
          <a:ln w="9525">
            <a:noFill/>
            <a:miter lim="800000"/>
            <a:headEnd/>
            <a:tailEnd/>
          </a:ln>
          <a:effectLst/>
        </p:spPr>
        <p:txBody>
          <a:bodyPr wrap="none">
            <a:spAutoFit/>
          </a:bodyPr>
          <a:lstStyle/>
          <a:p>
            <a:r>
              <a:rPr lang="en-US" altLang="el-GR" sz="3200">
                <a:solidFill>
                  <a:srgbClr val="0000FF"/>
                </a:solidFill>
              </a:rPr>
              <a:t>Algorithms for Obtaining the Minimum Spanning Tree</a:t>
            </a:r>
          </a:p>
        </p:txBody>
      </p:sp>
      <p:sp>
        <p:nvSpPr>
          <p:cNvPr id="6147" name="Rectangle 3"/>
          <p:cNvSpPr>
            <a:spLocks noChangeArrowheads="1"/>
          </p:cNvSpPr>
          <p:nvPr/>
        </p:nvSpPr>
        <p:spPr bwMode="auto">
          <a:xfrm>
            <a:off x="0" y="838200"/>
            <a:ext cx="9144000" cy="76200"/>
          </a:xfrm>
          <a:prstGeom prst="rect">
            <a:avLst/>
          </a:prstGeom>
          <a:solidFill>
            <a:srgbClr val="0000FF"/>
          </a:solidFill>
          <a:ln w="9525">
            <a:solidFill>
              <a:schemeClr val="tx1"/>
            </a:solidFill>
            <a:miter lim="800000"/>
            <a:headEnd/>
            <a:tailEnd/>
          </a:ln>
          <a:effectLst/>
        </p:spPr>
        <p:txBody>
          <a:bodyPr wrap="none" anchor="ctr"/>
          <a:lstStyle/>
          <a:p>
            <a:endParaRPr lang="el-GR" altLang="el-GR"/>
          </a:p>
        </p:txBody>
      </p:sp>
      <p:sp>
        <p:nvSpPr>
          <p:cNvPr id="6148" name="Rectangle 5"/>
          <p:cNvSpPr>
            <a:spLocks noGrp="1" noChangeArrowheads="1"/>
          </p:cNvSpPr>
          <p:nvPr>
            <p:ph idx="1"/>
          </p:nvPr>
        </p:nvSpPr>
        <p:spPr/>
        <p:txBody>
          <a:bodyPr/>
          <a:lstStyle/>
          <a:p>
            <a:pPr>
              <a:lnSpc>
                <a:spcPct val="200000"/>
              </a:lnSpc>
            </a:pPr>
            <a:r>
              <a:rPr lang="en-US" altLang="el-GR" dirty="0" err="1" smtClean="0"/>
              <a:t>Kruskal's</a:t>
            </a:r>
            <a:r>
              <a:rPr lang="en-US" altLang="el-GR" dirty="0" smtClean="0"/>
              <a:t> Algorithm</a:t>
            </a:r>
          </a:p>
          <a:p>
            <a:pPr>
              <a:lnSpc>
                <a:spcPct val="200000"/>
              </a:lnSpc>
            </a:pPr>
            <a:r>
              <a:rPr lang="en-US" altLang="el-GR" dirty="0" smtClean="0"/>
              <a:t>Prim's </a:t>
            </a:r>
            <a:r>
              <a:rPr lang="en-US" altLang="el-GR" dirty="0" smtClean="0"/>
              <a:t>Algorithm</a:t>
            </a:r>
            <a:endParaRPr lang="en-US" altLang="el-GR" dirty="0" smtClean="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3470760" y="2265120"/>
              <a:ext cx="785160" cy="1177560"/>
            </p14:xfrm>
          </p:contentPart>
        </mc:Choice>
        <mc:Fallback>
          <p:pic>
            <p:nvPicPr>
              <p:cNvPr id="2" name="Ink 1"/>
              <p:cNvPicPr/>
              <p:nvPr/>
            </p:nvPicPr>
            <p:blipFill>
              <a:blip r:embed="rId3"/>
              <a:stretch>
                <a:fillRect/>
              </a:stretch>
            </p:blipFill>
            <p:spPr>
              <a:xfrm>
                <a:off x="3463560" y="2257560"/>
                <a:ext cx="798480" cy="1191960"/>
              </a:xfrm>
              <a:prstGeom prst="rect">
                <a:avLst/>
              </a:prstGeom>
            </p:spPr>
          </p:pic>
        </mc:Fallback>
      </mc:AlternateContent>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5"/>
          <p:cNvSpPr txBox="1">
            <a:spLocks noChangeArrowheads="1"/>
          </p:cNvSpPr>
          <p:nvPr/>
        </p:nvSpPr>
        <p:spPr bwMode="auto">
          <a:xfrm>
            <a:off x="0" y="76200"/>
            <a:ext cx="9144000" cy="641350"/>
          </a:xfrm>
          <a:prstGeom prst="rect">
            <a:avLst/>
          </a:prstGeom>
          <a:noFill/>
          <a:ln w="38100">
            <a:noFill/>
            <a:miter lim="800000"/>
            <a:headEnd/>
            <a:tailEnd/>
          </a:ln>
          <a:effectLst/>
        </p:spPr>
        <p:txBody>
          <a:bodyPr>
            <a:spAutoFit/>
          </a:bodyPr>
          <a:lstStyle/>
          <a:p>
            <a:pPr algn="ctr"/>
            <a:r>
              <a:rPr lang="en-US" altLang="el-GR" sz="3600">
                <a:solidFill>
                  <a:srgbClr val="0000FF"/>
                </a:solidFill>
              </a:rPr>
              <a:t>Analysis of Prim's Algorithm</a:t>
            </a:r>
          </a:p>
        </p:txBody>
      </p:sp>
      <p:sp>
        <p:nvSpPr>
          <p:cNvPr id="39939" name="Rectangle 6"/>
          <p:cNvSpPr>
            <a:spLocks noChangeArrowheads="1"/>
          </p:cNvSpPr>
          <p:nvPr/>
        </p:nvSpPr>
        <p:spPr bwMode="auto">
          <a:xfrm>
            <a:off x="0" y="762000"/>
            <a:ext cx="9144000" cy="76200"/>
          </a:xfrm>
          <a:prstGeom prst="rect">
            <a:avLst/>
          </a:prstGeom>
          <a:solidFill>
            <a:srgbClr val="0000FF"/>
          </a:solidFill>
          <a:ln w="9525">
            <a:solidFill>
              <a:schemeClr val="tx1"/>
            </a:solidFill>
            <a:miter lim="800000"/>
            <a:headEnd/>
            <a:tailEnd/>
          </a:ln>
          <a:effectLst/>
        </p:spPr>
        <p:txBody>
          <a:bodyPr wrap="none" anchor="ctr"/>
          <a:lstStyle/>
          <a:p>
            <a:endParaRPr lang="el-GR" altLang="el-GR"/>
          </a:p>
        </p:txBody>
      </p:sp>
      <p:sp>
        <p:nvSpPr>
          <p:cNvPr id="39940" name="Text Box 9"/>
          <p:cNvSpPr txBox="1">
            <a:spLocks noChangeArrowheads="1"/>
          </p:cNvSpPr>
          <p:nvPr/>
        </p:nvSpPr>
        <p:spPr bwMode="auto">
          <a:xfrm>
            <a:off x="76200" y="1143000"/>
            <a:ext cx="9067800" cy="5632450"/>
          </a:xfrm>
          <a:prstGeom prst="rect">
            <a:avLst/>
          </a:prstGeom>
          <a:noFill/>
          <a:ln w="9525">
            <a:noFill/>
            <a:miter lim="800000"/>
            <a:headEnd/>
            <a:tailEnd/>
          </a:ln>
          <a:effectLst/>
        </p:spPr>
        <p:txBody>
          <a:bodyPr>
            <a:spAutoFit/>
          </a:bodyPr>
          <a:lstStyle/>
          <a:p>
            <a:r>
              <a:rPr lang="en-US" altLang="el-GR"/>
              <a:t>Running Time =  O(m + n log n)             (m = edges, n = nodes)</a:t>
            </a:r>
          </a:p>
          <a:p>
            <a:endParaRPr lang="en-US" altLang="el-GR"/>
          </a:p>
          <a:p>
            <a:r>
              <a:rPr lang="en-US" altLang="el-GR"/>
              <a:t>If a heap is not used, the run time will be O(n^2) instead of </a:t>
            </a:r>
            <a:br>
              <a:rPr lang="en-US" altLang="el-GR"/>
            </a:br>
            <a:r>
              <a:rPr lang="en-US" altLang="el-GR"/>
              <a:t>O(m + n log n).  However, using a heap complicates the code since you’re complicating the data structure. A Fibonacci heap is the best kind of heap to use, but again, it complicates the code.</a:t>
            </a:r>
          </a:p>
          <a:p>
            <a:endParaRPr lang="en-US" altLang="el-GR"/>
          </a:p>
          <a:p>
            <a:r>
              <a:rPr lang="en-US" altLang="el-GR"/>
              <a:t>Unlike Kruskal’s, it doesn’t need to see all of the graph at once.  It can deal with it one piece at a time.  It also doesn’t need to worry if adding an edge will create a cycle since this algorithm deals primarily with the nodes, and not the edges.</a:t>
            </a:r>
          </a:p>
          <a:p>
            <a:endParaRPr lang="en-US" altLang="el-GR"/>
          </a:p>
          <a:p>
            <a:r>
              <a:rPr lang="en-US" altLang="el-GR"/>
              <a:t>For this algorithm the number of nodes needs to be kept to a minimum in addition to the number of edges. For small graphs, the edges matter more, while for large graphs the number of nodes matters more.</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1981200" y="76200"/>
            <a:ext cx="5334000" cy="641350"/>
          </a:xfrm>
          <a:prstGeom prst="rect">
            <a:avLst/>
          </a:prstGeom>
          <a:noFill/>
          <a:ln w="38100">
            <a:noFill/>
            <a:miter lim="800000"/>
            <a:headEnd/>
            <a:tailEnd/>
          </a:ln>
          <a:effectLst/>
        </p:spPr>
        <p:txBody>
          <a:bodyPr>
            <a:spAutoFit/>
          </a:bodyPr>
          <a:lstStyle/>
          <a:p>
            <a:pPr algn="ctr"/>
            <a:r>
              <a:rPr lang="en-US" altLang="el-GR" sz="3600">
                <a:solidFill>
                  <a:srgbClr val="0000FF"/>
                </a:solidFill>
              </a:rPr>
              <a:t>Boruvka's Algorithm</a:t>
            </a:r>
          </a:p>
        </p:txBody>
      </p:sp>
      <p:sp>
        <p:nvSpPr>
          <p:cNvPr id="40963" name="Rectangle 3"/>
          <p:cNvSpPr>
            <a:spLocks noChangeArrowheads="1"/>
          </p:cNvSpPr>
          <p:nvPr/>
        </p:nvSpPr>
        <p:spPr bwMode="auto">
          <a:xfrm>
            <a:off x="0" y="762000"/>
            <a:ext cx="9144000" cy="76200"/>
          </a:xfrm>
          <a:prstGeom prst="rect">
            <a:avLst/>
          </a:prstGeom>
          <a:solidFill>
            <a:srgbClr val="0000FF"/>
          </a:solidFill>
          <a:ln w="9525">
            <a:solidFill>
              <a:schemeClr val="tx1"/>
            </a:solidFill>
            <a:miter lim="800000"/>
            <a:headEnd/>
            <a:tailEnd/>
          </a:ln>
          <a:effectLst/>
        </p:spPr>
        <p:txBody>
          <a:bodyPr wrap="none" anchor="ctr"/>
          <a:lstStyle/>
          <a:p>
            <a:endParaRPr lang="el-GR" altLang="el-GR"/>
          </a:p>
        </p:txBody>
      </p:sp>
      <p:sp>
        <p:nvSpPr>
          <p:cNvPr id="40964" name="Text Box 4"/>
          <p:cNvSpPr txBox="1">
            <a:spLocks noChangeArrowheads="1"/>
          </p:cNvSpPr>
          <p:nvPr/>
        </p:nvSpPr>
        <p:spPr bwMode="auto">
          <a:xfrm>
            <a:off x="0" y="1828800"/>
            <a:ext cx="9144000" cy="2378075"/>
          </a:xfrm>
          <a:prstGeom prst="rect">
            <a:avLst/>
          </a:prstGeom>
          <a:noFill/>
          <a:ln w="9525">
            <a:noFill/>
            <a:miter lim="800000"/>
            <a:headEnd/>
            <a:tailEnd/>
          </a:ln>
          <a:effectLst/>
        </p:spPr>
        <p:txBody>
          <a:bodyPr>
            <a:spAutoFit/>
          </a:bodyPr>
          <a:lstStyle/>
          <a:p>
            <a:pPr>
              <a:lnSpc>
                <a:spcPct val="125000"/>
              </a:lnSpc>
            </a:pPr>
            <a:r>
              <a:rPr lang="en-US" altLang="el-GR"/>
              <a:t>This algorithm is similar to Prim’s, but nodes are added to the new graph in parallel all around the graph. It creates a list of trees, each containing one node from the original graph and proceeds to merge them along the smallest-weight connecting edges until there’s only one tree, which is, of course, the MST. It works rather like a merge sort.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0" y="762000"/>
            <a:ext cx="8931275" cy="3743325"/>
          </a:xfrm>
          <a:prstGeom prst="rect">
            <a:avLst/>
          </a:prstGeom>
          <a:noFill/>
          <a:ln w="9525">
            <a:noFill/>
            <a:miter lim="800000"/>
            <a:headEnd/>
            <a:tailEnd/>
          </a:ln>
          <a:effectLst/>
        </p:spPr>
        <p:txBody>
          <a:bodyPr>
            <a:spAutoFit/>
          </a:bodyPr>
          <a:lstStyle/>
          <a:p>
            <a:r>
              <a:rPr lang="en-US" altLang="el-GR"/>
              <a:t>The steps are:</a:t>
            </a:r>
          </a:p>
          <a:p>
            <a:endParaRPr lang="en-US" altLang="el-GR"/>
          </a:p>
          <a:p>
            <a:r>
              <a:rPr lang="en-US" altLang="el-GR"/>
              <a:t>   1. Make a list of n trees, each containing a single node</a:t>
            </a:r>
          </a:p>
          <a:p>
            <a:r>
              <a:rPr lang="en-US" altLang="el-GR"/>
              <a:t>   2. While list has more than one tree,	</a:t>
            </a:r>
          </a:p>
          <a:p>
            <a:r>
              <a:rPr lang="en-US" altLang="el-GR"/>
              <a:t>         1. For each tree in the list, find the node not connected to the tree with the smallest connecting edge to that tree,</a:t>
            </a:r>
          </a:p>
          <a:p>
            <a:r>
              <a:rPr lang="en-US" altLang="el-GR"/>
              <a:t>         2. Add all the edges found to the new graph, thus creating a new set of trees</a:t>
            </a:r>
          </a:p>
          <a:p>
            <a:endParaRPr lang="en-US" altLang="el-GR"/>
          </a:p>
          <a:p>
            <a:r>
              <a:rPr lang="en-US" altLang="el-GR"/>
              <a:t>Every step will have joined groups of trees, until only one tree remains.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Oval 2"/>
          <p:cNvSpPr>
            <a:spLocks noChangeAspect="1" noChangeArrowheads="1"/>
          </p:cNvSpPr>
          <p:nvPr/>
        </p:nvSpPr>
        <p:spPr bwMode="auto">
          <a:xfrm>
            <a:off x="17526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43011" name="Oval 3"/>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43012" name="AutoShape 4"/>
          <p:cNvCxnSpPr>
            <a:cxnSpLocks noChangeShapeType="1"/>
            <a:stCxn id="43010" idx="6"/>
            <a:endCxn id="43011" idx="2"/>
          </p:cNvCxnSpPr>
          <p:nvPr/>
        </p:nvCxnSpPr>
        <p:spPr bwMode="auto">
          <a:xfrm>
            <a:off x="2209800" y="2286000"/>
            <a:ext cx="1143000" cy="0"/>
          </a:xfrm>
          <a:prstGeom prst="straightConnector1">
            <a:avLst/>
          </a:prstGeom>
          <a:noFill/>
          <a:ln w="9525">
            <a:solidFill>
              <a:schemeClr val="tx1"/>
            </a:solidFill>
            <a:round/>
            <a:headEnd/>
            <a:tailEnd/>
          </a:ln>
          <a:effectLst/>
        </p:spPr>
      </p:cxnSp>
      <p:sp>
        <p:nvSpPr>
          <p:cNvPr id="43013"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43014" name="Oval 6"/>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43015" name="Oval 7"/>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43016" name="Oval 8"/>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43017" name="Oval 9"/>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43018" name="Oval 10"/>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43019" name="AutoShape 11"/>
          <p:cNvCxnSpPr>
            <a:cxnSpLocks noChangeShapeType="1"/>
            <a:stCxn id="43010" idx="3"/>
            <a:endCxn id="43015" idx="7"/>
          </p:cNvCxnSpPr>
          <p:nvPr/>
        </p:nvCxnSpPr>
        <p:spPr bwMode="auto">
          <a:xfrm flipH="1">
            <a:off x="1152525" y="2447925"/>
            <a:ext cx="666750" cy="1200150"/>
          </a:xfrm>
          <a:prstGeom prst="straightConnector1">
            <a:avLst/>
          </a:prstGeom>
          <a:noFill/>
          <a:ln w="9525">
            <a:solidFill>
              <a:schemeClr val="tx1"/>
            </a:solidFill>
            <a:round/>
            <a:headEnd/>
            <a:tailEnd/>
          </a:ln>
          <a:effectLst/>
        </p:spPr>
      </p:cxnSp>
      <p:cxnSp>
        <p:nvCxnSpPr>
          <p:cNvPr id="43020" name="AutoShape 12"/>
          <p:cNvCxnSpPr>
            <a:cxnSpLocks noChangeShapeType="1"/>
            <a:stCxn id="43015" idx="5"/>
            <a:endCxn id="43016" idx="1"/>
          </p:cNvCxnSpPr>
          <p:nvPr/>
        </p:nvCxnSpPr>
        <p:spPr bwMode="auto">
          <a:xfrm>
            <a:off x="1152525" y="3971925"/>
            <a:ext cx="819150" cy="1809750"/>
          </a:xfrm>
          <a:prstGeom prst="straightConnector1">
            <a:avLst/>
          </a:prstGeom>
          <a:noFill/>
          <a:ln w="9525">
            <a:solidFill>
              <a:schemeClr val="tx1"/>
            </a:solidFill>
            <a:round/>
            <a:headEnd/>
            <a:tailEnd/>
          </a:ln>
          <a:effectLst/>
        </p:spPr>
      </p:cxnSp>
      <p:cxnSp>
        <p:nvCxnSpPr>
          <p:cNvPr id="43021" name="AutoShape 13"/>
          <p:cNvCxnSpPr>
            <a:cxnSpLocks noChangeShapeType="1"/>
            <a:stCxn id="43016" idx="7"/>
            <a:endCxn id="43018" idx="4"/>
          </p:cNvCxnSpPr>
          <p:nvPr/>
        </p:nvCxnSpPr>
        <p:spPr bwMode="auto">
          <a:xfrm flipV="1">
            <a:off x="2295525" y="4495800"/>
            <a:ext cx="447675" cy="1285875"/>
          </a:xfrm>
          <a:prstGeom prst="straightConnector1">
            <a:avLst/>
          </a:prstGeom>
          <a:noFill/>
          <a:ln w="9525">
            <a:solidFill>
              <a:schemeClr val="tx1"/>
            </a:solidFill>
            <a:round/>
            <a:headEnd/>
            <a:tailEnd/>
          </a:ln>
          <a:effectLst/>
        </p:spPr>
      </p:cxnSp>
      <p:cxnSp>
        <p:nvCxnSpPr>
          <p:cNvPr id="43022" name="AutoShape 14"/>
          <p:cNvCxnSpPr>
            <a:cxnSpLocks noChangeShapeType="1"/>
            <a:stCxn id="43017" idx="3"/>
            <a:endCxn id="43018" idx="7"/>
          </p:cNvCxnSpPr>
          <p:nvPr/>
        </p:nvCxnSpPr>
        <p:spPr bwMode="auto">
          <a:xfrm flipH="1">
            <a:off x="2905125" y="3438525"/>
            <a:ext cx="438150" cy="666750"/>
          </a:xfrm>
          <a:prstGeom prst="straightConnector1">
            <a:avLst/>
          </a:prstGeom>
          <a:noFill/>
          <a:ln w="9525">
            <a:solidFill>
              <a:schemeClr val="tx1"/>
            </a:solidFill>
            <a:round/>
            <a:headEnd/>
            <a:tailEnd/>
          </a:ln>
          <a:effectLst/>
        </p:spPr>
      </p:cxnSp>
      <p:cxnSp>
        <p:nvCxnSpPr>
          <p:cNvPr id="43023" name="AutoShape 15"/>
          <p:cNvCxnSpPr>
            <a:cxnSpLocks noChangeShapeType="1"/>
            <a:stCxn id="43014" idx="4"/>
            <a:endCxn id="43018"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43024" name="AutoShape 16"/>
          <p:cNvCxnSpPr>
            <a:cxnSpLocks noChangeShapeType="1"/>
            <a:stCxn id="43010" idx="4"/>
            <a:endCxn id="43016" idx="0"/>
          </p:cNvCxnSpPr>
          <p:nvPr/>
        </p:nvCxnSpPr>
        <p:spPr bwMode="auto">
          <a:xfrm>
            <a:off x="1981200" y="2514600"/>
            <a:ext cx="152400" cy="3200400"/>
          </a:xfrm>
          <a:prstGeom prst="straightConnector1">
            <a:avLst/>
          </a:prstGeom>
          <a:noFill/>
          <a:ln w="9525">
            <a:solidFill>
              <a:schemeClr val="tx1"/>
            </a:solidFill>
            <a:round/>
            <a:headEnd/>
            <a:tailEnd/>
          </a:ln>
          <a:effectLst/>
        </p:spPr>
      </p:cxnSp>
      <p:cxnSp>
        <p:nvCxnSpPr>
          <p:cNvPr id="43025" name="AutoShape 17"/>
          <p:cNvCxnSpPr>
            <a:cxnSpLocks noChangeShapeType="1"/>
            <a:stCxn id="43011" idx="3"/>
            <a:endCxn id="43014"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43026" name="AutoShape 18"/>
          <p:cNvCxnSpPr>
            <a:cxnSpLocks noChangeShapeType="1"/>
            <a:stCxn id="43011" idx="4"/>
            <a:endCxn id="43017"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43027"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43028" name="Oval 20"/>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43029" name="Oval 21"/>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43030" name="Oval 22"/>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43031" name="AutoShape 23"/>
          <p:cNvCxnSpPr>
            <a:cxnSpLocks noChangeShapeType="1"/>
            <a:stCxn id="43016" idx="6"/>
            <a:endCxn id="43028"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43032" name="AutoShape 24"/>
          <p:cNvCxnSpPr>
            <a:cxnSpLocks noChangeShapeType="1"/>
            <a:stCxn id="43016" idx="2"/>
            <a:endCxn id="43029"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43033" name="AutoShape 25"/>
          <p:cNvCxnSpPr>
            <a:cxnSpLocks noChangeShapeType="1"/>
            <a:stCxn id="43015" idx="1"/>
            <a:endCxn id="43030"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43034" name="AutoShape 26"/>
          <p:cNvCxnSpPr>
            <a:cxnSpLocks noChangeShapeType="1"/>
            <a:stCxn id="43028" idx="1"/>
            <a:endCxn id="43018"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43035" name="AutoShape 27"/>
          <p:cNvCxnSpPr>
            <a:cxnSpLocks noChangeShapeType="1"/>
            <a:stCxn id="43017" idx="4"/>
            <a:endCxn id="43028" idx="0"/>
          </p:cNvCxnSpPr>
          <p:nvPr/>
        </p:nvCxnSpPr>
        <p:spPr bwMode="auto">
          <a:xfrm>
            <a:off x="3505200" y="3505200"/>
            <a:ext cx="0" cy="1524000"/>
          </a:xfrm>
          <a:prstGeom prst="straightConnector1">
            <a:avLst/>
          </a:prstGeom>
          <a:noFill/>
          <a:ln w="9525">
            <a:solidFill>
              <a:schemeClr val="tx1"/>
            </a:solidFill>
            <a:round/>
            <a:headEnd/>
            <a:tailEnd/>
          </a:ln>
          <a:effectLst/>
        </p:spPr>
      </p:cxnSp>
      <p:cxnSp>
        <p:nvCxnSpPr>
          <p:cNvPr id="43036" name="AutoShape 28"/>
          <p:cNvCxnSpPr>
            <a:cxnSpLocks noChangeShapeType="1"/>
            <a:stCxn id="43030" idx="7"/>
            <a:endCxn id="43010" idx="2"/>
          </p:cNvCxnSpPr>
          <p:nvPr/>
        </p:nvCxnSpPr>
        <p:spPr bwMode="auto">
          <a:xfrm flipV="1">
            <a:off x="542925" y="2286000"/>
            <a:ext cx="1209675" cy="676275"/>
          </a:xfrm>
          <a:prstGeom prst="straightConnector1">
            <a:avLst/>
          </a:prstGeom>
          <a:noFill/>
          <a:ln w="9525">
            <a:solidFill>
              <a:schemeClr val="tx1"/>
            </a:solidFill>
            <a:round/>
            <a:headEnd/>
            <a:tailEnd/>
          </a:ln>
          <a:effectLst/>
        </p:spPr>
      </p:cxnSp>
      <p:sp>
        <p:nvSpPr>
          <p:cNvPr id="43037"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43038"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43039"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43040"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43041"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43042"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43043"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43044"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43045"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43046"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43047"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43048"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43049"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43050"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43051"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43052"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43053"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43054"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43055"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43056"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43057"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43058"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43059"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43060"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43061"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43062" name="AutoShape 54"/>
          <p:cNvCxnSpPr>
            <a:cxnSpLocks noChangeShapeType="1"/>
            <a:stCxn id="43015" idx="4"/>
            <a:endCxn id="43029" idx="0"/>
          </p:cNvCxnSpPr>
          <p:nvPr/>
        </p:nvCxnSpPr>
        <p:spPr bwMode="auto">
          <a:xfrm>
            <a:off x="990600" y="4038600"/>
            <a:ext cx="152400" cy="1219200"/>
          </a:xfrm>
          <a:prstGeom prst="straightConnector1">
            <a:avLst/>
          </a:prstGeom>
          <a:noFill/>
          <a:ln w="9525">
            <a:solidFill>
              <a:schemeClr val="tx1"/>
            </a:solidFill>
            <a:round/>
            <a:headEnd/>
            <a:tailEnd/>
          </a:ln>
          <a:effectLst/>
        </p:spPr>
      </p:cxnSp>
      <p:sp>
        <p:nvSpPr>
          <p:cNvPr id="43063" name="Text Box 55"/>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Complete Graph</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sz="half" idx="1"/>
          </p:nvPr>
        </p:nvSpPr>
        <p:spPr>
          <a:xfrm>
            <a:off x="5027613" y="1981200"/>
            <a:ext cx="1754187" cy="4114800"/>
          </a:xfrm>
        </p:spPr>
        <p:txBody>
          <a:bodyPr/>
          <a:lstStyle/>
          <a:p>
            <a:r>
              <a:rPr lang="en-US" altLang="el-GR" smtClean="0"/>
              <a:t>A</a:t>
            </a:r>
          </a:p>
          <a:p>
            <a:r>
              <a:rPr lang="en-US" altLang="el-GR" smtClean="0"/>
              <a:t>B</a:t>
            </a:r>
          </a:p>
          <a:p>
            <a:r>
              <a:rPr lang="en-US" altLang="el-GR" smtClean="0"/>
              <a:t>C</a:t>
            </a:r>
          </a:p>
          <a:p>
            <a:r>
              <a:rPr lang="en-US" altLang="el-GR" smtClean="0"/>
              <a:t>D</a:t>
            </a:r>
          </a:p>
          <a:p>
            <a:r>
              <a:rPr lang="en-US" altLang="el-GR" smtClean="0"/>
              <a:t>E</a:t>
            </a:r>
          </a:p>
          <a:p>
            <a:r>
              <a:rPr lang="en-US" altLang="el-GR" smtClean="0"/>
              <a:t>F</a:t>
            </a:r>
          </a:p>
          <a:p>
            <a:r>
              <a:rPr lang="en-US" altLang="el-GR" smtClean="0"/>
              <a:t>G</a:t>
            </a:r>
          </a:p>
          <a:p>
            <a:r>
              <a:rPr lang="en-US" altLang="el-GR" smtClean="0"/>
              <a:t>H</a:t>
            </a:r>
          </a:p>
        </p:txBody>
      </p:sp>
      <p:sp>
        <p:nvSpPr>
          <p:cNvPr id="44035" name="Rectangle 4"/>
          <p:cNvSpPr>
            <a:spLocks noGrp="1" noChangeArrowheads="1"/>
          </p:cNvSpPr>
          <p:nvPr>
            <p:ph sz="half" idx="2"/>
          </p:nvPr>
        </p:nvSpPr>
        <p:spPr>
          <a:xfrm>
            <a:off x="7010400" y="1981200"/>
            <a:ext cx="1371600" cy="4114800"/>
          </a:xfrm>
        </p:spPr>
        <p:txBody>
          <a:bodyPr/>
          <a:lstStyle/>
          <a:p>
            <a:r>
              <a:rPr lang="en-US" altLang="el-GR" smtClean="0"/>
              <a:t>I</a:t>
            </a:r>
          </a:p>
          <a:p>
            <a:r>
              <a:rPr lang="en-US" altLang="el-GR" smtClean="0"/>
              <a:t>J</a:t>
            </a:r>
          </a:p>
        </p:txBody>
      </p:sp>
      <p:sp>
        <p:nvSpPr>
          <p:cNvPr id="44036" name="Oval 5"/>
          <p:cNvSpPr>
            <a:spLocks noChangeAspect="1" noChangeArrowheads="1"/>
          </p:cNvSpPr>
          <p:nvPr/>
        </p:nvSpPr>
        <p:spPr bwMode="auto">
          <a:xfrm>
            <a:off x="17526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44037" name="Oval 6"/>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44038" name="AutoShape 7"/>
          <p:cNvCxnSpPr>
            <a:cxnSpLocks noChangeShapeType="1"/>
            <a:stCxn id="44036" idx="6"/>
            <a:endCxn id="44037"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44039" name="Text Box 8"/>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44040" name="Oval 9"/>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44041" name="Oval 10"/>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44042" name="Oval 11"/>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44043" name="Oval 12"/>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44044" name="Oval 13"/>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44045" name="AutoShape 14"/>
          <p:cNvCxnSpPr>
            <a:cxnSpLocks noChangeShapeType="1"/>
            <a:stCxn id="44036" idx="3"/>
            <a:endCxn id="44041"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44046" name="AutoShape 15"/>
          <p:cNvCxnSpPr>
            <a:cxnSpLocks noChangeShapeType="1"/>
            <a:stCxn id="44041" idx="5"/>
            <a:endCxn id="44042"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44047" name="AutoShape 16"/>
          <p:cNvCxnSpPr>
            <a:cxnSpLocks noChangeShapeType="1"/>
            <a:stCxn id="44042" idx="7"/>
            <a:endCxn id="44044"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44048" name="AutoShape 17"/>
          <p:cNvCxnSpPr>
            <a:cxnSpLocks noChangeShapeType="1"/>
            <a:stCxn id="44043" idx="3"/>
            <a:endCxn id="44044"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44049" name="AutoShape 18"/>
          <p:cNvCxnSpPr>
            <a:cxnSpLocks noChangeShapeType="1"/>
            <a:stCxn id="44040" idx="4"/>
            <a:endCxn id="44044" idx="0"/>
          </p:cNvCxnSpPr>
          <p:nvPr/>
        </p:nvCxnSpPr>
        <p:spPr bwMode="auto">
          <a:xfrm>
            <a:off x="2743200" y="3429000"/>
            <a:ext cx="0" cy="609600"/>
          </a:xfrm>
          <a:prstGeom prst="straightConnector1">
            <a:avLst/>
          </a:prstGeom>
          <a:noFill/>
          <a:ln w="9525">
            <a:solidFill>
              <a:srgbClr val="FFFF00"/>
            </a:solidFill>
            <a:round/>
            <a:headEnd/>
            <a:tailEnd/>
          </a:ln>
          <a:effectLst/>
        </p:spPr>
      </p:cxnSp>
      <p:cxnSp>
        <p:nvCxnSpPr>
          <p:cNvPr id="44050" name="AutoShape 19"/>
          <p:cNvCxnSpPr>
            <a:cxnSpLocks noChangeShapeType="1"/>
            <a:stCxn id="44036" idx="4"/>
            <a:endCxn id="44042"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44051" name="AutoShape 20"/>
          <p:cNvCxnSpPr>
            <a:cxnSpLocks noChangeShapeType="1"/>
            <a:stCxn id="44037" idx="3"/>
            <a:endCxn id="44040" idx="7"/>
          </p:cNvCxnSpPr>
          <p:nvPr/>
        </p:nvCxnSpPr>
        <p:spPr bwMode="auto">
          <a:xfrm flipH="1">
            <a:off x="2905125" y="2447925"/>
            <a:ext cx="514350" cy="590550"/>
          </a:xfrm>
          <a:prstGeom prst="straightConnector1">
            <a:avLst/>
          </a:prstGeom>
          <a:noFill/>
          <a:ln w="9525">
            <a:solidFill>
              <a:srgbClr val="FFFF00"/>
            </a:solidFill>
            <a:round/>
            <a:headEnd/>
            <a:tailEnd/>
          </a:ln>
          <a:effectLst/>
        </p:spPr>
      </p:cxnSp>
      <p:cxnSp>
        <p:nvCxnSpPr>
          <p:cNvPr id="44052" name="AutoShape 21"/>
          <p:cNvCxnSpPr>
            <a:cxnSpLocks noChangeShapeType="1"/>
            <a:stCxn id="44037" idx="4"/>
            <a:endCxn id="44043" idx="0"/>
          </p:cNvCxnSpPr>
          <p:nvPr/>
        </p:nvCxnSpPr>
        <p:spPr bwMode="auto">
          <a:xfrm flipH="1">
            <a:off x="3505200" y="2514600"/>
            <a:ext cx="76200" cy="533400"/>
          </a:xfrm>
          <a:prstGeom prst="straightConnector1">
            <a:avLst/>
          </a:prstGeom>
          <a:noFill/>
          <a:ln w="9525">
            <a:solidFill>
              <a:srgbClr val="FFFF00"/>
            </a:solidFill>
            <a:round/>
            <a:headEnd/>
            <a:tailEnd/>
          </a:ln>
          <a:effectLst/>
        </p:spPr>
      </p:cxnSp>
      <p:sp>
        <p:nvSpPr>
          <p:cNvPr id="44053" name="Rectangle 22"/>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44054" name="Oval 23"/>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44055" name="Oval 24"/>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44056" name="Oval 25"/>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44057" name="AutoShape 26"/>
          <p:cNvCxnSpPr>
            <a:cxnSpLocks noChangeShapeType="1"/>
            <a:stCxn id="44042" idx="6"/>
            <a:endCxn id="44054"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44058" name="AutoShape 27"/>
          <p:cNvCxnSpPr>
            <a:cxnSpLocks noChangeShapeType="1"/>
            <a:stCxn id="44042" idx="2"/>
            <a:endCxn id="44055" idx="5"/>
          </p:cNvCxnSpPr>
          <p:nvPr/>
        </p:nvCxnSpPr>
        <p:spPr bwMode="auto">
          <a:xfrm flipH="1" flipV="1">
            <a:off x="1304925" y="5648325"/>
            <a:ext cx="600075" cy="295275"/>
          </a:xfrm>
          <a:prstGeom prst="straightConnector1">
            <a:avLst/>
          </a:prstGeom>
          <a:noFill/>
          <a:ln w="9525">
            <a:solidFill>
              <a:srgbClr val="FFFF00"/>
            </a:solidFill>
            <a:round/>
            <a:headEnd/>
            <a:tailEnd/>
          </a:ln>
          <a:effectLst/>
        </p:spPr>
      </p:cxnSp>
      <p:cxnSp>
        <p:nvCxnSpPr>
          <p:cNvPr id="44059" name="AutoShape 28"/>
          <p:cNvCxnSpPr>
            <a:cxnSpLocks noChangeShapeType="1"/>
            <a:stCxn id="44041" idx="1"/>
            <a:endCxn id="44056"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44060" name="AutoShape 29"/>
          <p:cNvCxnSpPr>
            <a:cxnSpLocks noChangeShapeType="1"/>
            <a:stCxn id="44054" idx="1"/>
            <a:endCxn id="44044"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44061" name="AutoShape 30"/>
          <p:cNvCxnSpPr>
            <a:cxnSpLocks noChangeShapeType="1"/>
            <a:stCxn id="44043" idx="4"/>
            <a:endCxn id="44054"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44062" name="AutoShape 31"/>
          <p:cNvCxnSpPr>
            <a:cxnSpLocks noChangeShapeType="1"/>
            <a:stCxn id="44056" idx="7"/>
            <a:endCxn id="44036"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44063" name="Text Box 32"/>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44064" name="Text Box 33"/>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44065" name="Text Box 34"/>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44066" name="Text Box 35"/>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44067" name="Text Box 36"/>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44068" name="Text Box 37"/>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44069" name="Text Box 38"/>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44070" name="Text Box 39"/>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44071" name="Text Box 40"/>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44072" name="Text Box 41"/>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44073" name="Text Box 42"/>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44074" name="Text Box 43"/>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44075" name="Text Box 44"/>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44076" name="Text Box 45"/>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44077" name="Text Box 46"/>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44078" name="Text Box 47"/>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44079" name="Text Box 48"/>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44080" name="Text Box 49"/>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44081" name="Text Box 50"/>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44082" name="Text Box 51"/>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44083" name="Text Box 52"/>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44084" name="Text Box 53"/>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44085" name="Text Box 54"/>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44086" name="Text Box 55"/>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44087" name="Text Box 56"/>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44088" name="AutoShape 57"/>
          <p:cNvCxnSpPr>
            <a:cxnSpLocks noChangeShapeType="1"/>
            <a:stCxn id="44041" idx="4"/>
            <a:endCxn id="44055"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44089" name="Text Box 58"/>
          <p:cNvSpPr txBox="1">
            <a:spLocks noChangeArrowheads="1"/>
          </p:cNvSpPr>
          <p:nvPr/>
        </p:nvSpPr>
        <p:spPr bwMode="auto">
          <a:xfrm>
            <a:off x="0" y="457200"/>
            <a:ext cx="4114800" cy="822325"/>
          </a:xfrm>
          <a:prstGeom prst="rect">
            <a:avLst/>
          </a:prstGeom>
          <a:noFill/>
          <a:ln w="9525">
            <a:noFill/>
            <a:miter lim="800000"/>
            <a:headEnd/>
            <a:tailEnd/>
          </a:ln>
          <a:effectLst/>
        </p:spPr>
        <p:txBody>
          <a:bodyPr>
            <a:spAutoFit/>
          </a:bodyPr>
          <a:lstStyle/>
          <a:p>
            <a:pPr algn="ctr">
              <a:spcBef>
                <a:spcPct val="50000"/>
              </a:spcBef>
            </a:pPr>
            <a:r>
              <a:rPr lang="en-US" altLang="el-GR"/>
              <a:t>Trees of the Graph at Beginning of Round 1</a:t>
            </a:r>
          </a:p>
        </p:txBody>
      </p:sp>
      <p:sp>
        <p:nvSpPr>
          <p:cNvPr id="44090" name="Text Box 59"/>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List of Trees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Oval 28"/>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45059" name="Oval 29"/>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45060" name="AutoShape 30"/>
          <p:cNvCxnSpPr>
            <a:cxnSpLocks noChangeShapeType="1"/>
            <a:stCxn id="45058" idx="6"/>
            <a:endCxn id="45059"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45061" name="Text Box 31"/>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45062" name="Oval 32"/>
          <p:cNvSpPr>
            <a:spLocks noChangeArrowheads="1"/>
          </p:cNvSpPr>
          <p:nvPr/>
        </p:nvSpPr>
        <p:spPr bwMode="auto">
          <a:xfrm>
            <a:off x="2514600" y="2971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45063" name="Oval 33"/>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45064" name="Oval 34"/>
          <p:cNvSpPr>
            <a:spLocks noChangeArrowheads="1"/>
          </p:cNvSpPr>
          <p:nvPr/>
        </p:nvSpPr>
        <p:spPr bwMode="auto">
          <a:xfrm>
            <a:off x="1905000" y="5715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45065" name="Oval 35"/>
          <p:cNvSpPr>
            <a:spLocks noChangeArrowheads="1"/>
          </p:cNvSpPr>
          <p:nvPr/>
        </p:nvSpPr>
        <p:spPr bwMode="auto">
          <a:xfrm>
            <a:off x="3276600" y="3048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45066" name="Oval 36"/>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45067" name="AutoShape 37"/>
          <p:cNvCxnSpPr>
            <a:cxnSpLocks noChangeShapeType="1"/>
            <a:stCxn id="45058" idx="3"/>
            <a:endCxn id="45063"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45068" name="AutoShape 38"/>
          <p:cNvCxnSpPr>
            <a:cxnSpLocks noChangeShapeType="1"/>
            <a:stCxn id="45063" idx="5"/>
            <a:endCxn id="45064"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45069" name="AutoShape 39"/>
          <p:cNvCxnSpPr>
            <a:cxnSpLocks noChangeShapeType="1"/>
            <a:stCxn id="45064" idx="7"/>
            <a:endCxn id="45066"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45070" name="AutoShape 40"/>
          <p:cNvCxnSpPr>
            <a:cxnSpLocks noChangeShapeType="1"/>
            <a:stCxn id="45065" idx="3"/>
            <a:endCxn id="45066"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45071" name="AutoShape 41"/>
          <p:cNvCxnSpPr>
            <a:cxnSpLocks noChangeShapeType="1"/>
            <a:stCxn id="45062" idx="4"/>
            <a:endCxn id="45066" idx="0"/>
          </p:cNvCxnSpPr>
          <p:nvPr/>
        </p:nvCxnSpPr>
        <p:spPr bwMode="auto">
          <a:xfrm>
            <a:off x="2743200" y="3429000"/>
            <a:ext cx="0" cy="609600"/>
          </a:xfrm>
          <a:prstGeom prst="straightConnector1">
            <a:avLst/>
          </a:prstGeom>
          <a:noFill/>
          <a:ln w="9525">
            <a:solidFill>
              <a:srgbClr val="FFFF00"/>
            </a:solidFill>
            <a:round/>
            <a:headEnd/>
            <a:tailEnd/>
          </a:ln>
          <a:effectLst/>
        </p:spPr>
      </p:cxnSp>
      <p:cxnSp>
        <p:nvCxnSpPr>
          <p:cNvPr id="45072" name="AutoShape 42"/>
          <p:cNvCxnSpPr>
            <a:cxnSpLocks noChangeShapeType="1"/>
            <a:stCxn id="45058" idx="4"/>
            <a:endCxn id="45064"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45073" name="AutoShape 43"/>
          <p:cNvCxnSpPr>
            <a:cxnSpLocks noChangeShapeType="1"/>
            <a:stCxn id="45059" idx="3"/>
            <a:endCxn id="45062" idx="7"/>
          </p:cNvCxnSpPr>
          <p:nvPr/>
        </p:nvCxnSpPr>
        <p:spPr bwMode="auto">
          <a:xfrm flipH="1">
            <a:off x="2905125" y="2447925"/>
            <a:ext cx="514350" cy="590550"/>
          </a:xfrm>
          <a:prstGeom prst="straightConnector1">
            <a:avLst/>
          </a:prstGeom>
          <a:noFill/>
          <a:ln w="9525">
            <a:solidFill>
              <a:srgbClr val="FFFF00"/>
            </a:solidFill>
            <a:round/>
            <a:headEnd/>
            <a:tailEnd/>
          </a:ln>
          <a:effectLst/>
        </p:spPr>
      </p:cxnSp>
      <p:cxnSp>
        <p:nvCxnSpPr>
          <p:cNvPr id="45074" name="AutoShape 44"/>
          <p:cNvCxnSpPr>
            <a:cxnSpLocks noChangeShapeType="1"/>
            <a:stCxn id="45059" idx="4"/>
            <a:endCxn id="45065" idx="0"/>
          </p:cNvCxnSpPr>
          <p:nvPr/>
        </p:nvCxnSpPr>
        <p:spPr bwMode="auto">
          <a:xfrm flipH="1">
            <a:off x="3505200" y="2514600"/>
            <a:ext cx="76200" cy="533400"/>
          </a:xfrm>
          <a:prstGeom prst="straightConnector1">
            <a:avLst/>
          </a:prstGeom>
          <a:noFill/>
          <a:ln w="9525">
            <a:solidFill>
              <a:srgbClr val="FFFF00"/>
            </a:solidFill>
            <a:round/>
            <a:headEnd/>
            <a:tailEnd/>
          </a:ln>
          <a:effectLst/>
        </p:spPr>
      </p:cxnSp>
      <p:sp>
        <p:nvSpPr>
          <p:cNvPr id="45075" name="Rectangle 45"/>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45076" name="Oval 46"/>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45077" name="Oval 47"/>
          <p:cNvSpPr>
            <a:spLocks noChangeArrowheads="1"/>
          </p:cNvSpPr>
          <p:nvPr/>
        </p:nvSpPr>
        <p:spPr bwMode="auto">
          <a:xfrm>
            <a:off x="914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45078" name="Oval 48"/>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45079" name="AutoShape 49"/>
          <p:cNvCxnSpPr>
            <a:cxnSpLocks noChangeShapeType="1"/>
            <a:stCxn id="45064" idx="6"/>
            <a:endCxn id="45076"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45080" name="AutoShape 50"/>
          <p:cNvCxnSpPr>
            <a:cxnSpLocks noChangeShapeType="1"/>
            <a:stCxn id="45064" idx="2"/>
            <a:endCxn id="45077" idx="5"/>
          </p:cNvCxnSpPr>
          <p:nvPr/>
        </p:nvCxnSpPr>
        <p:spPr bwMode="auto">
          <a:xfrm flipH="1" flipV="1">
            <a:off x="1304925" y="5648325"/>
            <a:ext cx="600075" cy="295275"/>
          </a:xfrm>
          <a:prstGeom prst="straightConnector1">
            <a:avLst/>
          </a:prstGeom>
          <a:noFill/>
          <a:ln w="9525">
            <a:solidFill>
              <a:srgbClr val="FFFF00"/>
            </a:solidFill>
            <a:round/>
            <a:headEnd/>
            <a:tailEnd/>
          </a:ln>
          <a:effectLst/>
        </p:spPr>
      </p:cxnSp>
      <p:cxnSp>
        <p:nvCxnSpPr>
          <p:cNvPr id="45081" name="AutoShape 51"/>
          <p:cNvCxnSpPr>
            <a:cxnSpLocks noChangeShapeType="1"/>
            <a:stCxn id="45063" idx="1"/>
            <a:endCxn id="45078" idx="5"/>
          </p:cNvCxnSpPr>
          <p:nvPr/>
        </p:nvCxnSpPr>
        <p:spPr bwMode="auto">
          <a:xfrm flipH="1" flipV="1">
            <a:off x="542925" y="3286125"/>
            <a:ext cx="285750" cy="361950"/>
          </a:xfrm>
          <a:prstGeom prst="straightConnector1">
            <a:avLst/>
          </a:prstGeom>
          <a:noFill/>
          <a:ln w="9525">
            <a:solidFill>
              <a:srgbClr val="0000FF"/>
            </a:solidFill>
            <a:round/>
            <a:headEnd/>
            <a:tailEnd/>
          </a:ln>
          <a:effectLst/>
        </p:spPr>
      </p:cxnSp>
      <p:cxnSp>
        <p:nvCxnSpPr>
          <p:cNvPr id="45082" name="AutoShape 52"/>
          <p:cNvCxnSpPr>
            <a:cxnSpLocks noChangeShapeType="1"/>
            <a:stCxn id="45076" idx="1"/>
            <a:endCxn id="45066"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45083" name="AutoShape 53"/>
          <p:cNvCxnSpPr>
            <a:cxnSpLocks noChangeShapeType="1"/>
            <a:stCxn id="45065" idx="4"/>
            <a:endCxn id="45076"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45084" name="AutoShape 54"/>
          <p:cNvCxnSpPr>
            <a:cxnSpLocks noChangeShapeType="1"/>
            <a:stCxn id="45078" idx="7"/>
            <a:endCxn id="45058" idx="2"/>
          </p:cNvCxnSpPr>
          <p:nvPr/>
        </p:nvCxnSpPr>
        <p:spPr bwMode="auto">
          <a:xfrm flipV="1">
            <a:off x="542925" y="2286000"/>
            <a:ext cx="1209675" cy="676275"/>
          </a:xfrm>
          <a:prstGeom prst="straightConnector1">
            <a:avLst/>
          </a:prstGeom>
          <a:noFill/>
          <a:ln w="9525">
            <a:solidFill>
              <a:srgbClr val="0000FF"/>
            </a:solidFill>
            <a:round/>
            <a:headEnd/>
            <a:tailEnd/>
          </a:ln>
          <a:effectLst/>
        </p:spPr>
      </p:cxnSp>
      <p:sp>
        <p:nvSpPr>
          <p:cNvPr id="45085" name="Text Box 55"/>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1</a:t>
            </a:r>
          </a:p>
        </p:txBody>
      </p:sp>
      <p:sp>
        <p:nvSpPr>
          <p:cNvPr id="45086" name="Text Box 56"/>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45087" name="Text Box 57"/>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45088" name="Text Box 58"/>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45089" name="Text Box 59"/>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45090" name="Text Box 60"/>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45091" name="Text Box 61"/>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45092" name="Text Box 62"/>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45093" name="Text Box 63"/>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45094" name="Text Box 64"/>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45095" name="Text Box 65"/>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45096" name="Text Box 66"/>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45097" name="Text Box 67"/>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4</a:t>
            </a:r>
          </a:p>
        </p:txBody>
      </p:sp>
      <p:sp>
        <p:nvSpPr>
          <p:cNvPr id="45098" name="Text Box 68"/>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45099" name="Text Box 69"/>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45100" name="Text Box 70"/>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45101" name="Text Box 71"/>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45102" name="Text Box 72"/>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45103" name="Text Box 73"/>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45104" name="Text Box 74"/>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45105" name="Text Box 75"/>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45106" name="Text Box 76"/>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45107" name="Text Box 77"/>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45108" name="Text Box 78"/>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45109" name="Text Box 79"/>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45110" name="AutoShape 80"/>
          <p:cNvCxnSpPr>
            <a:cxnSpLocks noChangeShapeType="1"/>
            <a:stCxn id="45063" idx="4"/>
            <a:endCxn id="45077"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45111" name="Text Box 84"/>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Round 1</a:t>
            </a:r>
          </a:p>
        </p:txBody>
      </p:sp>
      <p:sp>
        <p:nvSpPr>
          <p:cNvPr id="45112" name="Oval 97"/>
          <p:cNvSpPr>
            <a:spLocks noChangeAspect="1" noChangeArrowheads="1"/>
          </p:cNvSpPr>
          <p:nvPr/>
        </p:nvSpPr>
        <p:spPr bwMode="auto">
          <a:xfrm>
            <a:off x="6477000" y="21336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45113" name="Oval 98"/>
          <p:cNvSpPr>
            <a:spLocks noChangeArrowheads="1"/>
          </p:cNvSpPr>
          <p:nvPr/>
        </p:nvSpPr>
        <p:spPr bwMode="auto">
          <a:xfrm>
            <a:off x="5486400" y="36576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45114" name="Oval 100"/>
          <p:cNvSpPr>
            <a:spLocks noChangeArrowheads="1"/>
          </p:cNvSpPr>
          <p:nvPr/>
        </p:nvSpPr>
        <p:spPr bwMode="auto">
          <a:xfrm>
            <a:off x="48768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45115" name="AutoShape 101"/>
          <p:cNvCxnSpPr>
            <a:cxnSpLocks noChangeShapeType="1"/>
            <a:stCxn id="45113" idx="1"/>
            <a:endCxn id="45114" idx="5"/>
          </p:cNvCxnSpPr>
          <p:nvPr/>
        </p:nvCxnSpPr>
        <p:spPr bwMode="auto">
          <a:xfrm flipH="1" flipV="1">
            <a:off x="5267325" y="3362325"/>
            <a:ext cx="285750" cy="361950"/>
          </a:xfrm>
          <a:prstGeom prst="straightConnector1">
            <a:avLst/>
          </a:prstGeom>
          <a:noFill/>
          <a:ln w="9525">
            <a:solidFill>
              <a:srgbClr val="0000FF"/>
            </a:solidFill>
            <a:round/>
            <a:headEnd/>
            <a:tailEnd/>
          </a:ln>
          <a:effectLst/>
        </p:spPr>
      </p:cxnSp>
      <p:cxnSp>
        <p:nvCxnSpPr>
          <p:cNvPr id="45116" name="AutoShape 102"/>
          <p:cNvCxnSpPr>
            <a:cxnSpLocks noChangeShapeType="1"/>
            <a:stCxn id="45114" idx="7"/>
            <a:endCxn id="45112" idx="2"/>
          </p:cNvCxnSpPr>
          <p:nvPr/>
        </p:nvCxnSpPr>
        <p:spPr bwMode="auto">
          <a:xfrm flipV="1">
            <a:off x="5267325" y="2362200"/>
            <a:ext cx="1209675" cy="676275"/>
          </a:xfrm>
          <a:prstGeom prst="straightConnector1">
            <a:avLst/>
          </a:prstGeom>
          <a:noFill/>
          <a:ln w="9525">
            <a:solidFill>
              <a:srgbClr val="0000FF"/>
            </a:solidFill>
            <a:round/>
            <a:headEnd/>
            <a:tailEnd/>
          </a:ln>
          <a:effectLst/>
        </p:spPr>
      </p:cxnSp>
      <p:sp>
        <p:nvSpPr>
          <p:cNvPr id="45117" name="Text Box 103"/>
          <p:cNvSpPr txBox="1">
            <a:spLocks noChangeArrowheads="1"/>
          </p:cNvSpPr>
          <p:nvPr/>
        </p:nvSpPr>
        <p:spPr bwMode="auto">
          <a:xfrm>
            <a:off x="5334000" y="32766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1</a:t>
            </a:r>
          </a:p>
        </p:txBody>
      </p:sp>
      <p:sp>
        <p:nvSpPr>
          <p:cNvPr id="45118" name="Text Box 104"/>
          <p:cNvSpPr txBox="1">
            <a:spLocks noChangeArrowheads="1"/>
          </p:cNvSpPr>
          <p:nvPr/>
        </p:nvSpPr>
        <p:spPr bwMode="auto">
          <a:xfrm>
            <a:off x="5638800" y="2438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4</a:t>
            </a:r>
          </a:p>
        </p:txBody>
      </p:sp>
      <p:sp>
        <p:nvSpPr>
          <p:cNvPr id="45119" name="Text Box 106"/>
          <p:cNvSpPr txBox="1">
            <a:spLocks noChangeArrowheads="1"/>
          </p:cNvSpPr>
          <p:nvPr/>
        </p:nvSpPr>
        <p:spPr bwMode="auto">
          <a:xfrm>
            <a:off x="4953000" y="30480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45120" name="Text Box 107"/>
          <p:cNvSpPr txBox="1">
            <a:spLocks noChangeArrowheads="1"/>
          </p:cNvSpPr>
          <p:nvPr/>
        </p:nvSpPr>
        <p:spPr bwMode="auto">
          <a:xfrm>
            <a:off x="6553200" y="22098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45121" name="Text Box 108"/>
          <p:cNvSpPr txBox="1">
            <a:spLocks noChangeArrowheads="1"/>
          </p:cNvSpPr>
          <p:nvPr/>
        </p:nvSpPr>
        <p:spPr bwMode="auto">
          <a:xfrm>
            <a:off x="5562600" y="37338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45122" name="Text Box 110"/>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Tree A</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Oval 1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46083" name="Oval 13"/>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46084" name="AutoShape 14"/>
          <p:cNvCxnSpPr>
            <a:cxnSpLocks noChangeShapeType="1"/>
            <a:stCxn id="46082" idx="6"/>
            <a:endCxn id="46083"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46085" name="Text Box 1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46086" name="Oval 16"/>
          <p:cNvSpPr>
            <a:spLocks noChangeArrowheads="1"/>
          </p:cNvSpPr>
          <p:nvPr/>
        </p:nvSpPr>
        <p:spPr bwMode="auto">
          <a:xfrm>
            <a:off x="2514600" y="2971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46087" name="Oval 17"/>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46088" name="Oval 18"/>
          <p:cNvSpPr>
            <a:spLocks noChangeArrowheads="1"/>
          </p:cNvSpPr>
          <p:nvPr/>
        </p:nvSpPr>
        <p:spPr bwMode="auto">
          <a:xfrm>
            <a:off x="1905000" y="5715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46089" name="Oval 19"/>
          <p:cNvSpPr>
            <a:spLocks noChangeArrowheads="1"/>
          </p:cNvSpPr>
          <p:nvPr/>
        </p:nvSpPr>
        <p:spPr bwMode="auto">
          <a:xfrm>
            <a:off x="3276600" y="3048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46090" name="Oval 20"/>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46091" name="AutoShape 21"/>
          <p:cNvCxnSpPr>
            <a:cxnSpLocks noChangeShapeType="1"/>
            <a:stCxn id="46082" idx="3"/>
            <a:endCxn id="46087"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46092" name="AutoShape 22"/>
          <p:cNvCxnSpPr>
            <a:cxnSpLocks noChangeShapeType="1"/>
            <a:stCxn id="46087" idx="5"/>
            <a:endCxn id="46088"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46093" name="AutoShape 23"/>
          <p:cNvCxnSpPr>
            <a:cxnSpLocks noChangeShapeType="1"/>
            <a:stCxn id="46088" idx="7"/>
            <a:endCxn id="46090"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46094" name="AutoShape 24"/>
          <p:cNvCxnSpPr>
            <a:cxnSpLocks noChangeShapeType="1"/>
            <a:stCxn id="46089" idx="3"/>
            <a:endCxn id="46090"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46095" name="AutoShape 25"/>
          <p:cNvCxnSpPr>
            <a:cxnSpLocks noChangeShapeType="1"/>
            <a:stCxn id="46086" idx="4"/>
            <a:endCxn id="46090" idx="0"/>
          </p:cNvCxnSpPr>
          <p:nvPr/>
        </p:nvCxnSpPr>
        <p:spPr bwMode="auto">
          <a:xfrm>
            <a:off x="2743200" y="3429000"/>
            <a:ext cx="0" cy="609600"/>
          </a:xfrm>
          <a:prstGeom prst="straightConnector1">
            <a:avLst/>
          </a:prstGeom>
          <a:noFill/>
          <a:ln w="9525">
            <a:solidFill>
              <a:srgbClr val="FFFF00"/>
            </a:solidFill>
            <a:round/>
            <a:headEnd/>
            <a:tailEnd/>
          </a:ln>
          <a:effectLst/>
        </p:spPr>
      </p:cxnSp>
      <p:cxnSp>
        <p:nvCxnSpPr>
          <p:cNvPr id="46096" name="AutoShape 26"/>
          <p:cNvCxnSpPr>
            <a:cxnSpLocks noChangeShapeType="1"/>
            <a:stCxn id="46082" idx="4"/>
            <a:endCxn id="46088"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46097" name="AutoShape 27"/>
          <p:cNvCxnSpPr>
            <a:cxnSpLocks noChangeShapeType="1"/>
            <a:stCxn id="46083" idx="3"/>
            <a:endCxn id="46086" idx="7"/>
          </p:cNvCxnSpPr>
          <p:nvPr/>
        </p:nvCxnSpPr>
        <p:spPr bwMode="auto">
          <a:xfrm flipH="1">
            <a:off x="2905125" y="2447925"/>
            <a:ext cx="514350" cy="590550"/>
          </a:xfrm>
          <a:prstGeom prst="straightConnector1">
            <a:avLst/>
          </a:prstGeom>
          <a:noFill/>
          <a:ln w="9525">
            <a:solidFill>
              <a:srgbClr val="FFFF00"/>
            </a:solidFill>
            <a:round/>
            <a:headEnd/>
            <a:tailEnd/>
          </a:ln>
          <a:effectLst/>
        </p:spPr>
      </p:cxnSp>
      <p:cxnSp>
        <p:nvCxnSpPr>
          <p:cNvPr id="46098" name="AutoShape 28"/>
          <p:cNvCxnSpPr>
            <a:cxnSpLocks noChangeShapeType="1"/>
            <a:stCxn id="46083" idx="4"/>
            <a:endCxn id="46089" idx="0"/>
          </p:cNvCxnSpPr>
          <p:nvPr/>
        </p:nvCxnSpPr>
        <p:spPr bwMode="auto">
          <a:xfrm flipH="1">
            <a:off x="3505200" y="2514600"/>
            <a:ext cx="76200" cy="533400"/>
          </a:xfrm>
          <a:prstGeom prst="straightConnector1">
            <a:avLst/>
          </a:prstGeom>
          <a:noFill/>
          <a:ln w="9525">
            <a:solidFill>
              <a:srgbClr val="FFFF00"/>
            </a:solidFill>
            <a:round/>
            <a:headEnd/>
            <a:tailEnd/>
          </a:ln>
          <a:effectLst/>
        </p:spPr>
      </p:cxnSp>
      <p:sp>
        <p:nvSpPr>
          <p:cNvPr id="46099" name="Rectangle 2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46100" name="Oval 30"/>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46101" name="Oval 31"/>
          <p:cNvSpPr>
            <a:spLocks noChangeArrowheads="1"/>
          </p:cNvSpPr>
          <p:nvPr/>
        </p:nvSpPr>
        <p:spPr bwMode="auto">
          <a:xfrm>
            <a:off x="914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46102" name="Oval 32"/>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46103" name="AutoShape 33"/>
          <p:cNvCxnSpPr>
            <a:cxnSpLocks noChangeShapeType="1"/>
            <a:stCxn id="46088" idx="6"/>
            <a:endCxn id="46100"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46104" name="AutoShape 34"/>
          <p:cNvCxnSpPr>
            <a:cxnSpLocks noChangeShapeType="1"/>
            <a:stCxn id="46088" idx="2"/>
            <a:endCxn id="46101" idx="5"/>
          </p:cNvCxnSpPr>
          <p:nvPr/>
        </p:nvCxnSpPr>
        <p:spPr bwMode="auto">
          <a:xfrm flipH="1" flipV="1">
            <a:off x="1304925" y="5648325"/>
            <a:ext cx="600075" cy="295275"/>
          </a:xfrm>
          <a:prstGeom prst="straightConnector1">
            <a:avLst/>
          </a:prstGeom>
          <a:noFill/>
          <a:ln w="9525">
            <a:solidFill>
              <a:srgbClr val="FFFF00"/>
            </a:solidFill>
            <a:round/>
            <a:headEnd/>
            <a:tailEnd/>
          </a:ln>
          <a:effectLst/>
        </p:spPr>
      </p:cxnSp>
      <p:cxnSp>
        <p:nvCxnSpPr>
          <p:cNvPr id="46105" name="AutoShape 35"/>
          <p:cNvCxnSpPr>
            <a:cxnSpLocks noChangeShapeType="1"/>
            <a:stCxn id="46087" idx="1"/>
            <a:endCxn id="46102"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46106" name="AutoShape 36"/>
          <p:cNvCxnSpPr>
            <a:cxnSpLocks noChangeShapeType="1"/>
            <a:stCxn id="46100" idx="1"/>
            <a:endCxn id="46090"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46107" name="AutoShape 37"/>
          <p:cNvCxnSpPr>
            <a:cxnSpLocks noChangeShapeType="1"/>
            <a:stCxn id="46089" idx="4"/>
            <a:endCxn id="46100"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46108" name="AutoShape 38"/>
          <p:cNvCxnSpPr>
            <a:cxnSpLocks noChangeShapeType="1"/>
            <a:stCxn id="46102" idx="7"/>
            <a:endCxn id="46082"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46109" name="Text Box 3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46110" name="Text Box 4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46111" name="Text Box 4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46112" name="Text Box 4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46113" name="Text Box 4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46114" name="Text Box 4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46115" name="Text Box 4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46116" name="Text Box 4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46117" name="Text Box 4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46118" name="Text Box 4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46119" name="Text Box 4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46120" name="Text Box 5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46121" name="Text Box 5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46122" name="Text Box 5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46123" name="Text Box 5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46124" name="Text Box 5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46125" name="Text Box 5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46126" name="Text Box 5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46127" name="Text Box 5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46128" name="Text Box 5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46129" name="Text Box 5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46130" name="Text Box 6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46131" name="Text Box 6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46132" name="Text Box 6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46133" name="Text Box 6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46134" name="AutoShape 64"/>
          <p:cNvCxnSpPr>
            <a:cxnSpLocks noChangeShapeType="1"/>
            <a:stCxn id="46087" idx="4"/>
            <a:endCxn id="46101"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46135" name="Text Box 66"/>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Round 1</a:t>
            </a:r>
          </a:p>
        </p:txBody>
      </p:sp>
      <p:sp>
        <p:nvSpPr>
          <p:cNvPr id="46136" name="Oval 67"/>
          <p:cNvSpPr>
            <a:spLocks noChangeAspect="1" noChangeArrowheads="1"/>
          </p:cNvSpPr>
          <p:nvPr/>
        </p:nvSpPr>
        <p:spPr bwMode="auto">
          <a:xfrm>
            <a:off x="6477000" y="21336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46137" name="Oval 68"/>
          <p:cNvSpPr>
            <a:spLocks noChangeArrowheads="1"/>
          </p:cNvSpPr>
          <p:nvPr/>
        </p:nvSpPr>
        <p:spPr bwMode="auto">
          <a:xfrm>
            <a:off x="5486400" y="3657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46138" name="Oval 69"/>
          <p:cNvSpPr>
            <a:spLocks noChangeArrowheads="1"/>
          </p:cNvSpPr>
          <p:nvPr/>
        </p:nvSpPr>
        <p:spPr bwMode="auto">
          <a:xfrm>
            <a:off x="48768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46139" name="AutoShape 70"/>
          <p:cNvCxnSpPr>
            <a:cxnSpLocks noChangeShapeType="1"/>
            <a:stCxn id="46137" idx="1"/>
            <a:endCxn id="46138" idx="5"/>
          </p:cNvCxnSpPr>
          <p:nvPr/>
        </p:nvCxnSpPr>
        <p:spPr bwMode="auto">
          <a:xfrm flipH="1" flipV="1">
            <a:off x="5267325" y="3362325"/>
            <a:ext cx="285750" cy="361950"/>
          </a:xfrm>
          <a:prstGeom prst="straightConnector1">
            <a:avLst/>
          </a:prstGeom>
          <a:noFill/>
          <a:ln w="9525">
            <a:solidFill>
              <a:schemeClr val="tx1"/>
            </a:solidFill>
            <a:round/>
            <a:headEnd/>
            <a:tailEnd/>
          </a:ln>
          <a:effectLst/>
        </p:spPr>
      </p:cxnSp>
      <p:cxnSp>
        <p:nvCxnSpPr>
          <p:cNvPr id="46140" name="AutoShape 71"/>
          <p:cNvCxnSpPr>
            <a:cxnSpLocks noChangeShapeType="1"/>
            <a:stCxn id="46138" idx="7"/>
            <a:endCxn id="46136" idx="2"/>
          </p:cNvCxnSpPr>
          <p:nvPr/>
        </p:nvCxnSpPr>
        <p:spPr bwMode="auto">
          <a:xfrm flipV="1">
            <a:off x="5267325" y="2362200"/>
            <a:ext cx="1209675" cy="676275"/>
          </a:xfrm>
          <a:prstGeom prst="straightConnector1">
            <a:avLst/>
          </a:prstGeom>
          <a:noFill/>
          <a:ln w="9525">
            <a:solidFill>
              <a:srgbClr val="FFFF00"/>
            </a:solidFill>
            <a:round/>
            <a:headEnd/>
            <a:tailEnd/>
          </a:ln>
          <a:effectLst/>
        </p:spPr>
      </p:cxnSp>
      <p:sp>
        <p:nvSpPr>
          <p:cNvPr id="46141" name="Text Box 72"/>
          <p:cNvSpPr txBox="1">
            <a:spLocks noChangeArrowheads="1"/>
          </p:cNvSpPr>
          <p:nvPr/>
        </p:nvSpPr>
        <p:spPr bwMode="auto">
          <a:xfrm>
            <a:off x="5334000" y="32766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46142" name="Text Box 73"/>
          <p:cNvSpPr txBox="1">
            <a:spLocks noChangeArrowheads="1"/>
          </p:cNvSpPr>
          <p:nvPr/>
        </p:nvSpPr>
        <p:spPr bwMode="auto">
          <a:xfrm>
            <a:off x="5638800" y="2438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46143" name="Text Box 74"/>
          <p:cNvSpPr txBox="1">
            <a:spLocks noChangeArrowheads="1"/>
          </p:cNvSpPr>
          <p:nvPr/>
        </p:nvSpPr>
        <p:spPr bwMode="auto">
          <a:xfrm>
            <a:off x="4953000" y="30480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46144" name="Text Box 75"/>
          <p:cNvSpPr txBox="1">
            <a:spLocks noChangeArrowheads="1"/>
          </p:cNvSpPr>
          <p:nvPr/>
        </p:nvSpPr>
        <p:spPr bwMode="auto">
          <a:xfrm>
            <a:off x="6553200" y="22098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46145" name="Text Box 76"/>
          <p:cNvSpPr txBox="1">
            <a:spLocks noChangeArrowheads="1"/>
          </p:cNvSpPr>
          <p:nvPr/>
        </p:nvSpPr>
        <p:spPr bwMode="auto">
          <a:xfrm>
            <a:off x="5562600" y="37338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46146" name="Text Box 78"/>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Edge A-D</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Oval 12"/>
          <p:cNvSpPr>
            <a:spLocks noChangeAspect="1" noChangeArrowheads="1"/>
          </p:cNvSpPr>
          <p:nvPr/>
        </p:nvSpPr>
        <p:spPr bwMode="auto">
          <a:xfrm>
            <a:off x="17526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47107" name="Oval 13"/>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47108" name="AutoShape 14"/>
          <p:cNvCxnSpPr>
            <a:cxnSpLocks noChangeShapeType="1"/>
            <a:stCxn id="47106" idx="6"/>
            <a:endCxn id="47107" idx="2"/>
          </p:cNvCxnSpPr>
          <p:nvPr/>
        </p:nvCxnSpPr>
        <p:spPr bwMode="auto">
          <a:xfrm>
            <a:off x="2209800" y="2286000"/>
            <a:ext cx="1143000" cy="0"/>
          </a:xfrm>
          <a:prstGeom prst="straightConnector1">
            <a:avLst/>
          </a:prstGeom>
          <a:noFill/>
          <a:ln w="9525">
            <a:solidFill>
              <a:srgbClr val="0000FF"/>
            </a:solidFill>
            <a:round/>
            <a:headEnd/>
            <a:tailEnd/>
          </a:ln>
          <a:effectLst/>
        </p:spPr>
      </p:cxnSp>
      <p:sp>
        <p:nvSpPr>
          <p:cNvPr id="47109" name="Text Box 1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4</a:t>
            </a:r>
          </a:p>
        </p:txBody>
      </p:sp>
      <p:sp>
        <p:nvSpPr>
          <p:cNvPr id="47110" name="Oval 16"/>
          <p:cNvSpPr>
            <a:spLocks noChangeArrowheads="1"/>
          </p:cNvSpPr>
          <p:nvPr/>
        </p:nvSpPr>
        <p:spPr bwMode="auto">
          <a:xfrm>
            <a:off x="2514600" y="2971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47111" name="Oval 17"/>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47112" name="Oval 18"/>
          <p:cNvSpPr>
            <a:spLocks noChangeArrowheads="1"/>
          </p:cNvSpPr>
          <p:nvPr/>
        </p:nvSpPr>
        <p:spPr bwMode="auto">
          <a:xfrm>
            <a:off x="1905000" y="5715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47113" name="Oval 19"/>
          <p:cNvSpPr>
            <a:spLocks noChangeArrowheads="1"/>
          </p:cNvSpPr>
          <p:nvPr/>
        </p:nvSpPr>
        <p:spPr bwMode="auto">
          <a:xfrm>
            <a:off x="3276600" y="3048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47114" name="Oval 20"/>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47115" name="AutoShape 21"/>
          <p:cNvCxnSpPr>
            <a:cxnSpLocks noChangeShapeType="1"/>
            <a:stCxn id="47106" idx="3"/>
            <a:endCxn id="47111" idx="7"/>
          </p:cNvCxnSpPr>
          <p:nvPr/>
        </p:nvCxnSpPr>
        <p:spPr bwMode="auto">
          <a:xfrm flipH="1">
            <a:off x="1152525" y="2447925"/>
            <a:ext cx="666750" cy="1200150"/>
          </a:xfrm>
          <a:prstGeom prst="straightConnector1">
            <a:avLst/>
          </a:prstGeom>
          <a:noFill/>
          <a:ln w="9525">
            <a:solidFill>
              <a:srgbClr val="0000FF"/>
            </a:solidFill>
            <a:round/>
            <a:headEnd/>
            <a:tailEnd/>
          </a:ln>
          <a:effectLst/>
        </p:spPr>
      </p:cxnSp>
      <p:cxnSp>
        <p:nvCxnSpPr>
          <p:cNvPr id="47116" name="AutoShape 22"/>
          <p:cNvCxnSpPr>
            <a:cxnSpLocks noChangeShapeType="1"/>
            <a:stCxn id="47111" idx="5"/>
            <a:endCxn id="47112"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47117" name="AutoShape 23"/>
          <p:cNvCxnSpPr>
            <a:cxnSpLocks noChangeShapeType="1"/>
            <a:stCxn id="47112" idx="7"/>
            <a:endCxn id="47114"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47118" name="AutoShape 24"/>
          <p:cNvCxnSpPr>
            <a:cxnSpLocks noChangeShapeType="1"/>
            <a:stCxn id="47113" idx="3"/>
            <a:endCxn id="47114"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47119" name="AutoShape 25"/>
          <p:cNvCxnSpPr>
            <a:cxnSpLocks noChangeShapeType="1"/>
            <a:stCxn id="47110" idx="4"/>
            <a:endCxn id="47114" idx="0"/>
          </p:cNvCxnSpPr>
          <p:nvPr/>
        </p:nvCxnSpPr>
        <p:spPr bwMode="auto">
          <a:xfrm>
            <a:off x="2743200" y="3429000"/>
            <a:ext cx="0" cy="609600"/>
          </a:xfrm>
          <a:prstGeom prst="straightConnector1">
            <a:avLst/>
          </a:prstGeom>
          <a:noFill/>
          <a:ln w="9525">
            <a:solidFill>
              <a:srgbClr val="FFFF00"/>
            </a:solidFill>
            <a:round/>
            <a:headEnd/>
            <a:tailEnd/>
          </a:ln>
          <a:effectLst/>
        </p:spPr>
      </p:cxnSp>
      <p:cxnSp>
        <p:nvCxnSpPr>
          <p:cNvPr id="47120" name="AutoShape 26"/>
          <p:cNvCxnSpPr>
            <a:cxnSpLocks noChangeShapeType="1"/>
            <a:stCxn id="47106" idx="4"/>
            <a:endCxn id="47112" idx="0"/>
          </p:cNvCxnSpPr>
          <p:nvPr/>
        </p:nvCxnSpPr>
        <p:spPr bwMode="auto">
          <a:xfrm>
            <a:off x="1981200" y="2514600"/>
            <a:ext cx="152400" cy="3200400"/>
          </a:xfrm>
          <a:prstGeom prst="straightConnector1">
            <a:avLst/>
          </a:prstGeom>
          <a:noFill/>
          <a:ln w="9525">
            <a:solidFill>
              <a:srgbClr val="0000FF"/>
            </a:solidFill>
            <a:round/>
            <a:headEnd/>
            <a:tailEnd/>
          </a:ln>
          <a:effectLst/>
        </p:spPr>
      </p:cxnSp>
      <p:cxnSp>
        <p:nvCxnSpPr>
          <p:cNvPr id="47121" name="AutoShape 27"/>
          <p:cNvCxnSpPr>
            <a:cxnSpLocks noChangeShapeType="1"/>
            <a:stCxn id="47107" idx="3"/>
            <a:endCxn id="47110" idx="7"/>
          </p:cNvCxnSpPr>
          <p:nvPr/>
        </p:nvCxnSpPr>
        <p:spPr bwMode="auto">
          <a:xfrm flipH="1">
            <a:off x="2905125" y="2447925"/>
            <a:ext cx="514350" cy="590550"/>
          </a:xfrm>
          <a:prstGeom prst="straightConnector1">
            <a:avLst/>
          </a:prstGeom>
          <a:noFill/>
          <a:ln w="9525">
            <a:solidFill>
              <a:srgbClr val="FFFF00"/>
            </a:solidFill>
            <a:round/>
            <a:headEnd/>
            <a:tailEnd/>
          </a:ln>
          <a:effectLst/>
        </p:spPr>
      </p:cxnSp>
      <p:cxnSp>
        <p:nvCxnSpPr>
          <p:cNvPr id="47122" name="AutoShape 28"/>
          <p:cNvCxnSpPr>
            <a:cxnSpLocks noChangeShapeType="1"/>
            <a:stCxn id="47107" idx="4"/>
            <a:endCxn id="47113" idx="0"/>
          </p:cNvCxnSpPr>
          <p:nvPr/>
        </p:nvCxnSpPr>
        <p:spPr bwMode="auto">
          <a:xfrm flipH="1">
            <a:off x="3505200" y="2514600"/>
            <a:ext cx="76200" cy="533400"/>
          </a:xfrm>
          <a:prstGeom prst="straightConnector1">
            <a:avLst/>
          </a:prstGeom>
          <a:noFill/>
          <a:ln w="9525">
            <a:solidFill>
              <a:srgbClr val="FFFF00"/>
            </a:solidFill>
            <a:round/>
            <a:headEnd/>
            <a:tailEnd/>
          </a:ln>
          <a:effectLst/>
        </p:spPr>
      </p:cxnSp>
      <p:sp>
        <p:nvSpPr>
          <p:cNvPr id="47123" name="Rectangle 2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47124" name="Oval 30"/>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47125" name="Oval 31"/>
          <p:cNvSpPr>
            <a:spLocks noChangeArrowheads="1"/>
          </p:cNvSpPr>
          <p:nvPr/>
        </p:nvSpPr>
        <p:spPr bwMode="auto">
          <a:xfrm>
            <a:off x="914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47126" name="Oval 32"/>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47127" name="AutoShape 33"/>
          <p:cNvCxnSpPr>
            <a:cxnSpLocks noChangeShapeType="1"/>
            <a:stCxn id="47112" idx="6"/>
            <a:endCxn id="47124"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47128" name="AutoShape 34"/>
          <p:cNvCxnSpPr>
            <a:cxnSpLocks noChangeShapeType="1"/>
            <a:stCxn id="47112" idx="2"/>
            <a:endCxn id="47125" idx="5"/>
          </p:cNvCxnSpPr>
          <p:nvPr/>
        </p:nvCxnSpPr>
        <p:spPr bwMode="auto">
          <a:xfrm flipH="1" flipV="1">
            <a:off x="1304925" y="5648325"/>
            <a:ext cx="600075" cy="295275"/>
          </a:xfrm>
          <a:prstGeom prst="straightConnector1">
            <a:avLst/>
          </a:prstGeom>
          <a:noFill/>
          <a:ln w="9525">
            <a:solidFill>
              <a:srgbClr val="FFFF00"/>
            </a:solidFill>
            <a:round/>
            <a:headEnd/>
            <a:tailEnd/>
          </a:ln>
          <a:effectLst/>
        </p:spPr>
      </p:cxnSp>
      <p:cxnSp>
        <p:nvCxnSpPr>
          <p:cNvPr id="47129" name="AutoShape 35"/>
          <p:cNvCxnSpPr>
            <a:cxnSpLocks noChangeShapeType="1"/>
            <a:stCxn id="47111" idx="1"/>
            <a:endCxn id="47126"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47130" name="AutoShape 36"/>
          <p:cNvCxnSpPr>
            <a:cxnSpLocks noChangeShapeType="1"/>
            <a:stCxn id="47124" idx="1"/>
            <a:endCxn id="47114"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47131" name="AutoShape 37"/>
          <p:cNvCxnSpPr>
            <a:cxnSpLocks noChangeShapeType="1"/>
            <a:stCxn id="47113" idx="4"/>
            <a:endCxn id="47124"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47132" name="AutoShape 38"/>
          <p:cNvCxnSpPr>
            <a:cxnSpLocks noChangeShapeType="1"/>
            <a:stCxn id="47126" idx="7"/>
            <a:endCxn id="47106" idx="2"/>
          </p:cNvCxnSpPr>
          <p:nvPr/>
        </p:nvCxnSpPr>
        <p:spPr bwMode="auto">
          <a:xfrm flipV="1">
            <a:off x="542925" y="2286000"/>
            <a:ext cx="1209675" cy="676275"/>
          </a:xfrm>
          <a:prstGeom prst="straightConnector1">
            <a:avLst/>
          </a:prstGeom>
          <a:noFill/>
          <a:ln w="9525">
            <a:solidFill>
              <a:srgbClr val="0000FF"/>
            </a:solidFill>
            <a:round/>
            <a:headEnd/>
            <a:tailEnd/>
          </a:ln>
          <a:effectLst/>
        </p:spPr>
      </p:cxnSp>
      <p:sp>
        <p:nvSpPr>
          <p:cNvPr id="47133" name="Text Box 3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47134" name="Text Box 4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47135" name="Text Box 4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47136" name="Text Box 4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47137" name="Text Box 4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47138" name="Text Box 4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47139" name="Text Box 4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47140" name="Text Box 4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47141" name="Text Box 4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47142" name="Text Box 4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47143" name="Text Box 4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47144" name="Text Box 5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47145" name="Text Box 5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4</a:t>
            </a:r>
          </a:p>
        </p:txBody>
      </p:sp>
      <p:sp>
        <p:nvSpPr>
          <p:cNvPr id="47146" name="Text Box 5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4</a:t>
            </a:r>
          </a:p>
        </p:txBody>
      </p:sp>
      <p:sp>
        <p:nvSpPr>
          <p:cNvPr id="47147" name="Text Box 5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solidFill>
                  <a:srgbClr val="0000FF"/>
                </a:solidFill>
              </a:rPr>
              <a:t>10</a:t>
            </a:r>
          </a:p>
        </p:txBody>
      </p:sp>
      <p:sp>
        <p:nvSpPr>
          <p:cNvPr id="47148" name="Text Box 5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47149" name="Text Box 5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47150" name="Text Box 5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47151" name="Text Box 5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47152" name="Text Box 5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47153" name="Text Box 5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47154" name="Text Box 6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47155" name="Text Box 6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47156" name="Text Box 6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47157" name="Text Box 6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47158" name="AutoShape 64"/>
          <p:cNvCxnSpPr>
            <a:cxnSpLocks noChangeShapeType="1"/>
            <a:stCxn id="47111" idx="4"/>
            <a:endCxn id="47125"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47159" name="Oval 66"/>
          <p:cNvSpPr>
            <a:spLocks noChangeAspect="1" noChangeArrowheads="1"/>
          </p:cNvSpPr>
          <p:nvPr/>
        </p:nvSpPr>
        <p:spPr bwMode="auto">
          <a:xfrm>
            <a:off x="6477000" y="2133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47160" name="Oval 67"/>
          <p:cNvSpPr>
            <a:spLocks noChangeArrowheads="1"/>
          </p:cNvSpPr>
          <p:nvPr/>
        </p:nvSpPr>
        <p:spPr bwMode="auto">
          <a:xfrm>
            <a:off x="8077200" y="2133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47161" name="AutoShape 68"/>
          <p:cNvCxnSpPr>
            <a:cxnSpLocks noChangeShapeType="1"/>
            <a:stCxn id="47159" idx="6"/>
            <a:endCxn id="47160" idx="2"/>
          </p:cNvCxnSpPr>
          <p:nvPr/>
        </p:nvCxnSpPr>
        <p:spPr bwMode="auto">
          <a:xfrm>
            <a:off x="6934200" y="2362200"/>
            <a:ext cx="1143000" cy="0"/>
          </a:xfrm>
          <a:prstGeom prst="straightConnector1">
            <a:avLst/>
          </a:prstGeom>
          <a:noFill/>
          <a:ln w="9525">
            <a:solidFill>
              <a:srgbClr val="0000FF"/>
            </a:solidFill>
            <a:round/>
            <a:headEnd/>
            <a:tailEnd/>
          </a:ln>
          <a:effectLst/>
        </p:spPr>
      </p:cxnSp>
      <p:sp>
        <p:nvSpPr>
          <p:cNvPr id="47162" name="Text Box 69"/>
          <p:cNvSpPr txBox="1">
            <a:spLocks noChangeArrowheads="1"/>
          </p:cNvSpPr>
          <p:nvPr/>
        </p:nvSpPr>
        <p:spPr bwMode="auto">
          <a:xfrm>
            <a:off x="7391400" y="21336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4</a:t>
            </a:r>
          </a:p>
        </p:txBody>
      </p:sp>
      <p:sp>
        <p:nvSpPr>
          <p:cNvPr id="47163" name="Oval 71"/>
          <p:cNvSpPr>
            <a:spLocks noChangeArrowheads="1"/>
          </p:cNvSpPr>
          <p:nvPr/>
        </p:nvSpPr>
        <p:spPr bwMode="auto">
          <a:xfrm>
            <a:off x="5486400" y="36576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47164" name="Oval 72"/>
          <p:cNvSpPr>
            <a:spLocks noChangeArrowheads="1"/>
          </p:cNvSpPr>
          <p:nvPr/>
        </p:nvSpPr>
        <p:spPr bwMode="auto">
          <a:xfrm>
            <a:off x="6629400" y="5791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47165" name="AutoShape 75"/>
          <p:cNvCxnSpPr>
            <a:cxnSpLocks noChangeShapeType="1"/>
            <a:stCxn id="47159" idx="3"/>
            <a:endCxn id="47163" idx="7"/>
          </p:cNvCxnSpPr>
          <p:nvPr/>
        </p:nvCxnSpPr>
        <p:spPr bwMode="auto">
          <a:xfrm flipH="1">
            <a:off x="5876925" y="2524125"/>
            <a:ext cx="666750" cy="1200150"/>
          </a:xfrm>
          <a:prstGeom prst="straightConnector1">
            <a:avLst/>
          </a:prstGeom>
          <a:noFill/>
          <a:ln w="9525">
            <a:solidFill>
              <a:srgbClr val="0000FF"/>
            </a:solidFill>
            <a:round/>
            <a:headEnd/>
            <a:tailEnd/>
          </a:ln>
          <a:effectLst/>
        </p:spPr>
      </p:cxnSp>
      <p:cxnSp>
        <p:nvCxnSpPr>
          <p:cNvPr id="47166" name="AutoShape 80"/>
          <p:cNvCxnSpPr>
            <a:cxnSpLocks noChangeShapeType="1"/>
            <a:stCxn id="47159" idx="4"/>
            <a:endCxn id="47164" idx="0"/>
          </p:cNvCxnSpPr>
          <p:nvPr/>
        </p:nvCxnSpPr>
        <p:spPr bwMode="auto">
          <a:xfrm>
            <a:off x="6705600" y="2590800"/>
            <a:ext cx="152400" cy="3200400"/>
          </a:xfrm>
          <a:prstGeom prst="straightConnector1">
            <a:avLst/>
          </a:prstGeom>
          <a:noFill/>
          <a:ln w="9525">
            <a:solidFill>
              <a:srgbClr val="0000FF"/>
            </a:solidFill>
            <a:round/>
            <a:headEnd/>
            <a:tailEnd/>
          </a:ln>
          <a:effectLst/>
        </p:spPr>
      </p:cxnSp>
      <p:sp>
        <p:nvSpPr>
          <p:cNvPr id="47167" name="Oval 85"/>
          <p:cNvSpPr>
            <a:spLocks noChangeArrowheads="1"/>
          </p:cNvSpPr>
          <p:nvPr/>
        </p:nvSpPr>
        <p:spPr bwMode="auto">
          <a:xfrm>
            <a:off x="4876800" y="29718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47168" name="AutoShape 91"/>
          <p:cNvCxnSpPr>
            <a:cxnSpLocks noChangeShapeType="1"/>
            <a:stCxn id="47167" idx="7"/>
            <a:endCxn id="47159" idx="2"/>
          </p:cNvCxnSpPr>
          <p:nvPr/>
        </p:nvCxnSpPr>
        <p:spPr bwMode="auto">
          <a:xfrm flipV="1">
            <a:off x="5267325" y="2362200"/>
            <a:ext cx="1209675" cy="676275"/>
          </a:xfrm>
          <a:prstGeom prst="straightConnector1">
            <a:avLst/>
          </a:prstGeom>
          <a:noFill/>
          <a:ln w="9525">
            <a:solidFill>
              <a:srgbClr val="0000FF"/>
            </a:solidFill>
            <a:round/>
            <a:headEnd/>
            <a:tailEnd/>
          </a:ln>
          <a:effectLst/>
        </p:spPr>
      </p:cxnSp>
      <p:sp>
        <p:nvSpPr>
          <p:cNvPr id="47169" name="Text Box 104"/>
          <p:cNvSpPr txBox="1">
            <a:spLocks noChangeArrowheads="1"/>
          </p:cNvSpPr>
          <p:nvPr/>
        </p:nvSpPr>
        <p:spPr bwMode="auto">
          <a:xfrm>
            <a:off x="5638800" y="2438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4</a:t>
            </a:r>
          </a:p>
        </p:txBody>
      </p:sp>
      <p:sp>
        <p:nvSpPr>
          <p:cNvPr id="47170" name="Text Box 105"/>
          <p:cNvSpPr txBox="1">
            <a:spLocks noChangeArrowheads="1"/>
          </p:cNvSpPr>
          <p:nvPr/>
        </p:nvSpPr>
        <p:spPr bwMode="auto">
          <a:xfrm>
            <a:off x="6172200" y="30480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4</a:t>
            </a:r>
          </a:p>
        </p:txBody>
      </p:sp>
      <p:sp>
        <p:nvSpPr>
          <p:cNvPr id="47171" name="Text Box 106"/>
          <p:cNvSpPr txBox="1">
            <a:spLocks noChangeArrowheads="1"/>
          </p:cNvSpPr>
          <p:nvPr/>
        </p:nvSpPr>
        <p:spPr bwMode="auto">
          <a:xfrm>
            <a:off x="6781800" y="3962400"/>
            <a:ext cx="361950" cy="304800"/>
          </a:xfrm>
          <a:prstGeom prst="rect">
            <a:avLst/>
          </a:prstGeom>
          <a:noFill/>
          <a:ln w="9525">
            <a:noFill/>
            <a:miter lim="800000"/>
            <a:headEnd/>
            <a:tailEnd/>
          </a:ln>
          <a:effectLst/>
        </p:spPr>
        <p:txBody>
          <a:bodyPr wrap="none">
            <a:spAutoFit/>
          </a:bodyPr>
          <a:lstStyle/>
          <a:p>
            <a:r>
              <a:rPr lang="en-US" altLang="el-GR" sz="1400">
                <a:solidFill>
                  <a:srgbClr val="0000FF"/>
                </a:solidFill>
              </a:rPr>
              <a:t>10</a:t>
            </a:r>
          </a:p>
        </p:txBody>
      </p:sp>
      <p:sp>
        <p:nvSpPr>
          <p:cNvPr id="47172" name="Text Box 107"/>
          <p:cNvSpPr txBox="1">
            <a:spLocks noChangeArrowheads="1"/>
          </p:cNvSpPr>
          <p:nvPr/>
        </p:nvSpPr>
        <p:spPr bwMode="auto">
          <a:xfrm>
            <a:off x="4953000" y="30480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47173" name="Text Box 108"/>
          <p:cNvSpPr txBox="1">
            <a:spLocks noChangeArrowheads="1"/>
          </p:cNvSpPr>
          <p:nvPr/>
        </p:nvSpPr>
        <p:spPr bwMode="auto">
          <a:xfrm>
            <a:off x="6553200" y="22098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47174" name="Text Box 109"/>
          <p:cNvSpPr txBox="1">
            <a:spLocks noChangeArrowheads="1"/>
          </p:cNvSpPr>
          <p:nvPr/>
        </p:nvSpPr>
        <p:spPr bwMode="auto">
          <a:xfrm>
            <a:off x="8153400" y="22098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47175" name="Text Box 110"/>
          <p:cNvSpPr txBox="1">
            <a:spLocks noChangeArrowheads="1"/>
          </p:cNvSpPr>
          <p:nvPr/>
        </p:nvSpPr>
        <p:spPr bwMode="auto">
          <a:xfrm>
            <a:off x="5562600" y="37338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47176" name="Text Box 116"/>
          <p:cNvSpPr txBox="1">
            <a:spLocks noChangeArrowheads="1"/>
          </p:cNvSpPr>
          <p:nvPr/>
        </p:nvSpPr>
        <p:spPr bwMode="auto">
          <a:xfrm>
            <a:off x="67056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47177" name="Text Box 118"/>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Round 1</a:t>
            </a:r>
          </a:p>
        </p:txBody>
      </p:sp>
      <p:sp>
        <p:nvSpPr>
          <p:cNvPr id="47178" name="Text Box 119"/>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Tree B</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Oval 2"/>
          <p:cNvSpPr>
            <a:spLocks noChangeAspect="1" noChangeArrowheads="1"/>
          </p:cNvSpPr>
          <p:nvPr/>
        </p:nvSpPr>
        <p:spPr bwMode="auto">
          <a:xfrm>
            <a:off x="17526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48131" name="Oval 3"/>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48132" name="AutoShape 4"/>
          <p:cNvCxnSpPr>
            <a:cxnSpLocks noChangeShapeType="1"/>
            <a:stCxn id="48130" idx="6"/>
            <a:endCxn id="48131"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48133"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48134" name="Oval 6"/>
          <p:cNvSpPr>
            <a:spLocks noChangeArrowheads="1"/>
          </p:cNvSpPr>
          <p:nvPr/>
        </p:nvSpPr>
        <p:spPr bwMode="auto">
          <a:xfrm>
            <a:off x="2514600" y="2971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48135"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48136" name="Oval 8"/>
          <p:cNvSpPr>
            <a:spLocks noChangeArrowheads="1"/>
          </p:cNvSpPr>
          <p:nvPr/>
        </p:nvSpPr>
        <p:spPr bwMode="auto">
          <a:xfrm>
            <a:off x="1905000" y="5715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48137" name="Oval 9"/>
          <p:cNvSpPr>
            <a:spLocks noChangeArrowheads="1"/>
          </p:cNvSpPr>
          <p:nvPr/>
        </p:nvSpPr>
        <p:spPr bwMode="auto">
          <a:xfrm>
            <a:off x="3276600" y="3048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48138" name="Oval 10"/>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48139" name="AutoShape 11"/>
          <p:cNvCxnSpPr>
            <a:cxnSpLocks noChangeShapeType="1"/>
            <a:stCxn id="48130" idx="3"/>
            <a:endCxn id="48135"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48140" name="AutoShape 12"/>
          <p:cNvCxnSpPr>
            <a:cxnSpLocks noChangeShapeType="1"/>
            <a:stCxn id="48135" idx="5"/>
            <a:endCxn id="48136"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48141" name="AutoShape 13"/>
          <p:cNvCxnSpPr>
            <a:cxnSpLocks noChangeShapeType="1"/>
            <a:stCxn id="48136" idx="7"/>
            <a:endCxn id="48138"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48142" name="AutoShape 14"/>
          <p:cNvCxnSpPr>
            <a:cxnSpLocks noChangeShapeType="1"/>
            <a:stCxn id="48137" idx="3"/>
            <a:endCxn id="48138"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48143" name="AutoShape 15"/>
          <p:cNvCxnSpPr>
            <a:cxnSpLocks noChangeShapeType="1"/>
            <a:stCxn id="48134" idx="4"/>
            <a:endCxn id="48138" idx="0"/>
          </p:cNvCxnSpPr>
          <p:nvPr/>
        </p:nvCxnSpPr>
        <p:spPr bwMode="auto">
          <a:xfrm>
            <a:off x="2743200" y="3429000"/>
            <a:ext cx="0" cy="609600"/>
          </a:xfrm>
          <a:prstGeom prst="straightConnector1">
            <a:avLst/>
          </a:prstGeom>
          <a:noFill/>
          <a:ln w="9525">
            <a:solidFill>
              <a:srgbClr val="FFFF00"/>
            </a:solidFill>
            <a:round/>
            <a:headEnd/>
            <a:tailEnd/>
          </a:ln>
          <a:effectLst/>
        </p:spPr>
      </p:cxnSp>
      <p:cxnSp>
        <p:nvCxnSpPr>
          <p:cNvPr id="48144" name="AutoShape 16"/>
          <p:cNvCxnSpPr>
            <a:cxnSpLocks noChangeShapeType="1"/>
            <a:stCxn id="48130" idx="4"/>
            <a:endCxn id="48136"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48145" name="AutoShape 17"/>
          <p:cNvCxnSpPr>
            <a:cxnSpLocks noChangeShapeType="1"/>
            <a:stCxn id="48131" idx="3"/>
            <a:endCxn id="48134" idx="7"/>
          </p:cNvCxnSpPr>
          <p:nvPr/>
        </p:nvCxnSpPr>
        <p:spPr bwMode="auto">
          <a:xfrm flipH="1">
            <a:off x="2905125" y="2447925"/>
            <a:ext cx="514350" cy="590550"/>
          </a:xfrm>
          <a:prstGeom prst="straightConnector1">
            <a:avLst/>
          </a:prstGeom>
          <a:noFill/>
          <a:ln w="9525">
            <a:solidFill>
              <a:srgbClr val="FFFF00"/>
            </a:solidFill>
            <a:round/>
            <a:headEnd/>
            <a:tailEnd/>
          </a:ln>
          <a:effectLst/>
        </p:spPr>
      </p:cxnSp>
      <p:cxnSp>
        <p:nvCxnSpPr>
          <p:cNvPr id="48146" name="AutoShape 18"/>
          <p:cNvCxnSpPr>
            <a:cxnSpLocks noChangeShapeType="1"/>
            <a:stCxn id="48131" idx="4"/>
            <a:endCxn id="48137" idx="0"/>
          </p:cNvCxnSpPr>
          <p:nvPr/>
        </p:nvCxnSpPr>
        <p:spPr bwMode="auto">
          <a:xfrm flipH="1">
            <a:off x="3505200" y="2514600"/>
            <a:ext cx="76200" cy="533400"/>
          </a:xfrm>
          <a:prstGeom prst="straightConnector1">
            <a:avLst/>
          </a:prstGeom>
          <a:noFill/>
          <a:ln w="9525">
            <a:solidFill>
              <a:srgbClr val="FFFF00"/>
            </a:solidFill>
            <a:round/>
            <a:headEnd/>
            <a:tailEnd/>
          </a:ln>
          <a:effectLst/>
        </p:spPr>
      </p:cxnSp>
      <p:sp>
        <p:nvSpPr>
          <p:cNvPr id="48147"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48148" name="Oval 20"/>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48149" name="Oval 21"/>
          <p:cNvSpPr>
            <a:spLocks noChangeArrowheads="1"/>
          </p:cNvSpPr>
          <p:nvPr/>
        </p:nvSpPr>
        <p:spPr bwMode="auto">
          <a:xfrm>
            <a:off x="914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48150" name="Oval 22"/>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48151" name="AutoShape 23"/>
          <p:cNvCxnSpPr>
            <a:cxnSpLocks noChangeShapeType="1"/>
            <a:stCxn id="48136" idx="6"/>
            <a:endCxn id="48148"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48152" name="AutoShape 24"/>
          <p:cNvCxnSpPr>
            <a:cxnSpLocks noChangeShapeType="1"/>
            <a:stCxn id="48136" idx="2"/>
            <a:endCxn id="48149" idx="5"/>
          </p:cNvCxnSpPr>
          <p:nvPr/>
        </p:nvCxnSpPr>
        <p:spPr bwMode="auto">
          <a:xfrm flipH="1" flipV="1">
            <a:off x="1304925" y="5648325"/>
            <a:ext cx="600075" cy="295275"/>
          </a:xfrm>
          <a:prstGeom prst="straightConnector1">
            <a:avLst/>
          </a:prstGeom>
          <a:noFill/>
          <a:ln w="9525">
            <a:solidFill>
              <a:srgbClr val="FFFF00"/>
            </a:solidFill>
            <a:round/>
            <a:headEnd/>
            <a:tailEnd/>
          </a:ln>
          <a:effectLst/>
        </p:spPr>
      </p:cxnSp>
      <p:cxnSp>
        <p:nvCxnSpPr>
          <p:cNvPr id="48153" name="AutoShape 25"/>
          <p:cNvCxnSpPr>
            <a:cxnSpLocks noChangeShapeType="1"/>
            <a:stCxn id="48135" idx="1"/>
            <a:endCxn id="48150"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48154" name="AutoShape 26"/>
          <p:cNvCxnSpPr>
            <a:cxnSpLocks noChangeShapeType="1"/>
            <a:stCxn id="48148" idx="1"/>
            <a:endCxn id="48138"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48155" name="AutoShape 27"/>
          <p:cNvCxnSpPr>
            <a:cxnSpLocks noChangeShapeType="1"/>
            <a:stCxn id="48137" idx="4"/>
            <a:endCxn id="48148"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48156" name="AutoShape 28"/>
          <p:cNvCxnSpPr>
            <a:cxnSpLocks noChangeShapeType="1"/>
            <a:stCxn id="48150" idx="7"/>
            <a:endCxn id="48130" idx="2"/>
          </p:cNvCxnSpPr>
          <p:nvPr/>
        </p:nvCxnSpPr>
        <p:spPr bwMode="auto">
          <a:xfrm flipV="1">
            <a:off x="542925" y="2286000"/>
            <a:ext cx="1209675" cy="676275"/>
          </a:xfrm>
          <a:prstGeom prst="straightConnector1">
            <a:avLst/>
          </a:prstGeom>
          <a:noFill/>
          <a:ln w="9525">
            <a:solidFill>
              <a:schemeClr val="tx1"/>
            </a:solidFill>
            <a:round/>
            <a:headEnd/>
            <a:tailEnd/>
          </a:ln>
          <a:effectLst/>
        </p:spPr>
      </p:cxnSp>
      <p:sp>
        <p:nvSpPr>
          <p:cNvPr id="48157"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48158"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48159"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48160"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48161"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48162"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48163"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48164"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48165"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48166"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48167"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48168"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48169"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48170"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48171"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48172"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48173"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48174"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48175"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48176"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48177"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48178"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48179"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48180"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48181"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48182" name="AutoShape 54"/>
          <p:cNvCxnSpPr>
            <a:cxnSpLocks noChangeShapeType="1"/>
            <a:stCxn id="48135" idx="4"/>
            <a:endCxn id="48149"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48183" name="Oval 56"/>
          <p:cNvSpPr>
            <a:spLocks noChangeAspect="1" noChangeArrowheads="1"/>
          </p:cNvSpPr>
          <p:nvPr/>
        </p:nvSpPr>
        <p:spPr bwMode="auto">
          <a:xfrm>
            <a:off x="6477000" y="2133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48184" name="Oval 57"/>
          <p:cNvSpPr>
            <a:spLocks noChangeArrowheads="1"/>
          </p:cNvSpPr>
          <p:nvPr/>
        </p:nvSpPr>
        <p:spPr bwMode="auto">
          <a:xfrm>
            <a:off x="8077200" y="2133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48185" name="AutoShape 58"/>
          <p:cNvCxnSpPr>
            <a:cxnSpLocks noChangeShapeType="1"/>
            <a:stCxn id="48183" idx="6"/>
            <a:endCxn id="48184" idx="2"/>
          </p:cNvCxnSpPr>
          <p:nvPr/>
        </p:nvCxnSpPr>
        <p:spPr bwMode="auto">
          <a:xfrm>
            <a:off x="6934200" y="2362200"/>
            <a:ext cx="1143000" cy="0"/>
          </a:xfrm>
          <a:prstGeom prst="straightConnector1">
            <a:avLst/>
          </a:prstGeom>
          <a:noFill/>
          <a:ln w="9525">
            <a:solidFill>
              <a:srgbClr val="FFFF00"/>
            </a:solidFill>
            <a:round/>
            <a:headEnd/>
            <a:tailEnd/>
          </a:ln>
          <a:effectLst/>
        </p:spPr>
      </p:cxnSp>
      <p:sp>
        <p:nvSpPr>
          <p:cNvPr id="48186" name="Text Box 59"/>
          <p:cNvSpPr txBox="1">
            <a:spLocks noChangeArrowheads="1"/>
          </p:cNvSpPr>
          <p:nvPr/>
        </p:nvSpPr>
        <p:spPr bwMode="auto">
          <a:xfrm>
            <a:off x="7391400" y="21336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48187" name="Oval 60"/>
          <p:cNvSpPr>
            <a:spLocks noChangeArrowheads="1"/>
          </p:cNvSpPr>
          <p:nvPr/>
        </p:nvSpPr>
        <p:spPr bwMode="auto">
          <a:xfrm>
            <a:off x="5486400" y="36576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48188" name="Oval 61"/>
          <p:cNvSpPr>
            <a:spLocks noChangeArrowheads="1"/>
          </p:cNvSpPr>
          <p:nvPr/>
        </p:nvSpPr>
        <p:spPr bwMode="auto">
          <a:xfrm>
            <a:off x="6629400" y="5791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48189" name="AutoShape 62"/>
          <p:cNvCxnSpPr>
            <a:cxnSpLocks noChangeShapeType="1"/>
            <a:stCxn id="48183" idx="3"/>
            <a:endCxn id="48187" idx="7"/>
          </p:cNvCxnSpPr>
          <p:nvPr/>
        </p:nvCxnSpPr>
        <p:spPr bwMode="auto">
          <a:xfrm flipH="1">
            <a:off x="5876925" y="2524125"/>
            <a:ext cx="666750" cy="1200150"/>
          </a:xfrm>
          <a:prstGeom prst="straightConnector1">
            <a:avLst/>
          </a:prstGeom>
          <a:noFill/>
          <a:ln w="9525">
            <a:solidFill>
              <a:srgbClr val="FFFF00"/>
            </a:solidFill>
            <a:round/>
            <a:headEnd/>
            <a:tailEnd/>
          </a:ln>
          <a:effectLst/>
        </p:spPr>
      </p:cxnSp>
      <p:cxnSp>
        <p:nvCxnSpPr>
          <p:cNvPr id="48190" name="AutoShape 63"/>
          <p:cNvCxnSpPr>
            <a:cxnSpLocks noChangeShapeType="1"/>
            <a:stCxn id="48183" idx="4"/>
            <a:endCxn id="48188" idx="0"/>
          </p:cNvCxnSpPr>
          <p:nvPr/>
        </p:nvCxnSpPr>
        <p:spPr bwMode="auto">
          <a:xfrm>
            <a:off x="6705600" y="2590800"/>
            <a:ext cx="152400" cy="3200400"/>
          </a:xfrm>
          <a:prstGeom prst="straightConnector1">
            <a:avLst/>
          </a:prstGeom>
          <a:noFill/>
          <a:ln w="9525">
            <a:solidFill>
              <a:srgbClr val="FFFF00"/>
            </a:solidFill>
            <a:round/>
            <a:headEnd/>
            <a:tailEnd/>
          </a:ln>
          <a:effectLst/>
        </p:spPr>
      </p:cxnSp>
      <p:sp>
        <p:nvSpPr>
          <p:cNvPr id="48191" name="Oval 64"/>
          <p:cNvSpPr>
            <a:spLocks noChangeArrowheads="1"/>
          </p:cNvSpPr>
          <p:nvPr/>
        </p:nvSpPr>
        <p:spPr bwMode="auto">
          <a:xfrm>
            <a:off x="48768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48192" name="AutoShape 65"/>
          <p:cNvCxnSpPr>
            <a:cxnSpLocks noChangeShapeType="1"/>
            <a:stCxn id="48191" idx="7"/>
            <a:endCxn id="48183" idx="2"/>
          </p:cNvCxnSpPr>
          <p:nvPr/>
        </p:nvCxnSpPr>
        <p:spPr bwMode="auto">
          <a:xfrm flipV="1">
            <a:off x="5267325" y="2362200"/>
            <a:ext cx="1209675" cy="676275"/>
          </a:xfrm>
          <a:prstGeom prst="straightConnector1">
            <a:avLst/>
          </a:prstGeom>
          <a:noFill/>
          <a:ln w="9525">
            <a:solidFill>
              <a:schemeClr val="tx1"/>
            </a:solidFill>
            <a:round/>
            <a:headEnd/>
            <a:tailEnd/>
          </a:ln>
          <a:effectLst/>
        </p:spPr>
      </p:cxnSp>
      <p:sp>
        <p:nvSpPr>
          <p:cNvPr id="48193" name="Text Box 66"/>
          <p:cNvSpPr txBox="1">
            <a:spLocks noChangeArrowheads="1"/>
          </p:cNvSpPr>
          <p:nvPr/>
        </p:nvSpPr>
        <p:spPr bwMode="auto">
          <a:xfrm>
            <a:off x="5638800" y="2438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48194" name="Text Box 67"/>
          <p:cNvSpPr txBox="1">
            <a:spLocks noChangeArrowheads="1"/>
          </p:cNvSpPr>
          <p:nvPr/>
        </p:nvSpPr>
        <p:spPr bwMode="auto">
          <a:xfrm>
            <a:off x="6172200" y="30480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48195" name="Text Box 68"/>
          <p:cNvSpPr txBox="1">
            <a:spLocks noChangeArrowheads="1"/>
          </p:cNvSpPr>
          <p:nvPr/>
        </p:nvSpPr>
        <p:spPr bwMode="auto">
          <a:xfrm>
            <a:off x="6781800" y="39624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48196" name="Text Box 69"/>
          <p:cNvSpPr txBox="1">
            <a:spLocks noChangeArrowheads="1"/>
          </p:cNvSpPr>
          <p:nvPr/>
        </p:nvSpPr>
        <p:spPr bwMode="auto">
          <a:xfrm>
            <a:off x="4953000" y="30480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48197" name="Text Box 70"/>
          <p:cNvSpPr txBox="1">
            <a:spLocks noChangeArrowheads="1"/>
          </p:cNvSpPr>
          <p:nvPr/>
        </p:nvSpPr>
        <p:spPr bwMode="auto">
          <a:xfrm>
            <a:off x="6553200" y="22098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48198" name="Text Box 71"/>
          <p:cNvSpPr txBox="1">
            <a:spLocks noChangeArrowheads="1"/>
          </p:cNvSpPr>
          <p:nvPr/>
        </p:nvSpPr>
        <p:spPr bwMode="auto">
          <a:xfrm>
            <a:off x="8153400" y="22098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48199" name="Text Box 72"/>
          <p:cNvSpPr txBox="1">
            <a:spLocks noChangeArrowheads="1"/>
          </p:cNvSpPr>
          <p:nvPr/>
        </p:nvSpPr>
        <p:spPr bwMode="auto">
          <a:xfrm>
            <a:off x="5562600" y="37338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48200" name="Text Box 73"/>
          <p:cNvSpPr txBox="1">
            <a:spLocks noChangeArrowheads="1"/>
          </p:cNvSpPr>
          <p:nvPr/>
        </p:nvSpPr>
        <p:spPr bwMode="auto">
          <a:xfrm>
            <a:off x="67056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48201" name="Text Box 74"/>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Round 1</a:t>
            </a:r>
          </a:p>
        </p:txBody>
      </p:sp>
      <p:sp>
        <p:nvSpPr>
          <p:cNvPr id="48202" name="Text Box 75"/>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Edge B-A</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Oval 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49155" name="Oval 3"/>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49156" name="AutoShape 4"/>
          <p:cNvCxnSpPr>
            <a:cxnSpLocks noChangeShapeType="1"/>
            <a:stCxn id="49154" idx="6"/>
            <a:endCxn id="49155" idx="2"/>
          </p:cNvCxnSpPr>
          <p:nvPr/>
        </p:nvCxnSpPr>
        <p:spPr bwMode="auto">
          <a:xfrm>
            <a:off x="2209800" y="2286000"/>
            <a:ext cx="1143000" cy="0"/>
          </a:xfrm>
          <a:prstGeom prst="straightConnector1">
            <a:avLst/>
          </a:prstGeom>
          <a:noFill/>
          <a:ln w="9525">
            <a:solidFill>
              <a:srgbClr val="0000FF"/>
            </a:solidFill>
            <a:round/>
            <a:headEnd/>
            <a:tailEnd/>
          </a:ln>
          <a:effectLst/>
        </p:spPr>
      </p:cxnSp>
      <p:sp>
        <p:nvSpPr>
          <p:cNvPr id="49157"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49158" name="Oval 6"/>
          <p:cNvSpPr>
            <a:spLocks noChangeArrowheads="1"/>
          </p:cNvSpPr>
          <p:nvPr/>
        </p:nvSpPr>
        <p:spPr bwMode="auto">
          <a:xfrm>
            <a:off x="2514600" y="2971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49159"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49160" name="Oval 8"/>
          <p:cNvSpPr>
            <a:spLocks noChangeArrowheads="1"/>
          </p:cNvSpPr>
          <p:nvPr/>
        </p:nvSpPr>
        <p:spPr bwMode="auto">
          <a:xfrm>
            <a:off x="1905000" y="5715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49161" name="Oval 9"/>
          <p:cNvSpPr>
            <a:spLocks noChangeArrowheads="1"/>
          </p:cNvSpPr>
          <p:nvPr/>
        </p:nvSpPr>
        <p:spPr bwMode="auto">
          <a:xfrm>
            <a:off x="3276600" y="3048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49162" name="Oval 10"/>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49163" name="AutoShape 11"/>
          <p:cNvCxnSpPr>
            <a:cxnSpLocks noChangeShapeType="1"/>
            <a:stCxn id="49154" idx="3"/>
            <a:endCxn id="49159"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49164" name="AutoShape 12"/>
          <p:cNvCxnSpPr>
            <a:cxnSpLocks noChangeShapeType="1"/>
            <a:stCxn id="49159" idx="5"/>
            <a:endCxn id="49160"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49165" name="AutoShape 13"/>
          <p:cNvCxnSpPr>
            <a:cxnSpLocks noChangeShapeType="1"/>
            <a:stCxn id="49160" idx="7"/>
            <a:endCxn id="49162"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49166" name="AutoShape 14"/>
          <p:cNvCxnSpPr>
            <a:cxnSpLocks noChangeShapeType="1"/>
            <a:stCxn id="49161" idx="3"/>
            <a:endCxn id="49162"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49167" name="AutoShape 15"/>
          <p:cNvCxnSpPr>
            <a:cxnSpLocks noChangeShapeType="1"/>
            <a:stCxn id="49158" idx="4"/>
            <a:endCxn id="49162" idx="0"/>
          </p:cNvCxnSpPr>
          <p:nvPr/>
        </p:nvCxnSpPr>
        <p:spPr bwMode="auto">
          <a:xfrm>
            <a:off x="2743200" y="3429000"/>
            <a:ext cx="0" cy="609600"/>
          </a:xfrm>
          <a:prstGeom prst="straightConnector1">
            <a:avLst/>
          </a:prstGeom>
          <a:noFill/>
          <a:ln w="9525">
            <a:solidFill>
              <a:srgbClr val="FFFF00"/>
            </a:solidFill>
            <a:round/>
            <a:headEnd/>
            <a:tailEnd/>
          </a:ln>
          <a:effectLst/>
        </p:spPr>
      </p:cxnSp>
      <p:cxnSp>
        <p:nvCxnSpPr>
          <p:cNvPr id="49168" name="AutoShape 16"/>
          <p:cNvCxnSpPr>
            <a:cxnSpLocks noChangeShapeType="1"/>
            <a:stCxn id="49154" idx="4"/>
            <a:endCxn id="49160"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49169" name="AutoShape 17"/>
          <p:cNvCxnSpPr>
            <a:cxnSpLocks noChangeShapeType="1"/>
            <a:stCxn id="49155" idx="3"/>
            <a:endCxn id="49158" idx="7"/>
          </p:cNvCxnSpPr>
          <p:nvPr/>
        </p:nvCxnSpPr>
        <p:spPr bwMode="auto">
          <a:xfrm flipH="1">
            <a:off x="2905125" y="2447925"/>
            <a:ext cx="514350" cy="590550"/>
          </a:xfrm>
          <a:prstGeom prst="straightConnector1">
            <a:avLst/>
          </a:prstGeom>
          <a:noFill/>
          <a:ln w="9525">
            <a:solidFill>
              <a:srgbClr val="0000FF"/>
            </a:solidFill>
            <a:round/>
            <a:headEnd/>
            <a:tailEnd/>
          </a:ln>
          <a:effectLst/>
        </p:spPr>
      </p:cxnSp>
      <p:cxnSp>
        <p:nvCxnSpPr>
          <p:cNvPr id="49170" name="AutoShape 18"/>
          <p:cNvCxnSpPr>
            <a:cxnSpLocks noChangeShapeType="1"/>
            <a:stCxn id="49155" idx="4"/>
            <a:endCxn id="49161" idx="0"/>
          </p:cNvCxnSpPr>
          <p:nvPr/>
        </p:nvCxnSpPr>
        <p:spPr bwMode="auto">
          <a:xfrm flipH="1">
            <a:off x="3505200" y="2514600"/>
            <a:ext cx="76200" cy="533400"/>
          </a:xfrm>
          <a:prstGeom prst="straightConnector1">
            <a:avLst/>
          </a:prstGeom>
          <a:noFill/>
          <a:ln w="9525">
            <a:solidFill>
              <a:srgbClr val="0000FF"/>
            </a:solidFill>
            <a:round/>
            <a:headEnd/>
            <a:tailEnd/>
          </a:ln>
          <a:effectLst/>
        </p:spPr>
      </p:cxnSp>
      <p:sp>
        <p:nvSpPr>
          <p:cNvPr id="49171"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49172" name="Oval 20"/>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49173" name="Oval 21"/>
          <p:cNvSpPr>
            <a:spLocks noChangeArrowheads="1"/>
          </p:cNvSpPr>
          <p:nvPr/>
        </p:nvSpPr>
        <p:spPr bwMode="auto">
          <a:xfrm>
            <a:off x="914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49174"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49175" name="AutoShape 23"/>
          <p:cNvCxnSpPr>
            <a:cxnSpLocks noChangeShapeType="1"/>
            <a:stCxn id="49160" idx="6"/>
            <a:endCxn id="49172"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49176" name="AutoShape 24"/>
          <p:cNvCxnSpPr>
            <a:cxnSpLocks noChangeShapeType="1"/>
            <a:stCxn id="49160" idx="2"/>
            <a:endCxn id="49173" idx="5"/>
          </p:cNvCxnSpPr>
          <p:nvPr/>
        </p:nvCxnSpPr>
        <p:spPr bwMode="auto">
          <a:xfrm flipH="1" flipV="1">
            <a:off x="1304925" y="5648325"/>
            <a:ext cx="600075" cy="295275"/>
          </a:xfrm>
          <a:prstGeom prst="straightConnector1">
            <a:avLst/>
          </a:prstGeom>
          <a:noFill/>
          <a:ln w="9525">
            <a:solidFill>
              <a:srgbClr val="FFFF00"/>
            </a:solidFill>
            <a:round/>
            <a:headEnd/>
            <a:tailEnd/>
          </a:ln>
          <a:effectLst/>
        </p:spPr>
      </p:cxnSp>
      <p:cxnSp>
        <p:nvCxnSpPr>
          <p:cNvPr id="49177" name="AutoShape 25"/>
          <p:cNvCxnSpPr>
            <a:cxnSpLocks noChangeShapeType="1"/>
            <a:stCxn id="49159" idx="1"/>
            <a:endCxn id="49174"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49178" name="AutoShape 26"/>
          <p:cNvCxnSpPr>
            <a:cxnSpLocks noChangeShapeType="1"/>
            <a:stCxn id="49172" idx="1"/>
            <a:endCxn id="49162"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49179" name="AutoShape 27"/>
          <p:cNvCxnSpPr>
            <a:cxnSpLocks noChangeShapeType="1"/>
            <a:stCxn id="49161" idx="4"/>
            <a:endCxn id="49172"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49180" name="AutoShape 28"/>
          <p:cNvCxnSpPr>
            <a:cxnSpLocks noChangeShapeType="1"/>
            <a:stCxn id="49174" idx="7"/>
            <a:endCxn id="49154"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49181"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49182"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49183"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49184"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49185"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49186"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49187"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49188"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49189"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49190"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49191"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49192"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49193"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49194"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49195"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49196"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49197"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49198"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49199"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49200"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49201"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49202"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49203"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49204"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49205"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49206" name="AutoShape 54"/>
          <p:cNvCxnSpPr>
            <a:cxnSpLocks noChangeShapeType="1"/>
            <a:stCxn id="49159" idx="4"/>
            <a:endCxn id="49173"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49207" name="Text Box 74"/>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Round 1</a:t>
            </a:r>
          </a:p>
        </p:txBody>
      </p:sp>
      <p:sp>
        <p:nvSpPr>
          <p:cNvPr id="49208" name="Oval 75"/>
          <p:cNvSpPr>
            <a:spLocks noChangeAspect="1" noChangeArrowheads="1"/>
          </p:cNvSpPr>
          <p:nvPr/>
        </p:nvSpPr>
        <p:spPr bwMode="auto">
          <a:xfrm>
            <a:off x="6477000" y="21336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49209" name="Oval 76"/>
          <p:cNvSpPr>
            <a:spLocks noChangeArrowheads="1"/>
          </p:cNvSpPr>
          <p:nvPr/>
        </p:nvSpPr>
        <p:spPr bwMode="auto">
          <a:xfrm>
            <a:off x="8077200" y="2133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49210" name="AutoShape 77"/>
          <p:cNvCxnSpPr>
            <a:cxnSpLocks noChangeShapeType="1"/>
            <a:stCxn id="49208" idx="6"/>
            <a:endCxn id="49209" idx="2"/>
          </p:cNvCxnSpPr>
          <p:nvPr/>
        </p:nvCxnSpPr>
        <p:spPr bwMode="auto">
          <a:xfrm>
            <a:off x="6934200" y="2362200"/>
            <a:ext cx="1143000" cy="0"/>
          </a:xfrm>
          <a:prstGeom prst="straightConnector1">
            <a:avLst/>
          </a:prstGeom>
          <a:noFill/>
          <a:ln w="9525">
            <a:solidFill>
              <a:srgbClr val="0000FF"/>
            </a:solidFill>
            <a:round/>
            <a:headEnd/>
            <a:tailEnd/>
          </a:ln>
          <a:effectLst/>
        </p:spPr>
      </p:cxnSp>
      <p:sp>
        <p:nvSpPr>
          <p:cNvPr id="49211" name="Text Box 78"/>
          <p:cNvSpPr txBox="1">
            <a:spLocks noChangeArrowheads="1"/>
          </p:cNvSpPr>
          <p:nvPr/>
        </p:nvSpPr>
        <p:spPr bwMode="auto">
          <a:xfrm>
            <a:off x="7391400" y="21336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49212" name="Oval 79"/>
          <p:cNvSpPr>
            <a:spLocks noChangeArrowheads="1"/>
          </p:cNvSpPr>
          <p:nvPr/>
        </p:nvSpPr>
        <p:spPr bwMode="auto">
          <a:xfrm>
            <a:off x="7239000" y="3048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49213" name="Oval 82"/>
          <p:cNvSpPr>
            <a:spLocks noChangeArrowheads="1"/>
          </p:cNvSpPr>
          <p:nvPr/>
        </p:nvSpPr>
        <p:spPr bwMode="auto">
          <a:xfrm>
            <a:off x="8001000" y="3124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49214" name="AutoShape 90"/>
          <p:cNvCxnSpPr>
            <a:cxnSpLocks noChangeShapeType="1"/>
            <a:stCxn id="49209" idx="3"/>
            <a:endCxn id="49212" idx="7"/>
          </p:cNvCxnSpPr>
          <p:nvPr/>
        </p:nvCxnSpPr>
        <p:spPr bwMode="auto">
          <a:xfrm flipH="1">
            <a:off x="7629525" y="2524125"/>
            <a:ext cx="514350" cy="590550"/>
          </a:xfrm>
          <a:prstGeom prst="straightConnector1">
            <a:avLst/>
          </a:prstGeom>
          <a:noFill/>
          <a:ln w="9525">
            <a:solidFill>
              <a:srgbClr val="0000FF"/>
            </a:solidFill>
            <a:round/>
            <a:headEnd/>
            <a:tailEnd/>
          </a:ln>
          <a:effectLst/>
        </p:spPr>
      </p:cxnSp>
      <p:cxnSp>
        <p:nvCxnSpPr>
          <p:cNvPr id="49215" name="AutoShape 91"/>
          <p:cNvCxnSpPr>
            <a:cxnSpLocks noChangeShapeType="1"/>
            <a:stCxn id="49209" idx="4"/>
            <a:endCxn id="49213" idx="0"/>
          </p:cNvCxnSpPr>
          <p:nvPr/>
        </p:nvCxnSpPr>
        <p:spPr bwMode="auto">
          <a:xfrm flipH="1">
            <a:off x="8229600" y="2590800"/>
            <a:ext cx="76200" cy="533400"/>
          </a:xfrm>
          <a:prstGeom prst="straightConnector1">
            <a:avLst/>
          </a:prstGeom>
          <a:noFill/>
          <a:ln w="9525">
            <a:solidFill>
              <a:srgbClr val="0000FF"/>
            </a:solidFill>
            <a:round/>
            <a:headEnd/>
            <a:tailEnd/>
          </a:ln>
          <a:effectLst/>
        </p:spPr>
      </p:cxnSp>
      <p:sp>
        <p:nvSpPr>
          <p:cNvPr id="49216" name="Text Box 104"/>
          <p:cNvSpPr txBox="1">
            <a:spLocks noChangeArrowheads="1"/>
          </p:cNvSpPr>
          <p:nvPr/>
        </p:nvSpPr>
        <p:spPr bwMode="auto">
          <a:xfrm>
            <a:off x="7696200" y="25908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49217" name="Text Box 105"/>
          <p:cNvSpPr txBox="1">
            <a:spLocks noChangeArrowheads="1"/>
          </p:cNvSpPr>
          <p:nvPr/>
        </p:nvSpPr>
        <p:spPr bwMode="auto">
          <a:xfrm>
            <a:off x="8305800" y="26670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49218" name="Text Box 117"/>
          <p:cNvSpPr txBox="1">
            <a:spLocks noChangeArrowheads="1"/>
          </p:cNvSpPr>
          <p:nvPr/>
        </p:nvSpPr>
        <p:spPr bwMode="auto">
          <a:xfrm>
            <a:off x="6553200" y="22098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49219" name="Text Box 118"/>
          <p:cNvSpPr txBox="1">
            <a:spLocks noChangeArrowheads="1"/>
          </p:cNvSpPr>
          <p:nvPr/>
        </p:nvSpPr>
        <p:spPr bwMode="auto">
          <a:xfrm>
            <a:off x="8153400" y="22098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49220" name="Text Box 120"/>
          <p:cNvSpPr txBox="1">
            <a:spLocks noChangeArrowheads="1"/>
          </p:cNvSpPr>
          <p:nvPr/>
        </p:nvSpPr>
        <p:spPr bwMode="auto">
          <a:xfrm>
            <a:off x="7315200" y="31242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49221" name="Text Box 121"/>
          <p:cNvSpPr txBox="1">
            <a:spLocks noChangeArrowheads="1"/>
          </p:cNvSpPr>
          <p:nvPr/>
        </p:nvSpPr>
        <p:spPr bwMode="auto">
          <a:xfrm>
            <a:off x="8077200" y="3200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49222" name="Text Box 127"/>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Tree C</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981200" y="76200"/>
            <a:ext cx="5334000" cy="641350"/>
          </a:xfrm>
          <a:prstGeom prst="rect">
            <a:avLst/>
          </a:prstGeom>
          <a:noFill/>
          <a:ln w="38100">
            <a:noFill/>
            <a:miter lim="800000"/>
            <a:headEnd/>
            <a:tailEnd/>
          </a:ln>
          <a:effectLst/>
        </p:spPr>
        <p:txBody>
          <a:bodyPr>
            <a:spAutoFit/>
          </a:bodyPr>
          <a:lstStyle/>
          <a:p>
            <a:pPr algn="ctr"/>
            <a:r>
              <a:rPr lang="en-US" altLang="el-GR" sz="3600">
                <a:solidFill>
                  <a:srgbClr val="0000FF"/>
                </a:solidFill>
              </a:rPr>
              <a:t>Kruskal's Algorithm</a:t>
            </a:r>
          </a:p>
        </p:txBody>
      </p:sp>
      <p:sp>
        <p:nvSpPr>
          <p:cNvPr id="7171" name="Rectangle 3"/>
          <p:cNvSpPr>
            <a:spLocks noChangeArrowheads="1"/>
          </p:cNvSpPr>
          <p:nvPr/>
        </p:nvSpPr>
        <p:spPr bwMode="auto">
          <a:xfrm>
            <a:off x="0" y="762000"/>
            <a:ext cx="9144000" cy="76200"/>
          </a:xfrm>
          <a:prstGeom prst="rect">
            <a:avLst/>
          </a:prstGeom>
          <a:solidFill>
            <a:srgbClr val="0000FF"/>
          </a:solidFill>
          <a:ln w="9525">
            <a:solidFill>
              <a:schemeClr val="tx1"/>
            </a:solidFill>
            <a:miter lim="800000"/>
            <a:headEnd/>
            <a:tailEnd/>
          </a:ln>
          <a:effectLst/>
        </p:spPr>
        <p:txBody>
          <a:bodyPr wrap="none" anchor="ctr"/>
          <a:lstStyle/>
          <a:p>
            <a:endParaRPr lang="el-GR" altLang="el-GR"/>
          </a:p>
        </p:txBody>
      </p:sp>
      <p:sp>
        <p:nvSpPr>
          <p:cNvPr id="7172" name="Text Box 5"/>
          <p:cNvSpPr txBox="1">
            <a:spLocks noChangeArrowheads="1"/>
          </p:cNvSpPr>
          <p:nvPr/>
        </p:nvSpPr>
        <p:spPr bwMode="auto">
          <a:xfrm>
            <a:off x="60325" y="727075"/>
            <a:ext cx="184150" cy="457200"/>
          </a:xfrm>
          <a:prstGeom prst="rect">
            <a:avLst/>
          </a:prstGeom>
          <a:noFill/>
          <a:ln w="9525">
            <a:noFill/>
            <a:miter lim="800000"/>
            <a:headEnd/>
            <a:tailEnd/>
          </a:ln>
          <a:effectLst/>
        </p:spPr>
        <p:txBody>
          <a:bodyPr wrap="none">
            <a:spAutoFit/>
          </a:bodyPr>
          <a:lstStyle/>
          <a:p>
            <a:endParaRPr lang="el-GR" altLang="el-GR"/>
          </a:p>
        </p:txBody>
      </p:sp>
      <p:sp>
        <p:nvSpPr>
          <p:cNvPr id="7173" name="Text Box 8"/>
          <p:cNvSpPr txBox="1">
            <a:spLocks noChangeArrowheads="1"/>
          </p:cNvSpPr>
          <p:nvPr/>
        </p:nvSpPr>
        <p:spPr bwMode="auto">
          <a:xfrm>
            <a:off x="0" y="1828800"/>
            <a:ext cx="9144000" cy="2378075"/>
          </a:xfrm>
          <a:prstGeom prst="rect">
            <a:avLst/>
          </a:prstGeom>
          <a:noFill/>
          <a:ln w="9525">
            <a:noFill/>
            <a:miter lim="800000"/>
            <a:headEnd/>
            <a:tailEnd/>
          </a:ln>
          <a:effectLst/>
        </p:spPr>
        <p:txBody>
          <a:bodyPr>
            <a:spAutoFit/>
          </a:bodyPr>
          <a:lstStyle/>
          <a:p>
            <a:pPr algn="just">
              <a:lnSpc>
                <a:spcPct val="125000"/>
              </a:lnSpc>
            </a:pPr>
            <a:r>
              <a:rPr lang="en-US" altLang="el-GR" dirty="0"/>
              <a:t>This algorithm creates a forest of trees. Initially the forest consists of n single node trees (and no edges). At each step, we add one edge (the cheapest one) so that it joins two trees together. If it were to form a cycle, it would simply link two nodes that were already part of a single connected tree, so that this edge would not be needed.</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Oval 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0179" name="Oval 3"/>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50180" name="AutoShape 4"/>
          <p:cNvCxnSpPr>
            <a:cxnSpLocks noChangeShapeType="1"/>
            <a:stCxn id="50178" idx="6"/>
            <a:endCxn id="50179"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50181"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50182" name="Oval 6"/>
          <p:cNvSpPr>
            <a:spLocks noChangeArrowheads="1"/>
          </p:cNvSpPr>
          <p:nvPr/>
        </p:nvSpPr>
        <p:spPr bwMode="auto">
          <a:xfrm>
            <a:off x="2514600" y="2971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0183"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0184" name="Oval 8"/>
          <p:cNvSpPr>
            <a:spLocks noChangeArrowheads="1"/>
          </p:cNvSpPr>
          <p:nvPr/>
        </p:nvSpPr>
        <p:spPr bwMode="auto">
          <a:xfrm>
            <a:off x="1905000" y="5715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0185" name="Oval 9"/>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50186" name="Oval 10"/>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50187" name="AutoShape 11"/>
          <p:cNvCxnSpPr>
            <a:cxnSpLocks noChangeShapeType="1"/>
            <a:stCxn id="50178" idx="3"/>
            <a:endCxn id="50183"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50188" name="AutoShape 12"/>
          <p:cNvCxnSpPr>
            <a:cxnSpLocks noChangeShapeType="1"/>
            <a:stCxn id="50183" idx="5"/>
            <a:endCxn id="50184"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50189" name="AutoShape 13"/>
          <p:cNvCxnSpPr>
            <a:cxnSpLocks noChangeShapeType="1"/>
            <a:stCxn id="50184" idx="7"/>
            <a:endCxn id="50186"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50190" name="AutoShape 14"/>
          <p:cNvCxnSpPr>
            <a:cxnSpLocks noChangeShapeType="1"/>
            <a:stCxn id="50185" idx="3"/>
            <a:endCxn id="50186"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50191" name="AutoShape 15"/>
          <p:cNvCxnSpPr>
            <a:cxnSpLocks noChangeShapeType="1"/>
            <a:stCxn id="50182" idx="4"/>
            <a:endCxn id="50186" idx="0"/>
          </p:cNvCxnSpPr>
          <p:nvPr/>
        </p:nvCxnSpPr>
        <p:spPr bwMode="auto">
          <a:xfrm>
            <a:off x="2743200" y="3429000"/>
            <a:ext cx="0" cy="609600"/>
          </a:xfrm>
          <a:prstGeom prst="straightConnector1">
            <a:avLst/>
          </a:prstGeom>
          <a:noFill/>
          <a:ln w="9525">
            <a:solidFill>
              <a:srgbClr val="FFFF00"/>
            </a:solidFill>
            <a:round/>
            <a:headEnd/>
            <a:tailEnd/>
          </a:ln>
          <a:effectLst/>
        </p:spPr>
      </p:cxnSp>
      <p:cxnSp>
        <p:nvCxnSpPr>
          <p:cNvPr id="50192" name="AutoShape 16"/>
          <p:cNvCxnSpPr>
            <a:cxnSpLocks noChangeShapeType="1"/>
            <a:stCxn id="50178" idx="4"/>
            <a:endCxn id="50184"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50193" name="AutoShape 17"/>
          <p:cNvCxnSpPr>
            <a:cxnSpLocks noChangeShapeType="1"/>
            <a:stCxn id="50179" idx="3"/>
            <a:endCxn id="50182" idx="7"/>
          </p:cNvCxnSpPr>
          <p:nvPr/>
        </p:nvCxnSpPr>
        <p:spPr bwMode="auto">
          <a:xfrm flipH="1">
            <a:off x="2905125" y="2447925"/>
            <a:ext cx="514350" cy="590550"/>
          </a:xfrm>
          <a:prstGeom prst="straightConnector1">
            <a:avLst/>
          </a:prstGeom>
          <a:noFill/>
          <a:ln w="9525">
            <a:solidFill>
              <a:srgbClr val="FFFF00"/>
            </a:solidFill>
            <a:round/>
            <a:headEnd/>
            <a:tailEnd/>
          </a:ln>
          <a:effectLst/>
        </p:spPr>
      </p:cxnSp>
      <p:cxnSp>
        <p:nvCxnSpPr>
          <p:cNvPr id="50194" name="AutoShape 18"/>
          <p:cNvCxnSpPr>
            <a:cxnSpLocks noChangeShapeType="1"/>
            <a:stCxn id="50179" idx="4"/>
            <a:endCxn id="50185"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50195"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50196" name="Oval 20"/>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0197" name="Oval 21"/>
          <p:cNvSpPr>
            <a:spLocks noChangeArrowheads="1"/>
          </p:cNvSpPr>
          <p:nvPr/>
        </p:nvSpPr>
        <p:spPr bwMode="auto">
          <a:xfrm>
            <a:off x="914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0198"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50199" name="AutoShape 23"/>
          <p:cNvCxnSpPr>
            <a:cxnSpLocks noChangeShapeType="1"/>
            <a:stCxn id="50184" idx="6"/>
            <a:endCxn id="50196"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50200" name="AutoShape 24"/>
          <p:cNvCxnSpPr>
            <a:cxnSpLocks noChangeShapeType="1"/>
            <a:stCxn id="50184" idx="2"/>
            <a:endCxn id="50197" idx="5"/>
          </p:cNvCxnSpPr>
          <p:nvPr/>
        </p:nvCxnSpPr>
        <p:spPr bwMode="auto">
          <a:xfrm flipH="1" flipV="1">
            <a:off x="1304925" y="5648325"/>
            <a:ext cx="600075" cy="295275"/>
          </a:xfrm>
          <a:prstGeom prst="straightConnector1">
            <a:avLst/>
          </a:prstGeom>
          <a:noFill/>
          <a:ln w="9525">
            <a:solidFill>
              <a:srgbClr val="FFFF00"/>
            </a:solidFill>
            <a:round/>
            <a:headEnd/>
            <a:tailEnd/>
          </a:ln>
          <a:effectLst/>
        </p:spPr>
      </p:cxnSp>
      <p:cxnSp>
        <p:nvCxnSpPr>
          <p:cNvPr id="50201" name="AutoShape 25"/>
          <p:cNvCxnSpPr>
            <a:cxnSpLocks noChangeShapeType="1"/>
            <a:stCxn id="50183" idx="1"/>
            <a:endCxn id="50198"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50202" name="AutoShape 26"/>
          <p:cNvCxnSpPr>
            <a:cxnSpLocks noChangeShapeType="1"/>
            <a:stCxn id="50196" idx="1"/>
            <a:endCxn id="50186"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50203" name="AutoShape 27"/>
          <p:cNvCxnSpPr>
            <a:cxnSpLocks noChangeShapeType="1"/>
            <a:stCxn id="50185" idx="4"/>
            <a:endCxn id="50196"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50204" name="AutoShape 28"/>
          <p:cNvCxnSpPr>
            <a:cxnSpLocks noChangeShapeType="1"/>
            <a:stCxn id="50198" idx="7"/>
            <a:endCxn id="50178"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50205"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50206"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50207"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50208"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50209"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50210"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50211"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50212"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50213"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50214"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50215"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50216"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50217"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50218"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50219"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50220"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50221"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50222"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50223"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50224"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50225"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50226"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50227"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50228"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50229"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50230" name="AutoShape 54"/>
          <p:cNvCxnSpPr>
            <a:cxnSpLocks noChangeShapeType="1"/>
            <a:stCxn id="50183" idx="4"/>
            <a:endCxn id="50197"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50231" name="Text Box 56"/>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Round 1</a:t>
            </a:r>
          </a:p>
        </p:txBody>
      </p:sp>
      <p:sp>
        <p:nvSpPr>
          <p:cNvPr id="50232" name="Oval 57"/>
          <p:cNvSpPr>
            <a:spLocks noChangeAspect="1" noChangeArrowheads="1"/>
          </p:cNvSpPr>
          <p:nvPr/>
        </p:nvSpPr>
        <p:spPr bwMode="auto">
          <a:xfrm>
            <a:off x="6477000" y="21336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0233" name="Oval 58"/>
          <p:cNvSpPr>
            <a:spLocks noChangeArrowheads="1"/>
          </p:cNvSpPr>
          <p:nvPr/>
        </p:nvSpPr>
        <p:spPr bwMode="auto">
          <a:xfrm>
            <a:off x="8077200" y="2133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50234" name="AutoShape 59"/>
          <p:cNvCxnSpPr>
            <a:cxnSpLocks noChangeShapeType="1"/>
            <a:stCxn id="50232" idx="6"/>
            <a:endCxn id="50233" idx="2"/>
          </p:cNvCxnSpPr>
          <p:nvPr/>
        </p:nvCxnSpPr>
        <p:spPr bwMode="auto">
          <a:xfrm>
            <a:off x="6934200" y="2362200"/>
            <a:ext cx="1143000" cy="0"/>
          </a:xfrm>
          <a:prstGeom prst="straightConnector1">
            <a:avLst/>
          </a:prstGeom>
          <a:noFill/>
          <a:ln w="9525">
            <a:solidFill>
              <a:srgbClr val="FFFF00"/>
            </a:solidFill>
            <a:round/>
            <a:headEnd/>
            <a:tailEnd/>
          </a:ln>
          <a:effectLst/>
        </p:spPr>
      </p:cxnSp>
      <p:sp>
        <p:nvSpPr>
          <p:cNvPr id="50235" name="Text Box 60"/>
          <p:cNvSpPr txBox="1">
            <a:spLocks noChangeArrowheads="1"/>
          </p:cNvSpPr>
          <p:nvPr/>
        </p:nvSpPr>
        <p:spPr bwMode="auto">
          <a:xfrm>
            <a:off x="7391400" y="21336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50236" name="Oval 61"/>
          <p:cNvSpPr>
            <a:spLocks noChangeArrowheads="1"/>
          </p:cNvSpPr>
          <p:nvPr/>
        </p:nvSpPr>
        <p:spPr bwMode="auto">
          <a:xfrm>
            <a:off x="7239000" y="3048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0237" name="Oval 62"/>
          <p:cNvSpPr>
            <a:spLocks noChangeArrowheads="1"/>
          </p:cNvSpPr>
          <p:nvPr/>
        </p:nvSpPr>
        <p:spPr bwMode="auto">
          <a:xfrm>
            <a:off x="8001000" y="3124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50238" name="AutoShape 63"/>
          <p:cNvCxnSpPr>
            <a:cxnSpLocks noChangeShapeType="1"/>
            <a:stCxn id="50233" idx="3"/>
            <a:endCxn id="50236" idx="7"/>
          </p:cNvCxnSpPr>
          <p:nvPr/>
        </p:nvCxnSpPr>
        <p:spPr bwMode="auto">
          <a:xfrm flipH="1">
            <a:off x="7629525" y="2524125"/>
            <a:ext cx="514350" cy="590550"/>
          </a:xfrm>
          <a:prstGeom prst="straightConnector1">
            <a:avLst/>
          </a:prstGeom>
          <a:noFill/>
          <a:ln w="9525">
            <a:solidFill>
              <a:srgbClr val="FFFF00"/>
            </a:solidFill>
            <a:round/>
            <a:headEnd/>
            <a:tailEnd/>
          </a:ln>
          <a:effectLst/>
        </p:spPr>
      </p:cxnSp>
      <p:cxnSp>
        <p:nvCxnSpPr>
          <p:cNvPr id="50239" name="AutoShape 64"/>
          <p:cNvCxnSpPr>
            <a:cxnSpLocks noChangeShapeType="1"/>
            <a:stCxn id="50233" idx="4"/>
            <a:endCxn id="50237" idx="0"/>
          </p:cNvCxnSpPr>
          <p:nvPr/>
        </p:nvCxnSpPr>
        <p:spPr bwMode="auto">
          <a:xfrm flipH="1">
            <a:off x="8229600" y="2590800"/>
            <a:ext cx="76200" cy="533400"/>
          </a:xfrm>
          <a:prstGeom prst="straightConnector1">
            <a:avLst/>
          </a:prstGeom>
          <a:noFill/>
          <a:ln w="9525">
            <a:solidFill>
              <a:schemeClr val="tx1"/>
            </a:solidFill>
            <a:round/>
            <a:headEnd/>
            <a:tailEnd/>
          </a:ln>
          <a:effectLst/>
        </p:spPr>
      </p:cxnSp>
      <p:sp>
        <p:nvSpPr>
          <p:cNvPr id="50240" name="Text Box 65"/>
          <p:cNvSpPr txBox="1">
            <a:spLocks noChangeArrowheads="1"/>
          </p:cNvSpPr>
          <p:nvPr/>
        </p:nvSpPr>
        <p:spPr bwMode="auto">
          <a:xfrm>
            <a:off x="7696200" y="25908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50241" name="Text Box 66"/>
          <p:cNvSpPr txBox="1">
            <a:spLocks noChangeArrowheads="1"/>
          </p:cNvSpPr>
          <p:nvPr/>
        </p:nvSpPr>
        <p:spPr bwMode="auto">
          <a:xfrm>
            <a:off x="8305800" y="26670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50242" name="Text Box 67"/>
          <p:cNvSpPr txBox="1">
            <a:spLocks noChangeArrowheads="1"/>
          </p:cNvSpPr>
          <p:nvPr/>
        </p:nvSpPr>
        <p:spPr bwMode="auto">
          <a:xfrm>
            <a:off x="6553200" y="22098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50243" name="Text Box 68"/>
          <p:cNvSpPr txBox="1">
            <a:spLocks noChangeArrowheads="1"/>
          </p:cNvSpPr>
          <p:nvPr/>
        </p:nvSpPr>
        <p:spPr bwMode="auto">
          <a:xfrm>
            <a:off x="8153400" y="22098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50244" name="Text Box 69"/>
          <p:cNvSpPr txBox="1">
            <a:spLocks noChangeArrowheads="1"/>
          </p:cNvSpPr>
          <p:nvPr/>
        </p:nvSpPr>
        <p:spPr bwMode="auto">
          <a:xfrm>
            <a:off x="7315200" y="31242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50245" name="Text Box 70"/>
          <p:cNvSpPr txBox="1">
            <a:spLocks noChangeArrowheads="1"/>
          </p:cNvSpPr>
          <p:nvPr/>
        </p:nvSpPr>
        <p:spPr bwMode="auto">
          <a:xfrm>
            <a:off x="8077200" y="3200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50246" name="Text Box 71"/>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Edge C-F</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Oval 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1203" name="Oval 3"/>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51204" name="AutoShape 4"/>
          <p:cNvCxnSpPr>
            <a:cxnSpLocks noChangeShapeType="1"/>
            <a:stCxn id="51202" idx="6"/>
            <a:endCxn id="51203"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51205"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51206" name="Oval 6"/>
          <p:cNvSpPr>
            <a:spLocks noChangeArrowheads="1"/>
          </p:cNvSpPr>
          <p:nvPr/>
        </p:nvSpPr>
        <p:spPr bwMode="auto">
          <a:xfrm>
            <a:off x="2514600" y="2971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1207" name="Oval 7"/>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51208" name="Oval 8"/>
          <p:cNvSpPr>
            <a:spLocks noChangeArrowheads="1"/>
          </p:cNvSpPr>
          <p:nvPr/>
        </p:nvSpPr>
        <p:spPr bwMode="auto">
          <a:xfrm>
            <a:off x="1905000" y="5715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1209" name="Oval 9"/>
          <p:cNvSpPr>
            <a:spLocks noChangeArrowheads="1"/>
          </p:cNvSpPr>
          <p:nvPr/>
        </p:nvSpPr>
        <p:spPr bwMode="auto">
          <a:xfrm>
            <a:off x="3276600" y="3048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1210" name="Oval 10"/>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51211" name="AutoShape 11"/>
          <p:cNvCxnSpPr>
            <a:cxnSpLocks noChangeShapeType="1"/>
            <a:stCxn id="51202" idx="3"/>
            <a:endCxn id="51207" idx="7"/>
          </p:cNvCxnSpPr>
          <p:nvPr/>
        </p:nvCxnSpPr>
        <p:spPr bwMode="auto">
          <a:xfrm flipH="1">
            <a:off x="1152525" y="2447925"/>
            <a:ext cx="666750" cy="1200150"/>
          </a:xfrm>
          <a:prstGeom prst="straightConnector1">
            <a:avLst/>
          </a:prstGeom>
          <a:noFill/>
          <a:ln w="9525">
            <a:solidFill>
              <a:srgbClr val="0000FF"/>
            </a:solidFill>
            <a:round/>
            <a:headEnd/>
            <a:tailEnd/>
          </a:ln>
          <a:effectLst/>
        </p:spPr>
      </p:cxnSp>
      <p:cxnSp>
        <p:nvCxnSpPr>
          <p:cNvPr id="51212" name="AutoShape 12"/>
          <p:cNvCxnSpPr>
            <a:cxnSpLocks noChangeShapeType="1"/>
            <a:stCxn id="51207" idx="5"/>
            <a:endCxn id="51208" idx="1"/>
          </p:cNvCxnSpPr>
          <p:nvPr/>
        </p:nvCxnSpPr>
        <p:spPr bwMode="auto">
          <a:xfrm>
            <a:off x="1152525" y="3971925"/>
            <a:ext cx="819150" cy="1809750"/>
          </a:xfrm>
          <a:prstGeom prst="straightConnector1">
            <a:avLst/>
          </a:prstGeom>
          <a:noFill/>
          <a:ln w="9525">
            <a:solidFill>
              <a:srgbClr val="0000FF"/>
            </a:solidFill>
            <a:round/>
            <a:headEnd/>
            <a:tailEnd/>
          </a:ln>
          <a:effectLst/>
        </p:spPr>
      </p:cxnSp>
      <p:cxnSp>
        <p:nvCxnSpPr>
          <p:cNvPr id="51213" name="AutoShape 13"/>
          <p:cNvCxnSpPr>
            <a:cxnSpLocks noChangeShapeType="1"/>
            <a:stCxn id="51208" idx="7"/>
            <a:endCxn id="51210"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51214" name="AutoShape 14"/>
          <p:cNvCxnSpPr>
            <a:cxnSpLocks noChangeShapeType="1"/>
            <a:stCxn id="51209" idx="3"/>
            <a:endCxn id="51210"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51215" name="AutoShape 15"/>
          <p:cNvCxnSpPr>
            <a:cxnSpLocks noChangeShapeType="1"/>
            <a:stCxn id="51206" idx="4"/>
            <a:endCxn id="51210" idx="0"/>
          </p:cNvCxnSpPr>
          <p:nvPr/>
        </p:nvCxnSpPr>
        <p:spPr bwMode="auto">
          <a:xfrm>
            <a:off x="2743200" y="3429000"/>
            <a:ext cx="0" cy="609600"/>
          </a:xfrm>
          <a:prstGeom prst="straightConnector1">
            <a:avLst/>
          </a:prstGeom>
          <a:noFill/>
          <a:ln w="9525">
            <a:solidFill>
              <a:srgbClr val="FFFF00"/>
            </a:solidFill>
            <a:round/>
            <a:headEnd/>
            <a:tailEnd/>
          </a:ln>
          <a:effectLst/>
        </p:spPr>
      </p:cxnSp>
      <p:cxnSp>
        <p:nvCxnSpPr>
          <p:cNvPr id="51216" name="AutoShape 16"/>
          <p:cNvCxnSpPr>
            <a:cxnSpLocks noChangeShapeType="1"/>
            <a:stCxn id="51202" idx="4"/>
            <a:endCxn id="51208"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51217" name="AutoShape 17"/>
          <p:cNvCxnSpPr>
            <a:cxnSpLocks noChangeShapeType="1"/>
            <a:stCxn id="51203" idx="3"/>
            <a:endCxn id="51206" idx="7"/>
          </p:cNvCxnSpPr>
          <p:nvPr/>
        </p:nvCxnSpPr>
        <p:spPr bwMode="auto">
          <a:xfrm flipH="1">
            <a:off x="2905125" y="2447925"/>
            <a:ext cx="514350" cy="590550"/>
          </a:xfrm>
          <a:prstGeom prst="straightConnector1">
            <a:avLst/>
          </a:prstGeom>
          <a:noFill/>
          <a:ln w="9525">
            <a:solidFill>
              <a:srgbClr val="FFFF00"/>
            </a:solidFill>
            <a:round/>
            <a:headEnd/>
            <a:tailEnd/>
          </a:ln>
          <a:effectLst/>
        </p:spPr>
      </p:cxnSp>
      <p:cxnSp>
        <p:nvCxnSpPr>
          <p:cNvPr id="51218" name="AutoShape 18"/>
          <p:cNvCxnSpPr>
            <a:cxnSpLocks noChangeShapeType="1"/>
            <a:stCxn id="51203" idx="4"/>
            <a:endCxn id="51209" idx="0"/>
          </p:cNvCxnSpPr>
          <p:nvPr/>
        </p:nvCxnSpPr>
        <p:spPr bwMode="auto">
          <a:xfrm flipH="1">
            <a:off x="3505200" y="2514600"/>
            <a:ext cx="76200" cy="533400"/>
          </a:xfrm>
          <a:prstGeom prst="straightConnector1">
            <a:avLst/>
          </a:prstGeom>
          <a:noFill/>
          <a:ln w="9525">
            <a:solidFill>
              <a:srgbClr val="FFFF00"/>
            </a:solidFill>
            <a:round/>
            <a:headEnd/>
            <a:tailEnd/>
          </a:ln>
          <a:effectLst/>
        </p:spPr>
      </p:cxnSp>
      <p:sp>
        <p:nvSpPr>
          <p:cNvPr id="51219"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51220" name="Oval 20"/>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1221" name="Oval 21"/>
          <p:cNvSpPr>
            <a:spLocks noChangeArrowheads="1"/>
          </p:cNvSpPr>
          <p:nvPr/>
        </p:nvSpPr>
        <p:spPr bwMode="auto">
          <a:xfrm>
            <a:off x="914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1222"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51223" name="AutoShape 23"/>
          <p:cNvCxnSpPr>
            <a:cxnSpLocks noChangeShapeType="1"/>
            <a:stCxn id="51208" idx="6"/>
            <a:endCxn id="51220"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51224" name="AutoShape 24"/>
          <p:cNvCxnSpPr>
            <a:cxnSpLocks noChangeShapeType="1"/>
            <a:stCxn id="51208" idx="2"/>
            <a:endCxn id="51221" idx="5"/>
          </p:cNvCxnSpPr>
          <p:nvPr/>
        </p:nvCxnSpPr>
        <p:spPr bwMode="auto">
          <a:xfrm flipH="1" flipV="1">
            <a:off x="1304925" y="5648325"/>
            <a:ext cx="600075" cy="295275"/>
          </a:xfrm>
          <a:prstGeom prst="straightConnector1">
            <a:avLst/>
          </a:prstGeom>
          <a:noFill/>
          <a:ln w="9525">
            <a:solidFill>
              <a:srgbClr val="FFFF00"/>
            </a:solidFill>
            <a:round/>
            <a:headEnd/>
            <a:tailEnd/>
          </a:ln>
          <a:effectLst/>
        </p:spPr>
      </p:cxnSp>
      <p:cxnSp>
        <p:nvCxnSpPr>
          <p:cNvPr id="51225" name="AutoShape 25"/>
          <p:cNvCxnSpPr>
            <a:cxnSpLocks noChangeShapeType="1"/>
            <a:stCxn id="51207" idx="1"/>
            <a:endCxn id="51222" idx="5"/>
          </p:cNvCxnSpPr>
          <p:nvPr/>
        </p:nvCxnSpPr>
        <p:spPr bwMode="auto">
          <a:xfrm flipH="1" flipV="1">
            <a:off x="542925" y="3286125"/>
            <a:ext cx="285750" cy="361950"/>
          </a:xfrm>
          <a:prstGeom prst="straightConnector1">
            <a:avLst/>
          </a:prstGeom>
          <a:noFill/>
          <a:ln w="9525">
            <a:solidFill>
              <a:srgbClr val="0000FF"/>
            </a:solidFill>
            <a:round/>
            <a:headEnd/>
            <a:tailEnd/>
          </a:ln>
          <a:effectLst/>
        </p:spPr>
      </p:cxnSp>
      <p:cxnSp>
        <p:nvCxnSpPr>
          <p:cNvPr id="51226" name="AutoShape 26"/>
          <p:cNvCxnSpPr>
            <a:cxnSpLocks noChangeShapeType="1"/>
            <a:stCxn id="51220" idx="1"/>
            <a:endCxn id="51210"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51227" name="AutoShape 27"/>
          <p:cNvCxnSpPr>
            <a:cxnSpLocks noChangeShapeType="1"/>
            <a:stCxn id="51209" idx="4"/>
            <a:endCxn id="51220"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51228" name="AutoShape 28"/>
          <p:cNvCxnSpPr>
            <a:cxnSpLocks noChangeShapeType="1"/>
            <a:stCxn id="51222" idx="7"/>
            <a:endCxn id="51202"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51229"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1</a:t>
            </a:r>
          </a:p>
        </p:txBody>
      </p:sp>
      <p:sp>
        <p:nvSpPr>
          <p:cNvPr id="51230"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51231"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51232"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51233"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51234"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51235"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51236"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51237"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51238"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51239"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51240"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6</a:t>
            </a:r>
          </a:p>
        </p:txBody>
      </p:sp>
      <p:sp>
        <p:nvSpPr>
          <p:cNvPr id="51241"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51242"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4</a:t>
            </a:r>
          </a:p>
        </p:txBody>
      </p:sp>
      <p:sp>
        <p:nvSpPr>
          <p:cNvPr id="51243"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51244"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51245"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51246"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51247"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51248"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51249"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51250"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51251"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51252"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51253"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51254" name="AutoShape 54"/>
          <p:cNvCxnSpPr>
            <a:cxnSpLocks noChangeShapeType="1"/>
            <a:stCxn id="51207" idx="4"/>
            <a:endCxn id="51221" idx="0"/>
          </p:cNvCxnSpPr>
          <p:nvPr/>
        </p:nvCxnSpPr>
        <p:spPr bwMode="auto">
          <a:xfrm>
            <a:off x="990600" y="4038600"/>
            <a:ext cx="152400" cy="1219200"/>
          </a:xfrm>
          <a:prstGeom prst="straightConnector1">
            <a:avLst/>
          </a:prstGeom>
          <a:noFill/>
          <a:ln w="9525">
            <a:solidFill>
              <a:srgbClr val="0000FF"/>
            </a:solidFill>
            <a:round/>
            <a:headEnd/>
            <a:tailEnd/>
          </a:ln>
          <a:effectLst/>
        </p:spPr>
      </p:cxnSp>
      <p:sp>
        <p:nvSpPr>
          <p:cNvPr id="51255" name="Text Box 56"/>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Round 1</a:t>
            </a:r>
          </a:p>
        </p:txBody>
      </p:sp>
      <p:sp>
        <p:nvSpPr>
          <p:cNvPr id="51256" name="Oval 71"/>
          <p:cNvSpPr>
            <a:spLocks noChangeAspect="1" noChangeArrowheads="1"/>
          </p:cNvSpPr>
          <p:nvPr/>
        </p:nvSpPr>
        <p:spPr bwMode="auto">
          <a:xfrm>
            <a:off x="6477000" y="21336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1257" name="Oval 76"/>
          <p:cNvSpPr>
            <a:spLocks noChangeArrowheads="1"/>
          </p:cNvSpPr>
          <p:nvPr/>
        </p:nvSpPr>
        <p:spPr bwMode="auto">
          <a:xfrm>
            <a:off x="5486400" y="3657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51258" name="Oval 77"/>
          <p:cNvSpPr>
            <a:spLocks noChangeArrowheads="1"/>
          </p:cNvSpPr>
          <p:nvPr/>
        </p:nvSpPr>
        <p:spPr bwMode="auto">
          <a:xfrm>
            <a:off x="6629400" y="5791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51259" name="AutoShape 80"/>
          <p:cNvCxnSpPr>
            <a:cxnSpLocks noChangeShapeType="1"/>
            <a:stCxn id="51256" idx="3"/>
            <a:endCxn id="51257" idx="7"/>
          </p:cNvCxnSpPr>
          <p:nvPr/>
        </p:nvCxnSpPr>
        <p:spPr bwMode="auto">
          <a:xfrm flipH="1">
            <a:off x="5876925" y="2524125"/>
            <a:ext cx="666750" cy="1200150"/>
          </a:xfrm>
          <a:prstGeom prst="straightConnector1">
            <a:avLst/>
          </a:prstGeom>
          <a:noFill/>
          <a:ln w="9525">
            <a:solidFill>
              <a:srgbClr val="0000FF"/>
            </a:solidFill>
            <a:round/>
            <a:headEnd/>
            <a:tailEnd/>
          </a:ln>
          <a:effectLst/>
        </p:spPr>
      </p:cxnSp>
      <p:cxnSp>
        <p:nvCxnSpPr>
          <p:cNvPr id="51260" name="AutoShape 81"/>
          <p:cNvCxnSpPr>
            <a:cxnSpLocks noChangeShapeType="1"/>
            <a:stCxn id="51257" idx="5"/>
            <a:endCxn id="51258" idx="1"/>
          </p:cNvCxnSpPr>
          <p:nvPr/>
        </p:nvCxnSpPr>
        <p:spPr bwMode="auto">
          <a:xfrm>
            <a:off x="5876925" y="4048125"/>
            <a:ext cx="819150" cy="1809750"/>
          </a:xfrm>
          <a:prstGeom prst="straightConnector1">
            <a:avLst/>
          </a:prstGeom>
          <a:noFill/>
          <a:ln w="9525">
            <a:solidFill>
              <a:srgbClr val="0000FF"/>
            </a:solidFill>
            <a:round/>
            <a:headEnd/>
            <a:tailEnd/>
          </a:ln>
          <a:effectLst/>
        </p:spPr>
      </p:cxnSp>
      <p:sp>
        <p:nvSpPr>
          <p:cNvPr id="51261" name="Oval 89"/>
          <p:cNvSpPr>
            <a:spLocks noChangeArrowheads="1"/>
          </p:cNvSpPr>
          <p:nvPr/>
        </p:nvSpPr>
        <p:spPr bwMode="auto">
          <a:xfrm>
            <a:off x="5638800" y="5334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1262" name="Oval 90"/>
          <p:cNvSpPr>
            <a:spLocks noChangeArrowheads="1"/>
          </p:cNvSpPr>
          <p:nvPr/>
        </p:nvSpPr>
        <p:spPr bwMode="auto">
          <a:xfrm>
            <a:off x="4876800" y="29718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51263" name="AutoShape 93"/>
          <p:cNvCxnSpPr>
            <a:cxnSpLocks noChangeShapeType="1"/>
            <a:stCxn id="51257" idx="1"/>
            <a:endCxn id="51262" idx="5"/>
          </p:cNvCxnSpPr>
          <p:nvPr/>
        </p:nvCxnSpPr>
        <p:spPr bwMode="auto">
          <a:xfrm flipH="1" flipV="1">
            <a:off x="5267325" y="3362325"/>
            <a:ext cx="285750" cy="361950"/>
          </a:xfrm>
          <a:prstGeom prst="straightConnector1">
            <a:avLst/>
          </a:prstGeom>
          <a:noFill/>
          <a:ln w="9525">
            <a:solidFill>
              <a:srgbClr val="0000FF"/>
            </a:solidFill>
            <a:round/>
            <a:headEnd/>
            <a:tailEnd/>
          </a:ln>
          <a:effectLst/>
        </p:spPr>
      </p:cxnSp>
      <p:sp>
        <p:nvSpPr>
          <p:cNvPr id="51264" name="Text Box 97"/>
          <p:cNvSpPr txBox="1">
            <a:spLocks noChangeArrowheads="1"/>
          </p:cNvSpPr>
          <p:nvPr/>
        </p:nvSpPr>
        <p:spPr bwMode="auto">
          <a:xfrm>
            <a:off x="5334000" y="32766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1</a:t>
            </a:r>
          </a:p>
        </p:txBody>
      </p:sp>
      <p:sp>
        <p:nvSpPr>
          <p:cNvPr id="51265" name="Text Box 107"/>
          <p:cNvSpPr txBox="1">
            <a:spLocks noChangeArrowheads="1"/>
          </p:cNvSpPr>
          <p:nvPr/>
        </p:nvSpPr>
        <p:spPr bwMode="auto">
          <a:xfrm>
            <a:off x="5486400" y="45720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51266" name="Text Box 108"/>
          <p:cNvSpPr txBox="1">
            <a:spLocks noChangeArrowheads="1"/>
          </p:cNvSpPr>
          <p:nvPr/>
        </p:nvSpPr>
        <p:spPr bwMode="auto">
          <a:xfrm>
            <a:off x="6172200" y="45720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6</a:t>
            </a:r>
          </a:p>
        </p:txBody>
      </p:sp>
      <p:sp>
        <p:nvSpPr>
          <p:cNvPr id="51267" name="Text Box 110"/>
          <p:cNvSpPr txBox="1">
            <a:spLocks noChangeArrowheads="1"/>
          </p:cNvSpPr>
          <p:nvPr/>
        </p:nvSpPr>
        <p:spPr bwMode="auto">
          <a:xfrm>
            <a:off x="6172200" y="30480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4</a:t>
            </a:r>
          </a:p>
        </p:txBody>
      </p:sp>
      <p:sp>
        <p:nvSpPr>
          <p:cNvPr id="51268" name="Text Box 112"/>
          <p:cNvSpPr txBox="1">
            <a:spLocks noChangeArrowheads="1"/>
          </p:cNvSpPr>
          <p:nvPr/>
        </p:nvSpPr>
        <p:spPr bwMode="auto">
          <a:xfrm>
            <a:off x="4953000" y="30480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51269" name="Text Box 113"/>
          <p:cNvSpPr txBox="1">
            <a:spLocks noChangeArrowheads="1"/>
          </p:cNvSpPr>
          <p:nvPr/>
        </p:nvSpPr>
        <p:spPr bwMode="auto">
          <a:xfrm>
            <a:off x="6553200" y="22098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51270" name="Text Box 115"/>
          <p:cNvSpPr txBox="1">
            <a:spLocks noChangeArrowheads="1"/>
          </p:cNvSpPr>
          <p:nvPr/>
        </p:nvSpPr>
        <p:spPr bwMode="auto">
          <a:xfrm>
            <a:off x="5562600" y="37338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51271" name="Text Box 119"/>
          <p:cNvSpPr txBox="1">
            <a:spLocks noChangeArrowheads="1"/>
          </p:cNvSpPr>
          <p:nvPr/>
        </p:nvSpPr>
        <p:spPr bwMode="auto">
          <a:xfrm>
            <a:off x="5715000" y="54102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51272" name="Text Box 121"/>
          <p:cNvSpPr txBox="1">
            <a:spLocks noChangeArrowheads="1"/>
          </p:cNvSpPr>
          <p:nvPr/>
        </p:nvSpPr>
        <p:spPr bwMode="auto">
          <a:xfrm>
            <a:off x="6705600" y="58674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51273" name="AutoShape 122"/>
          <p:cNvCxnSpPr>
            <a:cxnSpLocks noChangeShapeType="1"/>
            <a:stCxn id="51257" idx="4"/>
            <a:endCxn id="51261" idx="0"/>
          </p:cNvCxnSpPr>
          <p:nvPr/>
        </p:nvCxnSpPr>
        <p:spPr bwMode="auto">
          <a:xfrm>
            <a:off x="5715000" y="4114800"/>
            <a:ext cx="152400" cy="1219200"/>
          </a:xfrm>
          <a:prstGeom prst="straightConnector1">
            <a:avLst/>
          </a:prstGeom>
          <a:noFill/>
          <a:ln w="9525">
            <a:solidFill>
              <a:srgbClr val="0000FF"/>
            </a:solidFill>
            <a:round/>
            <a:headEnd/>
            <a:tailEnd/>
          </a:ln>
          <a:effectLst/>
        </p:spPr>
      </p:cxnSp>
      <p:sp>
        <p:nvSpPr>
          <p:cNvPr id="51274" name="Text Box 123"/>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Tree D</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Oval 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2227" name="Oval 3"/>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52228" name="AutoShape 4"/>
          <p:cNvCxnSpPr>
            <a:cxnSpLocks noChangeShapeType="1"/>
            <a:stCxn id="52226" idx="6"/>
            <a:endCxn id="52227"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52229"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52230" name="Oval 6"/>
          <p:cNvSpPr>
            <a:spLocks noChangeArrowheads="1"/>
          </p:cNvSpPr>
          <p:nvPr/>
        </p:nvSpPr>
        <p:spPr bwMode="auto">
          <a:xfrm>
            <a:off x="2514600" y="2971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2231" name="Oval 7"/>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52232" name="Oval 8"/>
          <p:cNvSpPr>
            <a:spLocks noChangeArrowheads="1"/>
          </p:cNvSpPr>
          <p:nvPr/>
        </p:nvSpPr>
        <p:spPr bwMode="auto">
          <a:xfrm>
            <a:off x="1905000" y="5715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2233" name="Oval 9"/>
          <p:cNvSpPr>
            <a:spLocks noChangeArrowheads="1"/>
          </p:cNvSpPr>
          <p:nvPr/>
        </p:nvSpPr>
        <p:spPr bwMode="auto">
          <a:xfrm>
            <a:off x="3276600" y="3048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2234" name="Oval 10"/>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52235" name="AutoShape 11"/>
          <p:cNvCxnSpPr>
            <a:cxnSpLocks noChangeShapeType="1"/>
            <a:stCxn id="52226" idx="3"/>
            <a:endCxn id="52231"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52236" name="AutoShape 12"/>
          <p:cNvCxnSpPr>
            <a:cxnSpLocks noChangeShapeType="1"/>
            <a:stCxn id="52231" idx="5"/>
            <a:endCxn id="52232"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52237" name="AutoShape 13"/>
          <p:cNvCxnSpPr>
            <a:cxnSpLocks noChangeShapeType="1"/>
            <a:stCxn id="52232" idx="7"/>
            <a:endCxn id="52234"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52238" name="AutoShape 14"/>
          <p:cNvCxnSpPr>
            <a:cxnSpLocks noChangeShapeType="1"/>
            <a:stCxn id="52233" idx="3"/>
            <a:endCxn id="52234"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52239" name="AutoShape 15"/>
          <p:cNvCxnSpPr>
            <a:cxnSpLocks noChangeShapeType="1"/>
            <a:stCxn id="52230" idx="4"/>
            <a:endCxn id="52234" idx="0"/>
          </p:cNvCxnSpPr>
          <p:nvPr/>
        </p:nvCxnSpPr>
        <p:spPr bwMode="auto">
          <a:xfrm>
            <a:off x="2743200" y="3429000"/>
            <a:ext cx="0" cy="609600"/>
          </a:xfrm>
          <a:prstGeom prst="straightConnector1">
            <a:avLst/>
          </a:prstGeom>
          <a:noFill/>
          <a:ln w="9525">
            <a:solidFill>
              <a:srgbClr val="FFFF00"/>
            </a:solidFill>
            <a:round/>
            <a:headEnd/>
            <a:tailEnd/>
          </a:ln>
          <a:effectLst/>
        </p:spPr>
      </p:cxnSp>
      <p:cxnSp>
        <p:nvCxnSpPr>
          <p:cNvPr id="52240" name="AutoShape 16"/>
          <p:cNvCxnSpPr>
            <a:cxnSpLocks noChangeShapeType="1"/>
            <a:stCxn id="52226" idx="4"/>
            <a:endCxn id="52232"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52241" name="AutoShape 17"/>
          <p:cNvCxnSpPr>
            <a:cxnSpLocks noChangeShapeType="1"/>
            <a:stCxn id="52227" idx="3"/>
            <a:endCxn id="52230" idx="7"/>
          </p:cNvCxnSpPr>
          <p:nvPr/>
        </p:nvCxnSpPr>
        <p:spPr bwMode="auto">
          <a:xfrm flipH="1">
            <a:off x="2905125" y="2447925"/>
            <a:ext cx="514350" cy="590550"/>
          </a:xfrm>
          <a:prstGeom prst="straightConnector1">
            <a:avLst/>
          </a:prstGeom>
          <a:noFill/>
          <a:ln w="9525">
            <a:solidFill>
              <a:srgbClr val="FFFF00"/>
            </a:solidFill>
            <a:round/>
            <a:headEnd/>
            <a:tailEnd/>
          </a:ln>
          <a:effectLst/>
        </p:spPr>
      </p:cxnSp>
      <p:cxnSp>
        <p:nvCxnSpPr>
          <p:cNvPr id="52242" name="AutoShape 18"/>
          <p:cNvCxnSpPr>
            <a:cxnSpLocks noChangeShapeType="1"/>
            <a:stCxn id="52227" idx="4"/>
            <a:endCxn id="52233" idx="0"/>
          </p:cNvCxnSpPr>
          <p:nvPr/>
        </p:nvCxnSpPr>
        <p:spPr bwMode="auto">
          <a:xfrm flipH="1">
            <a:off x="3505200" y="2514600"/>
            <a:ext cx="76200" cy="533400"/>
          </a:xfrm>
          <a:prstGeom prst="straightConnector1">
            <a:avLst/>
          </a:prstGeom>
          <a:noFill/>
          <a:ln w="9525">
            <a:solidFill>
              <a:srgbClr val="FFFF00"/>
            </a:solidFill>
            <a:round/>
            <a:headEnd/>
            <a:tailEnd/>
          </a:ln>
          <a:effectLst/>
        </p:spPr>
      </p:cxnSp>
      <p:sp>
        <p:nvSpPr>
          <p:cNvPr id="52243"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52244" name="Oval 20"/>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2245" name="Oval 21"/>
          <p:cNvSpPr>
            <a:spLocks noChangeArrowheads="1"/>
          </p:cNvSpPr>
          <p:nvPr/>
        </p:nvSpPr>
        <p:spPr bwMode="auto">
          <a:xfrm>
            <a:off x="914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2246" name="Oval 22"/>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52247" name="AutoShape 23"/>
          <p:cNvCxnSpPr>
            <a:cxnSpLocks noChangeShapeType="1"/>
            <a:stCxn id="52232" idx="6"/>
            <a:endCxn id="52244"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52248" name="AutoShape 24"/>
          <p:cNvCxnSpPr>
            <a:cxnSpLocks noChangeShapeType="1"/>
            <a:stCxn id="52232" idx="2"/>
            <a:endCxn id="52245" idx="5"/>
          </p:cNvCxnSpPr>
          <p:nvPr/>
        </p:nvCxnSpPr>
        <p:spPr bwMode="auto">
          <a:xfrm flipH="1" flipV="1">
            <a:off x="1304925" y="5648325"/>
            <a:ext cx="600075" cy="295275"/>
          </a:xfrm>
          <a:prstGeom prst="straightConnector1">
            <a:avLst/>
          </a:prstGeom>
          <a:noFill/>
          <a:ln w="9525">
            <a:solidFill>
              <a:srgbClr val="FFFF00"/>
            </a:solidFill>
            <a:round/>
            <a:headEnd/>
            <a:tailEnd/>
          </a:ln>
          <a:effectLst/>
        </p:spPr>
      </p:cxnSp>
      <p:cxnSp>
        <p:nvCxnSpPr>
          <p:cNvPr id="52249" name="AutoShape 25"/>
          <p:cNvCxnSpPr>
            <a:cxnSpLocks noChangeShapeType="1"/>
            <a:stCxn id="52231" idx="1"/>
            <a:endCxn id="52246"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52250" name="AutoShape 26"/>
          <p:cNvCxnSpPr>
            <a:cxnSpLocks noChangeShapeType="1"/>
            <a:stCxn id="52244" idx="1"/>
            <a:endCxn id="52234"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52251" name="AutoShape 27"/>
          <p:cNvCxnSpPr>
            <a:cxnSpLocks noChangeShapeType="1"/>
            <a:stCxn id="52233" idx="4"/>
            <a:endCxn id="52244"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52252" name="AutoShape 28"/>
          <p:cNvCxnSpPr>
            <a:cxnSpLocks noChangeShapeType="1"/>
            <a:stCxn id="52246" idx="7"/>
            <a:endCxn id="52226"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52253"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52254"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52255"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52256"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52257"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52258"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52259"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52260"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52261"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52262"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52263"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52264"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52265"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52266"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52267"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52268"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52269"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52270"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52271"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52272"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52273"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52274"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52275"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52276"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52277"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52278" name="AutoShape 54"/>
          <p:cNvCxnSpPr>
            <a:cxnSpLocks noChangeShapeType="1"/>
            <a:stCxn id="52231" idx="4"/>
            <a:endCxn id="52245"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52279" name="Text Box 56"/>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Round 1</a:t>
            </a:r>
          </a:p>
        </p:txBody>
      </p:sp>
      <p:sp>
        <p:nvSpPr>
          <p:cNvPr id="52280" name="Oval 57"/>
          <p:cNvSpPr>
            <a:spLocks noChangeAspect="1" noChangeArrowheads="1"/>
          </p:cNvSpPr>
          <p:nvPr/>
        </p:nvSpPr>
        <p:spPr bwMode="auto">
          <a:xfrm>
            <a:off x="6477000" y="21336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2281" name="Oval 58"/>
          <p:cNvSpPr>
            <a:spLocks noChangeArrowheads="1"/>
          </p:cNvSpPr>
          <p:nvPr/>
        </p:nvSpPr>
        <p:spPr bwMode="auto">
          <a:xfrm>
            <a:off x="5486400" y="3657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52282" name="Oval 59"/>
          <p:cNvSpPr>
            <a:spLocks noChangeArrowheads="1"/>
          </p:cNvSpPr>
          <p:nvPr/>
        </p:nvSpPr>
        <p:spPr bwMode="auto">
          <a:xfrm>
            <a:off x="6629400" y="5791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52283" name="AutoShape 60"/>
          <p:cNvCxnSpPr>
            <a:cxnSpLocks noChangeShapeType="1"/>
            <a:stCxn id="52280" idx="3"/>
            <a:endCxn id="52281" idx="7"/>
          </p:cNvCxnSpPr>
          <p:nvPr/>
        </p:nvCxnSpPr>
        <p:spPr bwMode="auto">
          <a:xfrm flipH="1">
            <a:off x="5876925" y="2524125"/>
            <a:ext cx="666750" cy="1200150"/>
          </a:xfrm>
          <a:prstGeom prst="straightConnector1">
            <a:avLst/>
          </a:prstGeom>
          <a:noFill/>
          <a:ln w="9525">
            <a:solidFill>
              <a:srgbClr val="FFFF00"/>
            </a:solidFill>
            <a:round/>
            <a:headEnd/>
            <a:tailEnd/>
          </a:ln>
          <a:effectLst/>
        </p:spPr>
      </p:cxnSp>
      <p:cxnSp>
        <p:nvCxnSpPr>
          <p:cNvPr id="52284" name="AutoShape 61"/>
          <p:cNvCxnSpPr>
            <a:cxnSpLocks noChangeShapeType="1"/>
            <a:stCxn id="52281" idx="5"/>
            <a:endCxn id="52282" idx="1"/>
          </p:cNvCxnSpPr>
          <p:nvPr/>
        </p:nvCxnSpPr>
        <p:spPr bwMode="auto">
          <a:xfrm>
            <a:off x="5876925" y="4048125"/>
            <a:ext cx="819150" cy="1809750"/>
          </a:xfrm>
          <a:prstGeom prst="straightConnector1">
            <a:avLst/>
          </a:prstGeom>
          <a:noFill/>
          <a:ln w="9525">
            <a:solidFill>
              <a:srgbClr val="FFFF00"/>
            </a:solidFill>
            <a:round/>
            <a:headEnd/>
            <a:tailEnd/>
          </a:ln>
          <a:effectLst/>
        </p:spPr>
      </p:cxnSp>
      <p:sp>
        <p:nvSpPr>
          <p:cNvPr id="52285" name="Oval 62"/>
          <p:cNvSpPr>
            <a:spLocks noChangeArrowheads="1"/>
          </p:cNvSpPr>
          <p:nvPr/>
        </p:nvSpPr>
        <p:spPr bwMode="auto">
          <a:xfrm>
            <a:off x="5638800" y="5334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2286" name="Oval 63"/>
          <p:cNvSpPr>
            <a:spLocks noChangeArrowheads="1"/>
          </p:cNvSpPr>
          <p:nvPr/>
        </p:nvSpPr>
        <p:spPr bwMode="auto">
          <a:xfrm>
            <a:off x="48768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52287" name="AutoShape 64"/>
          <p:cNvCxnSpPr>
            <a:cxnSpLocks noChangeShapeType="1"/>
            <a:stCxn id="52281" idx="1"/>
            <a:endCxn id="52286" idx="5"/>
          </p:cNvCxnSpPr>
          <p:nvPr/>
        </p:nvCxnSpPr>
        <p:spPr bwMode="auto">
          <a:xfrm flipH="1" flipV="1">
            <a:off x="5267325" y="3362325"/>
            <a:ext cx="285750" cy="361950"/>
          </a:xfrm>
          <a:prstGeom prst="straightConnector1">
            <a:avLst/>
          </a:prstGeom>
          <a:noFill/>
          <a:ln w="9525">
            <a:solidFill>
              <a:schemeClr val="tx1"/>
            </a:solidFill>
            <a:round/>
            <a:headEnd/>
            <a:tailEnd/>
          </a:ln>
          <a:effectLst/>
        </p:spPr>
      </p:cxnSp>
      <p:sp>
        <p:nvSpPr>
          <p:cNvPr id="52288" name="Text Box 65"/>
          <p:cNvSpPr txBox="1">
            <a:spLocks noChangeArrowheads="1"/>
          </p:cNvSpPr>
          <p:nvPr/>
        </p:nvSpPr>
        <p:spPr bwMode="auto">
          <a:xfrm>
            <a:off x="5334000" y="32766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52289" name="Text Box 66"/>
          <p:cNvSpPr txBox="1">
            <a:spLocks noChangeArrowheads="1"/>
          </p:cNvSpPr>
          <p:nvPr/>
        </p:nvSpPr>
        <p:spPr bwMode="auto">
          <a:xfrm>
            <a:off x="5486400" y="45720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52290" name="Text Box 67"/>
          <p:cNvSpPr txBox="1">
            <a:spLocks noChangeArrowheads="1"/>
          </p:cNvSpPr>
          <p:nvPr/>
        </p:nvSpPr>
        <p:spPr bwMode="auto">
          <a:xfrm>
            <a:off x="6172200" y="45720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52291" name="Text Box 68"/>
          <p:cNvSpPr txBox="1">
            <a:spLocks noChangeArrowheads="1"/>
          </p:cNvSpPr>
          <p:nvPr/>
        </p:nvSpPr>
        <p:spPr bwMode="auto">
          <a:xfrm>
            <a:off x="6172200" y="30480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52292" name="Text Box 69"/>
          <p:cNvSpPr txBox="1">
            <a:spLocks noChangeArrowheads="1"/>
          </p:cNvSpPr>
          <p:nvPr/>
        </p:nvSpPr>
        <p:spPr bwMode="auto">
          <a:xfrm>
            <a:off x="4953000" y="30480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52293" name="Text Box 70"/>
          <p:cNvSpPr txBox="1">
            <a:spLocks noChangeArrowheads="1"/>
          </p:cNvSpPr>
          <p:nvPr/>
        </p:nvSpPr>
        <p:spPr bwMode="auto">
          <a:xfrm>
            <a:off x="6553200" y="22098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52294" name="Text Box 71"/>
          <p:cNvSpPr txBox="1">
            <a:spLocks noChangeArrowheads="1"/>
          </p:cNvSpPr>
          <p:nvPr/>
        </p:nvSpPr>
        <p:spPr bwMode="auto">
          <a:xfrm>
            <a:off x="5562600" y="37338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52295" name="Text Box 72"/>
          <p:cNvSpPr txBox="1">
            <a:spLocks noChangeArrowheads="1"/>
          </p:cNvSpPr>
          <p:nvPr/>
        </p:nvSpPr>
        <p:spPr bwMode="auto">
          <a:xfrm>
            <a:off x="5715000" y="54102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52296" name="Text Box 73"/>
          <p:cNvSpPr txBox="1">
            <a:spLocks noChangeArrowheads="1"/>
          </p:cNvSpPr>
          <p:nvPr/>
        </p:nvSpPr>
        <p:spPr bwMode="auto">
          <a:xfrm>
            <a:off x="6705600" y="58674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52297" name="AutoShape 74"/>
          <p:cNvCxnSpPr>
            <a:cxnSpLocks noChangeShapeType="1"/>
            <a:stCxn id="52281" idx="4"/>
            <a:endCxn id="52285" idx="0"/>
          </p:cNvCxnSpPr>
          <p:nvPr/>
        </p:nvCxnSpPr>
        <p:spPr bwMode="auto">
          <a:xfrm>
            <a:off x="5715000" y="4114800"/>
            <a:ext cx="152400" cy="1219200"/>
          </a:xfrm>
          <a:prstGeom prst="straightConnector1">
            <a:avLst/>
          </a:prstGeom>
          <a:noFill/>
          <a:ln w="9525">
            <a:solidFill>
              <a:srgbClr val="FFFF00"/>
            </a:solidFill>
            <a:round/>
            <a:headEnd/>
            <a:tailEnd/>
          </a:ln>
          <a:effectLst/>
        </p:spPr>
      </p:cxnSp>
      <p:sp>
        <p:nvSpPr>
          <p:cNvPr id="52298" name="Text Box 75"/>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Edge D-A</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Oval 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3251" name="Oval 3"/>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53252" name="AutoShape 4"/>
          <p:cNvCxnSpPr>
            <a:cxnSpLocks noChangeShapeType="1"/>
            <a:stCxn id="53250" idx="6"/>
            <a:endCxn id="53251"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53253"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53254" name="Oval 6"/>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53255"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3256" name="Oval 8"/>
          <p:cNvSpPr>
            <a:spLocks noChangeArrowheads="1"/>
          </p:cNvSpPr>
          <p:nvPr/>
        </p:nvSpPr>
        <p:spPr bwMode="auto">
          <a:xfrm>
            <a:off x="1905000" y="5715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3257" name="Oval 9"/>
          <p:cNvSpPr>
            <a:spLocks noChangeArrowheads="1"/>
          </p:cNvSpPr>
          <p:nvPr/>
        </p:nvSpPr>
        <p:spPr bwMode="auto">
          <a:xfrm>
            <a:off x="3276600" y="3048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3258" name="Oval 10"/>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53259" name="AutoShape 11"/>
          <p:cNvCxnSpPr>
            <a:cxnSpLocks noChangeShapeType="1"/>
            <a:stCxn id="53250" idx="3"/>
            <a:endCxn id="53255"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53260" name="AutoShape 12"/>
          <p:cNvCxnSpPr>
            <a:cxnSpLocks noChangeShapeType="1"/>
            <a:stCxn id="53255" idx="5"/>
            <a:endCxn id="53256"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53261" name="AutoShape 13"/>
          <p:cNvCxnSpPr>
            <a:cxnSpLocks noChangeShapeType="1"/>
            <a:stCxn id="53256" idx="7"/>
            <a:endCxn id="53258"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53262" name="AutoShape 14"/>
          <p:cNvCxnSpPr>
            <a:cxnSpLocks noChangeShapeType="1"/>
            <a:stCxn id="53257" idx="3"/>
            <a:endCxn id="53258"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53263" name="AutoShape 15"/>
          <p:cNvCxnSpPr>
            <a:cxnSpLocks noChangeShapeType="1"/>
            <a:stCxn id="53254" idx="4"/>
            <a:endCxn id="53258" idx="0"/>
          </p:cNvCxnSpPr>
          <p:nvPr/>
        </p:nvCxnSpPr>
        <p:spPr bwMode="auto">
          <a:xfrm>
            <a:off x="2743200" y="3429000"/>
            <a:ext cx="0" cy="609600"/>
          </a:xfrm>
          <a:prstGeom prst="straightConnector1">
            <a:avLst/>
          </a:prstGeom>
          <a:noFill/>
          <a:ln w="9525">
            <a:solidFill>
              <a:srgbClr val="0000FF"/>
            </a:solidFill>
            <a:round/>
            <a:headEnd/>
            <a:tailEnd/>
          </a:ln>
          <a:effectLst/>
        </p:spPr>
      </p:cxnSp>
      <p:cxnSp>
        <p:nvCxnSpPr>
          <p:cNvPr id="53264" name="AutoShape 16"/>
          <p:cNvCxnSpPr>
            <a:cxnSpLocks noChangeShapeType="1"/>
            <a:stCxn id="53250" idx="4"/>
            <a:endCxn id="53256"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53265" name="AutoShape 17"/>
          <p:cNvCxnSpPr>
            <a:cxnSpLocks noChangeShapeType="1"/>
            <a:stCxn id="53251" idx="3"/>
            <a:endCxn id="53254" idx="7"/>
          </p:cNvCxnSpPr>
          <p:nvPr/>
        </p:nvCxnSpPr>
        <p:spPr bwMode="auto">
          <a:xfrm flipH="1">
            <a:off x="2905125" y="2447925"/>
            <a:ext cx="514350" cy="590550"/>
          </a:xfrm>
          <a:prstGeom prst="straightConnector1">
            <a:avLst/>
          </a:prstGeom>
          <a:noFill/>
          <a:ln w="9525">
            <a:solidFill>
              <a:srgbClr val="0000FF"/>
            </a:solidFill>
            <a:round/>
            <a:headEnd/>
            <a:tailEnd/>
          </a:ln>
          <a:effectLst/>
        </p:spPr>
      </p:cxnSp>
      <p:cxnSp>
        <p:nvCxnSpPr>
          <p:cNvPr id="53266" name="AutoShape 18"/>
          <p:cNvCxnSpPr>
            <a:cxnSpLocks noChangeShapeType="1"/>
            <a:stCxn id="53251" idx="4"/>
            <a:endCxn id="53257" idx="0"/>
          </p:cNvCxnSpPr>
          <p:nvPr/>
        </p:nvCxnSpPr>
        <p:spPr bwMode="auto">
          <a:xfrm flipH="1">
            <a:off x="3505200" y="2514600"/>
            <a:ext cx="76200" cy="533400"/>
          </a:xfrm>
          <a:prstGeom prst="straightConnector1">
            <a:avLst/>
          </a:prstGeom>
          <a:noFill/>
          <a:ln w="9525">
            <a:solidFill>
              <a:srgbClr val="FFFF00"/>
            </a:solidFill>
            <a:round/>
            <a:headEnd/>
            <a:tailEnd/>
          </a:ln>
          <a:effectLst/>
        </p:spPr>
      </p:cxnSp>
      <p:sp>
        <p:nvSpPr>
          <p:cNvPr id="53267"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53268" name="Oval 20"/>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3269" name="Oval 21"/>
          <p:cNvSpPr>
            <a:spLocks noChangeArrowheads="1"/>
          </p:cNvSpPr>
          <p:nvPr/>
        </p:nvSpPr>
        <p:spPr bwMode="auto">
          <a:xfrm>
            <a:off x="914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3270"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53271" name="AutoShape 23"/>
          <p:cNvCxnSpPr>
            <a:cxnSpLocks noChangeShapeType="1"/>
            <a:stCxn id="53256" idx="6"/>
            <a:endCxn id="53268"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53272" name="AutoShape 24"/>
          <p:cNvCxnSpPr>
            <a:cxnSpLocks noChangeShapeType="1"/>
            <a:stCxn id="53256" idx="2"/>
            <a:endCxn id="53269" idx="5"/>
          </p:cNvCxnSpPr>
          <p:nvPr/>
        </p:nvCxnSpPr>
        <p:spPr bwMode="auto">
          <a:xfrm flipH="1" flipV="1">
            <a:off x="1304925" y="5648325"/>
            <a:ext cx="600075" cy="295275"/>
          </a:xfrm>
          <a:prstGeom prst="straightConnector1">
            <a:avLst/>
          </a:prstGeom>
          <a:noFill/>
          <a:ln w="9525">
            <a:solidFill>
              <a:srgbClr val="FFFF00"/>
            </a:solidFill>
            <a:round/>
            <a:headEnd/>
            <a:tailEnd/>
          </a:ln>
          <a:effectLst/>
        </p:spPr>
      </p:cxnSp>
      <p:cxnSp>
        <p:nvCxnSpPr>
          <p:cNvPr id="53273" name="AutoShape 25"/>
          <p:cNvCxnSpPr>
            <a:cxnSpLocks noChangeShapeType="1"/>
            <a:stCxn id="53255" idx="1"/>
            <a:endCxn id="53270"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53274" name="AutoShape 26"/>
          <p:cNvCxnSpPr>
            <a:cxnSpLocks noChangeShapeType="1"/>
            <a:stCxn id="53268" idx="1"/>
            <a:endCxn id="53258"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53275" name="AutoShape 27"/>
          <p:cNvCxnSpPr>
            <a:cxnSpLocks noChangeShapeType="1"/>
            <a:stCxn id="53257" idx="4"/>
            <a:endCxn id="53268"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53276" name="AutoShape 28"/>
          <p:cNvCxnSpPr>
            <a:cxnSpLocks noChangeShapeType="1"/>
            <a:stCxn id="53270" idx="7"/>
            <a:endCxn id="53250"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53277"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53278"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2</a:t>
            </a:r>
          </a:p>
        </p:txBody>
      </p:sp>
      <p:sp>
        <p:nvSpPr>
          <p:cNvPr id="53279"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53280"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2</a:t>
            </a:r>
          </a:p>
        </p:txBody>
      </p:sp>
      <p:sp>
        <p:nvSpPr>
          <p:cNvPr id="53281"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53282"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53283"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53284"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53285"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53286"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53287"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53288"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53289"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53290"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53291"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53292"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53293"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53294"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53295"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53296"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53297"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53298"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53299"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53300"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53301"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53302" name="AutoShape 54"/>
          <p:cNvCxnSpPr>
            <a:cxnSpLocks noChangeShapeType="1"/>
            <a:stCxn id="53255" idx="4"/>
            <a:endCxn id="53269"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53303" name="Text Box 56"/>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Round 1</a:t>
            </a:r>
          </a:p>
        </p:txBody>
      </p:sp>
      <p:sp>
        <p:nvSpPr>
          <p:cNvPr id="53304" name="Oval 76"/>
          <p:cNvSpPr>
            <a:spLocks noChangeArrowheads="1"/>
          </p:cNvSpPr>
          <p:nvPr/>
        </p:nvSpPr>
        <p:spPr bwMode="auto">
          <a:xfrm>
            <a:off x="8077200" y="21336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3305" name="Oval 79"/>
          <p:cNvSpPr>
            <a:spLocks noChangeArrowheads="1"/>
          </p:cNvSpPr>
          <p:nvPr/>
        </p:nvSpPr>
        <p:spPr bwMode="auto">
          <a:xfrm>
            <a:off x="72390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53306" name="Oval 83"/>
          <p:cNvSpPr>
            <a:spLocks noChangeArrowheads="1"/>
          </p:cNvSpPr>
          <p:nvPr/>
        </p:nvSpPr>
        <p:spPr bwMode="auto">
          <a:xfrm>
            <a:off x="7239000" y="41148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53307" name="AutoShape 88"/>
          <p:cNvCxnSpPr>
            <a:cxnSpLocks noChangeShapeType="1"/>
            <a:stCxn id="53305" idx="4"/>
            <a:endCxn id="53306" idx="0"/>
          </p:cNvCxnSpPr>
          <p:nvPr/>
        </p:nvCxnSpPr>
        <p:spPr bwMode="auto">
          <a:xfrm>
            <a:off x="7467600" y="3505200"/>
            <a:ext cx="0" cy="609600"/>
          </a:xfrm>
          <a:prstGeom prst="straightConnector1">
            <a:avLst/>
          </a:prstGeom>
          <a:noFill/>
          <a:ln w="9525">
            <a:solidFill>
              <a:srgbClr val="0000FF"/>
            </a:solidFill>
            <a:round/>
            <a:headEnd/>
            <a:tailEnd/>
          </a:ln>
          <a:effectLst/>
        </p:spPr>
      </p:cxnSp>
      <p:cxnSp>
        <p:nvCxnSpPr>
          <p:cNvPr id="53308" name="AutoShape 90"/>
          <p:cNvCxnSpPr>
            <a:cxnSpLocks noChangeShapeType="1"/>
            <a:stCxn id="53304" idx="3"/>
            <a:endCxn id="53305" idx="7"/>
          </p:cNvCxnSpPr>
          <p:nvPr/>
        </p:nvCxnSpPr>
        <p:spPr bwMode="auto">
          <a:xfrm flipH="1">
            <a:off x="7629525" y="2524125"/>
            <a:ext cx="514350" cy="590550"/>
          </a:xfrm>
          <a:prstGeom prst="straightConnector1">
            <a:avLst/>
          </a:prstGeom>
          <a:noFill/>
          <a:ln w="9525">
            <a:solidFill>
              <a:srgbClr val="0000FF"/>
            </a:solidFill>
            <a:round/>
            <a:headEnd/>
            <a:tailEnd/>
          </a:ln>
          <a:effectLst/>
        </p:spPr>
      </p:cxnSp>
      <p:sp>
        <p:nvSpPr>
          <p:cNvPr id="53309" name="Text Box 102"/>
          <p:cNvSpPr txBox="1">
            <a:spLocks noChangeArrowheads="1"/>
          </p:cNvSpPr>
          <p:nvPr/>
        </p:nvSpPr>
        <p:spPr bwMode="auto">
          <a:xfrm>
            <a:off x="7162800" y="36576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2</a:t>
            </a:r>
          </a:p>
        </p:txBody>
      </p:sp>
      <p:sp>
        <p:nvSpPr>
          <p:cNvPr id="53310" name="Text Box 104"/>
          <p:cNvSpPr txBox="1">
            <a:spLocks noChangeArrowheads="1"/>
          </p:cNvSpPr>
          <p:nvPr/>
        </p:nvSpPr>
        <p:spPr bwMode="auto">
          <a:xfrm>
            <a:off x="7696200" y="2590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2</a:t>
            </a:r>
          </a:p>
        </p:txBody>
      </p:sp>
      <p:sp>
        <p:nvSpPr>
          <p:cNvPr id="53311" name="Text Box 118"/>
          <p:cNvSpPr txBox="1">
            <a:spLocks noChangeArrowheads="1"/>
          </p:cNvSpPr>
          <p:nvPr/>
        </p:nvSpPr>
        <p:spPr bwMode="auto">
          <a:xfrm>
            <a:off x="8153400" y="22098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53312" name="Text Box 120"/>
          <p:cNvSpPr txBox="1">
            <a:spLocks noChangeArrowheads="1"/>
          </p:cNvSpPr>
          <p:nvPr/>
        </p:nvSpPr>
        <p:spPr bwMode="auto">
          <a:xfrm>
            <a:off x="7315200" y="31242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53313" name="Text Box 122"/>
          <p:cNvSpPr txBox="1">
            <a:spLocks noChangeArrowheads="1"/>
          </p:cNvSpPr>
          <p:nvPr/>
        </p:nvSpPr>
        <p:spPr bwMode="auto">
          <a:xfrm>
            <a:off x="7315200" y="41910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53314" name="Text Box 127"/>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Tree E</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Oval 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4275" name="Oval 3"/>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54276" name="AutoShape 4"/>
          <p:cNvCxnSpPr>
            <a:cxnSpLocks noChangeShapeType="1"/>
            <a:stCxn id="54274" idx="6"/>
            <a:endCxn id="54275"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54277"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54278" name="Oval 6"/>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54279"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4280" name="Oval 8"/>
          <p:cNvSpPr>
            <a:spLocks noChangeArrowheads="1"/>
          </p:cNvSpPr>
          <p:nvPr/>
        </p:nvSpPr>
        <p:spPr bwMode="auto">
          <a:xfrm>
            <a:off x="1905000" y="5715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4281" name="Oval 9"/>
          <p:cNvSpPr>
            <a:spLocks noChangeArrowheads="1"/>
          </p:cNvSpPr>
          <p:nvPr/>
        </p:nvSpPr>
        <p:spPr bwMode="auto">
          <a:xfrm>
            <a:off x="3276600" y="3048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4282" name="Oval 10"/>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54283" name="AutoShape 11"/>
          <p:cNvCxnSpPr>
            <a:cxnSpLocks noChangeShapeType="1"/>
            <a:stCxn id="54274" idx="3"/>
            <a:endCxn id="54279"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54284" name="AutoShape 12"/>
          <p:cNvCxnSpPr>
            <a:cxnSpLocks noChangeShapeType="1"/>
            <a:stCxn id="54279" idx="5"/>
            <a:endCxn id="54280"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54285" name="AutoShape 13"/>
          <p:cNvCxnSpPr>
            <a:cxnSpLocks noChangeShapeType="1"/>
            <a:stCxn id="54280" idx="7"/>
            <a:endCxn id="54282"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54286" name="AutoShape 14"/>
          <p:cNvCxnSpPr>
            <a:cxnSpLocks noChangeShapeType="1"/>
            <a:stCxn id="54281" idx="3"/>
            <a:endCxn id="54282"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54287" name="AutoShape 15"/>
          <p:cNvCxnSpPr>
            <a:cxnSpLocks noChangeShapeType="1"/>
            <a:stCxn id="54278" idx="4"/>
            <a:endCxn id="54282" idx="0"/>
          </p:cNvCxnSpPr>
          <p:nvPr/>
        </p:nvCxnSpPr>
        <p:spPr bwMode="auto">
          <a:xfrm>
            <a:off x="2743200" y="3429000"/>
            <a:ext cx="0" cy="609600"/>
          </a:xfrm>
          <a:prstGeom prst="straightConnector1">
            <a:avLst/>
          </a:prstGeom>
          <a:noFill/>
          <a:ln w="9525">
            <a:solidFill>
              <a:srgbClr val="FFFF00"/>
            </a:solidFill>
            <a:round/>
            <a:headEnd/>
            <a:tailEnd/>
          </a:ln>
          <a:effectLst/>
        </p:spPr>
      </p:cxnSp>
      <p:cxnSp>
        <p:nvCxnSpPr>
          <p:cNvPr id="54288" name="AutoShape 16"/>
          <p:cNvCxnSpPr>
            <a:cxnSpLocks noChangeShapeType="1"/>
            <a:stCxn id="54274" idx="4"/>
            <a:endCxn id="54280"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54289" name="AutoShape 17"/>
          <p:cNvCxnSpPr>
            <a:cxnSpLocks noChangeShapeType="1"/>
            <a:stCxn id="54275" idx="3"/>
            <a:endCxn id="54278"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54290" name="AutoShape 18"/>
          <p:cNvCxnSpPr>
            <a:cxnSpLocks noChangeShapeType="1"/>
            <a:stCxn id="54275" idx="4"/>
            <a:endCxn id="54281" idx="0"/>
          </p:cNvCxnSpPr>
          <p:nvPr/>
        </p:nvCxnSpPr>
        <p:spPr bwMode="auto">
          <a:xfrm flipH="1">
            <a:off x="3505200" y="2514600"/>
            <a:ext cx="76200" cy="533400"/>
          </a:xfrm>
          <a:prstGeom prst="straightConnector1">
            <a:avLst/>
          </a:prstGeom>
          <a:noFill/>
          <a:ln w="9525">
            <a:solidFill>
              <a:srgbClr val="FFFF00"/>
            </a:solidFill>
            <a:round/>
            <a:headEnd/>
            <a:tailEnd/>
          </a:ln>
          <a:effectLst/>
        </p:spPr>
      </p:cxnSp>
      <p:sp>
        <p:nvSpPr>
          <p:cNvPr id="54291"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54292" name="Oval 20"/>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4293" name="Oval 21"/>
          <p:cNvSpPr>
            <a:spLocks noChangeArrowheads="1"/>
          </p:cNvSpPr>
          <p:nvPr/>
        </p:nvSpPr>
        <p:spPr bwMode="auto">
          <a:xfrm>
            <a:off x="914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4294"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54295" name="AutoShape 23"/>
          <p:cNvCxnSpPr>
            <a:cxnSpLocks noChangeShapeType="1"/>
            <a:stCxn id="54280" idx="6"/>
            <a:endCxn id="54292"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54296" name="AutoShape 24"/>
          <p:cNvCxnSpPr>
            <a:cxnSpLocks noChangeShapeType="1"/>
            <a:stCxn id="54280" idx="2"/>
            <a:endCxn id="54293" idx="5"/>
          </p:cNvCxnSpPr>
          <p:nvPr/>
        </p:nvCxnSpPr>
        <p:spPr bwMode="auto">
          <a:xfrm flipH="1" flipV="1">
            <a:off x="1304925" y="5648325"/>
            <a:ext cx="600075" cy="295275"/>
          </a:xfrm>
          <a:prstGeom prst="straightConnector1">
            <a:avLst/>
          </a:prstGeom>
          <a:noFill/>
          <a:ln w="9525">
            <a:solidFill>
              <a:srgbClr val="FFFF00"/>
            </a:solidFill>
            <a:round/>
            <a:headEnd/>
            <a:tailEnd/>
          </a:ln>
          <a:effectLst/>
        </p:spPr>
      </p:cxnSp>
      <p:cxnSp>
        <p:nvCxnSpPr>
          <p:cNvPr id="54297" name="AutoShape 25"/>
          <p:cNvCxnSpPr>
            <a:cxnSpLocks noChangeShapeType="1"/>
            <a:stCxn id="54279" idx="1"/>
            <a:endCxn id="54294"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54298" name="AutoShape 26"/>
          <p:cNvCxnSpPr>
            <a:cxnSpLocks noChangeShapeType="1"/>
            <a:stCxn id="54292" idx="1"/>
            <a:endCxn id="54282"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54299" name="AutoShape 27"/>
          <p:cNvCxnSpPr>
            <a:cxnSpLocks noChangeShapeType="1"/>
            <a:stCxn id="54281" idx="4"/>
            <a:endCxn id="54292"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54300" name="AutoShape 28"/>
          <p:cNvCxnSpPr>
            <a:cxnSpLocks noChangeShapeType="1"/>
            <a:stCxn id="54294" idx="7"/>
            <a:endCxn id="54274"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54301"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54302"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54303"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54304"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54305"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54306"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54307"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54308"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54309"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54310"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54311"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54312"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54313"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54314"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54315"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54316"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54317"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54318"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54319"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54320"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54321"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54322"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54323"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54324"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54325"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54326" name="AutoShape 54"/>
          <p:cNvCxnSpPr>
            <a:cxnSpLocks noChangeShapeType="1"/>
            <a:stCxn id="54279" idx="4"/>
            <a:endCxn id="54293"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54327" name="Text Box 56"/>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Round 1</a:t>
            </a:r>
          </a:p>
        </p:txBody>
      </p:sp>
      <p:sp>
        <p:nvSpPr>
          <p:cNvPr id="54328" name="Oval 57"/>
          <p:cNvSpPr>
            <a:spLocks noChangeArrowheads="1"/>
          </p:cNvSpPr>
          <p:nvPr/>
        </p:nvSpPr>
        <p:spPr bwMode="auto">
          <a:xfrm>
            <a:off x="8077200" y="2133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54329" name="Oval 58"/>
          <p:cNvSpPr>
            <a:spLocks noChangeArrowheads="1"/>
          </p:cNvSpPr>
          <p:nvPr/>
        </p:nvSpPr>
        <p:spPr bwMode="auto">
          <a:xfrm>
            <a:off x="72390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54330" name="Oval 59"/>
          <p:cNvSpPr>
            <a:spLocks noChangeArrowheads="1"/>
          </p:cNvSpPr>
          <p:nvPr/>
        </p:nvSpPr>
        <p:spPr bwMode="auto">
          <a:xfrm>
            <a:off x="7239000" y="41148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54331" name="AutoShape 60"/>
          <p:cNvCxnSpPr>
            <a:cxnSpLocks noChangeShapeType="1"/>
            <a:stCxn id="54329" idx="4"/>
            <a:endCxn id="54330" idx="0"/>
          </p:cNvCxnSpPr>
          <p:nvPr/>
        </p:nvCxnSpPr>
        <p:spPr bwMode="auto">
          <a:xfrm>
            <a:off x="7467600" y="3505200"/>
            <a:ext cx="0" cy="609600"/>
          </a:xfrm>
          <a:prstGeom prst="straightConnector1">
            <a:avLst/>
          </a:prstGeom>
          <a:noFill/>
          <a:ln w="9525">
            <a:solidFill>
              <a:srgbClr val="FFFF00"/>
            </a:solidFill>
            <a:round/>
            <a:headEnd/>
            <a:tailEnd/>
          </a:ln>
          <a:effectLst/>
        </p:spPr>
      </p:cxnSp>
      <p:cxnSp>
        <p:nvCxnSpPr>
          <p:cNvPr id="54332" name="AutoShape 61"/>
          <p:cNvCxnSpPr>
            <a:cxnSpLocks noChangeShapeType="1"/>
            <a:stCxn id="54328" idx="3"/>
            <a:endCxn id="54329" idx="7"/>
          </p:cNvCxnSpPr>
          <p:nvPr/>
        </p:nvCxnSpPr>
        <p:spPr bwMode="auto">
          <a:xfrm flipH="1">
            <a:off x="7629525" y="2524125"/>
            <a:ext cx="514350" cy="590550"/>
          </a:xfrm>
          <a:prstGeom prst="straightConnector1">
            <a:avLst/>
          </a:prstGeom>
          <a:noFill/>
          <a:ln w="9525">
            <a:solidFill>
              <a:schemeClr val="tx1"/>
            </a:solidFill>
            <a:round/>
            <a:headEnd/>
            <a:tailEnd/>
          </a:ln>
          <a:effectLst/>
        </p:spPr>
      </p:cxnSp>
      <p:sp>
        <p:nvSpPr>
          <p:cNvPr id="54333" name="Text Box 62"/>
          <p:cNvSpPr txBox="1">
            <a:spLocks noChangeArrowheads="1"/>
          </p:cNvSpPr>
          <p:nvPr/>
        </p:nvSpPr>
        <p:spPr bwMode="auto">
          <a:xfrm>
            <a:off x="7162800" y="3657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54334" name="Text Box 63"/>
          <p:cNvSpPr txBox="1">
            <a:spLocks noChangeArrowheads="1"/>
          </p:cNvSpPr>
          <p:nvPr/>
        </p:nvSpPr>
        <p:spPr bwMode="auto">
          <a:xfrm>
            <a:off x="7696200" y="25908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54335" name="Text Box 64"/>
          <p:cNvSpPr txBox="1">
            <a:spLocks noChangeArrowheads="1"/>
          </p:cNvSpPr>
          <p:nvPr/>
        </p:nvSpPr>
        <p:spPr bwMode="auto">
          <a:xfrm>
            <a:off x="8153400" y="22098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54336" name="Text Box 65"/>
          <p:cNvSpPr txBox="1">
            <a:spLocks noChangeArrowheads="1"/>
          </p:cNvSpPr>
          <p:nvPr/>
        </p:nvSpPr>
        <p:spPr bwMode="auto">
          <a:xfrm>
            <a:off x="7315200" y="31242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54337" name="Text Box 66"/>
          <p:cNvSpPr txBox="1">
            <a:spLocks noChangeArrowheads="1"/>
          </p:cNvSpPr>
          <p:nvPr/>
        </p:nvSpPr>
        <p:spPr bwMode="auto">
          <a:xfrm>
            <a:off x="7315200" y="41910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54338" name="Text Box 68"/>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Edge E-C</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Oval 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5299" name="Oval 3"/>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55300" name="AutoShape 4"/>
          <p:cNvCxnSpPr>
            <a:cxnSpLocks noChangeShapeType="1"/>
            <a:stCxn id="55298" idx="6"/>
            <a:endCxn id="55299"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55301"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55302" name="Oval 6"/>
          <p:cNvSpPr>
            <a:spLocks noChangeArrowheads="1"/>
          </p:cNvSpPr>
          <p:nvPr/>
        </p:nvSpPr>
        <p:spPr bwMode="auto">
          <a:xfrm>
            <a:off x="2514600" y="2971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5303"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5304" name="Oval 8"/>
          <p:cNvSpPr>
            <a:spLocks noChangeArrowheads="1"/>
          </p:cNvSpPr>
          <p:nvPr/>
        </p:nvSpPr>
        <p:spPr bwMode="auto">
          <a:xfrm>
            <a:off x="1905000" y="5715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5305" name="Oval 9"/>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55306" name="Oval 10"/>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55307" name="AutoShape 11"/>
          <p:cNvCxnSpPr>
            <a:cxnSpLocks noChangeShapeType="1"/>
            <a:stCxn id="55298" idx="3"/>
            <a:endCxn id="55303"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55308" name="AutoShape 12"/>
          <p:cNvCxnSpPr>
            <a:cxnSpLocks noChangeShapeType="1"/>
            <a:stCxn id="55303" idx="5"/>
            <a:endCxn id="55304"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55309" name="AutoShape 13"/>
          <p:cNvCxnSpPr>
            <a:cxnSpLocks noChangeShapeType="1"/>
            <a:stCxn id="55304" idx="7"/>
            <a:endCxn id="55306"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55310" name="AutoShape 14"/>
          <p:cNvCxnSpPr>
            <a:cxnSpLocks noChangeShapeType="1"/>
            <a:stCxn id="55305" idx="3"/>
            <a:endCxn id="55306" idx="7"/>
          </p:cNvCxnSpPr>
          <p:nvPr/>
        </p:nvCxnSpPr>
        <p:spPr bwMode="auto">
          <a:xfrm flipH="1">
            <a:off x="2905125" y="3438525"/>
            <a:ext cx="438150" cy="666750"/>
          </a:xfrm>
          <a:prstGeom prst="straightConnector1">
            <a:avLst/>
          </a:prstGeom>
          <a:noFill/>
          <a:ln w="9525">
            <a:solidFill>
              <a:srgbClr val="0000FF"/>
            </a:solidFill>
            <a:round/>
            <a:headEnd/>
            <a:tailEnd/>
          </a:ln>
          <a:effectLst/>
        </p:spPr>
      </p:cxnSp>
      <p:cxnSp>
        <p:nvCxnSpPr>
          <p:cNvPr id="55311" name="AutoShape 15"/>
          <p:cNvCxnSpPr>
            <a:cxnSpLocks noChangeShapeType="1"/>
            <a:stCxn id="55302" idx="4"/>
            <a:endCxn id="55306" idx="0"/>
          </p:cNvCxnSpPr>
          <p:nvPr/>
        </p:nvCxnSpPr>
        <p:spPr bwMode="auto">
          <a:xfrm>
            <a:off x="2743200" y="3429000"/>
            <a:ext cx="0" cy="609600"/>
          </a:xfrm>
          <a:prstGeom prst="straightConnector1">
            <a:avLst/>
          </a:prstGeom>
          <a:noFill/>
          <a:ln w="9525">
            <a:solidFill>
              <a:srgbClr val="FFFF00"/>
            </a:solidFill>
            <a:round/>
            <a:headEnd/>
            <a:tailEnd/>
          </a:ln>
          <a:effectLst/>
        </p:spPr>
      </p:cxnSp>
      <p:cxnSp>
        <p:nvCxnSpPr>
          <p:cNvPr id="55312" name="AutoShape 16"/>
          <p:cNvCxnSpPr>
            <a:cxnSpLocks noChangeShapeType="1"/>
            <a:stCxn id="55298" idx="4"/>
            <a:endCxn id="55304"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55313" name="AutoShape 17"/>
          <p:cNvCxnSpPr>
            <a:cxnSpLocks noChangeShapeType="1"/>
            <a:stCxn id="55299" idx="3"/>
            <a:endCxn id="55302" idx="7"/>
          </p:cNvCxnSpPr>
          <p:nvPr/>
        </p:nvCxnSpPr>
        <p:spPr bwMode="auto">
          <a:xfrm flipH="1">
            <a:off x="2905125" y="2447925"/>
            <a:ext cx="514350" cy="590550"/>
          </a:xfrm>
          <a:prstGeom prst="straightConnector1">
            <a:avLst/>
          </a:prstGeom>
          <a:noFill/>
          <a:ln w="9525">
            <a:solidFill>
              <a:srgbClr val="FFFF00"/>
            </a:solidFill>
            <a:round/>
            <a:headEnd/>
            <a:tailEnd/>
          </a:ln>
          <a:effectLst/>
        </p:spPr>
      </p:cxnSp>
      <p:cxnSp>
        <p:nvCxnSpPr>
          <p:cNvPr id="55314" name="AutoShape 18"/>
          <p:cNvCxnSpPr>
            <a:cxnSpLocks noChangeShapeType="1"/>
            <a:stCxn id="55299" idx="4"/>
            <a:endCxn id="55305" idx="0"/>
          </p:cNvCxnSpPr>
          <p:nvPr/>
        </p:nvCxnSpPr>
        <p:spPr bwMode="auto">
          <a:xfrm flipH="1">
            <a:off x="3505200" y="2514600"/>
            <a:ext cx="76200" cy="533400"/>
          </a:xfrm>
          <a:prstGeom prst="straightConnector1">
            <a:avLst/>
          </a:prstGeom>
          <a:noFill/>
          <a:ln w="9525">
            <a:solidFill>
              <a:srgbClr val="0000FF"/>
            </a:solidFill>
            <a:round/>
            <a:headEnd/>
            <a:tailEnd/>
          </a:ln>
          <a:effectLst/>
        </p:spPr>
      </p:cxnSp>
      <p:sp>
        <p:nvSpPr>
          <p:cNvPr id="55315"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55316" name="Oval 20"/>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5317" name="Oval 21"/>
          <p:cNvSpPr>
            <a:spLocks noChangeArrowheads="1"/>
          </p:cNvSpPr>
          <p:nvPr/>
        </p:nvSpPr>
        <p:spPr bwMode="auto">
          <a:xfrm>
            <a:off x="914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5318"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55319" name="AutoShape 23"/>
          <p:cNvCxnSpPr>
            <a:cxnSpLocks noChangeShapeType="1"/>
            <a:stCxn id="55304" idx="6"/>
            <a:endCxn id="55316"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55320" name="AutoShape 24"/>
          <p:cNvCxnSpPr>
            <a:cxnSpLocks noChangeShapeType="1"/>
            <a:stCxn id="55304" idx="2"/>
            <a:endCxn id="55317" idx="5"/>
          </p:cNvCxnSpPr>
          <p:nvPr/>
        </p:nvCxnSpPr>
        <p:spPr bwMode="auto">
          <a:xfrm flipH="1" flipV="1">
            <a:off x="1304925" y="5648325"/>
            <a:ext cx="600075" cy="295275"/>
          </a:xfrm>
          <a:prstGeom prst="straightConnector1">
            <a:avLst/>
          </a:prstGeom>
          <a:noFill/>
          <a:ln w="9525">
            <a:solidFill>
              <a:srgbClr val="FFFF00"/>
            </a:solidFill>
            <a:round/>
            <a:headEnd/>
            <a:tailEnd/>
          </a:ln>
          <a:effectLst/>
        </p:spPr>
      </p:cxnSp>
      <p:cxnSp>
        <p:nvCxnSpPr>
          <p:cNvPr id="55321" name="AutoShape 25"/>
          <p:cNvCxnSpPr>
            <a:cxnSpLocks noChangeShapeType="1"/>
            <a:stCxn id="55303" idx="1"/>
            <a:endCxn id="55318"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55322" name="AutoShape 26"/>
          <p:cNvCxnSpPr>
            <a:cxnSpLocks noChangeShapeType="1"/>
            <a:stCxn id="55316" idx="1"/>
            <a:endCxn id="55306"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55323" name="AutoShape 27"/>
          <p:cNvCxnSpPr>
            <a:cxnSpLocks noChangeShapeType="1"/>
            <a:stCxn id="55305" idx="4"/>
            <a:endCxn id="55316" idx="0"/>
          </p:cNvCxnSpPr>
          <p:nvPr/>
        </p:nvCxnSpPr>
        <p:spPr bwMode="auto">
          <a:xfrm>
            <a:off x="3505200" y="3505200"/>
            <a:ext cx="0" cy="1524000"/>
          </a:xfrm>
          <a:prstGeom prst="straightConnector1">
            <a:avLst/>
          </a:prstGeom>
          <a:noFill/>
          <a:ln w="9525">
            <a:solidFill>
              <a:srgbClr val="0000FF"/>
            </a:solidFill>
            <a:round/>
            <a:headEnd/>
            <a:tailEnd/>
          </a:ln>
          <a:effectLst/>
        </p:spPr>
      </p:cxnSp>
      <p:cxnSp>
        <p:nvCxnSpPr>
          <p:cNvPr id="55324" name="AutoShape 28"/>
          <p:cNvCxnSpPr>
            <a:cxnSpLocks noChangeShapeType="1"/>
            <a:stCxn id="55318" idx="7"/>
            <a:endCxn id="55298"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55325"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55326"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55327"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3</a:t>
            </a:r>
          </a:p>
        </p:txBody>
      </p:sp>
      <p:sp>
        <p:nvSpPr>
          <p:cNvPr id="55328"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55329"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1</a:t>
            </a:r>
          </a:p>
        </p:txBody>
      </p:sp>
      <p:sp>
        <p:nvSpPr>
          <p:cNvPr id="55330"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55331"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55332"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55333"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55334"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55335"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55336"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55337"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55338"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55339"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55340"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55341"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55342"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55343"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55344"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55345"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55346"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55347"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55348"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55349"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55350" name="AutoShape 54"/>
          <p:cNvCxnSpPr>
            <a:cxnSpLocks noChangeShapeType="1"/>
            <a:stCxn id="55303" idx="4"/>
            <a:endCxn id="55317"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55351" name="Text Box 56"/>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Round 1</a:t>
            </a:r>
          </a:p>
        </p:txBody>
      </p:sp>
      <p:sp>
        <p:nvSpPr>
          <p:cNvPr id="55352" name="Oval 69"/>
          <p:cNvSpPr>
            <a:spLocks noChangeArrowheads="1"/>
          </p:cNvSpPr>
          <p:nvPr/>
        </p:nvSpPr>
        <p:spPr bwMode="auto">
          <a:xfrm>
            <a:off x="8077200" y="21336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5353" name="Oval 75"/>
          <p:cNvSpPr>
            <a:spLocks noChangeArrowheads="1"/>
          </p:cNvSpPr>
          <p:nvPr/>
        </p:nvSpPr>
        <p:spPr bwMode="auto">
          <a:xfrm>
            <a:off x="8001000" y="3124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55354" name="Oval 76"/>
          <p:cNvSpPr>
            <a:spLocks noChangeArrowheads="1"/>
          </p:cNvSpPr>
          <p:nvPr/>
        </p:nvSpPr>
        <p:spPr bwMode="auto">
          <a:xfrm>
            <a:off x="7239000" y="41148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55355" name="AutoShape 80"/>
          <p:cNvCxnSpPr>
            <a:cxnSpLocks noChangeShapeType="1"/>
            <a:stCxn id="55353" idx="3"/>
            <a:endCxn id="55354" idx="7"/>
          </p:cNvCxnSpPr>
          <p:nvPr/>
        </p:nvCxnSpPr>
        <p:spPr bwMode="auto">
          <a:xfrm flipH="1">
            <a:off x="7629525" y="3514725"/>
            <a:ext cx="438150" cy="666750"/>
          </a:xfrm>
          <a:prstGeom prst="straightConnector1">
            <a:avLst/>
          </a:prstGeom>
          <a:noFill/>
          <a:ln w="9525">
            <a:solidFill>
              <a:srgbClr val="0000FF"/>
            </a:solidFill>
            <a:round/>
            <a:headEnd/>
            <a:tailEnd/>
          </a:ln>
          <a:effectLst/>
        </p:spPr>
      </p:cxnSp>
      <p:cxnSp>
        <p:nvCxnSpPr>
          <p:cNvPr id="55356" name="AutoShape 84"/>
          <p:cNvCxnSpPr>
            <a:cxnSpLocks noChangeShapeType="1"/>
            <a:stCxn id="55352" idx="4"/>
            <a:endCxn id="55353" idx="0"/>
          </p:cNvCxnSpPr>
          <p:nvPr/>
        </p:nvCxnSpPr>
        <p:spPr bwMode="auto">
          <a:xfrm flipH="1">
            <a:off x="8229600" y="2590800"/>
            <a:ext cx="76200" cy="533400"/>
          </a:xfrm>
          <a:prstGeom prst="straightConnector1">
            <a:avLst/>
          </a:prstGeom>
          <a:noFill/>
          <a:ln w="9525">
            <a:solidFill>
              <a:srgbClr val="0000FF"/>
            </a:solidFill>
            <a:round/>
            <a:headEnd/>
            <a:tailEnd/>
          </a:ln>
          <a:effectLst/>
        </p:spPr>
      </p:cxnSp>
      <p:sp>
        <p:nvSpPr>
          <p:cNvPr id="55357" name="Oval 85"/>
          <p:cNvSpPr>
            <a:spLocks noChangeArrowheads="1"/>
          </p:cNvSpPr>
          <p:nvPr/>
        </p:nvSpPr>
        <p:spPr bwMode="auto">
          <a:xfrm>
            <a:off x="8001000" y="510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55358" name="AutoShape 92"/>
          <p:cNvCxnSpPr>
            <a:cxnSpLocks noChangeShapeType="1"/>
            <a:stCxn id="55353" idx="4"/>
            <a:endCxn id="55357" idx="0"/>
          </p:cNvCxnSpPr>
          <p:nvPr/>
        </p:nvCxnSpPr>
        <p:spPr bwMode="auto">
          <a:xfrm>
            <a:off x="8229600" y="3581400"/>
            <a:ext cx="0" cy="1524000"/>
          </a:xfrm>
          <a:prstGeom prst="straightConnector1">
            <a:avLst/>
          </a:prstGeom>
          <a:noFill/>
          <a:ln w="9525">
            <a:solidFill>
              <a:srgbClr val="0000FF"/>
            </a:solidFill>
            <a:round/>
            <a:headEnd/>
            <a:tailEnd/>
          </a:ln>
          <a:effectLst/>
        </p:spPr>
      </p:cxnSp>
      <p:sp>
        <p:nvSpPr>
          <p:cNvPr id="55359" name="Text Box 96"/>
          <p:cNvSpPr txBox="1">
            <a:spLocks noChangeArrowheads="1"/>
          </p:cNvSpPr>
          <p:nvPr/>
        </p:nvSpPr>
        <p:spPr bwMode="auto">
          <a:xfrm>
            <a:off x="7772400" y="3733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3</a:t>
            </a:r>
          </a:p>
        </p:txBody>
      </p:sp>
      <p:sp>
        <p:nvSpPr>
          <p:cNvPr id="55360" name="Text Box 98"/>
          <p:cNvSpPr txBox="1">
            <a:spLocks noChangeArrowheads="1"/>
          </p:cNvSpPr>
          <p:nvPr/>
        </p:nvSpPr>
        <p:spPr bwMode="auto">
          <a:xfrm>
            <a:off x="8305800" y="26670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1</a:t>
            </a:r>
          </a:p>
        </p:txBody>
      </p:sp>
      <p:sp>
        <p:nvSpPr>
          <p:cNvPr id="55361" name="Text Box 100"/>
          <p:cNvSpPr txBox="1">
            <a:spLocks noChangeArrowheads="1"/>
          </p:cNvSpPr>
          <p:nvPr/>
        </p:nvSpPr>
        <p:spPr bwMode="auto">
          <a:xfrm>
            <a:off x="8229600" y="4114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55362" name="Text Box 111"/>
          <p:cNvSpPr txBox="1">
            <a:spLocks noChangeArrowheads="1"/>
          </p:cNvSpPr>
          <p:nvPr/>
        </p:nvSpPr>
        <p:spPr bwMode="auto">
          <a:xfrm>
            <a:off x="8153400" y="22098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55363" name="Text Box 114"/>
          <p:cNvSpPr txBox="1">
            <a:spLocks noChangeArrowheads="1"/>
          </p:cNvSpPr>
          <p:nvPr/>
        </p:nvSpPr>
        <p:spPr bwMode="auto">
          <a:xfrm>
            <a:off x="8077200" y="3200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55364" name="Text Box 115"/>
          <p:cNvSpPr txBox="1">
            <a:spLocks noChangeArrowheads="1"/>
          </p:cNvSpPr>
          <p:nvPr/>
        </p:nvSpPr>
        <p:spPr bwMode="auto">
          <a:xfrm>
            <a:off x="7315200" y="41910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55365" name="Text Box 117"/>
          <p:cNvSpPr txBox="1">
            <a:spLocks noChangeArrowheads="1"/>
          </p:cNvSpPr>
          <p:nvPr/>
        </p:nvSpPr>
        <p:spPr bwMode="auto">
          <a:xfrm>
            <a:off x="8077200" y="51816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55366" name="Text Box 120"/>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Tree F</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Oval 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6323" name="Oval 3"/>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56324" name="AutoShape 4"/>
          <p:cNvCxnSpPr>
            <a:cxnSpLocks noChangeShapeType="1"/>
            <a:stCxn id="56322" idx="6"/>
            <a:endCxn id="56323"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56325"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56326" name="Oval 6"/>
          <p:cNvSpPr>
            <a:spLocks noChangeArrowheads="1"/>
          </p:cNvSpPr>
          <p:nvPr/>
        </p:nvSpPr>
        <p:spPr bwMode="auto">
          <a:xfrm>
            <a:off x="2514600" y="2971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6327"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6328" name="Oval 8"/>
          <p:cNvSpPr>
            <a:spLocks noChangeArrowheads="1"/>
          </p:cNvSpPr>
          <p:nvPr/>
        </p:nvSpPr>
        <p:spPr bwMode="auto">
          <a:xfrm>
            <a:off x="1905000" y="5715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6329" name="Oval 9"/>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56330" name="Oval 10"/>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56331" name="AutoShape 11"/>
          <p:cNvCxnSpPr>
            <a:cxnSpLocks noChangeShapeType="1"/>
            <a:stCxn id="56322" idx="3"/>
            <a:endCxn id="56327"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56332" name="AutoShape 12"/>
          <p:cNvCxnSpPr>
            <a:cxnSpLocks noChangeShapeType="1"/>
            <a:stCxn id="56327" idx="5"/>
            <a:endCxn id="56328"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56333" name="AutoShape 13"/>
          <p:cNvCxnSpPr>
            <a:cxnSpLocks noChangeShapeType="1"/>
            <a:stCxn id="56328" idx="7"/>
            <a:endCxn id="56330"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56334" name="AutoShape 14"/>
          <p:cNvCxnSpPr>
            <a:cxnSpLocks noChangeShapeType="1"/>
            <a:stCxn id="56329" idx="3"/>
            <a:endCxn id="56330"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56335" name="AutoShape 15"/>
          <p:cNvCxnSpPr>
            <a:cxnSpLocks noChangeShapeType="1"/>
            <a:stCxn id="56326" idx="4"/>
            <a:endCxn id="56330" idx="0"/>
          </p:cNvCxnSpPr>
          <p:nvPr/>
        </p:nvCxnSpPr>
        <p:spPr bwMode="auto">
          <a:xfrm>
            <a:off x="2743200" y="3429000"/>
            <a:ext cx="0" cy="609600"/>
          </a:xfrm>
          <a:prstGeom prst="straightConnector1">
            <a:avLst/>
          </a:prstGeom>
          <a:noFill/>
          <a:ln w="9525">
            <a:solidFill>
              <a:srgbClr val="FFFF00"/>
            </a:solidFill>
            <a:round/>
            <a:headEnd/>
            <a:tailEnd/>
          </a:ln>
          <a:effectLst/>
        </p:spPr>
      </p:cxnSp>
      <p:cxnSp>
        <p:nvCxnSpPr>
          <p:cNvPr id="56336" name="AutoShape 16"/>
          <p:cNvCxnSpPr>
            <a:cxnSpLocks noChangeShapeType="1"/>
            <a:stCxn id="56322" idx="4"/>
            <a:endCxn id="56328"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56337" name="AutoShape 17"/>
          <p:cNvCxnSpPr>
            <a:cxnSpLocks noChangeShapeType="1"/>
            <a:stCxn id="56323" idx="3"/>
            <a:endCxn id="56326" idx="7"/>
          </p:cNvCxnSpPr>
          <p:nvPr/>
        </p:nvCxnSpPr>
        <p:spPr bwMode="auto">
          <a:xfrm flipH="1">
            <a:off x="2905125" y="2447925"/>
            <a:ext cx="514350" cy="590550"/>
          </a:xfrm>
          <a:prstGeom prst="straightConnector1">
            <a:avLst/>
          </a:prstGeom>
          <a:noFill/>
          <a:ln w="9525">
            <a:solidFill>
              <a:srgbClr val="FFFF00"/>
            </a:solidFill>
            <a:round/>
            <a:headEnd/>
            <a:tailEnd/>
          </a:ln>
          <a:effectLst/>
        </p:spPr>
      </p:cxnSp>
      <p:cxnSp>
        <p:nvCxnSpPr>
          <p:cNvPr id="56338" name="AutoShape 18"/>
          <p:cNvCxnSpPr>
            <a:cxnSpLocks noChangeShapeType="1"/>
            <a:stCxn id="56323" idx="4"/>
            <a:endCxn id="56329"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56339"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56340" name="Oval 20"/>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6341" name="Oval 21"/>
          <p:cNvSpPr>
            <a:spLocks noChangeArrowheads="1"/>
          </p:cNvSpPr>
          <p:nvPr/>
        </p:nvSpPr>
        <p:spPr bwMode="auto">
          <a:xfrm>
            <a:off x="914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6342"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56343" name="AutoShape 23"/>
          <p:cNvCxnSpPr>
            <a:cxnSpLocks noChangeShapeType="1"/>
            <a:stCxn id="56328" idx="6"/>
            <a:endCxn id="56340"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56344" name="AutoShape 24"/>
          <p:cNvCxnSpPr>
            <a:cxnSpLocks noChangeShapeType="1"/>
            <a:stCxn id="56328" idx="2"/>
            <a:endCxn id="56341" idx="5"/>
          </p:cNvCxnSpPr>
          <p:nvPr/>
        </p:nvCxnSpPr>
        <p:spPr bwMode="auto">
          <a:xfrm flipH="1" flipV="1">
            <a:off x="1304925" y="5648325"/>
            <a:ext cx="600075" cy="295275"/>
          </a:xfrm>
          <a:prstGeom prst="straightConnector1">
            <a:avLst/>
          </a:prstGeom>
          <a:noFill/>
          <a:ln w="9525">
            <a:solidFill>
              <a:srgbClr val="FFFF00"/>
            </a:solidFill>
            <a:round/>
            <a:headEnd/>
            <a:tailEnd/>
          </a:ln>
          <a:effectLst/>
        </p:spPr>
      </p:cxnSp>
      <p:cxnSp>
        <p:nvCxnSpPr>
          <p:cNvPr id="56345" name="AutoShape 25"/>
          <p:cNvCxnSpPr>
            <a:cxnSpLocks noChangeShapeType="1"/>
            <a:stCxn id="56327" idx="1"/>
            <a:endCxn id="56342"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56346" name="AutoShape 26"/>
          <p:cNvCxnSpPr>
            <a:cxnSpLocks noChangeShapeType="1"/>
            <a:stCxn id="56340" idx="1"/>
            <a:endCxn id="56330"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56347" name="AutoShape 27"/>
          <p:cNvCxnSpPr>
            <a:cxnSpLocks noChangeShapeType="1"/>
            <a:stCxn id="56329" idx="4"/>
            <a:endCxn id="56340"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56348" name="AutoShape 28"/>
          <p:cNvCxnSpPr>
            <a:cxnSpLocks noChangeShapeType="1"/>
            <a:stCxn id="56342" idx="7"/>
            <a:endCxn id="56322"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56349"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56350"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56351"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56352"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56353"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56354"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56355"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56356"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56357"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56358"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56359"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56360"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56361"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56362"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56363"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56364"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56365"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56366"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56367"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56368"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56369"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56370"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56371"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56372"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56373"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56374" name="AutoShape 54"/>
          <p:cNvCxnSpPr>
            <a:cxnSpLocks noChangeShapeType="1"/>
            <a:stCxn id="56327" idx="4"/>
            <a:endCxn id="56341"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56375" name="Text Box 56"/>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Round 1</a:t>
            </a:r>
          </a:p>
        </p:txBody>
      </p:sp>
      <p:sp>
        <p:nvSpPr>
          <p:cNvPr id="56376" name="Oval 57"/>
          <p:cNvSpPr>
            <a:spLocks noChangeArrowheads="1"/>
          </p:cNvSpPr>
          <p:nvPr/>
        </p:nvSpPr>
        <p:spPr bwMode="auto">
          <a:xfrm>
            <a:off x="8077200" y="2133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56377" name="Oval 58"/>
          <p:cNvSpPr>
            <a:spLocks noChangeArrowheads="1"/>
          </p:cNvSpPr>
          <p:nvPr/>
        </p:nvSpPr>
        <p:spPr bwMode="auto">
          <a:xfrm>
            <a:off x="8001000" y="3124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56378" name="Oval 59"/>
          <p:cNvSpPr>
            <a:spLocks noChangeArrowheads="1"/>
          </p:cNvSpPr>
          <p:nvPr/>
        </p:nvSpPr>
        <p:spPr bwMode="auto">
          <a:xfrm>
            <a:off x="7239000" y="41148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56379" name="AutoShape 60"/>
          <p:cNvCxnSpPr>
            <a:cxnSpLocks noChangeShapeType="1"/>
            <a:stCxn id="56377" idx="3"/>
            <a:endCxn id="56378" idx="7"/>
          </p:cNvCxnSpPr>
          <p:nvPr/>
        </p:nvCxnSpPr>
        <p:spPr bwMode="auto">
          <a:xfrm flipH="1">
            <a:off x="7629525" y="3514725"/>
            <a:ext cx="438150" cy="666750"/>
          </a:xfrm>
          <a:prstGeom prst="straightConnector1">
            <a:avLst/>
          </a:prstGeom>
          <a:noFill/>
          <a:ln w="9525">
            <a:solidFill>
              <a:srgbClr val="FFFF00"/>
            </a:solidFill>
            <a:round/>
            <a:headEnd/>
            <a:tailEnd/>
          </a:ln>
          <a:effectLst/>
        </p:spPr>
      </p:cxnSp>
      <p:cxnSp>
        <p:nvCxnSpPr>
          <p:cNvPr id="56380" name="AutoShape 61"/>
          <p:cNvCxnSpPr>
            <a:cxnSpLocks noChangeShapeType="1"/>
            <a:stCxn id="56376" idx="4"/>
            <a:endCxn id="56377" idx="0"/>
          </p:cNvCxnSpPr>
          <p:nvPr/>
        </p:nvCxnSpPr>
        <p:spPr bwMode="auto">
          <a:xfrm flipH="1">
            <a:off x="8229600" y="2590800"/>
            <a:ext cx="76200" cy="533400"/>
          </a:xfrm>
          <a:prstGeom prst="straightConnector1">
            <a:avLst/>
          </a:prstGeom>
          <a:noFill/>
          <a:ln w="9525">
            <a:solidFill>
              <a:schemeClr val="tx1"/>
            </a:solidFill>
            <a:round/>
            <a:headEnd/>
            <a:tailEnd/>
          </a:ln>
          <a:effectLst/>
        </p:spPr>
      </p:cxnSp>
      <p:sp>
        <p:nvSpPr>
          <p:cNvPr id="56381" name="Oval 62"/>
          <p:cNvSpPr>
            <a:spLocks noChangeArrowheads="1"/>
          </p:cNvSpPr>
          <p:nvPr/>
        </p:nvSpPr>
        <p:spPr bwMode="auto">
          <a:xfrm>
            <a:off x="8001000" y="510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56382" name="AutoShape 63"/>
          <p:cNvCxnSpPr>
            <a:cxnSpLocks noChangeShapeType="1"/>
            <a:stCxn id="56377" idx="4"/>
            <a:endCxn id="56381" idx="0"/>
          </p:cNvCxnSpPr>
          <p:nvPr/>
        </p:nvCxnSpPr>
        <p:spPr bwMode="auto">
          <a:xfrm>
            <a:off x="8229600" y="3581400"/>
            <a:ext cx="0" cy="1524000"/>
          </a:xfrm>
          <a:prstGeom prst="straightConnector1">
            <a:avLst/>
          </a:prstGeom>
          <a:noFill/>
          <a:ln w="9525">
            <a:solidFill>
              <a:srgbClr val="FFFF00"/>
            </a:solidFill>
            <a:round/>
            <a:headEnd/>
            <a:tailEnd/>
          </a:ln>
          <a:effectLst/>
        </p:spPr>
      </p:cxnSp>
      <p:sp>
        <p:nvSpPr>
          <p:cNvPr id="56383" name="Text Box 64"/>
          <p:cNvSpPr txBox="1">
            <a:spLocks noChangeArrowheads="1"/>
          </p:cNvSpPr>
          <p:nvPr/>
        </p:nvSpPr>
        <p:spPr bwMode="auto">
          <a:xfrm>
            <a:off x="7772400" y="3733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56384" name="Text Box 65"/>
          <p:cNvSpPr txBox="1">
            <a:spLocks noChangeArrowheads="1"/>
          </p:cNvSpPr>
          <p:nvPr/>
        </p:nvSpPr>
        <p:spPr bwMode="auto">
          <a:xfrm>
            <a:off x="8305800" y="26670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56385" name="Text Box 66"/>
          <p:cNvSpPr txBox="1">
            <a:spLocks noChangeArrowheads="1"/>
          </p:cNvSpPr>
          <p:nvPr/>
        </p:nvSpPr>
        <p:spPr bwMode="auto">
          <a:xfrm>
            <a:off x="8229600" y="4114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56386" name="Text Box 67"/>
          <p:cNvSpPr txBox="1">
            <a:spLocks noChangeArrowheads="1"/>
          </p:cNvSpPr>
          <p:nvPr/>
        </p:nvSpPr>
        <p:spPr bwMode="auto">
          <a:xfrm>
            <a:off x="8153400" y="22098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56387" name="Text Box 68"/>
          <p:cNvSpPr txBox="1">
            <a:spLocks noChangeArrowheads="1"/>
          </p:cNvSpPr>
          <p:nvPr/>
        </p:nvSpPr>
        <p:spPr bwMode="auto">
          <a:xfrm>
            <a:off x="8077200" y="3200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56388" name="Text Box 69"/>
          <p:cNvSpPr txBox="1">
            <a:spLocks noChangeArrowheads="1"/>
          </p:cNvSpPr>
          <p:nvPr/>
        </p:nvSpPr>
        <p:spPr bwMode="auto">
          <a:xfrm>
            <a:off x="7315200" y="41910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56389" name="Text Box 70"/>
          <p:cNvSpPr txBox="1">
            <a:spLocks noChangeArrowheads="1"/>
          </p:cNvSpPr>
          <p:nvPr/>
        </p:nvSpPr>
        <p:spPr bwMode="auto">
          <a:xfrm>
            <a:off x="8077200" y="51816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56390" name="Text Box 71"/>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Edge F-C</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Oval 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7347" name="Oval 3"/>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57348" name="AutoShape 4"/>
          <p:cNvCxnSpPr>
            <a:cxnSpLocks noChangeShapeType="1"/>
            <a:stCxn id="57346" idx="6"/>
            <a:endCxn id="57347"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57349"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57350" name="Oval 6"/>
          <p:cNvSpPr>
            <a:spLocks noChangeArrowheads="1"/>
          </p:cNvSpPr>
          <p:nvPr/>
        </p:nvSpPr>
        <p:spPr bwMode="auto">
          <a:xfrm>
            <a:off x="2514600" y="2971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7351"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7352" name="Oval 8"/>
          <p:cNvSpPr>
            <a:spLocks noChangeArrowheads="1"/>
          </p:cNvSpPr>
          <p:nvPr/>
        </p:nvSpPr>
        <p:spPr bwMode="auto">
          <a:xfrm>
            <a:off x="1905000" y="5715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7353" name="Oval 9"/>
          <p:cNvSpPr>
            <a:spLocks noChangeArrowheads="1"/>
          </p:cNvSpPr>
          <p:nvPr/>
        </p:nvSpPr>
        <p:spPr bwMode="auto">
          <a:xfrm>
            <a:off x="3276600" y="3048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7354" name="Oval 10"/>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57355" name="AutoShape 11"/>
          <p:cNvCxnSpPr>
            <a:cxnSpLocks noChangeShapeType="1"/>
            <a:stCxn id="57346" idx="3"/>
            <a:endCxn id="57351"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57356" name="AutoShape 12"/>
          <p:cNvCxnSpPr>
            <a:cxnSpLocks noChangeShapeType="1"/>
            <a:stCxn id="57351" idx="5"/>
            <a:endCxn id="57352"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57357" name="AutoShape 13"/>
          <p:cNvCxnSpPr>
            <a:cxnSpLocks noChangeShapeType="1"/>
            <a:stCxn id="57352" idx="7"/>
            <a:endCxn id="57354" idx="4"/>
          </p:cNvCxnSpPr>
          <p:nvPr/>
        </p:nvCxnSpPr>
        <p:spPr bwMode="auto">
          <a:xfrm flipV="1">
            <a:off x="2295525" y="4495800"/>
            <a:ext cx="447675" cy="1285875"/>
          </a:xfrm>
          <a:prstGeom prst="straightConnector1">
            <a:avLst/>
          </a:prstGeom>
          <a:noFill/>
          <a:ln w="9525">
            <a:solidFill>
              <a:srgbClr val="0000FF"/>
            </a:solidFill>
            <a:round/>
            <a:headEnd/>
            <a:tailEnd/>
          </a:ln>
          <a:effectLst/>
        </p:spPr>
      </p:cxnSp>
      <p:cxnSp>
        <p:nvCxnSpPr>
          <p:cNvPr id="57358" name="AutoShape 14"/>
          <p:cNvCxnSpPr>
            <a:cxnSpLocks noChangeShapeType="1"/>
            <a:stCxn id="57353" idx="3"/>
            <a:endCxn id="57354" idx="7"/>
          </p:cNvCxnSpPr>
          <p:nvPr/>
        </p:nvCxnSpPr>
        <p:spPr bwMode="auto">
          <a:xfrm flipH="1">
            <a:off x="2905125" y="3438525"/>
            <a:ext cx="438150" cy="666750"/>
          </a:xfrm>
          <a:prstGeom prst="straightConnector1">
            <a:avLst/>
          </a:prstGeom>
          <a:noFill/>
          <a:ln w="9525">
            <a:solidFill>
              <a:srgbClr val="0000FF"/>
            </a:solidFill>
            <a:round/>
            <a:headEnd/>
            <a:tailEnd/>
          </a:ln>
          <a:effectLst/>
        </p:spPr>
      </p:cxnSp>
      <p:cxnSp>
        <p:nvCxnSpPr>
          <p:cNvPr id="57359" name="AutoShape 15"/>
          <p:cNvCxnSpPr>
            <a:cxnSpLocks noChangeShapeType="1"/>
            <a:stCxn id="57350" idx="4"/>
            <a:endCxn id="57354" idx="0"/>
          </p:cNvCxnSpPr>
          <p:nvPr/>
        </p:nvCxnSpPr>
        <p:spPr bwMode="auto">
          <a:xfrm>
            <a:off x="2743200" y="3429000"/>
            <a:ext cx="0" cy="609600"/>
          </a:xfrm>
          <a:prstGeom prst="straightConnector1">
            <a:avLst/>
          </a:prstGeom>
          <a:noFill/>
          <a:ln w="9525">
            <a:solidFill>
              <a:srgbClr val="0000FF"/>
            </a:solidFill>
            <a:round/>
            <a:headEnd/>
            <a:tailEnd/>
          </a:ln>
          <a:effectLst/>
        </p:spPr>
      </p:cxnSp>
      <p:cxnSp>
        <p:nvCxnSpPr>
          <p:cNvPr id="57360" name="AutoShape 16"/>
          <p:cNvCxnSpPr>
            <a:cxnSpLocks noChangeShapeType="1"/>
            <a:stCxn id="57346" idx="4"/>
            <a:endCxn id="57352"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57361" name="AutoShape 17"/>
          <p:cNvCxnSpPr>
            <a:cxnSpLocks noChangeShapeType="1"/>
            <a:stCxn id="57347" idx="3"/>
            <a:endCxn id="57350" idx="7"/>
          </p:cNvCxnSpPr>
          <p:nvPr/>
        </p:nvCxnSpPr>
        <p:spPr bwMode="auto">
          <a:xfrm flipH="1">
            <a:off x="2905125" y="2447925"/>
            <a:ext cx="514350" cy="590550"/>
          </a:xfrm>
          <a:prstGeom prst="straightConnector1">
            <a:avLst/>
          </a:prstGeom>
          <a:noFill/>
          <a:ln w="9525">
            <a:solidFill>
              <a:srgbClr val="FFFF00"/>
            </a:solidFill>
            <a:round/>
            <a:headEnd/>
            <a:tailEnd/>
          </a:ln>
          <a:effectLst/>
        </p:spPr>
      </p:cxnSp>
      <p:cxnSp>
        <p:nvCxnSpPr>
          <p:cNvPr id="57362" name="AutoShape 18"/>
          <p:cNvCxnSpPr>
            <a:cxnSpLocks noChangeShapeType="1"/>
            <a:stCxn id="57347" idx="4"/>
            <a:endCxn id="57353" idx="0"/>
          </p:cNvCxnSpPr>
          <p:nvPr/>
        </p:nvCxnSpPr>
        <p:spPr bwMode="auto">
          <a:xfrm flipH="1">
            <a:off x="3505200" y="2514600"/>
            <a:ext cx="76200" cy="533400"/>
          </a:xfrm>
          <a:prstGeom prst="straightConnector1">
            <a:avLst/>
          </a:prstGeom>
          <a:noFill/>
          <a:ln w="9525">
            <a:solidFill>
              <a:srgbClr val="FFFF00"/>
            </a:solidFill>
            <a:round/>
            <a:headEnd/>
            <a:tailEnd/>
          </a:ln>
          <a:effectLst/>
        </p:spPr>
      </p:cxnSp>
      <p:sp>
        <p:nvSpPr>
          <p:cNvPr id="57363"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57364" name="Oval 20"/>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7365" name="Oval 21"/>
          <p:cNvSpPr>
            <a:spLocks noChangeArrowheads="1"/>
          </p:cNvSpPr>
          <p:nvPr/>
        </p:nvSpPr>
        <p:spPr bwMode="auto">
          <a:xfrm>
            <a:off x="914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7366"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57367" name="AutoShape 23"/>
          <p:cNvCxnSpPr>
            <a:cxnSpLocks noChangeShapeType="1"/>
            <a:stCxn id="57352" idx="6"/>
            <a:endCxn id="57364"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57368" name="AutoShape 24"/>
          <p:cNvCxnSpPr>
            <a:cxnSpLocks noChangeShapeType="1"/>
            <a:stCxn id="57352" idx="2"/>
            <a:endCxn id="57365" idx="5"/>
          </p:cNvCxnSpPr>
          <p:nvPr/>
        </p:nvCxnSpPr>
        <p:spPr bwMode="auto">
          <a:xfrm flipH="1" flipV="1">
            <a:off x="1304925" y="5648325"/>
            <a:ext cx="600075" cy="295275"/>
          </a:xfrm>
          <a:prstGeom prst="straightConnector1">
            <a:avLst/>
          </a:prstGeom>
          <a:noFill/>
          <a:ln w="9525">
            <a:solidFill>
              <a:srgbClr val="FFFF00"/>
            </a:solidFill>
            <a:round/>
            <a:headEnd/>
            <a:tailEnd/>
          </a:ln>
          <a:effectLst/>
        </p:spPr>
      </p:cxnSp>
      <p:cxnSp>
        <p:nvCxnSpPr>
          <p:cNvPr id="57369" name="AutoShape 25"/>
          <p:cNvCxnSpPr>
            <a:cxnSpLocks noChangeShapeType="1"/>
            <a:stCxn id="57351" idx="1"/>
            <a:endCxn id="57366"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57370" name="AutoShape 26"/>
          <p:cNvCxnSpPr>
            <a:cxnSpLocks noChangeShapeType="1"/>
            <a:stCxn id="57364" idx="1"/>
            <a:endCxn id="57354" idx="5"/>
          </p:cNvCxnSpPr>
          <p:nvPr/>
        </p:nvCxnSpPr>
        <p:spPr bwMode="auto">
          <a:xfrm flipH="1" flipV="1">
            <a:off x="2905125" y="4429125"/>
            <a:ext cx="438150" cy="666750"/>
          </a:xfrm>
          <a:prstGeom prst="straightConnector1">
            <a:avLst/>
          </a:prstGeom>
          <a:noFill/>
          <a:ln w="9525">
            <a:solidFill>
              <a:srgbClr val="0000FF"/>
            </a:solidFill>
            <a:round/>
            <a:headEnd/>
            <a:tailEnd/>
          </a:ln>
          <a:effectLst/>
        </p:spPr>
      </p:cxnSp>
      <p:cxnSp>
        <p:nvCxnSpPr>
          <p:cNvPr id="57371" name="AutoShape 27"/>
          <p:cNvCxnSpPr>
            <a:cxnSpLocks noChangeShapeType="1"/>
            <a:stCxn id="57353" idx="4"/>
            <a:endCxn id="57364"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57372" name="AutoShape 28"/>
          <p:cNvCxnSpPr>
            <a:cxnSpLocks noChangeShapeType="1"/>
            <a:stCxn id="57366" idx="7"/>
            <a:endCxn id="57346"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57373"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57374"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2</a:t>
            </a:r>
          </a:p>
        </p:txBody>
      </p:sp>
      <p:sp>
        <p:nvSpPr>
          <p:cNvPr id="57375"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3</a:t>
            </a:r>
          </a:p>
        </p:txBody>
      </p:sp>
      <p:sp>
        <p:nvSpPr>
          <p:cNvPr id="57376"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57377"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57378"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3</a:t>
            </a:r>
          </a:p>
        </p:txBody>
      </p:sp>
      <p:sp>
        <p:nvSpPr>
          <p:cNvPr id="57379"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57380"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57381"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4</a:t>
            </a:r>
          </a:p>
        </p:txBody>
      </p:sp>
      <p:sp>
        <p:nvSpPr>
          <p:cNvPr id="57382"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57383"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57384"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57385"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57386"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57387"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57388"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57389"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57390"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57391"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57392"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57393"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57394"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57395"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57396"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57397"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57398" name="AutoShape 54"/>
          <p:cNvCxnSpPr>
            <a:cxnSpLocks noChangeShapeType="1"/>
            <a:stCxn id="57351" idx="4"/>
            <a:endCxn id="57365"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57399" name="Text Box 56"/>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Round 1</a:t>
            </a:r>
          </a:p>
        </p:txBody>
      </p:sp>
      <p:sp>
        <p:nvSpPr>
          <p:cNvPr id="57400" name="Oval 75"/>
          <p:cNvSpPr>
            <a:spLocks noChangeArrowheads="1"/>
          </p:cNvSpPr>
          <p:nvPr/>
        </p:nvSpPr>
        <p:spPr bwMode="auto">
          <a:xfrm>
            <a:off x="7239000" y="3048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7401" name="Oval 77"/>
          <p:cNvSpPr>
            <a:spLocks noChangeArrowheads="1"/>
          </p:cNvSpPr>
          <p:nvPr/>
        </p:nvSpPr>
        <p:spPr bwMode="auto">
          <a:xfrm>
            <a:off x="6629400" y="5791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7402" name="Oval 78"/>
          <p:cNvSpPr>
            <a:spLocks noChangeArrowheads="1"/>
          </p:cNvSpPr>
          <p:nvPr/>
        </p:nvSpPr>
        <p:spPr bwMode="auto">
          <a:xfrm>
            <a:off x="8001000" y="3124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7403" name="Oval 79"/>
          <p:cNvSpPr>
            <a:spLocks noChangeArrowheads="1"/>
          </p:cNvSpPr>
          <p:nvPr/>
        </p:nvSpPr>
        <p:spPr bwMode="auto">
          <a:xfrm>
            <a:off x="7239000" y="4114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57404" name="AutoShape 82"/>
          <p:cNvCxnSpPr>
            <a:cxnSpLocks noChangeShapeType="1"/>
            <a:stCxn id="57401" idx="7"/>
            <a:endCxn id="57403" idx="4"/>
          </p:cNvCxnSpPr>
          <p:nvPr/>
        </p:nvCxnSpPr>
        <p:spPr bwMode="auto">
          <a:xfrm flipV="1">
            <a:off x="7019925" y="4572000"/>
            <a:ext cx="447675" cy="1285875"/>
          </a:xfrm>
          <a:prstGeom prst="straightConnector1">
            <a:avLst/>
          </a:prstGeom>
          <a:noFill/>
          <a:ln w="9525">
            <a:solidFill>
              <a:srgbClr val="0000FF"/>
            </a:solidFill>
            <a:round/>
            <a:headEnd/>
            <a:tailEnd/>
          </a:ln>
          <a:effectLst/>
        </p:spPr>
      </p:cxnSp>
      <p:cxnSp>
        <p:nvCxnSpPr>
          <p:cNvPr id="57405" name="AutoShape 83"/>
          <p:cNvCxnSpPr>
            <a:cxnSpLocks noChangeShapeType="1"/>
            <a:stCxn id="57402" idx="3"/>
            <a:endCxn id="57403" idx="7"/>
          </p:cNvCxnSpPr>
          <p:nvPr/>
        </p:nvCxnSpPr>
        <p:spPr bwMode="auto">
          <a:xfrm flipH="1">
            <a:off x="7629525" y="3514725"/>
            <a:ext cx="438150" cy="666750"/>
          </a:xfrm>
          <a:prstGeom prst="straightConnector1">
            <a:avLst/>
          </a:prstGeom>
          <a:noFill/>
          <a:ln w="9525">
            <a:solidFill>
              <a:srgbClr val="0000FF"/>
            </a:solidFill>
            <a:round/>
            <a:headEnd/>
            <a:tailEnd/>
          </a:ln>
          <a:effectLst/>
        </p:spPr>
      </p:cxnSp>
      <p:cxnSp>
        <p:nvCxnSpPr>
          <p:cNvPr id="57406" name="AutoShape 84"/>
          <p:cNvCxnSpPr>
            <a:cxnSpLocks noChangeShapeType="1"/>
            <a:stCxn id="57400" idx="4"/>
            <a:endCxn id="57403" idx="0"/>
          </p:cNvCxnSpPr>
          <p:nvPr/>
        </p:nvCxnSpPr>
        <p:spPr bwMode="auto">
          <a:xfrm>
            <a:off x="7467600" y="3505200"/>
            <a:ext cx="0" cy="609600"/>
          </a:xfrm>
          <a:prstGeom prst="straightConnector1">
            <a:avLst/>
          </a:prstGeom>
          <a:noFill/>
          <a:ln w="9525">
            <a:solidFill>
              <a:srgbClr val="0000FF"/>
            </a:solidFill>
            <a:round/>
            <a:headEnd/>
            <a:tailEnd/>
          </a:ln>
          <a:effectLst/>
        </p:spPr>
      </p:cxnSp>
      <p:sp>
        <p:nvSpPr>
          <p:cNvPr id="57407" name="Oval 88"/>
          <p:cNvSpPr>
            <a:spLocks noChangeArrowheads="1"/>
          </p:cNvSpPr>
          <p:nvPr/>
        </p:nvSpPr>
        <p:spPr bwMode="auto">
          <a:xfrm>
            <a:off x="8001000" y="510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57408" name="AutoShape 94"/>
          <p:cNvCxnSpPr>
            <a:cxnSpLocks noChangeShapeType="1"/>
            <a:stCxn id="57407" idx="1"/>
            <a:endCxn id="57403" idx="5"/>
          </p:cNvCxnSpPr>
          <p:nvPr/>
        </p:nvCxnSpPr>
        <p:spPr bwMode="auto">
          <a:xfrm flipH="1" flipV="1">
            <a:off x="7629525" y="4505325"/>
            <a:ext cx="438150" cy="666750"/>
          </a:xfrm>
          <a:prstGeom prst="straightConnector1">
            <a:avLst/>
          </a:prstGeom>
          <a:noFill/>
          <a:ln w="9525">
            <a:solidFill>
              <a:srgbClr val="0000FF"/>
            </a:solidFill>
            <a:round/>
            <a:headEnd/>
            <a:tailEnd/>
          </a:ln>
          <a:effectLst/>
        </p:spPr>
      </p:cxnSp>
      <p:sp>
        <p:nvSpPr>
          <p:cNvPr id="57409" name="Text Box 98"/>
          <p:cNvSpPr txBox="1">
            <a:spLocks noChangeArrowheads="1"/>
          </p:cNvSpPr>
          <p:nvPr/>
        </p:nvSpPr>
        <p:spPr bwMode="auto">
          <a:xfrm>
            <a:off x="7162800" y="36576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2</a:t>
            </a:r>
          </a:p>
        </p:txBody>
      </p:sp>
      <p:sp>
        <p:nvSpPr>
          <p:cNvPr id="57410" name="Text Box 99"/>
          <p:cNvSpPr txBox="1">
            <a:spLocks noChangeArrowheads="1"/>
          </p:cNvSpPr>
          <p:nvPr/>
        </p:nvSpPr>
        <p:spPr bwMode="auto">
          <a:xfrm>
            <a:off x="7772400" y="3733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3</a:t>
            </a:r>
          </a:p>
        </p:txBody>
      </p:sp>
      <p:sp>
        <p:nvSpPr>
          <p:cNvPr id="57411" name="Text Box 102"/>
          <p:cNvSpPr txBox="1">
            <a:spLocks noChangeArrowheads="1"/>
          </p:cNvSpPr>
          <p:nvPr/>
        </p:nvSpPr>
        <p:spPr bwMode="auto">
          <a:xfrm>
            <a:off x="7772400" y="45720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3</a:t>
            </a:r>
          </a:p>
        </p:txBody>
      </p:sp>
      <p:sp>
        <p:nvSpPr>
          <p:cNvPr id="57412" name="Text Box 105"/>
          <p:cNvSpPr txBox="1">
            <a:spLocks noChangeArrowheads="1"/>
          </p:cNvSpPr>
          <p:nvPr/>
        </p:nvSpPr>
        <p:spPr bwMode="auto">
          <a:xfrm>
            <a:off x="7239000" y="49530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4</a:t>
            </a:r>
          </a:p>
        </p:txBody>
      </p:sp>
      <p:sp>
        <p:nvSpPr>
          <p:cNvPr id="57413" name="Text Box 116"/>
          <p:cNvSpPr txBox="1">
            <a:spLocks noChangeArrowheads="1"/>
          </p:cNvSpPr>
          <p:nvPr/>
        </p:nvSpPr>
        <p:spPr bwMode="auto">
          <a:xfrm>
            <a:off x="7315200" y="31242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57414" name="Text Box 117"/>
          <p:cNvSpPr txBox="1">
            <a:spLocks noChangeArrowheads="1"/>
          </p:cNvSpPr>
          <p:nvPr/>
        </p:nvSpPr>
        <p:spPr bwMode="auto">
          <a:xfrm>
            <a:off x="8077200" y="3200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57415" name="Text Box 118"/>
          <p:cNvSpPr txBox="1">
            <a:spLocks noChangeArrowheads="1"/>
          </p:cNvSpPr>
          <p:nvPr/>
        </p:nvSpPr>
        <p:spPr bwMode="auto">
          <a:xfrm>
            <a:off x="7315200" y="41910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57416" name="Text Box 120"/>
          <p:cNvSpPr txBox="1">
            <a:spLocks noChangeArrowheads="1"/>
          </p:cNvSpPr>
          <p:nvPr/>
        </p:nvSpPr>
        <p:spPr bwMode="auto">
          <a:xfrm>
            <a:off x="8077200" y="51816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57417" name="Text Box 121"/>
          <p:cNvSpPr txBox="1">
            <a:spLocks noChangeArrowheads="1"/>
          </p:cNvSpPr>
          <p:nvPr/>
        </p:nvSpPr>
        <p:spPr bwMode="auto">
          <a:xfrm>
            <a:off x="67056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57418" name="Text Box 123"/>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Tree G</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Oval 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8371" name="Oval 3"/>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58372" name="AutoShape 4"/>
          <p:cNvCxnSpPr>
            <a:cxnSpLocks noChangeShapeType="1"/>
            <a:stCxn id="58370" idx="6"/>
            <a:endCxn id="58371"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58373"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58374" name="Oval 6"/>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58375"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8376" name="Oval 8"/>
          <p:cNvSpPr>
            <a:spLocks noChangeArrowheads="1"/>
          </p:cNvSpPr>
          <p:nvPr/>
        </p:nvSpPr>
        <p:spPr bwMode="auto">
          <a:xfrm>
            <a:off x="1905000" y="5715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8377" name="Oval 9"/>
          <p:cNvSpPr>
            <a:spLocks noChangeArrowheads="1"/>
          </p:cNvSpPr>
          <p:nvPr/>
        </p:nvSpPr>
        <p:spPr bwMode="auto">
          <a:xfrm>
            <a:off x="3276600" y="3048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8378" name="Oval 10"/>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58379" name="AutoShape 11"/>
          <p:cNvCxnSpPr>
            <a:cxnSpLocks noChangeShapeType="1"/>
            <a:stCxn id="58370" idx="3"/>
            <a:endCxn id="58375"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58380" name="AutoShape 12"/>
          <p:cNvCxnSpPr>
            <a:cxnSpLocks noChangeShapeType="1"/>
            <a:stCxn id="58375" idx="5"/>
            <a:endCxn id="58376"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58381" name="AutoShape 13"/>
          <p:cNvCxnSpPr>
            <a:cxnSpLocks noChangeShapeType="1"/>
            <a:stCxn id="58376" idx="7"/>
            <a:endCxn id="58378"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58382" name="AutoShape 14"/>
          <p:cNvCxnSpPr>
            <a:cxnSpLocks noChangeShapeType="1"/>
            <a:stCxn id="58377" idx="3"/>
            <a:endCxn id="58378"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58383" name="AutoShape 15"/>
          <p:cNvCxnSpPr>
            <a:cxnSpLocks noChangeShapeType="1"/>
            <a:stCxn id="58374" idx="4"/>
            <a:endCxn id="58378"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58384" name="AutoShape 16"/>
          <p:cNvCxnSpPr>
            <a:cxnSpLocks noChangeShapeType="1"/>
            <a:stCxn id="58370" idx="4"/>
            <a:endCxn id="58376"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58385" name="AutoShape 17"/>
          <p:cNvCxnSpPr>
            <a:cxnSpLocks noChangeShapeType="1"/>
            <a:stCxn id="58371" idx="3"/>
            <a:endCxn id="58374" idx="7"/>
          </p:cNvCxnSpPr>
          <p:nvPr/>
        </p:nvCxnSpPr>
        <p:spPr bwMode="auto">
          <a:xfrm flipH="1">
            <a:off x="2905125" y="2447925"/>
            <a:ext cx="514350" cy="590550"/>
          </a:xfrm>
          <a:prstGeom prst="straightConnector1">
            <a:avLst/>
          </a:prstGeom>
          <a:noFill/>
          <a:ln w="9525">
            <a:solidFill>
              <a:srgbClr val="FFFF00"/>
            </a:solidFill>
            <a:round/>
            <a:headEnd/>
            <a:tailEnd/>
          </a:ln>
          <a:effectLst/>
        </p:spPr>
      </p:cxnSp>
      <p:cxnSp>
        <p:nvCxnSpPr>
          <p:cNvPr id="58386" name="AutoShape 18"/>
          <p:cNvCxnSpPr>
            <a:cxnSpLocks noChangeShapeType="1"/>
            <a:stCxn id="58371" idx="4"/>
            <a:endCxn id="58377" idx="0"/>
          </p:cNvCxnSpPr>
          <p:nvPr/>
        </p:nvCxnSpPr>
        <p:spPr bwMode="auto">
          <a:xfrm flipH="1">
            <a:off x="3505200" y="2514600"/>
            <a:ext cx="76200" cy="533400"/>
          </a:xfrm>
          <a:prstGeom prst="straightConnector1">
            <a:avLst/>
          </a:prstGeom>
          <a:noFill/>
          <a:ln w="9525">
            <a:solidFill>
              <a:srgbClr val="FFFF00"/>
            </a:solidFill>
            <a:round/>
            <a:headEnd/>
            <a:tailEnd/>
          </a:ln>
          <a:effectLst/>
        </p:spPr>
      </p:cxnSp>
      <p:sp>
        <p:nvSpPr>
          <p:cNvPr id="58387"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58388" name="Oval 20"/>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8389" name="Oval 21"/>
          <p:cNvSpPr>
            <a:spLocks noChangeArrowheads="1"/>
          </p:cNvSpPr>
          <p:nvPr/>
        </p:nvSpPr>
        <p:spPr bwMode="auto">
          <a:xfrm>
            <a:off x="914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8390"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58391" name="AutoShape 23"/>
          <p:cNvCxnSpPr>
            <a:cxnSpLocks noChangeShapeType="1"/>
            <a:stCxn id="58376" idx="6"/>
            <a:endCxn id="58388"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58392" name="AutoShape 24"/>
          <p:cNvCxnSpPr>
            <a:cxnSpLocks noChangeShapeType="1"/>
            <a:stCxn id="58376" idx="2"/>
            <a:endCxn id="58389" idx="5"/>
          </p:cNvCxnSpPr>
          <p:nvPr/>
        </p:nvCxnSpPr>
        <p:spPr bwMode="auto">
          <a:xfrm flipH="1" flipV="1">
            <a:off x="1304925" y="5648325"/>
            <a:ext cx="600075" cy="295275"/>
          </a:xfrm>
          <a:prstGeom prst="straightConnector1">
            <a:avLst/>
          </a:prstGeom>
          <a:noFill/>
          <a:ln w="9525">
            <a:solidFill>
              <a:srgbClr val="FFFF00"/>
            </a:solidFill>
            <a:round/>
            <a:headEnd/>
            <a:tailEnd/>
          </a:ln>
          <a:effectLst/>
        </p:spPr>
      </p:cxnSp>
      <p:cxnSp>
        <p:nvCxnSpPr>
          <p:cNvPr id="58393" name="AutoShape 25"/>
          <p:cNvCxnSpPr>
            <a:cxnSpLocks noChangeShapeType="1"/>
            <a:stCxn id="58375" idx="1"/>
            <a:endCxn id="58390"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58394" name="AutoShape 26"/>
          <p:cNvCxnSpPr>
            <a:cxnSpLocks noChangeShapeType="1"/>
            <a:stCxn id="58388" idx="1"/>
            <a:endCxn id="58378"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58395" name="AutoShape 27"/>
          <p:cNvCxnSpPr>
            <a:cxnSpLocks noChangeShapeType="1"/>
            <a:stCxn id="58377" idx="4"/>
            <a:endCxn id="58388"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58396" name="AutoShape 28"/>
          <p:cNvCxnSpPr>
            <a:cxnSpLocks noChangeShapeType="1"/>
            <a:stCxn id="58390" idx="7"/>
            <a:endCxn id="58370"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58397"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58398"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58399"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58400"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58401"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58402"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58403"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58404"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58405"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58406"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58407"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58408"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58409"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58410"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58411"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58412"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58413"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58414"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58415"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58416"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58417"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58418"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58419"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58420"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58421"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58422" name="AutoShape 54"/>
          <p:cNvCxnSpPr>
            <a:cxnSpLocks noChangeShapeType="1"/>
            <a:stCxn id="58375" idx="4"/>
            <a:endCxn id="58389"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58423" name="Text Box 56"/>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Round 1</a:t>
            </a:r>
          </a:p>
        </p:txBody>
      </p:sp>
      <p:sp>
        <p:nvSpPr>
          <p:cNvPr id="58424" name="Oval 57"/>
          <p:cNvSpPr>
            <a:spLocks noChangeArrowheads="1"/>
          </p:cNvSpPr>
          <p:nvPr/>
        </p:nvSpPr>
        <p:spPr bwMode="auto">
          <a:xfrm>
            <a:off x="72390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58425" name="Oval 58"/>
          <p:cNvSpPr>
            <a:spLocks noChangeArrowheads="1"/>
          </p:cNvSpPr>
          <p:nvPr/>
        </p:nvSpPr>
        <p:spPr bwMode="auto">
          <a:xfrm>
            <a:off x="6629400" y="5791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8426" name="Oval 59"/>
          <p:cNvSpPr>
            <a:spLocks noChangeArrowheads="1"/>
          </p:cNvSpPr>
          <p:nvPr/>
        </p:nvSpPr>
        <p:spPr bwMode="auto">
          <a:xfrm>
            <a:off x="8001000" y="3124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8427" name="Oval 60"/>
          <p:cNvSpPr>
            <a:spLocks noChangeArrowheads="1"/>
          </p:cNvSpPr>
          <p:nvPr/>
        </p:nvSpPr>
        <p:spPr bwMode="auto">
          <a:xfrm>
            <a:off x="7239000" y="4114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58428" name="AutoShape 61"/>
          <p:cNvCxnSpPr>
            <a:cxnSpLocks noChangeShapeType="1"/>
            <a:stCxn id="58425" idx="7"/>
            <a:endCxn id="58427" idx="4"/>
          </p:cNvCxnSpPr>
          <p:nvPr/>
        </p:nvCxnSpPr>
        <p:spPr bwMode="auto">
          <a:xfrm flipV="1">
            <a:off x="7019925" y="4572000"/>
            <a:ext cx="447675" cy="1285875"/>
          </a:xfrm>
          <a:prstGeom prst="straightConnector1">
            <a:avLst/>
          </a:prstGeom>
          <a:noFill/>
          <a:ln w="9525">
            <a:solidFill>
              <a:srgbClr val="FFFF00"/>
            </a:solidFill>
            <a:round/>
            <a:headEnd/>
            <a:tailEnd/>
          </a:ln>
          <a:effectLst/>
        </p:spPr>
      </p:cxnSp>
      <p:cxnSp>
        <p:nvCxnSpPr>
          <p:cNvPr id="58429" name="AutoShape 62"/>
          <p:cNvCxnSpPr>
            <a:cxnSpLocks noChangeShapeType="1"/>
            <a:stCxn id="58426" idx="3"/>
            <a:endCxn id="58427" idx="7"/>
          </p:cNvCxnSpPr>
          <p:nvPr/>
        </p:nvCxnSpPr>
        <p:spPr bwMode="auto">
          <a:xfrm flipH="1">
            <a:off x="7629525" y="3514725"/>
            <a:ext cx="438150" cy="666750"/>
          </a:xfrm>
          <a:prstGeom prst="straightConnector1">
            <a:avLst/>
          </a:prstGeom>
          <a:noFill/>
          <a:ln w="9525">
            <a:solidFill>
              <a:srgbClr val="FFFF00"/>
            </a:solidFill>
            <a:round/>
            <a:headEnd/>
            <a:tailEnd/>
          </a:ln>
          <a:effectLst/>
        </p:spPr>
      </p:cxnSp>
      <p:cxnSp>
        <p:nvCxnSpPr>
          <p:cNvPr id="58430" name="AutoShape 63"/>
          <p:cNvCxnSpPr>
            <a:cxnSpLocks noChangeShapeType="1"/>
            <a:stCxn id="58424" idx="4"/>
            <a:endCxn id="58427" idx="0"/>
          </p:cNvCxnSpPr>
          <p:nvPr/>
        </p:nvCxnSpPr>
        <p:spPr bwMode="auto">
          <a:xfrm>
            <a:off x="7467600" y="3505200"/>
            <a:ext cx="0" cy="609600"/>
          </a:xfrm>
          <a:prstGeom prst="straightConnector1">
            <a:avLst/>
          </a:prstGeom>
          <a:noFill/>
          <a:ln w="9525">
            <a:solidFill>
              <a:schemeClr val="tx1"/>
            </a:solidFill>
            <a:round/>
            <a:headEnd/>
            <a:tailEnd/>
          </a:ln>
          <a:effectLst/>
        </p:spPr>
      </p:cxnSp>
      <p:sp>
        <p:nvSpPr>
          <p:cNvPr id="58431" name="Oval 64"/>
          <p:cNvSpPr>
            <a:spLocks noChangeArrowheads="1"/>
          </p:cNvSpPr>
          <p:nvPr/>
        </p:nvSpPr>
        <p:spPr bwMode="auto">
          <a:xfrm>
            <a:off x="8001000" y="510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58432" name="AutoShape 65"/>
          <p:cNvCxnSpPr>
            <a:cxnSpLocks noChangeShapeType="1"/>
            <a:stCxn id="58431" idx="1"/>
            <a:endCxn id="58427" idx="5"/>
          </p:cNvCxnSpPr>
          <p:nvPr/>
        </p:nvCxnSpPr>
        <p:spPr bwMode="auto">
          <a:xfrm flipH="1" flipV="1">
            <a:off x="7629525" y="4505325"/>
            <a:ext cx="438150" cy="666750"/>
          </a:xfrm>
          <a:prstGeom prst="straightConnector1">
            <a:avLst/>
          </a:prstGeom>
          <a:noFill/>
          <a:ln w="9525">
            <a:solidFill>
              <a:srgbClr val="FFFF00"/>
            </a:solidFill>
            <a:round/>
            <a:headEnd/>
            <a:tailEnd/>
          </a:ln>
          <a:effectLst/>
        </p:spPr>
      </p:cxnSp>
      <p:sp>
        <p:nvSpPr>
          <p:cNvPr id="58433" name="Text Box 66"/>
          <p:cNvSpPr txBox="1">
            <a:spLocks noChangeArrowheads="1"/>
          </p:cNvSpPr>
          <p:nvPr/>
        </p:nvSpPr>
        <p:spPr bwMode="auto">
          <a:xfrm>
            <a:off x="7162800" y="3657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58434" name="Text Box 67"/>
          <p:cNvSpPr txBox="1">
            <a:spLocks noChangeArrowheads="1"/>
          </p:cNvSpPr>
          <p:nvPr/>
        </p:nvSpPr>
        <p:spPr bwMode="auto">
          <a:xfrm>
            <a:off x="7772400" y="3733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58435" name="Text Box 68"/>
          <p:cNvSpPr txBox="1">
            <a:spLocks noChangeArrowheads="1"/>
          </p:cNvSpPr>
          <p:nvPr/>
        </p:nvSpPr>
        <p:spPr bwMode="auto">
          <a:xfrm>
            <a:off x="7772400" y="45720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58436" name="Text Box 69"/>
          <p:cNvSpPr txBox="1">
            <a:spLocks noChangeArrowheads="1"/>
          </p:cNvSpPr>
          <p:nvPr/>
        </p:nvSpPr>
        <p:spPr bwMode="auto">
          <a:xfrm>
            <a:off x="7239000" y="49530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58437" name="Text Box 70"/>
          <p:cNvSpPr txBox="1">
            <a:spLocks noChangeArrowheads="1"/>
          </p:cNvSpPr>
          <p:nvPr/>
        </p:nvSpPr>
        <p:spPr bwMode="auto">
          <a:xfrm>
            <a:off x="7315200" y="31242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58438" name="Text Box 71"/>
          <p:cNvSpPr txBox="1">
            <a:spLocks noChangeArrowheads="1"/>
          </p:cNvSpPr>
          <p:nvPr/>
        </p:nvSpPr>
        <p:spPr bwMode="auto">
          <a:xfrm>
            <a:off x="8077200" y="3200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58439" name="Text Box 72"/>
          <p:cNvSpPr txBox="1">
            <a:spLocks noChangeArrowheads="1"/>
          </p:cNvSpPr>
          <p:nvPr/>
        </p:nvSpPr>
        <p:spPr bwMode="auto">
          <a:xfrm>
            <a:off x="7315200" y="41910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58440" name="Text Box 73"/>
          <p:cNvSpPr txBox="1">
            <a:spLocks noChangeArrowheads="1"/>
          </p:cNvSpPr>
          <p:nvPr/>
        </p:nvSpPr>
        <p:spPr bwMode="auto">
          <a:xfrm>
            <a:off x="8077200" y="51816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58441" name="Text Box 74"/>
          <p:cNvSpPr txBox="1">
            <a:spLocks noChangeArrowheads="1"/>
          </p:cNvSpPr>
          <p:nvPr/>
        </p:nvSpPr>
        <p:spPr bwMode="auto">
          <a:xfrm>
            <a:off x="67056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58442" name="Text Box 75"/>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Edge G-E</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Oval 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9395" name="Oval 3"/>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59396" name="AutoShape 4"/>
          <p:cNvCxnSpPr>
            <a:cxnSpLocks noChangeShapeType="1"/>
            <a:stCxn id="59394" idx="6"/>
            <a:endCxn id="59395"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59397"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59398" name="Oval 6"/>
          <p:cNvSpPr>
            <a:spLocks noChangeArrowheads="1"/>
          </p:cNvSpPr>
          <p:nvPr/>
        </p:nvSpPr>
        <p:spPr bwMode="auto">
          <a:xfrm>
            <a:off x="2514600" y="2971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9399"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9400" name="Oval 8"/>
          <p:cNvSpPr>
            <a:spLocks noChangeArrowheads="1"/>
          </p:cNvSpPr>
          <p:nvPr/>
        </p:nvSpPr>
        <p:spPr bwMode="auto">
          <a:xfrm>
            <a:off x="1905000" y="5715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9401" name="Oval 9"/>
          <p:cNvSpPr>
            <a:spLocks noChangeArrowheads="1"/>
          </p:cNvSpPr>
          <p:nvPr/>
        </p:nvSpPr>
        <p:spPr bwMode="auto">
          <a:xfrm>
            <a:off x="3276600" y="3048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9402" name="Oval 10"/>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59403" name="AutoShape 11"/>
          <p:cNvCxnSpPr>
            <a:cxnSpLocks noChangeShapeType="1"/>
            <a:stCxn id="59394" idx="3"/>
            <a:endCxn id="59399"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59404" name="AutoShape 12"/>
          <p:cNvCxnSpPr>
            <a:cxnSpLocks noChangeShapeType="1"/>
            <a:stCxn id="59399" idx="5"/>
            <a:endCxn id="59400"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59405" name="AutoShape 13"/>
          <p:cNvCxnSpPr>
            <a:cxnSpLocks noChangeShapeType="1"/>
            <a:stCxn id="59400" idx="7"/>
            <a:endCxn id="59402"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59406" name="AutoShape 14"/>
          <p:cNvCxnSpPr>
            <a:cxnSpLocks noChangeShapeType="1"/>
            <a:stCxn id="59401" idx="3"/>
            <a:endCxn id="59402"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59407" name="AutoShape 15"/>
          <p:cNvCxnSpPr>
            <a:cxnSpLocks noChangeShapeType="1"/>
            <a:stCxn id="59398" idx="4"/>
            <a:endCxn id="59402" idx="0"/>
          </p:cNvCxnSpPr>
          <p:nvPr/>
        </p:nvCxnSpPr>
        <p:spPr bwMode="auto">
          <a:xfrm>
            <a:off x="2743200" y="3429000"/>
            <a:ext cx="0" cy="609600"/>
          </a:xfrm>
          <a:prstGeom prst="straightConnector1">
            <a:avLst/>
          </a:prstGeom>
          <a:noFill/>
          <a:ln w="9525">
            <a:solidFill>
              <a:srgbClr val="FFFF00"/>
            </a:solidFill>
            <a:round/>
            <a:headEnd/>
            <a:tailEnd/>
          </a:ln>
          <a:effectLst/>
        </p:spPr>
      </p:cxnSp>
      <p:cxnSp>
        <p:nvCxnSpPr>
          <p:cNvPr id="59408" name="AutoShape 16"/>
          <p:cNvCxnSpPr>
            <a:cxnSpLocks noChangeShapeType="1"/>
            <a:stCxn id="59394" idx="4"/>
            <a:endCxn id="59400"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59409" name="AutoShape 17"/>
          <p:cNvCxnSpPr>
            <a:cxnSpLocks noChangeShapeType="1"/>
            <a:stCxn id="59395" idx="3"/>
            <a:endCxn id="59398" idx="7"/>
          </p:cNvCxnSpPr>
          <p:nvPr/>
        </p:nvCxnSpPr>
        <p:spPr bwMode="auto">
          <a:xfrm flipH="1">
            <a:off x="2905125" y="2447925"/>
            <a:ext cx="514350" cy="590550"/>
          </a:xfrm>
          <a:prstGeom prst="straightConnector1">
            <a:avLst/>
          </a:prstGeom>
          <a:noFill/>
          <a:ln w="9525">
            <a:solidFill>
              <a:srgbClr val="FFFF00"/>
            </a:solidFill>
            <a:round/>
            <a:headEnd/>
            <a:tailEnd/>
          </a:ln>
          <a:effectLst/>
        </p:spPr>
      </p:cxnSp>
      <p:cxnSp>
        <p:nvCxnSpPr>
          <p:cNvPr id="59410" name="AutoShape 18"/>
          <p:cNvCxnSpPr>
            <a:cxnSpLocks noChangeShapeType="1"/>
            <a:stCxn id="59395" idx="4"/>
            <a:endCxn id="59401" idx="0"/>
          </p:cNvCxnSpPr>
          <p:nvPr/>
        </p:nvCxnSpPr>
        <p:spPr bwMode="auto">
          <a:xfrm flipH="1">
            <a:off x="3505200" y="2514600"/>
            <a:ext cx="76200" cy="533400"/>
          </a:xfrm>
          <a:prstGeom prst="straightConnector1">
            <a:avLst/>
          </a:prstGeom>
          <a:noFill/>
          <a:ln w="9525">
            <a:solidFill>
              <a:srgbClr val="FFFF00"/>
            </a:solidFill>
            <a:round/>
            <a:headEnd/>
            <a:tailEnd/>
          </a:ln>
          <a:effectLst/>
        </p:spPr>
      </p:cxnSp>
      <p:sp>
        <p:nvSpPr>
          <p:cNvPr id="59411"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59412" name="Oval 20"/>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9413" name="Oval 21"/>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59414"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59415" name="AutoShape 23"/>
          <p:cNvCxnSpPr>
            <a:cxnSpLocks noChangeShapeType="1"/>
            <a:stCxn id="59400" idx="6"/>
            <a:endCxn id="59412"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59416" name="AutoShape 24"/>
          <p:cNvCxnSpPr>
            <a:cxnSpLocks noChangeShapeType="1"/>
            <a:stCxn id="59400" idx="2"/>
            <a:endCxn id="59413" idx="5"/>
          </p:cNvCxnSpPr>
          <p:nvPr/>
        </p:nvCxnSpPr>
        <p:spPr bwMode="auto">
          <a:xfrm flipH="1" flipV="1">
            <a:off x="1304925" y="5648325"/>
            <a:ext cx="600075" cy="295275"/>
          </a:xfrm>
          <a:prstGeom prst="straightConnector1">
            <a:avLst/>
          </a:prstGeom>
          <a:noFill/>
          <a:ln w="9525">
            <a:solidFill>
              <a:srgbClr val="0000FF"/>
            </a:solidFill>
            <a:round/>
            <a:headEnd/>
            <a:tailEnd/>
          </a:ln>
          <a:effectLst/>
        </p:spPr>
      </p:cxnSp>
      <p:cxnSp>
        <p:nvCxnSpPr>
          <p:cNvPr id="59417" name="AutoShape 25"/>
          <p:cNvCxnSpPr>
            <a:cxnSpLocks noChangeShapeType="1"/>
            <a:stCxn id="59399" idx="1"/>
            <a:endCxn id="59414"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59418" name="AutoShape 26"/>
          <p:cNvCxnSpPr>
            <a:cxnSpLocks noChangeShapeType="1"/>
            <a:stCxn id="59412" idx="1"/>
            <a:endCxn id="59402"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59419" name="AutoShape 27"/>
          <p:cNvCxnSpPr>
            <a:cxnSpLocks noChangeShapeType="1"/>
            <a:stCxn id="59401" idx="4"/>
            <a:endCxn id="59412"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59420" name="AutoShape 28"/>
          <p:cNvCxnSpPr>
            <a:cxnSpLocks noChangeShapeType="1"/>
            <a:stCxn id="59414" idx="7"/>
            <a:endCxn id="59394"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59421"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59422"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59423"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59424"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59425"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59426"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59427"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59428"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59429"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59430"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2</a:t>
            </a:r>
          </a:p>
        </p:txBody>
      </p:sp>
      <p:sp>
        <p:nvSpPr>
          <p:cNvPr id="59431"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59432"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59433"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59434"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59435"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59436"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59437"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59438"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59439"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59440"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59441"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59442"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59443"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59444"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59445"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59446" name="AutoShape 54"/>
          <p:cNvCxnSpPr>
            <a:cxnSpLocks noChangeShapeType="1"/>
            <a:stCxn id="59399" idx="4"/>
            <a:endCxn id="59413" idx="0"/>
          </p:cNvCxnSpPr>
          <p:nvPr/>
        </p:nvCxnSpPr>
        <p:spPr bwMode="auto">
          <a:xfrm>
            <a:off x="990600" y="4038600"/>
            <a:ext cx="152400" cy="1219200"/>
          </a:xfrm>
          <a:prstGeom prst="straightConnector1">
            <a:avLst/>
          </a:prstGeom>
          <a:noFill/>
          <a:ln w="9525">
            <a:solidFill>
              <a:srgbClr val="0000FF"/>
            </a:solidFill>
            <a:round/>
            <a:headEnd/>
            <a:tailEnd/>
          </a:ln>
          <a:effectLst/>
        </p:spPr>
      </p:cxnSp>
      <p:sp>
        <p:nvSpPr>
          <p:cNvPr id="59447" name="Text Box 56"/>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Round 1</a:t>
            </a:r>
          </a:p>
        </p:txBody>
      </p:sp>
      <p:sp>
        <p:nvSpPr>
          <p:cNvPr id="59448" name="Oval 80"/>
          <p:cNvSpPr>
            <a:spLocks noChangeArrowheads="1"/>
          </p:cNvSpPr>
          <p:nvPr/>
        </p:nvSpPr>
        <p:spPr bwMode="auto">
          <a:xfrm>
            <a:off x="5486400" y="36576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9449" name="Oval 81"/>
          <p:cNvSpPr>
            <a:spLocks noChangeArrowheads="1"/>
          </p:cNvSpPr>
          <p:nvPr/>
        </p:nvSpPr>
        <p:spPr bwMode="auto">
          <a:xfrm>
            <a:off x="6629400" y="5791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59450" name="Oval 93"/>
          <p:cNvSpPr>
            <a:spLocks noChangeArrowheads="1"/>
          </p:cNvSpPr>
          <p:nvPr/>
        </p:nvSpPr>
        <p:spPr bwMode="auto">
          <a:xfrm>
            <a:off x="5638800" y="5334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59451" name="AutoShape 96"/>
          <p:cNvCxnSpPr>
            <a:cxnSpLocks noChangeShapeType="1"/>
            <a:stCxn id="59449" idx="2"/>
            <a:endCxn id="59450" idx="5"/>
          </p:cNvCxnSpPr>
          <p:nvPr/>
        </p:nvCxnSpPr>
        <p:spPr bwMode="auto">
          <a:xfrm flipH="1" flipV="1">
            <a:off x="6029325" y="5724525"/>
            <a:ext cx="600075" cy="295275"/>
          </a:xfrm>
          <a:prstGeom prst="straightConnector1">
            <a:avLst/>
          </a:prstGeom>
          <a:noFill/>
          <a:ln w="9525">
            <a:solidFill>
              <a:srgbClr val="0000FF"/>
            </a:solidFill>
            <a:round/>
            <a:headEnd/>
            <a:tailEnd/>
          </a:ln>
          <a:effectLst/>
        </p:spPr>
      </p:cxnSp>
      <p:sp>
        <p:nvSpPr>
          <p:cNvPr id="59452" name="Text Box 110"/>
          <p:cNvSpPr txBox="1">
            <a:spLocks noChangeArrowheads="1"/>
          </p:cNvSpPr>
          <p:nvPr/>
        </p:nvSpPr>
        <p:spPr bwMode="auto">
          <a:xfrm>
            <a:off x="6172200" y="57912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2</a:t>
            </a:r>
          </a:p>
        </p:txBody>
      </p:sp>
      <p:sp>
        <p:nvSpPr>
          <p:cNvPr id="59453" name="Text Box 111"/>
          <p:cNvSpPr txBox="1">
            <a:spLocks noChangeArrowheads="1"/>
          </p:cNvSpPr>
          <p:nvPr/>
        </p:nvSpPr>
        <p:spPr bwMode="auto">
          <a:xfrm>
            <a:off x="5486400" y="45720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59454" name="Text Box 119"/>
          <p:cNvSpPr txBox="1">
            <a:spLocks noChangeArrowheads="1"/>
          </p:cNvSpPr>
          <p:nvPr/>
        </p:nvSpPr>
        <p:spPr bwMode="auto">
          <a:xfrm>
            <a:off x="5562600" y="37338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59455" name="Text Box 123"/>
          <p:cNvSpPr txBox="1">
            <a:spLocks noChangeArrowheads="1"/>
          </p:cNvSpPr>
          <p:nvPr/>
        </p:nvSpPr>
        <p:spPr bwMode="auto">
          <a:xfrm>
            <a:off x="5715000" y="54102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59456" name="Text Box 125"/>
          <p:cNvSpPr txBox="1">
            <a:spLocks noChangeArrowheads="1"/>
          </p:cNvSpPr>
          <p:nvPr/>
        </p:nvSpPr>
        <p:spPr bwMode="auto">
          <a:xfrm>
            <a:off x="6705600" y="58674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59457" name="AutoShape 126"/>
          <p:cNvCxnSpPr>
            <a:cxnSpLocks noChangeShapeType="1"/>
            <a:stCxn id="59448" idx="4"/>
            <a:endCxn id="59450" idx="0"/>
          </p:cNvCxnSpPr>
          <p:nvPr/>
        </p:nvCxnSpPr>
        <p:spPr bwMode="auto">
          <a:xfrm>
            <a:off x="5715000" y="4114800"/>
            <a:ext cx="152400" cy="1219200"/>
          </a:xfrm>
          <a:prstGeom prst="straightConnector1">
            <a:avLst/>
          </a:prstGeom>
          <a:noFill/>
          <a:ln w="9525">
            <a:solidFill>
              <a:srgbClr val="0000FF"/>
            </a:solidFill>
            <a:round/>
            <a:headEnd/>
            <a:tailEnd/>
          </a:ln>
          <a:effectLst/>
        </p:spPr>
      </p:cxnSp>
      <p:sp>
        <p:nvSpPr>
          <p:cNvPr id="59458" name="Text Box 127"/>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Tree H</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0" y="762000"/>
            <a:ext cx="8931275" cy="4473575"/>
          </a:xfrm>
          <a:prstGeom prst="rect">
            <a:avLst/>
          </a:prstGeom>
          <a:noFill/>
          <a:ln w="9525">
            <a:noFill/>
            <a:miter lim="800000"/>
            <a:headEnd/>
            <a:tailEnd/>
          </a:ln>
          <a:effectLst/>
        </p:spPr>
        <p:txBody>
          <a:bodyPr>
            <a:spAutoFit/>
          </a:bodyPr>
          <a:lstStyle/>
          <a:p>
            <a:r>
              <a:rPr lang="en-US" altLang="el-GR" dirty="0"/>
              <a:t>The steps are:</a:t>
            </a:r>
          </a:p>
          <a:p>
            <a:endParaRPr lang="en-US" altLang="el-GR" dirty="0"/>
          </a:p>
          <a:p>
            <a:r>
              <a:rPr lang="en-US" altLang="el-GR" dirty="0"/>
              <a:t>   1. The forest is constructed - with each node in a separate tree.</a:t>
            </a:r>
          </a:p>
          <a:p>
            <a:r>
              <a:rPr lang="en-US" altLang="el-GR" dirty="0"/>
              <a:t>   2. The edges are placed in a priority queue.</a:t>
            </a:r>
          </a:p>
          <a:p>
            <a:r>
              <a:rPr lang="en-US" altLang="el-GR" dirty="0"/>
              <a:t>   3. Until we've added n-1 edges,</a:t>
            </a:r>
          </a:p>
          <a:p>
            <a:r>
              <a:rPr lang="en-US" altLang="el-GR" dirty="0"/>
              <a:t>         1. Extract the cheapest edge from the queue,</a:t>
            </a:r>
          </a:p>
          <a:p>
            <a:r>
              <a:rPr lang="en-US" altLang="el-GR" dirty="0"/>
              <a:t>         2. If it forms a cycle, reject it,</a:t>
            </a:r>
          </a:p>
          <a:p>
            <a:r>
              <a:rPr lang="en-US" altLang="el-GR" dirty="0"/>
              <a:t>         3. Else add it to the forest. Adding it to the forest will join two trees together.</a:t>
            </a:r>
          </a:p>
          <a:p>
            <a:endParaRPr lang="en-US" altLang="el-GR" dirty="0"/>
          </a:p>
          <a:p>
            <a:r>
              <a:rPr lang="en-US" altLang="el-GR" dirty="0"/>
              <a:t>Every step will have joined two trees in the forest together, so that at the end, there will only be one tree in T.</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2195280" y="261720"/>
              <a:ext cx="5789880" cy="3135240"/>
            </p14:xfrm>
          </p:contentPart>
        </mc:Choice>
        <mc:Fallback>
          <p:pic>
            <p:nvPicPr>
              <p:cNvPr id="2" name="Ink 1"/>
              <p:cNvPicPr/>
              <p:nvPr/>
            </p:nvPicPr>
            <p:blipFill>
              <a:blip r:embed="rId3"/>
              <a:stretch>
                <a:fillRect/>
              </a:stretch>
            </p:blipFill>
            <p:spPr>
              <a:xfrm>
                <a:off x="2189160" y="254520"/>
                <a:ext cx="5799960" cy="3148200"/>
              </a:xfrm>
              <a:prstGeom prst="rect">
                <a:avLst/>
              </a:prstGeom>
            </p:spPr>
          </p:pic>
        </mc:Fallback>
      </mc:AlternateContent>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Oval 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0419" name="Oval 3"/>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60420" name="AutoShape 4"/>
          <p:cNvCxnSpPr>
            <a:cxnSpLocks noChangeShapeType="1"/>
            <a:stCxn id="60418" idx="6"/>
            <a:endCxn id="60419"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60421"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60422" name="Oval 6"/>
          <p:cNvSpPr>
            <a:spLocks noChangeArrowheads="1"/>
          </p:cNvSpPr>
          <p:nvPr/>
        </p:nvSpPr>
        <p:spPr bwMode="auto">
          <a:xfrm>
            <a:off x="2514600" y="2971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0423"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0424" name="Oval 8"/>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60425" name="Oval 9"/>
          <p:cNvSpPr>
            <a:spLocks noChangeArrowheads="1"/>
          </p:cNvSpPr>
          <p:nvPr/>
        </p:nvSpPr>
        <p:spPr bwMode="auto">
          <a:xfrm>
            <a:off x="3276600" y="3048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0426" name="Oval 10"/>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60427" name="AutoShape 11"/>
          <p:cNvCxnSpPr>
            <a:cxnSpLocks noChangeShapeType="1"/>
            <a:stCxn id="60418" idx="3"/>
            <a:endCxn id="60423"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60428" name="AutoShape 12"/>
          <p:cNvCxnSpPr>
            <a:cxnSpLocks noChangeShapeType="1"/>
            <a:stCxn id="60423" idx="5"/>
            <a:endCxn id="60424"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60429" name="AutoShape 13"/>
          <p:cNvCxnSpPr>
            <a:cxnSpLocks noChangeShapeType="1"/>
            <a:stCxn id="60424" idx="7"/>
            <a:endCxn id="60426"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60430" name="AutoShape 14"/>
          <p:cNvCxnSpPr>
            <a:cxnSpLocks noChangeShapeType="1"/>
            <a:stCxn id="60425" idx="3"/>
            <a:endCxn id="60426"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60431" name="AutoShape 15"/>
          <p:cNvCxnSpPr>
            <a:cxnSpLocks noChangeShapeType="1"/>
            <a:stCxn id="60422" idx="4"/>
            <a:endCxn id="60426" idx="0"/>
          </p:cNvCxnSpPr>
          <p:nvPr/>
        </p:nvCxnSpPr>
        <p:spPr bwMode="auto">
          <a:xfrm>
            <a:off x="2743200" y="3429000"/>
            <a:ext cx="0" cy="609600"/>
          </a:xfrm>
          <a:prstGeom prst="straightConnector1">
            <a:avLst/>
          </a:prstGeom>
          <a:noFill/>
          <a:ln w="9525">
            <a:solidFill>
              <a:srgbClr val="FFFF00"/>
            </a:solidFill>
            <a:round/>
            <a:headEnd/>
            <a:tailEnd/>
          </a:ln>
          <a:effectLst/>
        </p:spPr>
      </p:cxnSp>
      <p:cxnSp>
        <p:nvCxnSpPr>
          <p:cNvPr id="60432" name="AutoShape 16"/>
          <p:cNvCxnSpPr>
            <a:cxnSpLocks noChangeShapeType="1"/>
            <a:stCxn id="60418" idx="4"/>
            <a:endCxn id="60424"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60433" name="AutoShape 17"/>
          <p:cNvCxnSpPr>
            <a:cxnSpLocks noChangeShapeType="1"/>
            <a:stCxn id="60419" idx="3"/>
            <a:endCxn id="60422" idx="7"/>
          </p:cNvCxnSpPr>
          <p:nvPr/>
        </p:nvCxnSpPr>
        <p:spPr bwMode="auto">
          <a:xfrm flipH="1">
            <a:off x="2905125" y="2447925"/>
            <a:ext cx="514350" cy="590550"/>
          </a:xfrm>
          <a:prstGeom prst="straightConnector1">
            <a:avLst/>
          </a:prstGeom>
          <a:noFill/>
          <a:ln w="9525">
            <a:solidFill>
              <a:srgbClr val="FFFF00"/>
            </a:solidFill>
            <a:round/>
            <a:headEnd/>
            <a:tailEnd/>
          </a:ln>
          <a:effectLst/>
        </p:spPr>
      </p:cxnSp>
      <p:cxnSp>
        <p:nvCxnSpPr>
          <p:cNvPr id="60434" name="AutoShape 18"/>
          <p:cNvCxnSpPr>
            <a:cxnSpLocks noChangeShapeType="1"/>
            <a:stCxn id="60419" idx="4"/>
            <a:endCxn id="60425" idx="0"/>
          </p:cNvCxnSpPr>
          <p:nvPr/>
        </p:nvCxnSpPr>
        <p:spPr bwMode="auto">
          <a:xfrm flipH="1">
            <a:off x="3505200" y="2514600"/>
            <a:ext cx="76200" cy="533400"/>
          </a:xfrm>
          <a:prstGeom prst="straightConnector1">
            <a:avLst/>
          </a:prstGeom>
          <a:noFill/>
          <a:ln w="9525">
            <a:solidFill>
              <a:srgbClr val="FFFF00"/>
            </a:solidFill>
            <a:round/>
            <a:headEnd/>
            <a:tailEnd/>
          </a:ln>
          <a:effectLst/>
        </p:spPr>
      </p:cxnSp>
      <p:sp>
        <p:nvSpPr>
          <p:cNvPr id="60435"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60436" name="Oval 20"/>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0437" name="Oval 21"/>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60438"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60439" name="AutoShape 23"/>
          <p:cNvCxnSpPr>
            <a:cxnSpLocks noChangeShapeType="1"/>
            <a:stCxn id="60424" idx="6"/>
            <a:endCxn id="60436"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60440" name="AutoShape 24"/>
          <p:cNvCxnSpPr>
            <a:cxnSpLocks noChangeShapeType="1"/>
            <a:stCxn id="60424" idx="2"/>
            <a:endCxn id="60437"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60441" name="AutoShape 25"/>
          <p:cNvCxnSpPr>
            <a:cxnSpLocks noChangeShapeType="1"/>
            <a:stCxn id="60423" idx="1"/>
            <a:endCxn id="60438"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60442" name="AutoShape 26"/>
          <p:cNvCxnSpPr>
            <a:cxnSpLocks noChangeShapeType="1"/>
            <a:stCxn id="60436" idx="1"/>
            <a:endCxn id="60426"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60443" name="AutoShape 27"/>
          <p:cNvCxnSpPr>
            <a:cxnSpLocks noChangeShapeType="1"/>
            <a:stCxn id="60425" idx="4"/>
            <a:endCxn id="60436"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60444" name="AutoShape 28"/>
          <p:cNvCxnSpPr>
            <a:cxnSpLocks noChangeShapeType="1"/>
            <a:stCxn id="60438" idx="7"/>
            <a:endCxn id="60418"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60445"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60446"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60447"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60448"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60449"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60450"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60451"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60452"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60453"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60454"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60455"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60456"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60457"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60458"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60459"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60460"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60461"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60462"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60463"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60464"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60465"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60466"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60467"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60468"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60469"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60470" name="AutoShape 54"/>
          <p:cNvCxnSpPr>
            <a:cxnSpLocks noChangeShapeType="1"/>
            <a:stCxn id="60423" idx="4"/>
            <a:endCxn id="60437"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60471" name="Text Box 56"/>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Round 1</a:t>
            </a:r>
          </a:p>
        </p:txBody>
      </p:sp>
      <p:sp>
        <p:nvSpPr>
          <p:cNvPr id="60472" name="Oval 57"/>
          <p:cNvSpPr>
            <a:spLocks noChangeArrowheads="1"/>
          </p:cNvSpPr>
          <p:nvPr/>
        </p:nvSpPr>
        <p:spPr bwMode="auto">
          <a:xfrm>
            <a:off x="5486400" y="36576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0473" name="Oval 58"/>
          <p:cNvSpPr>
            <a:spLocks noChangeArrowheads="1"/>
          </p:cNvSpPr>
          <p:nvPr/>
        </p:nvSpPr>
        <p:spPr bwMode="auto">
          <a:xfrm>
            <a:off x="66294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60474" name="Oval 59"/>
          <p:cNvSpPr>
            <a:spLocks noChangeArrowheads="1"/>
          </p:cNvSpPr>
          <p:nvPr/>
        </p:nvSpPr>
        <p:spPr bwMode="auto">
          <a:xfrm>
            <a:off x="5638800" y="5334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60475" name="AutoShape 60"/>
          <p:cNvCxnSpPr>
            <a:cxnSpLocks noChangeShapeType="1"/>
            <a:stCxn id="60473" idx="2"/>
            <a:endCxn id="60474" idx="5"/>
          </p:cNvCxnSpPr>
          <p:nvPr/>
        </p:nvCxnSpPr>
        <p:spPr bwMode="auto">
          <a:xfrm flipH="1" flipV="1">
            <a:off x="6029325" y="5724525"/>
            <a:ext cx="600075" cy="295275"/>
          </a:xfrm>
          <a:prstGeom prst="straightConnector1">
            <a:avLst/>
          </a:prstGeom>
          <a:noFill/>
          <a:ln w="9525">
            <a:solidFill>
              <a:schemeClr val="tx1"/>
            </a:solidFill>
            <a:round/>
            <a:headEnd/>
            <a:tailEnd/>
          </a:ln>
          <a:effectLst/>
        </p:spPr>
      </p:cxnSp>
      <p:sp>
        <p:nvSpPr>
          <p:cNvPr id="60476" name="Text Box 61"/>
          <p:cNvSpPr txBox="1">
            <a:spLocks noChangeArrowheads="1"/>
          </p:cNvSpPr>
          <p:nvPr/>
        </p:nvSpPr>
        <p:spPr bwMode="auto">
          <a:xfrm>
            <a:off x="6172200" y="57912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60477" name="Text Box 62"/>
          <p:cNvSpPr txBox="1">
            <a:spLocks noChangeArrowheads="1"/>
          </p:cNvSpPr>
          <p:nvPr/>
        </p:nvSpPr>
        <p:spPr bwMode="auto">
          <a:xfrm>
            <a:off x="5486400" y="45720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60478" name="Text Box 63"/>
          <p:cNvSpPr txBox="1">
            <a:spLocks noChangeArrowheads="1"/>
          </p:cNvSpPr>
          <p:nvPr/>
        </p:nvSpPr>
        <p:spPr bwMode="auto">
          <a:xfrm>
            <a:off x="5562600" y="37338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60479" name="Text Box 64"/>
          <p:cNvSpPr txBox="1">
            <a:spLocks noChangeArrowheads="1"/>
          </p:cNvSpPr>
          <p:nvPr/>
        </p:nvSpPr>
        <p:spPr bwMode="auto">
          <a:xfrm>
            <a:off x="5715000" y="54102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60480" name="Text Box 65"/>
          <p:cNvSpPr txBox="1">
            <a:spLocks noChangeArrowheads="1"/>
          </p:cNvSpPr>
          <p:nvPr/>
        </p:nvSpPr>
        <p:spPr bwMode="auto">
          <a:xfrm>
            <a:off x="6705600" y="58674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60481" name="AutoShape 66"/>
          <p:cNvCxnSpPr>
            <a:cxnSpLocks noChangeShapeType="1"/>
            <a:stCxn id="60472" idx="4"/>
            <a:endCxn id="60474" idx="0"/>
          </p:cNvCxnSpPr>
          <p:nvPr/>
        </p:nvCxnSpPr>
        <p:spPr bwMode="auto">
          <a:xfrm>
            <a:off x="5715000" y="4114800"/>
            <a:ext cx="152400" cy="1219200"/>
          </a:xfrm>
          <a:prstGeom prst="straightConnector1">
            <a:avLst/>
          </a:prstGeom>
          <a:noFill/>
          <a:ln w="9525">
            <a:solidFill>
              <a:srgbClr val="FFFF00"/>
            </a:solidFill>
            <a:round/>
            <a:headEnd/>
            <a:tailEnd/>
          </a:ln>
          <a:effectLst/>
        </p:spPr>
      </p:cxnSp>
      <p:sp>
        <p:nvSpPr>
          <p:cNvPr id="60482" name="Text Box 67"/>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Edge H-J</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Oval 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1443" name="Oval 3"/>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61444" name="AutoShape 4"/>
          <p:cNvCxnSpPr>
            <a:cxnSpLocks noChangeShapeType="1"/>
            <a:stCxn id="61442" idx="6"/>
            <a:endCxn id="61443"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61445"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61446" name="Oval 6"/>
          <p:cNvSpPr>
            <a:spLocks noChangeArrowheads="1"/>
          </p:cNvSpPr>
          <p:nvPr/>
        </p:nvSpPr>
        <p:spPr bwMode="auto">
          <a:xfrm>
            <a:off x="2514600" y="2971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1447"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1448" name="Oval 8"/>
          <p:cNvSpPr>
            <a:spLocks noChangeArrowheads="1"/>
          </p:cNvSpPr>
          <p:nvPr/>
        </p:nvSpPr>
        <p:spPr bwMode="auto">
          <a:xfrm>
            <a:off x="1905000" y="5715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1449" name="Oval 9"/>
          <p:cNvSpPr>
            <a:spLocks noChangeArrowheads="1"/>
          </p:cNvSpPr>
          <p:nvPr/>
        </p:nvSpPr>
        <p:spPr bwMode="auto">
          <a:xfrm>
            <a:off x="3276600" y="3048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1450" name="Oval 10"/>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61451" name="AutoShape 11"/>
          <p:cNvCxnSpPr>
            <a:cxnSpLocks noChangeShapeType="1"/>
            <a:stCxn id="61442" idx="3"/>
            <a:endCxn id="61447"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61452" name="AutoShape 12"/>
          <p:cNvCxnSpPr>
            <a:cxnSpLocks noChangeShapeType="1"/>
            <a:stCxn id="61447" idx="5"/>
            <a:endCxn id="61448"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61453" name="AutoShape 13"/>
          <p:cNvCxnSpPr>
            <a:cxnSpLocks noChangeShapeType="1"/>
            <a:stCxn id="61448" idx="7"/>
            <a:endCxn id="61450"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61454" name="AutoShape 14"/>
          <p:cNvCxnSpPr>
            <a:cxnSpLocks noChangeShapeType="1"/>
            <a:stCxn id="61449" idx="3"/>
            <a:endCxn id="61450"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61455" name="AutoShape 15"/>
          <p:cNvCxnSpPr>
            <a:cxnSpLocks noChangeShapeType="1"/>
            <a:stCxn id="61446" idx="4"/>
            <a:endCxn id="61450" idx="0"/>
          </p:cNvCxnSpPr>
          <p:nvPr/>
        </p:nvCxnSpPr>
        <p:spPr bwMode="auto">
          <a:xfrm>
            <a:off x="2743200" y="3429000"/>
            <a:ext cx="0" cy="609600"/>
          </a:xfrm>
          <a:prstGeom prst="straightConnector1">
            <a:avLst/>
          </a:prstGeom>
          <a:noFill/>
          <a:ln w="9525">
            <a:solidFill>
              <a:srgbClr val="FFFF00"/>
            </a:solidFill>
            <a:round/>
            <a:headEnd/>
            <a:tailEnd/>
          </a:ln>
          <a:effectLst/>
        </p:spPr>
      </p:cxnSp>
      <p:cxnSp>
        <p:nvCxnSpPr>
          <p:cNvPr id="61456" name="AutoShape 16"/>
          <p:cNvCxnSpPr>
            <a:cxnSpLocks noChangeShapeType="1"/>
            <a:stCxn id="61442" idx="4"/>
            <a:endCxn id="61448"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61457" name="AutoShape 17"/>
          <p:cNvCxnSpPr>
            <a:cxnSpLocks noChangeShapeType="1"/>
            <a:stCxn id="61443" idx="3"/>
            <a:endCxn id="61446" idx="7"/>
          </p:cNvCxnSpPr>
          <p:nvPr/>
        </p:nvCxnSpPr>
        <p:spPr bwMode="auto">
          <a:xfrm flipH="1">
            <a:off x="2905125" y="2447925"/>
            <a:ext cx="514350" cy="590550"/>
          </a:xfrm>
          <a:prstGeom prst="straightConnector1">
            <a:avLst/>
          </a:prstGeom>
          <a:noFill/>
          <a:ln w="9525">
            <a:solidFill>
              <a:srgbClr val="FFFF00"/>
            </a:solidFill>
            <a:round/>
            <a:headEnd/>
            <a:tailEnd/>
          </a:ln>
          <a:effectLst/>
        </p:spPr>
      </p:cxnSp>
      <p:cxnSp>
        <p:nvCxnSpPr>
          <p:cNvPr id="61458" name="AutoShape 18"/>
          <p:cNvCxnSpPr>
            <a:cxnSpLocks noChangeShapeType="1"/>
            <a:stCxn id="61443" idx="4"/>
            <a:endCxn id="61449" idx="0"/>
          </p:cNvCxnSpPr>
          <p:nvPr/>
        </p:nvCxnSpPr>
        <p:spPr bwMode="auto">
          <a:xfrm flipH="1">
            <a:off x="3505200" y="2514600"/>
            <a:ext cx="76200" cy="533400"/>
          </a:xfrm>
          <a:prstGeom prst="straightConnector1">
            <a:avLst/>
          </a:prstGeom>
          <a:noFill/>
          <a:ln w="9525">
            <a:solidFill>
              <a:srgbClr val="FFFF00"/>
            </a:solidFill>
            <a:round/>
            <a:headEnd/>
            <a:tailEnd/>
          </a:ln>
          <a:effectLst/>
        </p:spPr>
      </p:cxnSp>
      <p:sp>
        <p:nvSpPr>
          <p:cNvPr id="61459"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61460" name="Oval 20"/>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61461" name="Oval 21"/>
          <p:cNvSpPr>
            <a:spLocks noChangeArrowheads="1"/>
          </p:cNvSpPr>
          <p:nvPr/>
        </p:nvSpPr>
        <p:spPr bwMode="auto">
          <a:xfrm>
            <a:off x="914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1462"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61463" name="AutoShape 23"/>
          <p:cNvCxnSpPr>
            <a:cxnSpLocks noChangeShapeType="1"/>
            <a:stCxn id="61448" idx="6"/>
            <a:endCxn id="61460" idx="3"/>
          </p:cNvCxnSpPr>
          <p:nvPr/>
        </p:nvCxnSpPr>
        <p:spPr bwMode="auto">
          <a:xfrm flipV="1">
            <a:off x="2362200" y="5419725"/>
            <a:ext cx="981075" cy="523875"/>
          </a:xfrm>
          <a:prstGeom prst="straightConnector1">
            <a:avLst/>
          </a:prstGeom>
          <a:noFill/>
          <a:ln w="9525">
            <a:solidFill>
              <a:srgbClr val="0000FF"/>
            </a:solidFill>
            <a:round/>
            <a:headEnd/>
            <a:tailEnd/>
          </a:ln>
          <a:effectLst/>
        </p:spPr>
      </p:cxnSp>
      <p:cxnSp>
        <p:nvCxnSpPr>
          <p:cNvPr id="61464" name="AutoShape 24"/>
          <p:cNvCxnSpPr>
            <a:cxnSpLocks noChangeShapeType="1"/>
            <a:stCxn id="61448" idx="2"/>
            <a:endCxn id="61461" idx="5"/>
          </p:cNvCxnSpPr>
          <p:nvPr/>
        </p:nvCxnSpPr>
        <p:spPr bwMode="auto">
          <a:xfrm flipH="1" flipV="1">
            <a:off x="1304925" y="5648325"/>
            <a:ext cx="600075" cy="295275"/>
          </a:xfrm>
          <a:prstGeom prst="straightConnector1">
            <a:avLst/>
          </a:prstGeom>
          <a:noFill/>
          <a:ln w="9525">
            <a:solidFill>
              <a:srgbClr val="FFFF00"/>
            </a:solidFill>
            <a:round/>
            <a:headEnd/>
            <a:tailEnd/>
          </a:ln>
          <a:effectLst/>
        </p:spPr>
      </p:cxnSp>
      <p:cxnSp>
        <p:nvCxnSpPr>
          <p:cNvPr id="61465" name="AutoShape 25"/>
          <p:cNvCxnSpPr>
            <a:cxnSpLocks noChangeShapeType="1"/>
            <a:stCxn id="61447" idx="1"/>
            <a:endCxn id="61462"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61466" name="AutoShape 26"/>
          <p:cNvCxnSpPr>
            <a:cxnSpLocks noChangeShapeType="1"/>
            <a:stCxn id="61460" idx="1"/>
            <a:endCxn id="61450" idx="5"/>
          </p:cNvCxnSpPr>
          <p:nvPr/>
        </p:nvCxnSpPr>
        <p:spPr bwMode="auto">
          <a:xfrm flipH="1" flipV="1">
            <a:off x="2905125" y="4429125"/>
            <a:ext cx="438150" cy="666750"/>
          </a:xfrm>
          <a:prstGeom prst="straightConnector1">
            <a:avLst/>
          </a:prstGeom>
          <a:noFill/>
          <a:ln w="9525">
            <a:solidFill>
              <a:srgbClr val="0000FF"/>
            </a:solidFill>
            <a:round/>
            <a:headEnd/>
            <a:tailEnd/>
          </a:ln>
          <a:effectLst/>
        </p:spPr>
      </p:cxnSp>
      <p:cxnSp>
        <p:nvCxnSpPr>
          <p:cNvPr id="61467" name="AutoShape 27"/>
          <p:cNvCxnSpPr>
            <a:cxnSpLocks noChangeShapeType="1"/>
            <a:stCxn id="61449" idx="4"/>
            <a:endCxn id="61460" idx="0"/>
          </p:cNvCxnSpPr>
          <p:nvPr/>
        </p:nvCxnSpPr>
        <p:spPr bwMode="auto">
          <a:xfrm>
            <a:off x="3505200" y="3505200"/>
            <a:ext cx="0" cy="1524000"/>
          </a:xfrm>
          <a:prstGeom prst="straightConnector1">
            <a:avLst/>
          </a:prstGeom>
          <a:noFill/>
          <a:ln w="9525">
            <a:solidFill>
              <a:srgbClr val="0000FF"/>
            </a:solidFill>
            <a:round/>
            <a:headEnd/>
            <a:tailEnd/>
          </a:ln>
          <a:effectLst/>
        </p:spPr>
      </p:cxnSp>
      <p:cxnSp>
        <p:nvCxnSpPr>
          <p:cNvPr id="61468" name="AutoShape 28"/>
          <p:cNvCxnSpPr>
            <a:cxnSpLocks noChangeShapeType="1"/>
            <a:stCxn id="61462" idx="7"/>
            <a:endCxn id="61442"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61469"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61470"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61471"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61472"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61473"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61474"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3</a:t>
            </a:r>
          </a:p>
        </p:txBody>
      </p:sp>
      <p:sp>
        <p:nvSpPr>
          <p:cNvPr id="61475"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61476"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3</a:t>
            </a:r>
          </a:p>
        </p:txBody>
      </p:sp>
      <p:sp>
        <p:nvSpPr>
          <p:cNvPr id="61477"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61478"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61479"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61480"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61481"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61482"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61483"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61484"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61485"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61486"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61487"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61488"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61489"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61490"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61491"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61492"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61493"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61494" name="AutoShape 54"/>
          <p:cNvCxnSpPr>
            <a:cxnSpLocks noChangeShapeType="1"/>
            <a:stCxn id="61447" idx="4"/>
            <a:endCxn id="61461"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61495" name="Text Box 56"/>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Round 1</a:t>
            </a:r>
          </a:p>
        </p:txBody>
      </p:sp>
      <p:sp>
        <p:nvSpPr>
          <p:cNvPr id="61496" name="Oval 73"/>
          <p:cNvSpPr>
            <a:spLocks noChangeArrowheads="1"/>
          </p:cNvSpPr>
          <p:nvPr/>
        </p:nvSpPr>
        <p:spPr bwMode="auto">
          <a:xfrm>
            <a:off x="6629400" y="5791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1497" name="Oval 74"/>
          <p:cNvSpPr>
            <a:spLocks noChangeArrowheads="1"/>
          </p:cNvSpPr>
          <p:nvPr/>
        </p:nvSpPr>
        <p:spPr bwMode="auto">
          <a:xfrm>
            <a:off x="8001000" y="3124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1498" name="Oval 75"/>
          <p:cNvSpPr>
            <a:spLocks noChangeArrowheads="1"/>
          </p:cNvSpPr>
          <p:nvPr/>
        </p:nvSpPr>
        <p:spPr bwMode="auto">
          <a:xfrm>
            <a:off x="7239000" y="4114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1499" name="Oval 84"/>
          <p:cNvSpPr>
            <a:spLocks noChangeArrowheads="1"/>
          </p:cNvSpPr>
          <p:nvPr/>
        </p:nvSpPr>
        <p:spPr bwMode="auto">
          <a:xfrm>
            <a:off x="8001000" y="510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61500" name="AutoShape 87"/>
          <p:cNvCxnSpPr>
            <a:cxnSpLocks noChangeShapeType="1"/>
            <a:stCxn id="61496" idx="6"/>
            <a:endCxn id="61499" idx="3"/>
          </p:cNvCxnSpPr>
          <p:nvPr/>
        </p:nvCxnSpPr>
        <p:spPr bwMode="auto">
          <a:xfrm flipV="1">
            <a:off x="7086600" y="5495925"/>
            <a:ext cx="981075" cy="523875"/>
          </a:xfrm>
          <a:prstGeom prst="straightConnector1">
            <a:avLst/>
          </a:prstGeom>
          <a:noFill/>
          <a:ln w="9525">
            <a:solidFill>
              <a:srgbClr val="0000FF"/>
            </a:solidFill>
            <a:round/>
            <a:headEnd/>
            <a:tailEnd/>
          </a:ln>
          <a:effectLst/>
        </p:spPr>
      </p:cxnSp>
      <p:cxnSp>
        <p:nvCxnSpPr>
          <p:cNvPr id="61501" name="AutoShape 90"/>
          <p:cNvCxnSpPr>
            <a:cxnSpLocks noChangeShapeType="1"/>
            <a:stCxn id="61499" idx="1"/>
            <a:endCxn id="61498" idx="5"/>
          </p:cNvCxnSpPr>
          <p:nvPr/>
        </p:nvCxnSpPr>
        <p:spPr bwMode="auto">
          <a:xfrm flipH="1" flipV="1">
            <a:off x="7629525" y="4505325"/>
            <a:ext cx="438150" cy="666750"/>
          </a:xfrm>
          <a:prstGeom prst="straightConnector1">
            <a:avLst/>
          </a:prstGeom>
          <a:noFill/>
          <a:ln w="9525">
            <a:solidFill>
              <a:srgbClr val="0000FF"/>
            </a:solidFill>
            <a:round/>
            <a:headEnd/>
            <a:tailEnd/>
          </a:ln>
          <a:effectLst/>
        </p:spPr>
      </p:cxnSp>
      <p:cxnSp>
        <p:nvCxnSpPr>
          <p:cNvPr id="61502" name="AutoShape 91"/>
          <p:cNvCxnSpPr>
            <a:cxnSpLocks noChangeShapeType="1"/>
            <a:stCxn id="61497" idx="4"/>
            <a:endCxn id="61499" idx="0"/>
          </p:cNvCxnSpPr>
          <p:nvPr/>
        </p:nvCxnSpPr>
        <p:spPr bwMode="auto">
          <a:xfrm>
            <a:off x="8229600" y="3581400"/>
            <a:ext cx="0" cy="1524000"/>
          </a:xfrm>
          <a:prstGeom prst="straightConnector1">
            <a:avLst/>
          </a:prstGeom>
          <a:noFill/>
          <a:ln w="9525">
            <a:solidFill>
              <a:srgbClr val="0000FF"/>
            </a:solidFill>
            <a:round/>
            <a:headEnd/>
            <a:tailEnd/>
          </a:ln>
          <a:effectLst/>
        </p:spPr>
      </p:cxnSp>
      <p:sp>
        <p:nvSpPr>
          <p:cNvPr id="61503" name="Text Box 98"/>
          <p:cNvSpPr txBox="1">
            <a:spLocks noChangeArrowheads="1"/>
          </p:cNvSpPr>
          <p:nvPr/>
        </p:nvSpPr>
        <p:spPr bwMode="auto">
          <a:xfrm>
            <a:off x="7772400" y="45720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3</a:t>
            </a:r>
          </a:p>
        </p:txBody>
      </p:sp>
      <p:sp>
        <p:nvSpPr>
          <p:cNvPr id="61504" name="Text Box 99"/>
          <p:cNvSpPr txBox="1">
            <a:spLocks noChangeArrowheads="1"/>
          </p:cNvSpPr>
          <p:nvPr/>
        </p:nvSpPr>
        <p:spPr bwMode="auto">
          <a:xfrm>
            <a:off x="8229600" y="4114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61505" name="Text Box 100"/>
          <p:cNvSpPr txBox="1">
            <a:spLocks noChangeArrowheads="1"/>
          </p:cNvSpPr>
          <p:nvPr/>
        </p:nvSpPr>
        <p:spPr bwMode="auto">
          <a:xfrm>
            <a:off x="7620000" y="57150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3</a:t>
            </a:r>
          </a:p>
        </p:txBody>
      </p:sp>
      <p:sp>
        <p:nvSpPr>
          <p:cNvPr id="61506" name="Text Box 113"/>
          <p:cNvSpPr txBox="1">
            <a:spLocks noChangeArrowheads="1"/>
          </p:cNvSpPr>
          <p:nvPr/>
        </p:nvSpPr>
        <p:spPr bwMode="auto">
          <a:xfrm>
            <a:off x="8077200" y="3200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61507" name="Text Box 114"/>
          <p:cNvSpPr txBox="1">
            <a:spLocks noChangeArrowheads="1"/>
          </p:cNvSpPr>
          <p:nvPr/>
        </p:nvSpPr>
        <p:spPr bwMode="auto">
          <a:xfrm>
            <a:off x="7315200" y="41910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61508" name="Text Box 116"/>
          <p:cNvSpPr txBox="1">
            <a:spLocks noChangeArrowheads="1"/>
          </p:cNvSpPr>
          <p:nvPr/>
        </p:nvSpPr>
        <p:spPr bwMode="auto">
          <a:xfrm>
            <a:off x="8077200" y="51816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61509" name="Text Box 117"/>
          <p:cNvSpPr txBox="1">
            <a:spLocks noChangeArrowheads="1"/>
          </p:cNvSpPr>
          <p:nvPr/>
        </p:nvSpPr>
        <p:spPr bwMode="auto">
          <a:xfrm>
            <a:off x="67056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61510" name="Text Box 120"/>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Tree I</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Oval 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2467" name="Oval 3"/>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62468" name="AutoShape 4"/>
          <p:cNvCxnSpPr>
            <a:cxnSpLocks noChangeShapeType="1"/>
            <a:stCxn id="62466" idx="6"/>
            <a:endCxn id="62467"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62469"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62470" name="Oval 6"/>
          <p:cNvSpPr>
            <a:spLocks noChangeArrowheads="1"/>
          </p:cNvSpPr>
          <p:nvPr/>
        </p:nvSpPr>
        <p:spPr bwMode="auto">
          <a:xfrm>
            <a:off x="2514600" y="2971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2471"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2472" name="Oval 8"/>
          <p:cNvSpPr>
            <a:spLocks noChangeArrowheads="1"/>
          </p:cNvSpPr>
          <p:nvPr/>
        </p:nvSpPr>
        <p:spPr bwMode="auto">
          <a:xfrm>
            <a:off x="1905000" y="5715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2473" name="Oval 9"/>
          <p:cNvSpPr>
            <a:spLocks noChangeArrowheads="1"/>
          </p:cNvSpPr>
          <p:nvPr/>
        </p:nvSpPr>
        <p:spPr bwMode="auto">
          <a:xfrm>
            <a:off x="3276600" y="3048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2474" name="Oval 10"/>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62475" name="AutoShape 11"/>
          <p:cNvCxnSpPr>
            <a:cxnSpLocks noChangeShapeType="1"/>
            <a:stCxn id="62466" idx="3"/>
            <a:endCxn id="62471"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62476" name="AutoShape 12"/>
          <p:cNvCxnSpPr>
            <a:cxnSpLocks noChangeShapeType="1"/>
            <a:stCxn id="62471" idx="5"/>
            <a:endCxn id="62472"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62477" name="AutoShape 13"/>
          <p:cNvCxnSpPr>
            <a:cxnSpLocks noChangeShapeType="1"/>
            <a:stCxn id="62472" idx="7"/>
            <a:endCxn id="62474"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62478" name="AutoShape 14"/>
          <p:cNvCxnSpPr>
            <a:cxnSpLocks noChangeShapeType="1"/>
            <a:stCxn id="62473" idx="3"/>
            <a:endCxn id="62474"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62479" name="AutoShape 15"/>
          <p:cNvCxnSpPr>
            <a:cxnSpLocks noChangeShapeType="1"/>
            <a:stCxn id="62470" idx="4"/>
            <a:endCxn id="62474" idx="0"/>
          </p:cNvCxnSpPr>
          <p:nvPr/>
        </p:nvCxnSpPr>
        <p:spPr bwMode="auto">
          <a:xfrm>
            <a:off x="2743200" y="3429000"/>
            <a:ext cx="0" cy="609600"/>
          </a:xfrm>
          <a:prstGeom prst="straightConnector1">
            <a:avLst/>
          </a:prstGeom>
          <a:noFill/>
          <a:ln w="9525">
            <a:solidFill>
              <a:srgbClr val="FFFF00"/>
            </a:solidFill>
            <a:round/>
            <a:headEnd/>
            <a:tailEnd/>
          </a:ln>
          <a:effectLst/>
        </p:spPr>
      </p:cxnSp>
      <p:cxnSp>
        <p:nvCxnSpPr>
          <p:cNvPr id="62480" name="AutoShape 16"/>
          <p:cNvCxnSpPr>
            <a:cxnSpLocks noChangeShapeType="1"/>
            <a:stCxn id="62466" idx="4"/>
            <a:endCxn id="62472"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62481" name="AutoShape 17"/>
          <p:cNvCxnSpPr>
            <a:cxnSpLocks noChangeShapeType="1"/>
            <a:stCxn id="62467" idx="3"/>
            <a:endCxn id="62470" idx="7"/>
          </p:cNvCxnSpPr>
          <p:nvPr/>
        </p:nvCxnSpPr>
        <p:spPr bwMode="auto">
          <a:xfrm flipH="1">
            <a:off x="2905125" y="2447925"/>
            <a:ext cx="514350" cy="590550"/>
          </a:xfrm>
          <a:prstGeom prst="straightConnector1">
            <a:avLst/>
          </a:prstGeom>
          <a:noFill/>
          <a:ln w="9525">
            <a:solidFill>
              <a:srgbClr val="FFFF00"/>
            </a:solidFill>
            <a:round/>
            <a:headEnd/>
            <a:tailEnd/>
          </a:ln>
          <a:effectLst/>
        </p:spPr>
      </p:cxnSp>
      <p:cxnSp>
        <p:nvCxnSpPr>
          <p:cNvPr id="62482" name="AutoShape 18"/>
          <p:cNvCxnSpPr>
            <a:cxnSpLocks noChangeShapeType="1"/>
            <a:stCxn id="62467" idx="4"/>
            <a:endCxn id="62473" idx="0"/>
          </p:cNvCxnSpPr>
          <p:nvPr/>
        </p:nvCxnSpPr>
        <p:spPr bwMode="auto">
          <a:xfrm flipH="1">
            <a:off x="3505200" y="2514600"/>
            <a:ext cx="76200" cy="533400"/>
          </a:xfrm>
          <a:prstGeom prst="straightConnector1">
            <a:avLst/>
          </a:prstGeom>
          <a:noFill/>
          <a:ln w="9525">
            <a:solidFill>
              <a:srgbClr val="FFFF00"/>
            </a:solidFill>
            <a:round/>
            <a:headEnd/>
            <a:tailEnd/>
          </a:ln>
          <a:effectLst/>
        </p:spPr>
      </p:cxnSp>
      <p:sp>
        <p:nvSpPr>
          <p:cNvPr id="62483"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62484" name="Oval 20"/>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62485" name="Oval 21"/>
          <p:cNvSpPr>
            <a:spLocks noChangeArrowheads="1"/>
          </p:cNvSpPr>
          <p:nvPr/>
        </p:nvSpPr>
        <p:spPr bwMode="auto">
          <a:xfrm>
            <a:off x="914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2486"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62487" name="AutoShape 23"/>
          <p:cNvCxnSpPr>
            <a:cxnSpLocks noChangeShapeType="1"/>
            <a:stCxn id="62472" idx="6"/>
            <a:endCxn id="62484"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62488" name="AutoShape 24"/>
          <p:cNvCxnSpPr>
            <a:cxnSpLocks noChangeShapeType="1"/>
            <a:stCxn id="62472" idx="2"/>
            <a:endCxn id="62485" idx="5"/>
          </p:cNvCxnSpPr>
          <p:nvPr/>
        </p:nvCxnSpPr>
        <p:spPr bwMode="auto">
          <a:xfrm flipH="1" flipV="1">
            <a:off x="1304925" y="5648325"/>
            <a:ext cx="600075" cy="295275"/>
          </a:xfrm>
          <a:prstGeom prst="straightConnector1">
            <a:avLst/>
          </a:prstGeom>
          <a:noFill/>
          <a:ln w="9525">
            <a:solidFill>
              <a:srgbClr val="FFFF00"/>
            </a:solidFill>
            <a:round/>
            <a:headEnd/>
            <a:tailEnd/>
          </a:ln>
          <a:effectLst/>
        </p:spPr>
      </p:cxnSp>
      <p:cxnSp>
        <p:nvCxnSpPr>
          <p:cNvPr id="62489" name="AutoShape 25"/>
          <p:cNvCxnSpPr>
            <a:cxnSpLocks noChangeShapeType="1"/>
            <a:stCxn id="62471" idx="1"/>
            <a:endCxn id="62486"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62490" name="AutoShape 26"/>
          <p:cNvCxnSpPr>
            <a:cxnSpLocks noChangeShapeType="1"/>
            <a:stCxn id="62484" idx="1"/>
            <a:endCxn id="62474"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62491" name="AutoShape 27"/>
          <p:cNvCxnSpPr>
            <a:cxnSpLocks noChangeShapeType="1"/>
            <a:stCxn id="62473" idx="4"/>
            <a:endCxn id="62484"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62492" name="AutoShape 28"/>
          <p:cNvCxnSpPr>
            <a:cxnSpLocks noChangeShapeType="1"/>
            <a:stCxn id="62486" idx="7"/>
            <a:endCxn id="62466"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62493"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62494"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62495"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62496"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62497"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62498"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62499"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62500"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62501"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62502"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62503"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62504"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62505"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62506"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62507"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62508"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62509"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62510"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62511"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62512"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62513"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62514"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62515"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62516"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62517"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62518" name="AutoShape 54"/>
          <p:cNvCxnSpPr>
            <a:cxnSpLocks noChangeShapeType="1"/>
            <a:stCxn id="62471" idx="4"/>
            <a:endCxn id="62485"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62519" name="Text Box 56"/>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Round 1</a:t>
            </a:r>
          </a:p>
        </p:txBody>
      </p:sp>
      <p:sp>
        <p:nvSpPr>
          <p:cNvPr id="62520" name="Oval 57"/>
          <p:cNvSpPr>
            <a:spLocks noChangeArrowheads="1"/>
          </p:cNvSpPr>
          <p:nvPr/>
        </p:nvSpPr>
        <p:spPr bwMode="auto">
          <a:xfrm>
            <a:off x="6629400" y="5791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2521" name="Oval 58"/>
          <p:cNvSpPr>
            <a:spLocks noChangeArrowheads="1"/>
          </p:cNvSpPr>
          <p:nvPr/>
        </p:nvSpPr>
        <p:spPr bwMode="auto">
          <a:xfrm>
            <a:off x="8001000" y="3124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2522" name="Oval 59"/>
          <p:cNvSpPr>
            <a:spLocks noChangeArrowheads="1"/>
          </p:cNvSpPr>
          <p:nvPr/>
        </p:nvSpPr>
        <p:spPr bwMode="auto">
          <a:xfrm>
            <a:off x="7239000" y="4114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62523" name="Oval 60"/>
          <p:cNvSpPr>
            <a:spLocks noChangeArrowheads="1"/>
          </p:cNvSpPr>
          <p:nvPr/>
        </p:nvSpPr>
        <p:spPr bwMode="auto">
          <a:xfrm>
            <a:off x="8001000" y="510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62524" name="AutoShape 61"/>
          <p:cNvCxnSpPr>
            <a:cxnSpLocks noChangeShapeType="1"/>
            <a:stCxn id="62520" idx="6"/>
            <a:endCxn id="62523" idx="3"/>
          </p:cNvCxnSpPr>
          <p:nvPr/>
        </p:nvCxnSpPr>
        <p:spPr bwMode="auto">
          <a:xfrm flipV="1">
            <a:off x="7086600" y="5495925"/>
            <a:ext cx="981075" cy="523875"/>
          </a:xfrm>
          <a:prstGeom prst="straightConnector1">
            <a:avLst/>
          </a:prstGeom>
          <a:noFill/>
          <a:ln w="9525">
            <a:solidFill>
              <a:srgbClr val="FFFF00"/>
            </a:solidFill>
            <a:round/>
            <a:headEnd/>
            <a:tailEnd/>
          </a:ln>
          <a:effectLst/>
        </p:spPr>
      </p:cxnSp>
      <p:cxnSp>
        <p:nvCxnSpPr>
          <p:cNvPr id="62525" name="AutoShape 62"/>
          <p:cNvCxnSpPr>
            <a:cxnSpLocks noChangeShapeType="1"/>
            <a:stCxn id="62523" idx="1"/>
            <a:endCxn id="62522" idx="5"/>
          </p:cNvCxnSpPr>
          <p:nvPr/>
        </p:nvCxnSpPr>
        <p:spPr bwMode="auto">
          <a:xfrm flipH="1" flipV="1">
            <a:off x="7629525" y="4505325"/>
            <a:ext cx="438150" cy="666750"/>
          </a:xfrm>
          <a:prstGeom prst="straightConnector1">
            <a:avLst/>
          </a:prstGeom>
          <a:noFill/>
          <a:ln w="9525">
            <a:solidFill>
              <a:schemeClr val="tx1"/>
            </a:solidFill>
            <a:round/>
            <a:headEnd/>
            <a:tailEnd/>
          </a:ln>
          <a:effectLst/>
        </p:spPr>
      </p:cxnSp>
      <p:cxnSp>
        <p:nvCxnSpPr>
          <p:cNvPr id="62526" name="AutoShape 63"/>
          <p:cNvCxnSpPr>
            <a:cxnSpLocks noChangeShapeType="1"/>
            <a:stCxn id="62521" idx="4"/>
            <a:endCxn id="62523" idx="0"/>
          </p:cNvCxnSpPr>
          <p:nvPr/>
        </p:nvCxnSpPr>
        <p:spPr bwMode="auto">
          <a:xfrm>
            <a:off x="8229600" y="3581400"/>
            <a:ext cx="0" cy="1524000"/>
          </a:xfrm>
          <a:prstGeom prst="straightConnector1">
            <a:avLst/>
          </a:prstGeom>
          <a:noFill/>
          <a:ln w="9525">
            <a:solidFill>
              <a:srgbClr val="FFFF00"/>
            </a:solidFill>
            <a:round/>
            <a:headEnd/>
            <a:tailEnd/>
          </a:ln>
          <a:effectLst/>
        </p:spPr>
      </p:cxnSp>
      <p:sp>
        <p:nvSpPr>
          <p:cNvPr id="62527" name="Text Box 64"/>
          <p:cNvSpPr txBox="1">
            <a:spLocks noChangeArrowheads="1"/>
          </p:cNvSpPr>
          <p:nvPr/>
        </p:nvSpPr>
        <p:spPr bwMode="auto">
          <a:xfrm>
            <a:off x="7772400" y="45720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62528" name="Text Box 65"/>
          <p:cNvSpPr txBox="1">
            <a:spLocks noChangeArrowheads="1"/>
          </p:cNvSpPr>
          <p:nvPr/>
        </p:nvSpPr>
        <p:spPr bwMode="auto">
          <a:xfrm>
            <a:off x="8229600" y="4114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62529" name="Text Box 66"/>
          <p:cNvSpPr txBox="1">
            <a:spLocks noChangeArrowheads="1"/>
          </p:cNvSpPr>
          <p:nvPr/>
        </p:nvSpPr>
        <p:spPr bwMode="auto">
          <a:xfrm>
            <a:off x="7620000" y="57150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62530" name="Text Box 67"/>
          <p:cNvSpPr txBox="1">
            <a:spLocks noChangeArrowheads="1"/>
          </p:cNvSpPr>
          <p:nvPr/>
        </p:nvSpPr>
        <p:spPr bwMode="auto">
          <a:xfrm>
            <a:off x="8077200" y="3200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62531" name="Text Box 68"/>
          <p:cNvSpPr txBox="1">
            <a:spLocks noChangeArrowheads="1"/>
          </p:cNvSpPr>
          <p:nvPr/>
        </p:nvSpPr>
        <p:spPr bwMode="auto">
          <a:xfrm>
            <a:off x="7315200" y="41910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62532" name="Text Box 69"/>
          <p:cNvSpPr txBox="1">
            <a:spLocks noChangeArrowheads="1"/>
          </p:cNvSpPr>
          <p:nvPr/>
        </p:nvSpPr>
        <p:spPr bwMode="auto">
          <a:xfrm>
            <a:off x="8077200" y="51816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62533" name="Text Box 70"/>
          <p:cNvSpPr txBox="1">
            <a:spLocks noChangeArrowheads="1"/>
          </p:cNvSpPr>
          <p:nvPr/>
        </p:nvSpPr>
        <p:spPr bwMode="auto">
          <a:xfrm>
            <a:off x="67056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62534" name="Text Box 71"/>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Edge I-G</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Oval 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3491" name="Oval 3"/>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63492" name="AutoShape 4"/>
          <p:cNvCxnSpPr>
            <a:cxnSpLocks noChangeShapeType="1"/>
            <a:stCxn id="63490" idx="6"/>
            <a:endCxn id="63491"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63493"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63494" name="Oval 6"/>
          <p:cNvSpPr>
            <a:spLocks noChangeArrowheads="1"/>
          </p:cNvSpPr>
          <p:nvPr/>
        </p:nvSpPr>
        <p:spPr bwMode="auto">
          <a:xfrm>
            <a:off x="2514600" y="2971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3495"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3496" name="Oval 8"/>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63497" name="Oval 9"/>
          <p:cNvSpPr>
            <a:spLocks noChangeArrowheads="1"/>
          </p:cNvSpPr>
          <p:nvPr/>
        </p:nvSpPr>
        <p:spPr bwMode="auto">
          <a:xfrm>
            <a:off x="3276600" y="3048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3498" name="Oval 10"/>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63499" name="AutoShape 11"/>
          <p:cNvCxnSpPr>
            <a:cxnSpLocks noChangeShapeType="1"/>
            <a:stCxn id="63490" idx="3"/>
            <a:endCxn id="63495"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63500" name="AutoShape 12"/>
          <p:cNvCxnSpPr>
            <a:cxnSpLocks noChangeShapeType="1"/>
            <a:stCxn id="63495" idx="5"/>
            <a:endCxn id="63496" idx="1"/>
          </p:cNvCxnSpPr>
          <p:nvPr/>
        </p:nvCxnSpPr>
        <p:spPr bwMode="auto">
          <a:xfrm>
            <a:off x="1152525" y="3971925"/>
            <a:ext cx="819150" cy="1809750"/>
          </a:xfrm>
          <a:prstGeom prst="straightConnector1">
            <a:avLst/>
          </a:prstGeom>
          <a:noFill/>
          <a:ln w="9525">
            <a:solidFill>
              <a:srgbClr val="0000FF"/>
            </a:solidFill>
            <a:round/>
            <a:headEnd/>
            <a:tailEnd/>
          </a:ln>
          <a:effectLst/>
        </p:spPr>
      </p:cxnSp>
      <p:cxnSp>
        <p:nvCxnSpPr>
          <p:cNvPr id="63501" name="AutoShape 13"/>
          <p:cNvCxnSpPr>
            <a:cxnSpLocks noChangeShapeType="1"/>
            <a:stCxn id="63496" idx="7"/>
            <a:endCxn id="63498" idx="4"/>
          </p:cNvCxnSpPr>
          <p:nvPr/>
        </p:nvCxnSpPr>
        <p:spPr bwMode="auto">
          <a:xfrm flipV="1">
            <a:off x="2295525" y="4495800"/>
            <a:ext cx="447675" cy="1285875"/>
          </a:xfrm>
          <a:prstGeom prst="straightConnector1">
            <a:avLst/>
          </a:prstGeom>
          <a:noFill/>
          <a:ln w="9525">
            <a:solidFill>
              <a:srgbClr val="0000FF"/>
            </a:solidFill>
            <a:round/>
            <a:headEnd/>
            <a:tailEnd/>
          </a:ln>
          <a:effectLst/>
        </p:spPr>
      </p:cxnSp>
      <p:cxnSp>
        <p:nvCxnSpPr>
          <p:cNvPr id="63502" name="AutoShape 14"/>
          <p:cNvCxnSpPr>
            <a:cxnSpLocks noChangeShapeType="1"/>
            <a:stCxn id="63497" idx="3"/>
            <a:endCxn id="63498"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63503" name="AutoShape 15"/>
          <p:cNvCxnSpPr>
            <a:cxnSpLocks noChangeShapeType="1"/>
            <a:stCxn id="63494" idx="4"/>
            <a:endCxn id="63498" idx="0"/>
          </p:cNvCxnSpPr>
          <p:nvPr/>
        </p:nvCxnSpPr>
        <p:spPr bwMode="auto">
          <a:xfrm>
            <a:off x="2743200" y="3429000"/>
            <a:ext cx="0" cy="609600"/>
          </a:xfrm>
          <a:prstGeom prst="straightConnector1">
            <a:avLst/>
          </a:prstGeom>
          <a:noFill/>
          <a:ln w="9525">
            <a:solidFill>
              <a:srgbClr val="FFFF00"/>
            </a:solidFill>
            <a:round/>
            <a:headEnd/>
            <a:tailEnd/>
          </a:ln>
          <a:effectLst/>
        </p:spPr>
      </p:cxnSp>
      <p:cxnSp>
        <p:nvCxnSpPr>
          <p:cNvPr id="63504" name="AutoShape 16"/>
          <p:cNvCxnSpPr>
            <a:cxnSpLocks noChangeShapeType="1"/>
            <a:stCxn id="63490" idx="4"/>
            <a:endCxn id="63496" idx="0"/>
          </p:cNvCxnSpPr>
          <p:nvPr/>
        </p:nvCxnSpPr>
        <p:spPr bwMode="auto">
          <a:xfrm>
            <a:off x="1981200" y="2514600"/>
            <a:ext cx="152400" cy="3200400"/>
          </a:xfrm>
          <a:prstGeom prst="straightConnector1">
            <a:avLst/>
          </a:prstGeom>
          <a:noFill/>
          <a:ln w="9525">
            <a:solidFill>
              <a:srgbClr val="0000FF"/>
            </a:solidFill>
            <a:round/>
            <a:headEnd/>
            <a:tailEnd/>
          </a:ln>
          <a:effectLst/>
        </p:spPr>
      </p:cxnSp>
      <p:cxnSp>
        <p:nvCxnSpPr>
          <p:cNvPr id="63505" name="AutoShape 17"/>
          <p:cNvCxnSpPr>
            <a:cxnSpLocks noChangeShapeType="1"/>
            <a:stCxn id="63491" idx="3"/>
            <a:endCxn id="63494" idx="7"/>
          </p:cNvCxnSpPr>
          <p:nvPr/>
        </p:nvCxnSpPr>
        <p:spPr bwMode="auto">
          <a:xfrm flipH="1">
            <a:off x="2905125" y="2447925"/>
            <a:ext cx="514350" cy="590550"/>
          </a:xfrm>
          <a:prstGeom prst="straightConnector1">
            <a:avLst/>
          </a:prstGeom>
          <a:noFill/>
          <a:ln w="9525">
            <a:solidFill>
              <a:srgbClr val="FFFF00"/>
            </a:solidFill>
            <a:round/>
            <a:headEnd/>
            <a:tailEnd/>
          </a:ln>
          <a:effectLst/>
        </p:spPr>
      </p:cxnSp>
      <p:cxnSp>
        <p:nvCxnSpPr>
          <p:cNvPr id="63506" name="AutoShape 18"/>
          <p:cNvCxnSpPr>
            <a:cxnSpLocks noChangeShapeType="1"/>
            <a:stCxn id="63491" idx="4"/>
            <a:endCxn id="63497" idx="0"/>
          </p:cNvCxnSpPr>
          <p:nvPr/>
        </p:nvCxnSpPr>
        <p:spPr bwMode="auto">
          <a:xfrm flipH="1">
            <a:off x="3505200" y="2514600"/>
            <a:ext cx="76200" cy="533400"/>
          </a:xfrm>
          <a:prstGeom prst="straightConnector1">
            <a:avLst/>
          </a:prstGeom>
          <a:noFill/>
          <a:ln w="9525">
            <a:solidFill>
              <a:srgbClr val="FFFF00"/>
            </a:solidFill>
            <a:round/>
            <a:headEnd/>
            <a:tailEnd/>
          </a:ln>
          <a:effectLst/>
        </p:spPr>
      </p:cxnSp>
      <p:sp>
        <p:nvSpPr>
          <p:cNvPr id="63507"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63508" name="Oval 20"/>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3509" name="Oval 21"/>
          <p:cNvSpPr>
            <a:spLocks noChangeArrowheads="1"/>
          </p:cNvSpPr>
          <p:nvPr/>
        </p:nvSpPr>
        <p:spPr bwMode="auto">
          <a:xfrm>
            <a:off x="914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3510"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63511" name="AutoShape 23"/>
          <p:cNvCxnSpPr>
            <a:cxnSpLocks noChangeShapeType="1"/>
            <a:stCxn id="63496" idx="6"/>
            <a:endCxn id="63508" idx="3"/>
          </p:cNvCxnSpPr>
          <p:nvPr/>
        </p:nvCxnSpPr>
        <p:spPr bwMode="auto">
          <a:xfrm flipV="1">
            <a:off x="2362200" y="5419725"/>
            <a:ext cx="981075" cy="523875"/>
          </a:xfrm>
          <a:prstGeom prst="straightConnector1">
            <a:avLst/>
          </a:prstGeom>
          <a:noFill/>
          <a:ln w="9525">
            <a:solidFill>
              <a:srgbClr val="0000FF"/>
            </a:solidFill>
            <a:round/>
            <a:headEnd/>
            <a:tailEnd/>
          </a:ln>
          <a:effectLst/>
        </p:spPr>
      </p:cxnSp>
      <p:cxnSp>
        <p:nvCxnSpPr>
          <p:cNvPr id="63512" name="AutoShape 24"/>
          <p:cNvCxnSpPr>
            <a:cxnSpLocks noChangeShapeType="1"/>
            <a:stCxn id="63496" idx="2"/>
            <a:endCxn id="63509" idx="5"/>
          </p:cNvCxnSpPr>
          <p:nvPr/>
        </p:nvCxnSpPr>
        <p:spPr bwMode="auto">
          <a:xfrm flipH="1" flipV="1">
            <a:off x="1304925" y="5648325"/>
            <a:ext cx="600075" cy="295275"/>
          </a:xfrm>
          <a:prstGeom prst="straightConnector1">
            <a:avLst/>
          </a:prstGeom>
          <a:noFill/>
          <a:ln w="9525">
            <a:solidFill>
              <a:srgbClr val="0000FF"/>
            </a:solidFill>
            <a:round/>
            <a:headEnd/>
            <a:tailEnd/>
          </a:ln>
          <a:effectLst/>
        </p:spPr>
      </p:cxnSp>
      <p:cxnSp>
        <p:nvCxnSpPr>
          <p:cNvPr id="63513" name="AutoShape 25"/>
          <p:cNvCxnSpPr>
            <a:cxnSpLocks noChangeShapeType="1"/>
            <a:stCxn id="63495" idx="1"/>
            <a:endCxn id="63510"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63514" name="AutoShape 26"/>
          <p:cNvCxnSpPr>
            <a:cxnSpLocks noChangeShapeType="1"/>
            <a:stCxn id="63508" idx="1"/>
            <a:endCxn id="63498"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63515" name="AutoShape 27"/>
          <p:cNvCxnSpPr>
            <a:cxnSpLocks noChangeShapeType="1"/>
            <a:stCxn id="63497" idx="4"/>
            <a:endCxn id="63508"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63516" name="AutoShape 28"/>
          <p:cNvCxnSpPr>
            <a:cxnSpLocks noChangeShapeType="1"/>
            <a:stCxn id="63510" idx="7"/>
            <a:endCxn id="63490"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63517"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63518"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63519"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63520"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63521"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63522"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63523"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63524"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3</a:t>
            </a:r>
          </a:p>
        </p:txBody>
      </p:sp>
      <p:sp>
        <p:nvSpPr>
          <p:cNvPr id="63525"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4</a:t>
            </a:r>
          </a:p>
        </p:txBody>
      </p:sp>
      <p:sp>
        <p:nvSpPr>
          <p:cNvPr id="63526"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2</a:t>
            </a:r>
          </a:p>
        </p:txBody>
      </p:sp>
      <p:sp>
        <p:nvSpPr>
          <p:cNvPr id="63527"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63528"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6</a:t>
            </a:r>
          </a:p>
        </p:txBody>
      </p:sp>
      <p:sp>
        <p:nvSpPr>
          <p:cNvPr id="63529"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63530"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63531"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solidFill>
                  <a:srgbClr val="0000FF"/>
                </a:solidFill>
              </a:rPr>
              <a:t>10</a:t>
            </a:r>
          </a:p>
        </p:txBody>
      </p:sp>
      <p:sp>
        <p:nvSpPr>
          <p:cNvPr id="63532"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63533"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63534"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63535"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63536"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63537"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63538"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63539"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63540"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63541"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63542" name="AutoShape 54"/>
          <p:cNvCxnSpPr>
            <a:cxnSpLocks noChangeShapeType="1"/>
            <a:stCxn id="63495" idx="4"/>
            <a:endCxn id="63509"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63543" name="Text Box 56"/>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Round 1</a:t>
            </a:r>
          </a:p>
        </p:txBody>
      </p:sp>
      <p:sp>
        <p:nvSpPr>
          <p:cNvPr id="63544" name="Oval 71"/>
          <p:cNvSpPr>
            <a:spLocks noChangeAspect="1" noChangeArrowheads="1"/>
          </p:cNvSpPr>
          <p:nvPr/>
        </p:nvSpPr>
        <p:spPr bwMode="auto">
          <a:xfrm>
            <a:off x="6477000" y="21336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3545" name="Oval 76"/>
          <p:cNvSpPr>
            <a:spLocks noChangeArrowheads="1"/>
          </p:cNvSpPr>
          <p:nvPr/>
        </p:nvSpPr>
        <p:spPr bwMode="auto">
          <a:xfrm>
            <a:off x="5486400" y="36576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3546" name="Oval 77"/>
          <p:cNvSpPr>
            <a:spLocks noChangeArrowheads="1"/>
          </p:cNvSpPr>
          <p:nvPr/>
        </p:nvSpPr>
        <p:spPr bwMode="auto">
          <a:xfrm>
            <a:off x="66294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63547" name="Oval 79"/>
          <p:cNvSpPr>
            <a:spLocks noChangeArrowheads="1"/>
          </p:cNvSpPr>
          <p:nvPr/>
        </p:nvSpPr>
        <p:spPr bwMode="auto">
          <a:xfrm>
            <a:off x="7239000" y="41148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63548" name="AutoShape 81"/>
          <p:cNvCxnSpPr>
            <a:cxnSpLocks noChangeShapeType="1"/>
            <a:stCxn id="63545" idx="5"/>
            <a:endCxn id="63546" idx="1"/>
          </p:cNvCxnSpPr>
          <p:nvPr/>
        </p:nvCxnSpPr>
        <p:spPr bwMode="auto">
          <a:xfrm>
            <a:off x="5876925" y="4048125"/>
            <a:ext cx="819150" cy="1809750"/>
          </a:xfrm>
          <a:prstGeom prst="straightConnector1">
            <a:avLst/>
          </a:prstGeom>
          <a:noFill/>
          <a:ln w="9525">
            <a:solidFill>
              <a:srgbClr val="0000FF"/>
            </a:solidFill>
            <a:round/>
            <a:headEnd/>
            <a:tailEnd/>
          </a:ln>
          <a:effectLst/>
        </p:spPr>
      </p:cxnSp>
      <p:cxnSp>
        <p:nvCxnSpPr>
          <p:cNvPr id="63549" name="AutoShape 82"/>
          <p:cNvCxnSpPr>
            <a:cxnSpLocks noChangeShapeType="1"/>
            <a:stCxn id="63546" idx="7"/>
            <a:endCxn id="63547" idx="4"/>
          </p:cNvCxnSpPr>
          <p:nvPr/>
        </p:nvCxnSpPr>
        <p:spPr bwMode="auto">
          <a:xfrm flipV="1">
            <a:off x="7019925" y="4572000"/>
            <a:ext cx="447675" cy="1285875"/>
          </a:xfrm>
          <a:prstGeom prst="straightConnector1">
            <a:avLst/>
          </a:prstGeom>
          <a:noFill/>
          <a:ln w="9525">
            <a:solidFill>
              <a:srgbClr val="0000FF"/>
            </a:solidFill>
            <a:round/>
            <a:headEnd/>
            <a:tailEnd/>
          </a:ln>
          <a:effectLst/>
        </p:spPr>
      </p:cxnSp>
      <p:cxnSp>
        <p:nvCxnSpPr>
          <p:cNvPr id="63550" name="AutoShape 85"/>
          <p:cNvCxnSpPr>
            <a:cxnSpLocks noChangeShapeType="1"/>
            <a:stCxn id="63544" idx="4"/>
            <a:endCxn id="63546" idx="0"/>
          </p:cNvCxnSpPr>
          <p:nvPr/>
        </p:nvCxnSpPr>
        <p:spPr bwMode="auto">
          <a:xfrm>
            <a:off x="6705600" y="2590800"/>
            <a:ext cx="152400" cy="3200400"/>
          </a:xfrm>
          <a:prstGeom prst="straightConnector1">
            <a:avLst/>
          </a:prstGeom>
          <a:noFill/>
          <a:ln w="9525">
            <a:solidFill>
              <a:srgbClr val="0000FF"/>
            </a:solidFill>
            <a:round/>
            <a:headEnd/>
            <a:tailEnd/>
          </a:ln>
          <a:effectLst/>
        </p:spPr>
      </p:cxnSp>
      <p:sp>
        <p:nvSpPr>
          <p:cNvPr id="63551" name="Oval 88"/>
          <p:cNvSpPr>
            <a:spLocks noChangeArrowheads="1"/>
          </p:cNvSpPr>
          <p:nvPr/>
        </p:nvSpPr>
        <p:spPr bwMode="auto">
          <a:xfrm>
            <a:off x="8001000" y="510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3552" name="Oval 89"/>
          <p:cNvSpPr>
            <a:spLocks noChangeArrowheads="1"/>
          </p:cNvSpPr>
          <p:nvPr/>
        </p:nvSpPr>
        <p:spPr bwMode="auto">
          <a:xfrm>
            <a:off x="5638800" y="53340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63553" name="AutoShape 91"/>
          <p:cNvCxnSpPr>
            <a:cxnSpLocks noChangeShapeType="1"/>
            <a:stCxn id="63546" idx="6"/>
            <a:endCxn id="63551" idx="3"/>
          </p:cNvCxnSpPr>
          <p:nvPr/>
        </p:nvCxnSpPr>
        <p:spPr bwMode="auto">
          <a:xfrm flipV="1">
            <a:off x="7086600" y="5495925"/>
            <a:ext cx="981075" cy="523875"/>
          </a:xfrm>
          <a:prstGeom prst="straightConnector1">
            <a:avLst/>
          </a:prstGeom>
          <a:noFill/>
          <a:ln w="9525">
            <a:solidFill>
              <a:srgbClr val="0000FF"/>
            </a:solidFill>
            <a:round/>
            <a:headEnd/>
            <a:tailEnd/>
          </a:ln>
          <a:effectLst/>
        </p:spPr>
      </p:cxnSp>
      <p:cxnSp>
        <p:nvCxnSpPr>
          <p:cNvPr id="63554" name="AutoShape 92"/>
          <p:cNvCxnSpPr>
            <a:cxnSpLocks noChangeShapeType="1"/>
            <a:stCxn id="63546" idx="2"/>
            <a:endCxn id="63552" idx="5"/>
          </p:cNvCxnSpPr>
          <p:nvPr/>
        </p:nvCxnSpPr>
        <p:spPr bwMode="auto">
          <a:xfrm flipH="1" flipV="1">
            <a:off x="6029325" y="5724525"/>
            <a:ext cx="600075" cy="295275"/>
          </a:xfrm>
          <a:prstGeom prst="straightConnector1">
            <a:avLst/>
          </a:prstGeom>
          <a:noFill/>
          <a:ln w="9525">
            <a:solidFill>
              <a:srgbClr val="0000FF"/>
            </a:solidFill>
            <a:round/>
            <a:headEnd/>
            <a:tailEnd/>
          </a:ln>
          <a:effectLst/>
        </p:spPr>
      </p:cxnSp>
      <p:sp>
        <p:nvSpPr>
          <p:cNvPr id="63555" name="Text Box 104"/>
          <p:cNvSpPr txBox="1">
            <a:spLocks noChangeArrowheads="1"/>
          </p:cNvSpPr>
          <p:nvPr/>
        </p:nvSpPr>
        <p:spPr bwMode="auto">
          <a:xfrm>
            <a:off x="7620000" y="57150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3</a:t>
            </a:r>
          </a:p>
        </p:txBody>
      </p:sp>
      <p:sp>
        <p:nvSpPr>
          <p:cNvPr id="63556" name="Text Box 105"/>
          <p:cNvSpPr txBox="1">
            <a:spLocks noChangeArrowheads="1"/>
          </p:cNvSpPr>
          <p:nvPr/>
        </p:nvSpPr>
        <p:spPr bwMode="auto">
          <a:xfrm>
            <a:off x="7239000" y="49530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4</a:t>
            </a:r>
          </a:p>
        </p:txBody>
      </p:sp>
      <p:sp>
        <p:nvSpPr>
          <p:cNvPr id="63557" name="Text Box 106"/>
          <p:cNvSpPr txBox="1">
            <a:spLocks noChangeArrowheads="1"/>
          </p:cNvSpPr>
          <p:nvPr/>
        </p:nvSpPr>
        <p:spPr bwMode="auto">
          <a:xfrm>
            <a:off x="6172200" y="57912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2</a:t>
            </a:r>
          </a:p>
        </p:txBody>
      </p:sp>
      <p:sp>
        <p:nvSpPr>
          <p:cNvPr id="63558" name="Text Box 108"/>
          <p:cNvSpPr txBox="1">
            <a:spLocks noChangeArrowheads="1"/>
          </p:cNvSpPr>
          <p:nvPr/>
        </p:nvSpPr>
        <p:spPr bwMode="auto">
          <a:xfrm>
            <a:off x="6172200" y="45720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6</a:t>
            </a:r>
          </a:p>
        </p:txBody>
      </p:sp>
      <p:sp>
        <p:nvSpPr>
          <p:cNvPr id="63559" name="Text Box 111"/>
          <p:cNvSpPr txBox="1">
            <a:spLocks noChangeArrowheads="1"/>
          </p:cNvSpPr>
          <p:nvPr/>
        </p:nvSpPr>
        <p:spPr bwMode="auto">
          <a:xfrm>
            <a:off x="6781800" y="3962400"/>
            <a:ext cx="361950" cy="304800"/>
          </a:xfrm>
          <a:prstGeom prst="rect">
            <a:avLst/>
          </a:prstGeom>
          <a:noFill/>
          <a:ln w="9525">
            <a:noFill/>
            <a:miter lim="800000"/>
            <a:headEnd/>
            <a:tailEnd/>
          </a:ln>
          <a:effectLst/>
        </p:spPr>
        <p:txBody>
          <a:bodyPr wrap="none">
            <a:spAutoFit/>
          </a:bodyPr>
          <a:lstStyle/>
          <a:p>
            <a:r>
              <a:rPr lang="en-US" altLang="el-GR" sz="1400">
                <a:solidFill>
                  <a:srgbClr val="0000FF"/>
                </a:solidFill>
              </a:rPr>
              <a:t>10</a:t>
            </a:r>
          </a:p>
        </p:txBody>
      </p:sp>
      <p:sp>
        <p:nvSpPr>
          <p:cNvPr id="63560" name="Text Box 113"/>
          <p:cNvSpPr txBox="1">
            <a:spLocks noChangeArrowheads="1"/>
          </p:cNvSpPr>
          <p:nvPr/>
        </p:nvSpPr>
        <p:spPr bwMode="auto">
          <a:xfrm>
            <a:off x="6553200" y="22098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63561" name="Text Box 115"/>
          <p:cNvSpPr txBox="1">
            <a:spLocks noChangeArrowheads="1"/>
          </p:cNvSpPr>
          <p:nvPr/>
        </p:nvSpPr>
        <p:spPr bwMode="auto">
          <a:xfrm>
            <a:off x="5562600" y="37338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63562" name="Text Box 118"/>
          <p:cNvSpPr txBox="1">
            <a:spLocks noChangeArrowheads="1"/>
          </p:cNvSpPr>
          <p:nvPr/>
        </p:nvSpPr>
        <p:spPr bwMode="auto">
          <a:xfrm>
            <a:off x="7315200" y="41910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63563" name="Text Box 119"/>
          <p:cNvSpPr txBox="1">
            <a:spLocks noChangeArrowheads="1"/>
          </p:cNvSpPr>
          <p:nvPr/>
        </p:nvSpPr>
        <p:spPr bwMode="auto">
          <a:xfrm>
            <a:off x="5715000" y="54102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63564" name="Text Box 120"/>
          <p:cNvSpPr txBox="1">
            <a:spLocks noChangeArrowheads="1"/>
          </p:cNvSpPr>
          <p:nvPr/>
        </p:nvSpPr>
        <p:spPr bwMode="auto">
          <a:xfrm>
            <a:off x="8077200" y="51816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63565" name="Text Box 121"/>
          <p:cNvSpPr txBox="1">
            <a:spLocks noChangeArrowheads="1"/>
          </p:cNvSpPr>
          <p:nvPr/>
        </p:nvSpPr>
        <p:spPr bwMode="auto">
          <a:xfrm>
            <a:off x="67056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63566" name="Text Box 123"/>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Tree J</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Oval 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4515" name="Oval 3"/>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64516" name="AutoShape 4"/>
          <p:cNvCxnSpPr>
            <a:cxnSpLocks noChangeShapeType="1"/>
            <a:stCxn id="64514" idx="6"/>
            <a:endCxn id="64515"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64517"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64518" name="Oval 6"/>
          <p:cNvSpPr>
            <a:spLocks noChangeArrowheads="1"/>
          </p:cNvSpPr>
          <p:nvPr/>
        </p:nvSpPr>
        <p:spPr bwMode="auto">
          <a:xfrm>
            <a:off x="2514600" y="2971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4519"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4520" name="Oval 8"/>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64521" name="Oval 9"/>
          <p:cNvSpPr>
            <a:spLocks noChangeArrowheads="1"/>
          </p:cNvSpPr>
          <p:nvPr/>
        </p:nvSpPr>
        <p:spPr bwMode="auto">
          <a:xfrm>
            <a:off x="3276600" y="3048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4522" name="Oval 10"/>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64523" name="AutoShape 11"/>
          <p:cNvCxnSpPr>
            <a:cxnSpLocks noChangeShapeType="1"/>
            <a:stCxn id="64514" idx="3"/>
            <a:endCxn id="64519"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64524" name="AutoShape 12"/>
          <p:cNvCxnSpPr>
            <a:cxnSpLocks noChangeShapeType="1"/>
            <a:stCxn id="64519" idx="5"/>
            <a:endCxn id="64520"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64525" name="AutoShape 13"/>
          <p:cNvCxnSpPr>
            <a:cxnSpLocks noChangeShapeType="1"/>
            <a:stCxn id="64520" idx="7"/>
            <a:endCxn id="64522"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64526" name="AutoShape 14"/>
          <p:cNvCxnSpPr>
            <a:cxnSpLocks noChangeShapeType="1"/>
            <a:stCxn id="64521" idx="3"/>
            <a:endCxn id="64522"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64527" name="AutoShape 15"/>
          <p:cNvCxnSpPr>
            <a:cxnSpLocks noChangeShapeType="1"/>
            <a:stCxn id="64518" idx="4"/>
            <a:endCxn id="64522" idx="0"/>
          </p:cNvCxnSpPr>
          <p:nvPr/>
        </p:nvCxnSpPr>
        <p:spPr bwMode="auto">
          <a:xfrm>
            <a:off x="2743200" y="3429000"/>
            <a:ext cx="0" cy="609600"/>
          </a:xfrm>
          <a:prstGeom prst="straightConnector1">
            <a:avLst/>
          </a:prstGeom>
          <a:noFill/>
          <a:ln w="9525">
            <a:solidFill>
              <a:srgbClr val="FFFF00"/>
            </a:solidFill>
            <a:round/>
            <a:headEnd/>
            <a:tailEnd/>
          </a:ln>
          <a:effectLst/>
        </p:spPr>
      </p:cxnSp>
      <p:cxnSp>
        <p:nvCxnSpPr>
          <p:cNvPr id="64528" name="AutoShape 16"/>
          <p:cNvCxnSpPr>
            <a:cxnSpLocks noChangeShapeType="1"/>
            <a:stCxn id="64514" idx="4"/>
            <a:endCxn id="64520"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64529" name="AutoShape 17"/>
          <p:cNvCxnSpPr>
            <a:cxnSpLocks noChangeShapeType="1"/>
            <a:stCxn id="64515" idx="3"/>
            <a:endCxn id="64518" idx="7"/>
          </p:cNvCxnSpPr>
          <p:nvPr/>
        </p:nvCxnSpPr>
        <p:spPr bwMode="auto">
          <a:xfrm flipH="1">
            <a:off x="2905125" y="2447925"/>
            <a:ext cx="514350" cy="590550"/>
          </a:xfrm>
          <a:prstGeom prst="straightConnector1">
            <a:avLst/>
          </a:prstGeom>
          <a:noFill/>
          <a:ln w="9525">
            <a:solidFill>
              <a:srgbClr val="FFFF00"/>
            </a:solidFill>
            <a:round/>
            <a:headEnd/>
            <a:tailEnd/>
          </a:ln>
          <a:effectLst/>
        </p:spPr>
      </p:cxnSp>
      <p:cxnSp>
        <p:nvCxnSpPr>
          <p:cNvPr id="64530" name="AutoShape 18"/>
          <p:cNvCxnSpPr>
            <a:cxnSpLocks noChangeShapeType="1"/>
            <a:stCxn id="64515" idx="4"/>
            <a:endCxn id="64521" idx="0"/>
          </p:cNvCxnSpPr>
          <p:nvPr/>
        </p:nvCxnSpPr>
        <p:spPr bwMode="auto">
          <a:xfrm flipH="1">
            <a:off x="3505200" y="2514600"/>
            <a:ext cx="76200" cy="533400"/>
          </a:xfrm>
          <a:prstGeom prst="straightConnector1">
            <a:avLst/>
          </a:prstGeom>
          <a:noFill/>
          <a:ln w="9525">
            <a:solidFill>
              <a:srgbClr val="FFFF00"/>
            </a:solidFill>
            <a:round/>
            <a:headEnd/>
            <a:tailEnd/>
          </a:ln>
          <a:effectLst/>
        </p:spPr>
      </p:cxnSp>
      <p:sp>
        <p:nvSpPr>
          <p:cNvPr id="64531"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64532" name="Oval 20"/>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4533" name="Oval 21"/>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64534"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64535" name="AutoShape 23"/>
          <p:cNvCxnSpPr>
            <a:cxnSpLocks noChangeShapeType="1"/>
            <a:stCxn id="64520" idx="6"/>
            <a:endCxn id="64532"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64536" name="AutoShape 24"/>
          <p:cNvCxnSpPr>
            <a:cxnSpLocks noChangeShapeType="1"/>
            <a:stCxn id="64520" idx="2"/>
            <a:endCxn id="64533"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64537" name="AutoShape 25"/>
          <p:cNvCxnSpPr>
            <a:cxnSpLocks noChangeShapeType="1"/>
            <a:stCxn id="64519" idx="1"/>
            <a:endCxn id="64534"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64538" name="AutoShape 26"/>
          <p:cNvCxnSpPr>
            <a:cxnSpLocks noChangeShapeType="1"/>
            <a:stCxn id="64532" idx="1"/>
            <a:endCxn id="64522"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64539" name="AutoShape 27"/>
          <p:cNvCxnSpPr>
            <a:cxnSpLocks noChangeShapeType="1"/>
            <a:stCxn id="64521" idx="4"/>
            <a:endCxn id="64532"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64540" name="AutoShape 28"/>
          <p:cNvCxnSpPr>
            <a:cxnSpLocks noChangeShapeType="1"/>
            <a:stCxn id="64534" idx="7"/>
            <a:endCxn id="64514"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64541"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64542"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64543"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64544"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64545"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64546"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64547"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64548"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64549"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64550"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64551"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64552"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64553"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64554"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64555"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64556"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64557"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64558"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64559"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64560"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64561"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64562"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64563"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64564"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64565"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64566" name="AutoShape 54"/>
          <p:cNvCxnSpPr>
            <a:cxnSpLocks noChangeShapeType="1"/>
            <a:stCxn id="64519" idx="4"/>
            <a:endCxn id="64533"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64567" name="Text Box 55"/>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Round 1</a:t>
            </a:r>
          </a:p>
        </p:txBody>
      </p:sp>
      <p:sp>
        <p:nvSpPr>
          <p:cNvPr id="64568" name="Oval 56"/>
          <p:cNvSpPr>
            <a:spLocks noChangeAspect="1" noChangeArrowheads="1"/>
          </p:cNvSpPr>
          <p:nvPr/>
        </p:nvSpPr>
        <p:spPr bwMode="auto">
          <a:xfrm>
            <a:off x="6477000" y="21336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4569" name="Oval 57"/>
          <p:cNvSpPr>
            <a:spLocks noChangeArrowheads="1"/>
          </p:cNvSpPr>
          <p:nvPr/>
        </p:nvSpPr>
        <p:spPr bwMode="auto">
          <a:xfrm>
            <a:off x="5486400" y="36576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4570" name="Oval 58"/>
          <p:cNvSpPr>
            <a:spLocks noChangeArrowheads="1"/>
          </p:cNvSpPr>
          <p:nvPr/>
        </p:nvSpPr>
        <p:spPr bwMode="auto">
          <a:xfrm>
            <a:off x="66294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64571" name="Oval 59"/>
          <p:cNvSpPr>
            <a:spLocks noChangeArrowheads="1"/>
          </p:cNvSpPr>
          <p:nvPr/>
        </p:nvSpPr>
        <p:spPr bwMode="auto">
          <a:xfrm>
            <a:off x="7239000" y="41148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64572" name="AutoShape 60"/>
          <p:cNvCxnSpPr>
            <a:cxnSpLocks noChangeShapeType="1"/>
            <a:stCxn id="64569" idx="5"/>
            <a:endCxn id="64570" idx="1"/>
          </p:cNvCxnSpPr>
          <p:nvPr/>
        </p:nvCxnSpPr>
        <p:spPr bwMode="auto">
          <a:xfrm>
            <a:off x="5876925" y="4048125"/>
            <a:ext cx="819150" cy="1809750"/>
          </a:xfrm>
          <a:prstGeom prst="straightConnector1">
            <a:avLst/>
          </a:prstGeom>
          <a:noFill/>
          <a:ln w="9525">
            <a:solidFill>
              <a:srgbClr val="FFFF00"/>
            </a:solidFill>
            <a:round/>
            <a:headEnd/>
            <a:tailEnd/>
          </a:ln>
          <a:effectLst/>
        </p:spPr>
      </p:cxnSp>
      <p:cxnSp>
        <p:nvCxnSpPr>
          <p:cNvPr id="64573" name="AutoShape 61"/>
          <p:cNvCxnSpPr>
            <a:cxnSpLocks noChangeShapeType="1"/>
            <a:stCxn id="64570" idx="7"/>
            <a:endCxn id="64571" idx="4"/>
          </p:cNvCxnSpPr>
          <p:nvPr/>
        </p:nvCxnSpPr>
        <p:spPr bwMode="auto">
          <a:xfrm flipV="1">
            <a:off x="7019925" y="4572000"/>
            <a:ext cx="447675" cy="1285875"/>
          </a:xfrm>
          <a:prstGeom prst="straightConnector1">
            <a:avLst/>
          </a:prstGeom>
          <a:noFill/>
          <a:ln w="9525">
            <a:solidFill>
              <a:srgbClr val="FFFF00"/>
            </a:solidFill>
            <a:round/>
            <a:headEnd/>
            <a:tailEnd/>
          </a:ln>
          <a:effectLst/>
        </p:spPr>
      </p:cxnSp>
      <p:cxnSp>
        <p:nvCxnSpPr>
          <p:cNvPr id="64574" name="AutoShape 62"/>
          <p:cNvCxnSpPr>
            <a:cxnSpLocks noChangeShapeType="1"/>
            <a:stCxn id="64568" idx="4"/>
            <a:endCxn id="64570" idx="0"/>
          </p:cNvCxnSpPr>
          <p:nvPr/>
        </p:nvCxnSpPr>
        <p:spPr bwMode="auto">
          <a:xfrm>
            <a:off x="6705600" y="2590800"/>
            <a:ext cx="152400" cy="3200400"/>
          </a:xfrm>
          <a:prstGeom prst="straightConnector1">
            <a:avLst/>
          </a:prstGeom>
          <a:noFill/>
          <a:ln w="9525">
            <a:solidFill>
              <a:srgbClr val="FFFF00"/>
            </a:solidFill>
            <a:round/>
            <a:headEnd/>
            <a:tailEnd/>
          </a:ln>
          <a:effectLst/>
        </p:spPr>
      </p:cxnSp>
      <p:sp>
        <p:nvSpPr>
          <p:cNvPr id="64575" name="Oval 63"/>
          <p:cNvSpPr>
            <a:spLocks noChangeArrowheads="1"/>
          </p:cNvSpPr>
          <p:nvPr/>
        </p:nvSpPr>
        <p:spPr bwMode="auto">
          <a:xfrm>
            <a:off x="8001000" y="510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4576" name="Oval 64"/>
          <p:cNvSpPr>
            <a:spLocks noChangeArrowheads="1"/>
          </p:cNvSpPr>
          <p:nvPr/>
        </p:nvSpPr>
        <p:spPr bwMode="auto">
          <a:xfrm>
            <a:off x="5638800" y="5334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64577" name="AutoShape 65"/>
          <p:cNvCxnSpPr>
            <a:cxnSpLocks noChangeShapeType="1"/>
            <a:stCxn id="64570" idx="6"/>
            <a:endCxn id="64575" idx="3"/>
          </p:cNvCxnSpPr>
          <p:nvPr/>
        </p:nvCxnSpPr>
        <p:spPr bwMode="auto">
          <a:xfrm flipV="1">
            <a:off x="7086600" y="5495925"/>
            <a:ext cx="981075" cy="523875"/>
          </a:xfrm>
          <a:prstGeom prst="straightConnector1">
            <a:avLst/>
          </a:prstGeom>
          <a:noFill/>
          <a:ln w="9525">
            <a:solidFill>
              <a:srgbClr val="FFFF00"/>
            </a:solidFill>
            <a:round/>
            <a:headEnd/>
            <a:tailEnd/>
          </a:ln>
          <a:effectLst/>
        </p:spPr>
      </p:cxnSp>
      <p:cxnSp>
        <p:nvCxnSpPr>
          <p:cNvPr id="64578" name="AutoShape 66"/>
          <p:cNvCxnSpPr>
            <a:cxnSpLocks noChangeShapeType="1"/>
            <a:stCxn id="64570" idx="2"/>
            <a:endCxn id="64576" idx="5"/>
          </p:cNvCxnSpPr>
          <p:nvPr/>
        </p:nvCxnSpPr>
        <p:spPr bwMode="auto">
          <a:xfrm flipH="1" flipV="1">
            <a:off x="6029325" y="5724525"/>
            <a:ext cx="600075" cy="295275"/>
          </a:xfrm>
          <a:prstGeom prst="straightConnector1">
            <a:avLst/>
          </a:prstGeom>
          <a:noFill/>
          <a:ln w="9525">
            <a:solidFill>
              <a:schemeClr val="tx1"/>
            </a:solidFill>
            <a:round/>
            <a:headEnd/>
            <a:tailEnd/>
          </a:ln>
          <a:effectLst/>
        </p:spPr>
      </p:cxnSp>
      <p:sp>
        <p:nvSpPr>
          <p:cNvPr id="64579" name="Text Box 67"/>
          <p:cNvSpPr txBox="1">
            <a:spLocks noChangeArrowheads="1"/>
          </p:cNvSpPr>
          <p:nvPr/>
        </p:nvSpPr>
        <p:spPr bwMode="auto">
          <a:xfrm>
            <a:off x="7620000" y="57150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64580" name="Text Box 68"/>
          <p:cNvSpPr txBox="1">
            <a:spLocks noChangeArrowheads="1"/>
          </p:cNvSpPr>
          <p:nvPr/>
        </p:nvSpPr>
        <p:spPr bwMode="auto">
          <a:xfrm>
            <a:off x="7239000" y="49530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64581" name="Text Box 69"/>
          <p:cNvSpPr txBox="1">
            <a:spLocks noChangeArrowheads="1"/>
          </p:cNvSpPr>
          <p:nvPr/>
        </p:nvSpPr>
        <p:spPr bwMode="auto">
          <a:xfrm>
            <a:off x="6172200" y="57912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64582" name="Text Box 70"/>
          <p:cNvSpPr txBox="1">
            <a:spLocks noChangeArrowheads="1"/>
          </p:cNvSpPr>
          <p:nvPr/>
        </p:nvSpPr>
        <p:spPr bwMode="auto">
          <a:xfrm>
            <a:off x="6172200" y="45720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64583" name="Text Box 71"/>
          <p:cNvSpPr txBox="1">
            <a:spLocks noChangeArrowheads="1"/>
          </p:cNvSpPr>
          <p:nvPr/>
        </p:nvSpPr>
        <p:spPr bwMode="auto">
          <a:xfrm>
            <a:off x="6781800" y="39624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64584" name="Text Box 72"/>
          <p:cNvSpPr txBox="1">
            <a:spLocks noChangeArrowheads="1"/>
          </p:cNvSpPr>
          <p:nvPr/>
        </p:nvSpPr>
        <p:spPr bwMode="auto">
          <a:xfrm>
            <a:off x="6553200" y="22098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64585" name="Text Box 73"/>
          <p:cNvSpPr txBox="1">
            <a:spLocks noChangeArrowheads="1"/>
          </p:cNvSpPr>
          <p:nvPr/>
        </p:nvSpPr>
        <p:spPr bwMode="auto">
          <a:xfrm>
            <a:off x="5562600" y="37338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64586" name="Text Box 74"/>
          <p:cNvSpPr txBox="1">
            <a:spLocks noChangeArrowheads="1"/>
          </p:cNvSpPr>
          <p:nvPr/>
        </p:nvSpPr>
        <p:spPr bwMode="auto">
          <a:xfrm>
            <a:off x="7315200" y="41910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64587" name="Text Box 75"/>
          <p:cNvSpPr txBox="1">
            <a:spLocks noChangeArrowheads="1"/>
          </p:cNvSpPr>
          <p:nvPr/>
        </p:nvSpPr>
        <p:spPr bwMode="auto">
          <a:xfrm>
            <a:off x="5715000" y="54102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64588" name="Text Box 76"/>
          <p:cNvSpPr txBox="1">
            <a:spLocks noChangeArrowheads="1"/>
          </p:cNvSpPr>
          <p:nvPr/>
        </p:nvSpPr>
        <p:spPr bwMode="auto">
          <a:xfrm>
            <a:off x="8077200" y="51816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64589" name="Text Box 77"/>
          <p:cNvSpPr txBox="1">
            <a:spLocks noChangeArrowheads="1"/>
          </p:cNvSpPr>
          <p:nvPr/>
        </p:nvSpPr>
        <p:spPr bwMode="auto">
          <a:xfrm>
            <a:off x="67056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64590" name="Text Box 78"/>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Edge J-H</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sz="half" idx="1"/>
          </p:nvPr>
        </p:nvSpPr>
        <p:spPr>
          <a:xfrm>
            <a:off x="5029200" y="1981200"/>
            <a:ext cx="1600200" cy="4114800"/>
          </a:xfrm>
        </p:spPr>
        <p:txBody>
          <a:bodyPr/>
          <a:lstStyle/>
          <a:p>
            <a:r>
              <a:rPr lang="en-US" altLang="el-GR" smtClean="0"/>
              <a:t>A-D</a:t>
            </a:r>
          </a:p>
          <a:p>
            <a:r>
              <a:rPr lang="en-US" altLang="el-GR" smtClean="0"/>
              <a:t>B-A</a:t>
            </a:r>
          </a:p>
          <a:p>
            <a:r>
              <a:rPr lang="en-US" altLang="el-GR" smtClean="0"/>
              <a:t>C-F</a:t>
            </a:r>
          </a:p>
          <a:p>
            <a:r>
              <a:rPr lang="en-US" altLang="el-GR" smtClean="0"/>
              <a:t>D-A</a:t>
            </a:r>
          </a:p>
          <a:p>
            <a:r>
              <a:rPr lang="en-US" altLang="el-GR" smtClean="0"/>
              <a:t>E-C</a:t>
            </a:r>
          </a:p>
          <a:p>
            <a:r>
              <a:rPr lang="en-US" altLang="el-GR" smtClean="0"/>
              <a:t>F-C</a:t>
            </a:r>
          </a:p>
          <a:p>
            <a:r>
              <a:rPr lang="en-US" altLang="el-GR" smtClean="0"/>
              <a:t>G-E</a:t>
            </a:r>
          </a:p>
          <a:p>
            <a:r>
              <a:rPr lang="en-US" altLang="el-GR" smtClean="0"/>
              <a:t>H-J</a:t>
            </a:r>
          </a:p>
        </p:txBody>
      </p:sp>
      <p:sp>
        <p:nvSpPr>
          <p:cNvPr id="65539" name="Rectangle 4"/>
          <p:cNvSpPr>
            <a:spLocks noGrp="1" noChangeArrowheads="1"/>
          </p:cNvSpPr>
          <p:nvPr>
            <p:ph sz="half" idx="2"/>
          </p:nvPr>
        </p:nvSpPr>
        <p:spPr>
          <a:xfrm>
            <a:off x="7010400" y="1981200"/>
            <a:ext cx="1981200" cy="4114800"/>
          </a:xfrm>
        </p:spPr>
        <p:txBody>
          <a:bodyPr/>
          <a:lstStyle/>
          <a:p>
            <a:r>
              <a:rPr lang="en-US" altLang="el-GR" smtClean="0"/>
              <a:t>I-G</a:t>
            </a:r>
          </a:p>
          <a:p>
            <a:r>
              <a:rPr lang="en-US" altLang="el-GR" smtClean="0"/>
              <a:t>J-H</a:t>
            </a:r>
          </a:p>
        </p:txBody>
      </p:sp>
      <p:sp>
        <p:nvSpPr>
          <p:cNvPr id="65540" name="Oval 5"/>
          <p:cNvSpPr>
            <a:spLocks noChangeAspect="1" noChangeArrowheads="1"/>
          </p:cNvSpPr>
          <p:nvPr/>
        </p:nvSpPr>
        <p:spPr bwMode="auto">
          <a:xfrm>
            <a:off x="17526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65541" name="Oval 6"/>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65542" name="AutoShape 7"/>
          <p:cNvCxnSpPr>
            <a:cxnSpLocks noChangeShapeType="1"/>
            <a:stCxn id="65540" idx="6"/>
            <a:endCxn id="65541"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65543" name="Text Box 8"/>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65544" name="Oval 9"/>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65545" name="Oval 10"/>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65546" name="Oval 11"/>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65547" name="Oval 12"/>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65548" name="Oval 13"/>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65549" name="AutoShape 14"/>
          <p:cNvCxnSpPr>
            <a:cxnSpLocks noChangeShapeType="1"/>
            <a:stCxn id="65540" idx="3"/>
            <a:endCxn id="65545"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65550" name="AutoShape 15"/>
          <p:cNvCxnSpPr>
            <a:cxnSpLocks noChangeShapeType="1"/>
            <a:stCxn id="65545" idx="5"/>
            <a:endCxn id="65546"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65551" name="AutoShape 16"/>
          <p:cNvCxnSpPr>
            <a:cxnSpLocks noChangeShapeType="1"/>
            <a:stCxn id="65546" idx="7"/>
            <a:endCxn id="65548"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65552" name="AutoShape 17"/>
          <p:cNvCxnSpPr>
            <a:cxnSpLocks noChangeShapeType="1"/>
            <a:stCxn id="65547" idx="3"/>
            <a:endCxn id="65548"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65553" name="AutoShape 18"/>
          <p:cNvCxnSpPr>
            <a:cxnSpLocks noChangeShapeType="1"/>
            <a:stCxn id="65544" idx="4"/>
            <a:endCxn id="65548"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65554" name="AutoShape 19"/>
          <p:cNvCxnSpPr>
            <a:cxnSpLocks noChangeShapeType="1"/>
            <a:stCxn id="65540" idx="4"/>
            <a:endCxn id="65546"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65555" name="AutoShape 20"/>
          <p:cNvCxnSpPr>
            <a:cxnSpLocks noChangeShapeType="1"/>
            <a:stCxn id="65541" idx="3"/>
            <a:endCxn id="65544"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65556" name="AutoShape 21"/>
          <p:cNvCxnSpPr>
            <a:cxnSpLocks noChangeShapeType="1"/>
            <a:stCxn id="65541" idx="4"/>
            <a:endCxn id="65547"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65557" name="Rectangle 22"/>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65558" name="Oval 23"/>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65559" name="Oval 24"/>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65560" name="Oval 25"/>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65561" name="AutoShape 26"/>
          <p:cNvCxnSpPr>
            <a:cxnSpLocks noChangeShapeType="1"/>
            <a:stCxn id="65546" idx="6"/>
            <a:endCxn id="65558"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65562" name="AutoShape 27"/>
          <p:cNvCxnSpPr>
            <a:cxnSpLocks noChangeShapeType="1"/>
            <a:stCxn id="65546" idx="2"/>
            <a:endCxn id="65559"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65563" name="AutoShape 28"/>
          <p:cNvCxnSpPr>
            <a:cxnSpLocks noChangeShapeType="1"/>
            <a:stCxn id="65545" idx="1"/>
            <a:endCxn id="65560"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65564" name="AutoShape 29"/>
          <p:cNvCxnSpPr>
            <a:cxnSpLocks noChangeShapeType="1"/>
            <a:stCxn id="65558" idx="1"/>
            <a:endCxn id="65548"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65565" name="AutoShape 30"/>
          <p:cNvCxnSpPr>
            <a:cxnSpLocks noChangeShapeType="1"/>
            <a:stCxn id="65547" idx="4"/>
            <a:endCxn id="65558"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65566" name="AutoShape 31"/>
          <p:cNvCxnSpPr>
            <a:cxnSpLocks noChangeShapeType="1"/>
            <a:stCxn id="65560" idx="7"/>
            <a:endCxn id="65540" idx="2"/>
          </p:cNvCxnSpPr>
          <p:nvPr/>
        </p:nvCxnSpPr>
        <p:spPr bwMode="auto">
          <a:xfrm flipV="1">
            <a:off x="542925" y="2286000"/>
            <a:ext cx="1209675" cy="676275"/>
          </a:xfrm>
          <a:prstGeom prst="straightConnector1">
            <a:avLst/>
          </a:prstGeom>
          <a:noFill/>
          <a:ln w="9525">
            <a:solidFill>
              <a:schemeClr val="tx1"/>
            </a:solidFill>
            <a:round/>
            <a:headEnd/>
            <a:tailEnd/>
          </a:ln>
          <a:effectLst/>
        </p:spPr>
      </p:cxnSp>
      <p:sp>
        <p:nvSpPr>
          <p:cNvPr id="65567" name="Text Box 32"/>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65568" name="Text Box 33"/>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65569" name="Text Box 34"/>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65570" name="Text Box 35"/>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65571" name="Text Box 36"/>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65572" name="Text Box 37"/>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65573" name="Text Box 38"/>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65574" name="Text Box 39"/>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65575" name="Text Box 40"/>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65576" name="Text Box 41"/>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65577" name="Text Box 42"/>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65578" name="Text Box 43"/>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65579" name="Text Box 44"/>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65580" name="Text Box 45"/>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65581" name="Text Box 46"/>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65582" name="Text Box 47"/>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65583" name="Text Box 48"/>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65584" name="Text Box 49"/>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65585" name="Text Box 50"/>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65586" name="Text Box 51"/>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65587" name="Text Box 52"/>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65588" name="Text Box 53"/>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65589" name="Text Box 54"/>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65590" name="Text Box 55"/>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65591" name="Text Box 56"/>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65592" name="AutoShape 57"/>
          <p:cNvCxnSpPr>
            <a:cxnSpLocks noChangeShapeType="1"/>
            <a:stCxn id="65545" idx="4"/>
            <a:endCxn id="65559"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65593" name="Text Box 58"/>
          <p:cNvSpPr txBox="1">
            <a:spLocks noChangeArrowheads="1"/>
          </p:cNvSpPr>
          <p:nvPr/>
        </p:nvSpPr>
        <p:spPr bwMode="auto">
          <a:xfrm>
            <a:off x="838200" y="457200"/>
            <a:ext cx="2667000" cy="822325"/>
          </a:xfrm>
          <a:prstGeom prst="rect">
            <a:avLst/>
          </a:prstGeom>
          <a:noFill/>
          <a:ln w="9525">
            <a:noFill/>
            <a:miter lim="800000"/>
            <a:headEnd/>
            <a:tailEnd/>
          </a:ln>
          <a:effectLst/>
        </p:spPr>
        <p:txBody>
          <a:bodyPr>
            <a:spAutoFit/>
          </a:bodyPr>
          <a:lstStyle/>
          <a:p>
            <a:pPr algn="ctr">
              <a:spcBef>
                <a:spcPct val="50000"/>
              </a:spcBef>
            </a:pPr>
            <a:r>
              <a:rPr lang="en-US" altLang="el-GR"/>
              <a:t>Round 1 Ends - Add Edges</a:t>
            </a:r>
          </a:p>
        </p:txBody>
      </p:sp>
      <p:sp>
        <p:nvSpPr>
          <p:cNvPr id="65594" name="Text Box 59"/>
          <p:cNvSpPr txBox="1">
            <a:spLocks noChangeArrowheads="1"/>
          </p:cNvSpPr>
          <p:nvPr/>
        </p:nvSpPr>
        <p:spPr bwMode="auto">
          <a:xfrm>
            <a:off x="5486400" y="457200"/>
            <a:ext cx="2667000" cy="822325"/>
          </a:xfrm>
          <a:prstGeom prst="rect">
            <a:avLst/>
          </a:prstGeom>
          <a:noFill/>
          <a:ln w="9525">
            <a:noFill/>
            <a:miter lim="800000"/>
            <a:headEnd/>
            <a:tailEnd/>
          </a:ln>
          <a:effectLst/>
        </p:spPr>
        <p:txBody>
          <a:bodyPr>
            <a:spAutoFit/>
          </a:bodyPr>
          <a:lstStyle/>
          <a:p>
            <a:pPr algn="ctr">
              <a:spcBef>
                <a:spcPct val="50000"/>
              </a:spcBef>
            </a:pPr>
            <a:r>
              <a:rPr lang="en-US" altLang="el-GR"/>
              <a:t>List of Edges to Add</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idx="1"/>
          </p:nvPr>
        </p:nvSpPr>
        <p:spPr>
          <a:xfrm>
            <a:off x="5027613" y="1981200"/>
            <a:ext cx="3887787" cy="4114800"/>
          </a:xfrm>
        </p:spPr>
        <p:txBody>
          <a:bodyPr/>
          <a:lstStyle/>
          <a:p>
            <a:r>
              <a:rPr lang="en-US" altLang="el-GR" smtClean="0"/>
              <a:t>D-A-B</a:t>
            </a:r>
          </a:p>
          <a:p>
            <a:r>
              <a:rPr lang="en-US" altLang="el-GR" smtClean="0"/>
              <a:t>F-C-E-G-I</a:t>
            </a:r>
          </a:p>
          <a:p>
            <a:r>
              <a:rPr lang="en-US" altLang="el-GR" smtClean="0"/>
              <a:t>H-J</a:t>
            </a:r>
          </a:p>
          <a:p>
            <a:endParaRPr lang="en-US" altLang="el-GR" smtClean="0"/>
          </a:p>
        </p:txBody>
      </p:sp>
      <p:sp>
        <p:nvSpPr>
          <p:cNvPr id="66563" name="Rectangle 21"/>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66564" name="Text Box 58"/>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List of Trees</a:t>
            </a:r>
          </a:p>
        </p:txBody>
      </p:sp>
      <p:sp>
        <p:nvSpPr>
          <p:cNvPr id="66565" name="Oval 59"/>
          <p:cNvSpPr>
            <a:spLocks noChangeAspect="1" noChangeArrowheads="1"/>
          </p:cNvSpPr>
          <p:nvPr/>
        </p:nvSpPr>
        <p:spPr bwMode="auto">
          <a:xfrm>
            <a:off x="17526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66566" name="Oval 60"/>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66567" name="AutoShape 61"/>
          <p:cNvCxnSpPr>
            <a:cxnSpLocks noChangeShapeType="1"/>
            <a:stCxn id="66565" idx="6"/>
            <a:endCxn id="66566"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66568" name="Text Box 62"/>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66569" name="Oval 63"/>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66570" name="Oval 64"/>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66571" name="Oval 65"/>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66572" name="Oval 66"/>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66573" name="Oval 67"/>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66574" name="AutoShape 68"/>
          <p:cNvCxnSpPr>
            <a:cxnSpLocks noChangeShapeType="1"/>
            <a:stCxn id="66565" idx="3"/>
            <a:endCxn id="66570"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66575" name="AutoShape 69"/>
          <p:cNvCxnSpPr>
            <a:cxnSpLocks noChangeShapeType="1"/>
            <a:stCxn id="66570" idx="5"/>
            <a:endCxn id="66571"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66576" name="AutoShape 70"/>
          <p:cNvCxnSpPr>
            <a:cxnSpLocks noChangeShapeType="1"/>
            <a:stCxn id="66571" idx="7"/>
            <a:endCxn id="66573"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66577" name="AutoShape 71"/>
          <p:cNvCxnSpPr>
            <a:cxnSpLocks noChangeShapeType="1"/>
            <a:stCxn id="66572" idx="3"/>
            <a:endCxn id="66573"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66578" name="AutoShape 72"/>
          <p:cNvCxnSpPr>
            <a:cxnSpLocks noChangeShapeType="1"/>
            <a:stCxn id="66569" idx="4"/>
            <a:endCxn id="66573"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66579" name="AutoShape 73"/>
          <p:cNvCxnSpPr>
            <a:cxnSpLocks noChangeShapeType="1"/>
            <a:stCxn id="66565" idx="4"/>
            <a:endCxn id="66571"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66580" name="AutoShape 74"/>
          <p:cNvCxnSpPr>
            <a:cxnSpLocks noChangeShapeType="1"/>
            <a:stCxn id="66566" idx="3"/>
            <a:endCxn id="66569"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66581" name="AutoShape 75"/>
          <p:cNvCxnSpPr>
            <a:cxnSpLocks noChangeShapeType="1"/>
            <a:stCxn id="66566" idx="4"/>
            <a:endCxn id="66572"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66582" name="Oval 76"/>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66583" name="Oval 77"/>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66584" name="Oval 78"/>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66585" name="AutoShape 79"/>
          <p:cNvCxnSpPr>
            <a:cxnSpLocks noChangeShapeType="1"/>
            <a:stCxn id="66571" idx="6"/>
            <a:endCxn id="66582"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66586" name="AutoShape 80"/>
          <p:cNvCxnSpPr>
            <a:cxnSpLocks noChangeShapeType="1"/>
            <a:stCxn id="66571" idx="2"/>
            <a:endCxn id="66583"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66587" name="AutoShape 81"/>
          <p:cNvCxnSpPr>
            <a:cxnSpLocks noChangeShapeType="1"/>
            <a:stCxn id="66570" idx="1"/>
            <a:endCxn id="66584"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66588" name="AutoShape 82"/>
          <p:cNvCxnSpPr>
            <a:cxnSpLocks noChangeShapeType="1"/>
            <a:stCxn id="66582" idx="1"/>
            <a:endCxn id="66573"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66589" name="AutoShape 83"/>
          <p:cNvCxnSpPr>
            <a:cxnSpLocks noChangeShapeType="1"/>
            <a:stCxn id="66572" idx="4"/>
            <a:endCxn id="66582"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66590" name="AutoShape 84"/>
          <p:cNvCxnSpPr>
            <a:cxnSpLocks noChangeShapeType="1"/>
            <a:stCxn id="66584" idx="7"/>
            <a:endCxn id="66565" idx="2"/>
          </p:cNvCxnSpPr>
          <p:nvPr/>
        </p:nvCxnSpPr>
        <p:spPr bwMode="auto">
          <a:xfrm flipV="1">
            <a:off x="542925" y="2286000"/>
            <a:ext cx="1209675" cy="676275"/>
          </a:xfrm>
          <a:prstGeom prst="straightConnector1">
            <a:avLst/>
          </a:prstGeom>
          <a:noFill/>
          <a:ln w="9525">
            <a:solidFill>
              <a:schemeClr val="tx1"/>
            </a:solidFill>
            <a:round/>
            <a:headEnd/>
            <a:tailEnd/>
          </a:ln>
          <a:effectLst/>
        </p:spPr>
      </p:cxnSp>
      <p:sp>
        <p:nvSpPr>
          <p:cNvPr id="66591" name="Text Box 85"/>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66592" name="Text Box 86"/>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66593" name="Text Box 87"/>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66594" name="Text Box 88"/>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66595" name="Text Box 89"/>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66596" name="Text Box 90"/>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66597" name="Text Box 91"/>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66598" name="Text Box 92"/>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66599" name="Text Box 93"/>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66600" name="Text Box 94"/>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66601" name="Text Box 95"/>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66602" name="Text Box 96"/>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66603" name="Text Box 97"/>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66604" name="Text Box 98"/>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66605" name="Text Box 99"/>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66606" name="Text Box 100"/>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66607" name="Text Box 101"/>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66608" name="Text Box 102"/>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66609" name="Text Box 103"/>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66610" name="Text Box 104"/>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66611" name="Text Box 105"/>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66612" name="Text Box 106"/>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66613" name="Text Box 107"/>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66614" name="Text Box 108"/>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66615" name="Text Box 109"/>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66616" name="AutoShape 110"/>
          <p:cNvCxnSpPr>
            <a:cxnSpLocks noChangeShapeType="1"/>
            <a:stCxn id="66570" idx="4"/>
            <a:endCxn id="66583"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66617" name="Text Box 111"/>
          <p:cNvSpPr txBox="1">
            <a:spLocks noChangeArrowheads="1"/>
          </p:cNvSpPr>
          <p:nvPr/>
        </p:nvSpPr>
        <p:spPr bwMode="auto">
          <a:xfrm>
            <a:off x="0" y="457200"/>
            <a:ext cx="4114800" cy="822325"/>
          </a:xfrm>
          <a:prstGeom prst="rect">
            <a:avLst/>
          </a:prstGeom>
          <a:noFill/>
          <a:ln w="9525">
            <a:noFill/>
            <a:miter lim="800000"/>
            <a:headEnd/>
            <a:tailEnd/>
          </a:ln>
          <a:effectLst/>
        </p:spPr>
        <p:txBody>
          <a:bodyPr>
            <a:spAutoFit/>
          </a:bodyPr>
          <a:lstStyle/>
          <a:p>
            <a:pPr algn="ctr">
              <a:spcBef>
                <a:spcPct val="50000"/>
              </a:spcBef>
            </a:pPr>
            <a:r>
              <a:rPr lang="en-US" altLang="el-GR"/>
              <a:t>Trees of the Graph at Beginning of Round 2</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Oval 2"/>
          <p:cNvSpPr>
            <a:spLocks noChangeAspect="1" noChangeArrowheads="1"/>
          </p:cNvSpPr>
          <p:nvPr/>
        </p:nvSpPr>
        <p:spPr bwMode="auto">
          <a:xfrm>
            <a:off x="17526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67587" name="Oval 3"/>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67588" name="AutoShape 4"/>
          <p:cNvCxnSpPr>
            <a:cxnSpLocks noChangeShapeType="1"/>
            <a:stCxn id="67586" idx="6"/>
            <a:endCxn id="67587" idx="2"/>
          </p:cNvCxnSpPr>
          <p:nvPr/>
        </p:nvCxnSpPr>
        <p:spPr bwMode="auto">
          <a:xfrm>
            <a:off x="2209800" y="2286000"/>
            <a:ext cx="1143000" cy="0"/>
          </a:xfrm>
          <a:prstGeom prst="straightConnector1">
            <a:avLst/>
          </a:prstGeom>
          <a:noFill/>
          <a:ln w="9525">
            <a:solidFill>
              <a:srgbClr val="0000FF"/>
            </a:solidFill>
            <a:round/>
            <a:headEnd/>
            <a:tailEnd/>
          </a:ln>
          <a:effectLst/>
        </p:spPr>
      </p:cxnSp>
      <p:sp>
        <p:nvSpPr>
          <p:cNvPr id="67589"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4</a:t>
            </a:r>
          </a:p>
        </p:txBody>
      </p:sp>
      <p:sp>
        <p:nvSpPr>
          <p:cNvPr id="67590" name="Oval 6"/>
          <p:cNvSpPr>
            <a:spLocks noChangeArrowheads="1"/>
          </p:cNvSpPr>
          <p:nvPr/>
        </p:nvSpPr>
        <p:spPr bwMode="auto">
          <a:xfrm>
            <a:off x="2514600" y="2971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7591" name="Oval 7"/>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67592" name="Oval 8"/>
          <p:cNvSpPr>
            <a:spLocks noChangeArrowheads="1"/>
          </p:cNvSpPr>
          <p:nvPr/>
        </p:nvSpPr>
        <p:spPr bwMode="auto">
          <a:xfrm>
            <a:off x="1905000" y="5715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7593" name="Oval 9"/>
          <p:cNvSpPr>
            <a:spLocks noChangeArrowheads="1"/>
          </p:cNvSpPr>
          <p:nvPr/>
        </p:nvSpPr>
        <p:spPr bwMode="auto">
          <a:xfrm>
            <a:off x="3276600" y="3048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7594" name="Oval 10"/>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67595" name="AutoShape 11"/>
          <p:cNvCxnSpPr>
            <a:cxnSpLocks noChangeShapeType="1"/>
            <a:stCxn id="67586" idx="3"/>
            <a:endCxn id="67591"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67596" name="AutoShape 12"/>
          <p:cNvCxnSpPr>
            <a:cxnSpLocks noChangeShapeType="1"/>
            <a:stCxn id="67591" idx="5"/>
            <a:endCxn id="67592" idx="1"/>
          </p:cNvCxnSpPr>
          <p:nvPr/>
        </p:nvCxnSpPr>
        <p:spPr bwMode="auto">
          <a:xfrm>
            <a:off x="1152525" y="3971925"/>
            <a:ext cx="819150" cy="1809750"/>
          </a:xfrm>
          <a:prstGeom prst="straightConnector1">
            <a:avLst/>
          </a:prstGeom>
          <a:noFill/>
          <a:ln w="9525">
            <a:solidFill>
              <a:srgbClr val="0000FF"/>
            </a:solidFill>
            <a:round/>
            <a:headEnd/>
            <a:tailEnd/>
          </a:ln>
          <a:effectLst/>
        </p:spPr>
      </p:cxnSp>
      <p:cxnSp>
        <p:nvCxnSpPr>
          <p:cNvPr id="67597" name="AutoShape 13"/>
          <p:cNvCxnSpPr>
            <a:cxnSpLocks noChangeShapeType="1"/>
            <a:stCxn id="67592" idx="7"/>
            <a:endCxn id="67594"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67598" name="AutoShape 14"/>
          <p:cNvCxnSpPr>
            <a:cxnSpLocks noChangeShapeType="1"/>
            <a:stCxn id="67593" idx="3"/>
            <a:endCxn id="67594"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67599" name="AutoShape 15"/>
          <p:cNvCxnSpPr>
            <a:cxnSpLocks noChangeShapeType="1"/>
            <a:stCxn id="67590" idx="4"/>
            <a:endCxn id="67594"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67600" name="AutoShape 16"/>
          <p:cNvCxnSpPr>
            <a:cxnSpLocks noChangeShapeType="1"/>
            <a:stCxn id="67586" idx="4"/>
            <a:endCxn id="67592" idx="0"/>
          </p:cNvCxnSpPr>
          <p:nvPr/>
        </p:nvCxnSpPr>
        <p:spPr bwMode="auto">
          <a:xfrm>
            <a:off x="1981200" y="2514600"/>
            <a:ext cx="152400" cy="3200400"/>
          </a:xfrm>
          <a:prstGeom prst="straightConnector1">
            <a:avLst/>
          </a:prstGeom>
          <a:noFill/>
          <a:ln w="9525">
            <a:solidFill>
              <a:srgbClr val="0000FF"/>
            </a:solidFill>
            <a:round/>
            <a:headEnd/>
            <a:tailEnd/>
          </a:ln>
          <a:effectLst/>
        </p:spPr>
      </p:cxnSp>
      <p:cxnSp>
        <p:nvCxnSpPr>
          <p:cNvPr id="67601" name="AutoShape 17"/>
          <p:cNvCxnSpPr>
            <a:cxnSpLocks noChangeShapeType="1"/>
            <a:stCxn id="67587" idx="3"/>
            <a:endCxn id="67590"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67602" name="AutoShape 18"/>
          <p:cNvCxnSpPr>
            <a:cxnSpLocks noChangeShapeType="1"/>
            <a:stCxn id="67587" idx="4"/>
            <a:endCxn id="67593"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67603"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67604" name="Oval 20"/>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7605" name="Oval 21"/>
          <p:cNvSpPr>
            <a:spLocks noChangeArrowheads="1"/>
          </p:cNvSpPr>
          <p:nvPr/>
        </p:nvSpPr>
        <p:spPr bwMode="auto">
          <a:xfrm>
            <a:off x="914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7606" name="Oval 22"/>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67607" name="AutoShape 23"/>
          <p:cNvCxnSpPr>
            <a:cxnSpLocks noChangeShapeType="1"/>
            <a:stCxn id="67592" idx="6"/>
            <a:endCxn id="67604"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67608" name="AutoShape 24"/>
          <p:cNvCxnSpPr>
            <a:cxnSpLocks noChangeShapeType="1"/>
            <a:stCxn id="67592" idx="2"/>
            <a:endCxn id="67605"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67609" name="AutoShape 25"/>
          <p:cNvCxnSpPr>
            <a:cxnSpLocks noChangeShapeType="1"/>
            <a:stCxn id="67591" idx="1"/>
            <a:endCxn id="67606"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67610" name="AutoShape 26"/>
          <p:cNvCxnSpPr>
            <a:cxnSpLocks noChangeShapeType="1"/>
            <a:stCxn id="67604" idx="1"/>
            <a:endCxn id="67594"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67611" name="AutoShape 27"/>
          <p:cNvCxnSpPr>
            <a:cxnSpLocks noChangeShapeType="1"/>
            <a:stCxn id="67593" idx="4"/>
            <a:endCxn id="67604"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67612" name="AutoShape 28"/>
          <p:cNvCxnSpPr>
            <a:cxnSpLocks noChangeShapeType="1"/>
            <a:stCxn id="67606" idx="7"/>
            <a:endCxn id="67586" idx="2"/>
          </p:cNvCxnSpPr>
          <p:nvPr/>
        </p:nvCxnSpPr>
        <p:spPr bwMode="auto">
          <a:xfrm flipV="1">
            <a:off x="542925" y="2286000"/>
            <a:ext cx="1209675" cy="676275"/>
          </a:xfrm>
          <a:prstGeom prst="straightConnector1">
            <a:avLst/>
          </a:prstGeom>
          <a:noFill/>
          <a:ln w="9525">
            <a:solidFill>
              <a:schemeClr val="tx1"/>
            </a:solidFill>
            <a:round/>
            <a:headEnd/>
            <a:tailEnd/>
          </a:ln>
          <a:effectLst/>
        </p:spPr>
      </p:cxnSp>
      <p:sp>
        <p:nvSpPr>
          <p:cNvPr id="67613"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67614"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67615"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67616"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67617"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67618"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67619"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67620"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67621"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67622"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67623"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67624"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6</a:t>
            </a:r>
          </a:p>
        </p:txBody>
      </p:sp>
      <p:sp>
        <p:nvSpPr>
          <p:cNvPr id="67625"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67626"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67627"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solidFill>
                  <a:srgbClr val="0000FF"/>
                </a:solidFill>
              </a:rPr>
              <a:t>10</a:t>
            </a:r>
          </a:p>
        </p:txBody>
      </p:sp>
      <p:sp>
        <p:nvSpPr>
          <p:cNvPr id="67628"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67629"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67630"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67631"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67632"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67633"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67634"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67635"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67636"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67637"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67638" name="AutoShape 54"/>
          <p:cNvCxnSpPr>
            <a:cxnSpLocks noChangeShapeType="1"/>
            <a:stCxn id="67591" idx="4"/>
            <a:endCxn id="67605" idx="0"/>
          </p:cNvCxnSpPr>
          <p:nvPr/>
        </p:nvCxnSpPr>
        <p:spPr bwMode="auto">
          <a:xfrm>
            <a:off x="990600" y="4038600"/>
            <a:ext cx="152400" cy="1219200"/>
          </a:xfrm>
          <a:prstGeom prst="straightConnector1">
            <a:avLst/>
          </a:prstGeom>
          <a:noFill/>
          <a:ln w="9525">
            <a:solidFill>
              <a:srgbClr val="0000FF"/>
            </a:solidFill>
            <a:round/>
            <a:headEnd/>
            <a:tailEnd/>
          </a:ln>
          <a:effectLst/>
        </p:spPr>
      </p:cxnSp>
      <p:sp>
        <p:nvSpPr>
          <p:cNvPr id="67639" name="Text Box 55"/>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Round 2</a:t>
            </a:r>
          </a:p>
        </p:txBody>
      </p:sp>
      <p:sp>
        <p:nvSpPr>
          <p:cNvPr id="67640" name="Oval 56"/>
          <p:cNvSpPr>
            <a:spLocks noChangeAspect="1" noChangeArrowheads="1"/>
          </p:cNvSpPr>
          <p:nvPr/>
        </p:nvSpPr>
        <p:spPr bwMode="auto">
          <a:xfrm>
            <a:off x="6477000" y="2133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67641" name="Oval 57"/>
          <p:cNvSpPr>
            <a:spLocks noChangeArrowheads="1"/>
          </p:cNvSpPr>
          <p:nvPr/>
        </p:nvSpPr>
        <p:spPr bwMode="auto">
          <a:xfrm>
            <a:off x="8077200" y="2133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67642" name="AutoShape 58"/>
          <p:cNvCxnSpPr>
            <a:cxnSpLocks noChangeShapeType="1"/>
            <a:stCxn id="67640" idx="6"/>
            <a:endCxn id="67641" idx="2"/>
          </p:cNvCxnSpPr>
          <p:nvPr/>
        </p:nvCxnSpPr>
        <p:spPr bwMode="auto">
          <a:xfrm>
            <a:off x="6934200" y="2362200"/>
            <a:ext cx="1143000" cy="0"/>
          </a:xfrm>
          <a:prstGeom prst="straightConnector1">
            <a:avLst/>
          </a:prstGeom>
          <a:noFill/>
          <a:ln w="9525">
            <a:solidFill>
              <a:srgbClr val="0000FF"/>
            </a:solidFill>
            <a:round/>
            <a:headEnd/>
            <a:tailEnd/>
          </a:ln>
          <a:effectLst/>
        </p:spPr>
      </p:cxnSp>
      <p:sp>
        <p:nvSpPr>
          <p:cNvPr id="67643" name="Text Box 59"/>
          <p:cNvSpPr txBox="1">
            <a:spLocks noChangeArrowheads="1"/>
          </p:cNvSpPr>
          <p:nvPr/>
        </p:nvSpPr>
        <p:spPr bwMode="auto">
          <a:xfrm>
            <a:off x="7391400" y="21336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4</a:t>
            </a:r>
          </a:p>
        </p:txBody>
      </p:sp>
      <p:sp>
        <p:nvSpPr>
          <p:cNvPr id="67644" name="Oval 60"/>
          <p:cNvSpPr>
            <a:spLocks noChangeArrowheads="1"/>
          </p:cNvSpPr>
          <p:nvPr/>
        </p:nvSpPr>
        <p:spPr bwMode="auto">
          <a:xfrm>
            <a:off x="7239000" y="3048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7645" name="Oval 61"/>
          <p:cNvSpPr>
            <a:spLocks noChangeArrowheads="1"/>
          </p:cNvSpPr>
          <p:nvPr/>
        </p:nvSpPr>
        <p:spPr bwMode="auto">
          <a:xfrm>
            <a:off x="5486400" y="3657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67646" name="Oval 62"/>
          <p:cNvSpPr>
            <a:spLocks noChangeArrowheads="1"/>
          </p:cNvSpPr>
          <p:nvPr/>
        </p:nvSpPr>
        <p:spPr bwMode="auto">
          <a:xfrm>
            <a:off x="6629400" y="5791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7647" name="Oval 63"/>
          <p:cNvSpPr>
            <a:spLocks noChangeArrowheads="1"/>
          </p:cNvSpPr>
          <p:nvPr/>
        </p:nvSpPr>
        <p:spPr bwMode="auto">
          <a:xfrm>
            <a:off x="8001000" y="3124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7648" name="Oval 64"/>
          <p:cNvSpPr>
            <a:spLocks noChangeArrowheads="1"/>
          </p:cNvSpPr>
          <p:nvPr/>
        </p:nvSpPr>
        <p:spPr bwMode="auto">
          <a:xfrm>
            <a:off x="7239000" y="41148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67649" name="AutoShape 65"/>
          <p:cNvCxnSpPr>
            <a:cxnSpLocks noChangeShapeType="1"/>
            <a:stCxn id="67640" idx="3"/>
            <a:endCxn id="67645" idx="7"/>
          </p:cNvCxnSpPr>
          <p:nvPr/>
        </p:nvCxnSpPr>
        <p:spPr bwMode="auto">
          <a:xfrm flipH="1">
            <a:off x="5876925" y="2524125"/>
            <a:ext cx="666750" cy="1200150"/>
          </a:xfrm>
          <a:prstGeom prst="straightConnector1">
            <a:avLst/>
          </a:prstGeom>
          <a:noFill/>
          <a:ln w="9525">
            <a:solidFill>
              <a:srgbClr val="FFFF00"/>
            </a:solidFill>
            <a:round/>
            <a:headEnd/>
            <a:tailEnd/>
          </a:ln>
          <a:effectLst/>
        </p:spPr>
      </p:cxnSp>
      <p:cxnSp>
        <p:nvCxnSpPr>
          <p:cNvPr id="67650" name="AutoShape 66"/>
          <p:cNvCxnSpPr>
            <a:cxnSpLocks noChangeShapeType="1"/>
            <a:stCxn id="67645" idx="5"/>
            <a:endCxn id="67646" idx="1"/>
          </p:cNvCxnSpPr>
          <p:nvPr/>
        </p:nvCxnSpPr>
        <p:spPr bwMode="auto">
          <a:xfrm>
            <a:off x="5876925" y="4048125"/>
            <a:ext cx="819150" cy="1809750"/>
          </a:xfrm>
          <a:prstGeom prst="straightConnector1">
            <a:avLst/>
          </a:prstGeom>
          <a:noFill/>
          <a:ln w="9525">
            <a:solidFill>
              <a:srgbClr val="0000FF"/>
            </a:solidFill>
            <a:round/>
            <a:headEnd/>
            <a:tailEnd/>
          </a:ln>
          <a:effectLst/>
        </p:spPr>
      </p:cxnSp>
      <p:cxnSp>
        <p:nvCxnSpPr>
          <p:cNvPr id="67651" name="AutoShape 69"/>
          <p:cNvCxnSpPr>
            <a:cxnSpLocks noChangeShapeType="1"/>
            <a:stCxn id="67644" idx="4"/>
            <a:endCxn id="67648" idx="0"/>
          </p:cNvCxnSpPr>
          <p:nvPr/>
        </p:nvCxnSpPr>
        <p:spPr bwMode="auto">
          <a:xfrm>
            <a:off x="7467600" y="3505200"/>
            <a:ext cx="0" cy="609600"/>
          </a:xfrm>
          <a:prstGeom prst="straightConnector1">
            <a:avLst/>
          </a:prstGeom>
          <a:noFill/>
          <a:ln w="9525">
            <a:solidFill>
              <a:schemeClr val="tx1"/>
            </a:solidFill>
            <a:round/>
            <a:headEnd/>
            <a:tailEnd/>
          </a:ln>
          <a:effectLst/>
        </p:spPr>
      </p:cxnSp>
      <p:cxnSp>
        <p:nvCxnSpPr>
          <p:cNvPr id="67652" name="AutoShape 70"/>
          <p:cNvCxnSpPr>
            <a:cxnSpLocks noChangeShapeType="1"/>
            <a:stCxn id="67640" idx="4"/>
            <a:endCxn id="67646" idx="0"/>
          </p:cNvCxnSpPr>
          <p:nvPr/>
        </p:nvCxnSpPr>
        <p:spPr bwMode="auto">
          <a:xfrm>
            <a:off x="6705600" y="2590800"/>
            <a:ext cx="152400" cy="3200400"/>
          </a:xfrm>
          <a:prstGeom prst="straightConnector1">
            <a:avLst/>
          </a:prstGeom>
          <a:noFill/>
          <a:ln w="9525">
            <a:solidFill>
              <a:srgbClr val="0000FF"/>
            </a:solidFill>
            <a:round/>
            <a:headEnd/>
            <a:tailEnd/>
          </a:ln>
          <a:effectLst/>
        </p:spPr>
      </p:cxnSp>
      <p:cxnSp>
        <p:nvCxnSpPr>
          <p:cNvPr id="67653" name="AutoShape 71"/>
          <p:cNvCxnSpPr>
            <a:cxnSpLocks noChangeShapeType="1"/>
            <a:stCxn id="67641" idx="3"/>
            <a:endCxn id="67644" idx="7"/>
          </p:cNvCxnSpPr>
          <p:nvPr/>
        </p:nvCxnSpPr>
        <p:spPr bwMode="auto">
          <a:xfrm flipH="1">
            <a:off x="7629525" y="2524125"/>
            <a:ext cx="514350" cy="590550"/>
          </a:xfrm>
          <a:prstGeom prst="straightConnector1">
            <a:avLst/>
          </a:prstGeom>
          <a:noFill/>
          <a:ln w="9525">
            <a:solidFill>
              <a:schemeClr val="tx1"/>
            </a:solidFill>
            <a:round/>
            <a:headEnd/>
            <a:tailEnd/>
          </a:ln>
          <a:effectLst/>
        </p:spPr>
      </p:cxnSp>
      <p:cxnSp>
        <p:nvCxnSpPr>
          <p:cNvPr id="67654" name="AutoShape 72"/>
          <p:cNvCxnSpPr>
            <a:cxnSpLocks noChangeShapeType="1"/>
            <a:stCxn id="67641" idx="4"/>
            <a:endCxn id="67647" idx="0"/>
          </p:cNvCxnSpPr>
          <p:nvPr/>
        </p:nvCxnSpPr>
        <p:spPr bwMode="auto">
          <a:xfrm flipH="1">
            <a:off x="8229600" y="2590800"/>
            <a:ext cx="76200" cy="533400"/>
          </a:xfrm>
          <a:prstGeom prst="straightConnector1">
            <a:avLst/>
          </a:prstGeom>
          <a:noFill/>
          <a:ln w="9525">
            <a:solidFill>
              <a:schemeClr val="tx1"/>
            </a:solidFill>
            <a:round/>
            <a:headEnd/>
            <a:tailEnd/>
          </a:ln>
          <a:effectLst/>
        </p:spPr>
      </p:cxnSp>
      <p:sp>
        <p:nvSpPr>
          <p:cNvPr id="67655" name="Oval 73"/>
          <p:cNvSpPr>
            <a:spLocks noChangeArrowheads="1"/>
          </p:cNvSpPr>
          <p:nvPr/>
        </p:nvSpPr>
        <p:spPr bwMode="auto">
          <a:xfrm>
            <a:off x="8001000" y="510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7656" name="Oval 74"/>
          <p:cNvSpPr>
            <a:spLocks noChangeArrowheads="1"/>
          </p:cNvSpPr>
          <p:nvPr/>
        </p:nvSpPr>
        <p:spPr bwMode="auto">
          <a:xfrm>
            <a:off x="5638800" y="5334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7657" name="Oval 75"/>
          <p:cNvSpPr>
            <a:spLocks noChangeArrowheads="1"/>
          </p:cNvSpPr>
          <p:nvPr/>
        </p:nvSpPr>
        <p:spPr bwMode="auto">
          <a:xfrm>
            <a:off x="48768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67658" name="AutoShape 77"/>
          <p:cNvCxnSpPr>
            <a:cxnSpLocks noChangeShapeType="1"/>
            <a:stCxn id="67646" idx="2"/>
            <a:endCxn id="67656" idx="5"/>
          </p:cNvCxnSpPr>
          <p:nvPr/>
        </p:nvCxnSpPr>
        <p:spPr bwMode="auto">
          <a:xfrm flipH="1" flipV="1">
            <a:off x="6029325" y="5724525"/>
            <a:ext cx="600075" cy="295275"/>
          </a:xfrm>
          <a:prstGeom prst="straightConnector1">
            <a:avLst/>
          </a:prstGeom>
          <a:noFill/>
          <a:ln w="9525">
            <a:solidFill>
              <a:schemeClr val="tx1"/>
            </a:solidFill>
            <a:round/>
            <a:headEnd/>
            <a:tailEnd/>
          </a:ln>
          <a:effectLst/>
        </p:spPr>
      </p:cxnSp>
      <p:cxnSp>
        <p:nvCxnSpPr>
          <p:cNvPr id="67659" name="AutoShape 78"/>
          <p:cNvCxnSpPr>
            <a:cxnSpLocks noChangeShapeType="1"/>
            <a:stCxn id="67645" idx="1"/>
            <a:endCxn id="67657" idx="5"/>
          </p:cNvCxnSpPr>
          <p:nvPr/>
        </p:nvCxnSpPr>
        <p:spPr bwMode="auto">
          <a:xfrm flipH="1" flipV="1">
            <a:off x="5267325" y="3362325"/>
            <a:ext cx="285750" cy="361950"/>
          </a:xfrm>
          <a:prstGeom prst="straightConnector1">
            <a:avLst/>
          </a:prstGeom>
          <a:noFill/>
          <a:ln w="9525">
            <a:solidFill>
              <a:schemeClr val="tx1"/>
            </a:solidFill>
            <a:round/>
            <a:headEnd/>
            <a:tailEnd/>
          </a:ln>
          <a:effectLst/>
        </p:spPr>
      </p:cxnSp>
      <p:cxnSp>
        <p:nvCxnSpPr>
          <p:cNvPr id="67660" name="AutoShape 79"/>
          <p:cNvCxnSpPr>
            <a:cxnSpLocks noChangeShapeType="1"/>
            <a:stCxn id="67655" idx="1"/>
            <a:endCxn id="67648" idx="5"/>
          </p:cNvCxnSpPr>
          <p:nvPr/>
        </p:nvCxnSpPr>
        <p:spPr bwMode="auto">
          <a:xfrm flipH="1" flipV="1">
            <a:off x="7629525" y="4505325"/>
            <a:ext cx="438150" cy="666750"/>
          </a:xfrm>
          <a:prstGeom prst="straightConnector1">
            <a:avLst/>
          </a:prstGeom>
          <a:noFill/>
          <a:ln w="9525">
            <a:solidFill>
              <a:schemeClr val="tx1"/>
            </a:solidFill>
            <a:round/>
            <a:headEnd/>
            <a:tailEnd/>
          </a:ln>
          <a:effectLst/>
        </p:spPr>
      </p:cxnSp>
      <p:cxnSp>
        <p:nvCxnSpPr>
          <p:cNvPr id="67661" name="AutoShape 81"/>
          <p:cNvCxnSpPr>
            <a:cxnSpLocks noChangeShapeType="1"/>
            <a:stCxn id="67657" idx="7"/>
            <a:endCxn id="67640" idx="2"/>
          </p:cNvCxnSpPr>
          <p:nvPr/>
        </p:nvCxnSpPr>
        <p:spPr bwMode="auto">
          <a:xfrm flipV="1">
            <a:off x="5267325" y="2362200"/>
            <a:ext cx="1209675" cy="676275"/>
          </a:xfrm>
          <a:prstGeom prst="straightConnector1">
            <a:avLst/>
          </a:prstGeom>
          <a:noFill/>
          <a:ln w="9525">
            <a:solidFill>
              <a:schemeClr val="tx1"/>
            </a:solidFill>
            <a:round/>
            <a:headEnd/>
            <a:tailEnd/>
          </a:ln>
          <a:effectLst/>
        </p:spPr>
      </p:cxnSp>
      <p:sp>
        <p:nvSpPr>
          <p:cNvPr id="67662" name="Text Box 82"/>
          <p:cNvSpPr txBox="1">
            <a:spLocks noChangeArrowheads="1"/>
          </p:cNvSpPr>
          <p:nvPr/>
        </p:nvSpPr>
        <p:spPr bwMode="auto">
          <a:xfrm>
            <a:off x="5334000" y="32766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67663" name="Text Box 83"/>
          <p:cNvSpPr txBox="1">
            <a:spLocks noChangeArrowheads="1"/>
          </p:cNvSpPr>
          <p:nvPr/>
        </p:nvSpPr>
        <p:spPr bwMode="auto">
          <a:xfrm>
            <a:off x="7162800" y="3657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67664" name="Text Box 85"/>
          <p:cNvSpPr txBox="1">
            <a:spLocks noChangeArrowheads="1"/>
          </p:cNvSpPr>
          <p:nvPr/>
        </p:nvSpPr>
        <p:spPr bwMode="auto">
          <a:xfrm>
            <a:off x="7696200" y="25908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67665" name="Text Box 86"/>
          <p:cNvSpPr txBox="1">
            <a:spLocks noChangeArrowheads="1"/>
          </p:cNvSpPr>
          <p:nvPr/>
        </p:nvSpPr>
        <p:spPr bwMode="auto">
          <a:xfrm>
            <a:off x="8305800" y="26670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67666" name="Text Box 87"/>
          <p:cNvSpPr txBox="1">
            <a:spLocks noChangeArrowheads="1"/>
          </p:cNvSpPr>
          <p:nvPr/>
        </p:nvSpPr>
        <p:spPr bwMode="auto">
          <a:xfrm>
            <a:off x="7772400" y="45720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67667" name="Text Box 91"/>
          <p:cNvSpPr txBox="1">
            <a:spLocks noChangeArrowheads="1"/>
          </p:cNvSpPr>
          <p:nvPr/>
        </p:nvSpPr>
        <p:spPr bwMode="auto">
          <a:xfrm>
            <a:off x="6172200" y="57912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67668" name="Text Box 92"/>
          <p:cNvSpPr txBox="1">
            <a:spLocks noChangeArrowheads="1"/>
          </p:cNvSpPr>
          <p:nvPr/>
        </p:nvSpPr>
        <p:spPr bwMode="auto">
          <a:xfrm>
            <a:off x="5486400" y="45720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67669" name="Text Box 93"/>
          <p:cNvSpPr txBox="1">
            <a:spLocks noChangeArrowheads="1"/>
          </p:cNvSpPr>
          <p:nvPr/>
        </p:nvSpPr>
        <p:spPr bwMode="auto">
          <a:xfrm>
            <a:off x="6172200" y="45720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6</a:t>
            </a:r>
          </a:p>
        </p:txBody>
      </p:sp>
      <p:sp>
        <p:nvSpPr>
          <p:cNvPr id="67670" name="Text Box 94"/>
          <p:cNvSpPr txBox="1">
            <a:spLocks noChangeArrowheads="1"/>
          </p:cNvSpPr>
          <p:nvPr/>
        </p:nvSpPr>
        <p:spPr bwMode="auto">
          <a:xfrm>
            <a:off x="5638800" y="2438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67671" name="Text Box 95"/>
          <p:cNvSpPr txBox="1">
            <a:spLocks noChangeArrowheads="1"/>
          </p:cNvSpPr>
          <p:nvPr/>
        </p:nvSpPr>
        <p:spPr bwMode="auto">
          <a:xfrm>
            <a:off x="6172200" y="30480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67672" name="Text Box 96"/>
          <p:cNvSpPr txBox="1">
            <a:spLocks noChangeArrowheads="1"/>
          </p:cNvSpPr>
          <p:nvPr/>
        </p:nvSpPr>
        <p:spPr bwMode="auto">
          <a:xfrm>
            <a:off x="6781800" y="3962400"/>
            <a:ext cx="361950" cy="304800"/>
          </a:xfrm>
          <a:prstGeom prst="rect">
            <a:avLst/>
          </a:prstGeom>
          <a:noFill/>
          <a:ln w="9525">
            <a:noFill/>
            <a:miter lim="800000"/>
            <a:headEnd/>
            <a:tailEnd/>
          </a:ln>
          <a:effectLst/>
        </p:spPr>
        <p:txBody>
          <a:bodyPr wrap="none">
            <a:spAutoFit/>
          </a:bodyPr>
          <a:lstStyle/>
          <a:p>
            <a:r>
              <a:rPr lang="en-US" altLang="el-GR" sz="1400">
                <a:solidFill>
                  <a:srgbClr val="0000FF"/>
                </a:solidFill>
              </a:rPr>
              <a:t>10</a:t>
            </a:r>
          </a:p>
        </p:txBody>
      </p:sp>
      <p:sp>
        <p:nvSpPr>
          <p:cNvPr id="67673" name="Text Box 97"/>
          <p:cNvSpPr txBox="1">
            <a:spLocks noChangeArrowheads="1"/>
          </p:cNvSpPr>
          <p:nvPr/>
        </p:nvSpPr>
        <p:spPr bwMode="auto">
          <a:xfrm>
            <a:off x="4953000" y="30480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67674" name="Text Box 98"/>
          <p:cNvSpPr txBox="1">
            <a:spLocks noChangeArrowheads="1"/>
          </p:cNvSpPr>
          <p:nvPr/>
        </p:nvSpPr>
        <p:spPr bwMode="auto">
          <a:xfrm>
            <a:off x="6553200" y="22098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67675" name="Text Box 99"/>
          <p:cNvSpPr txBox="1">
            <a:spLocks noChangeArrowheads="1"/>
          </p:cNvSpPr>
          <p:nvPr/>
        </p:nvSpPr>
        <p:spPr bwMode="auto">
          <a:xfrm>
            <a:off x="8153400" y="22098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67676" name="Text Box 100"/>
          <p:cNvSpPr txBox="1">
            <a:spLocks noChangeArrowheads="1"/>
          </p:cNvSpPr>
          <p:nvPr/>
        </p:nvSpPr>
        <p:spPr bwMode="auto">
          <a:xfrm>
            <a:off x="5562600" y="37338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67677" name="Text Box 101"/>
          <p:cNvSpPr txBox="1">
            <a:spLocks noChangeArrowheads="1"/>
          </p:cNvSpPr>
          <p:nvPr/>
        </p:nvSpPr>
        <p:spPr bwMode="auto">
          <a:xfrm>
            <a:off x="7315200" y="31242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67678" name="Text Box 102"/>
          <p:cNvSpPr txBox="1">
            <a:spLocks noChangeArrowheads="1"/>
          </p:cNvSpPr>
          <p:nvPr/>
        </p:nvSpPr>
        <p:spPr bwMode="auto">
          <a:xfrm>
            <a:off x="8077200" y="3200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67679" name="Text Box 103"/>
          <p:cNvSpPr txBox="1">
            <a:spLocks noChangeArrowheads="1"/>
          </p:cNvSpPr>
          <p:nvPr/>
        </p:nvSpPr>
        <p:spPr bwMode="auto">
          <a:xfrm>
            <a:off x="7315200" y="41910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67680" name="Text Box 104"/>
          <p:cNvSpPr txBox="1">
            <a:spLocks noChangeArrowheads="1"/>
          </p:cNvSpPr>
          <p:nvPr/>
        </p:nvSpPr>
        <p:spPr bwMode="auto">
          <a:xfrm>
            <a:off x="5715000" y="54102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67681" name="Text Box 105"/>
          <p:cNvSpPr txBox="1">
            <a:spLocks noChangeArrowheads="1"/>
          </p:cNvSpPr>
          <p:nvPr/>
        </p:nvSpPr>
        <p:spPr bwMode="auto">
          <a:xfrm>
            <a:off x="8077200" y="51816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67682" name="Text Box 106"/>
          <p:cNvSpPr txBox="1">
            <a:spLocks noChangeArrowheads="1"/>
          </p:cNvSpPr>
          <p:nvPr/>
        </p:nvSpPr>
        <p:spPr bwMode="auto">
          <a:xfrm>
            <a:off x="6705600" y="58674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67683" name="AutoShape 107"/>
          <p:cNvCxnSpPr>
            <a:cxnSpLocks noChangeShapeType="1"/>
            <a:stCxn id="67645" idx="4"/>
            <a:endCxn id="67656" idx="0"/>
          </p:cNvCxnSpPr>
          <p:nvPr/>
        </p:nvCxnSpPr>
        <p:spPr bwMode="auto">
          <a:xfrm>
            <a:off x="5715000" y="4114800"/>
            <a:ext cx="152400" cy="1219200"/>
          </a:xfrm>
          <a:prstGeom prst="straightConnector1">
            <a:avLst/>
          </a:prstGeom>
          <a:noFill/>
          <a:ln w="9525">
            <a:solidFill>
              <a:srgbClr val="0000FF"/>
            </a:solidFill>
            <a:round/>
            <a:headEnd/>
            <a:tailEnd/>
          </a:ln>
          <a:effectLst/>
        </p:spPr>
      </p:cxnSp>
      <p:sp>
        <p:nvSpPr>
          <p:cNvPr id="67684" name="Text Box 108"/>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Tree D-A-B</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Oval 2"/>
          <p:cNvSpPr>
            <a:spLocks noChangeAspect="1" noChangeArrowheads="1"/>
          </p:cNvSpPr>
          <p:nvPr/>
        </p:nvSpPr>
        <p:spPr bwMode="auto">
          <a:xfrm>
            <a:off x="17526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68611" name="Oval 3"/>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68612" name="AutoShape 4"/>
          <p:cNvCxnSpPr>
            <a:cxnSpLocks noChangeShapeType="1"/>
            <a:stCxn id="68610" idx="6"/>
            <a:endCxn id="68611" idx="2"/>
          </p:cNvCxnSpPr>
          <p:nvPr/>
        </p:nvCxnSpPr>
        <p:spPr bwMode="auto">
          <a:xfrm>
            <a:off x="2209800" y="2286000"/>
            <a:ext cx="1143000" cy="0"/>
          </a:xfrm>
          <a:prstGeom prst="straightConnector1">
            <a:avLst/>
          </a:prstGeom>
          <a:noFill/>
          <a:ln w="9525">
            <a:solidFill>
              <a:schemeClr val="tx1"/>
            </a:solidFill>
            <a:round/>
            <a:headEnd/>
            <a:tailEnd/>
          </a:ln>
          <a:effectLst/>
        </p:spPr>
      </p:cxnSp>
      <p:sp>
        <p:nvSpPr>
          <p:cNvPr id="68613"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68614" name="Oval 6"/>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68615" name="Oval 7"/>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68616" name="Oval 8"/>
          <p:cNvSpPr>
            <a:spLocks noChangeArrowheads="1"/>
          </p:cNvSpPr>
          <p:nvPr/>
        </p:nvSpPr>
        <p:spPr bwMode="auto">
          <a:xfrm>
            <a:off x="1905000" y="5715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8617" name="Oval 9"/>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68618" name="Oval 10"/>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68619" name="AutoShape 11"/>
          <p:cNvCxnSpPr>
            <a:cxnSpLocks noChangeShapeType="1"/>
            <a:stCxn id="68610" idx="3"/>
            <a:endCxn id="68615"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68620" name="AutoShape 12"/>
          <p:cNvCxnSpPr>
            <a:cxnSpLocks noChangeShapeType="1"/>
            <a:stCxn id="68615" idx="5"/>
            <a:endCxn id="68616"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68621" name="AutoShape 13"/>
          <p:cNvCxnSpPr>
            <a:cxnSpLocks noChangeShapeType="1"/>
            <a:stCxn id="68616" idx="7"/>
            <a:endCxn id="68618"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68622" name="AutoShape 14"/>
          <p:cNvCxnSpPr>
            <a:cxnSpLocks noChangeShapeType="1"/>
            <a:stCxn id="68617" idx="3"/>
            <a:endCxn id="68618"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68623" name="AutoShape 15"/>
          <p:cNvCxnSpPr>
            <a:cxnSpLocks noChangeShapeType="1"/>
            <a:stCxn id="68614" idx="4"/>
            <a:endCxn id="68618"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68624" name="AutoShape 16"/>
          <p:cNvCxnSpPr>
            <a:cxnSpLocks noChangeShapeType="1"/>
            <a:stCxn id="68610" idx="4"/>
            <a:endCxn id="68616"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68625" name="AutoShape 17"/>
          <p:cNvCxnSpPr>
            <a:cxnSpLocks noChangeShapeType="1"/>
            <a:stCxn id="68611" idx="3"/>
            <a:endCxn id="68614"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68626" name="AutoShape 18"/>
          <p:cNvCxnSpPr>
            <a:cxnSpLocks noChangeShapeType="1"/>
            <a:stCxn id="68611" idx="4"/>
            <a:endCxn id="68617"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68627"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68628" name="Oval 20"/>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68629" name="Oval 21"/>
          <p:cNvSpPr>
            <a:spLocks noChangeArrowheads="1"/>
          </p:cNvSpPr>
          <p:nvPr/>
        </p:nvSpPr>
        <p:spPr bwMode="auto">
          <a:xfrm>
            <a:off x="914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8630" name="Oval 22"/>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68631" name="AutoShape 23"/>
          <p:cNvCxnSpPr>
            <a:cxnSpLocks noChangeShapeType="1"/>
            <a:stCxn id="68616" idx="6"/>
            <a:endCxn id="68628"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68632" name="AutoShape 24"/>
          <p:cNvCxnSpPr>
            <a:cxnSpLocks noChangeShapeType="1"/>
            <a:stCxn id="68616" idx="2"/>
            <a:endCxn id="68629"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68633" name="AutoShape 25"/>
          <p:cNvCxnSpPr>
            <a:cxnSpLocks noChangeShapeType="1"/>
            <a:stCxn id="68615" idx="1"/>
            <a:endCxn id="68630"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68634" name="AutoShape 26"/>
          <p:cNvCxnSpPr>
            <a:cxnSpLocks noChangeShapeType="1"/>
            <a:stCxn id="68628" idx="1"/>
            <a:endCxn id="68618"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68635" name="AutoShape 27"/>
          <p:cNvCxnSpPr>
            <a:cxnSpLocks noChangeShapeType="1"/>
            <a:stCxn id="68617" idx="4"/>
            <a:endCxn id="68628"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68636" name="AutoShape 28"/>
          <p:cNvCxnSpPr>
            <a:cxnSpLocks noChangeShapeType="1"/>
            <a:stCxn id="68630" idx="7"/>
            <a:endCxn id="68610" idx="2"/>
          </p:cNvCxnSpPr>
          <p:nvPr/>
        </p:nvCxnSpPr>
        <p:spPr bwMode="auto">
          <a:xfrm flipV="1">
            <a:off x="542925" y="2286000"/>
            <a:ext cx="1209675" cy="676275"/>
          </a:xfrm>
          <a:prstGeom prst="straightConnector1">
            <a:avLst/>
          </a:prstGeom>
          <a:noFill/>
          <a:ln w="9525">
            <a:solidFill>
              <a:schemeClr val="tx1"/>
            </a:solidFill>
            <a:round/>
            <a:headEnd/>
            <a:tailEnd/>
          </a:ln>
          <a:effectLst/>
        </p:spPr>
      </p:cxnSp>
      <p:sp>
        <p:nvSpPr>
          <p:cNvPr id="68637"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68638"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68639"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68640"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68641"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68642"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68643"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68644"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68645"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68646"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68647"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68648"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68649"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68650"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68651"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68652"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68653"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68654"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68655"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68656"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68657"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68658"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68659"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68660"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68661"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68662" name="AutoShape 54"/>
          <p:cNvCxnSpPr>
            <a:cxnSpLocks noChangeShapeType="1"/>
            <a:stCxn id="68615" idx="4"/>
            <a:endCxn id="68629"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68663" name="Text Box 55"/>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Round 2</a:t>
            </a:r>
          </a:p>
        </p:txBody>
      </p:sp>
      <p:sp>
        <p:nvSpPr>
          <p:cNvPr id="68664" name="Oval 56"/>
          <p:cNvSpPr>
            <a:spLocks noChangeAspect="1" noChangeArrowheads="1"/>
          </p:cNvSpPr>
          <p:nvPr/>
        </p:nvSpPr>
        <p:spPr bwMode="auto">
          <a:xfrm>
            <a:off x="6477000" y="2133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68665" name="Oval 57"/>
          <p:cNvSpPr>
            <a:spLocks noChangeArrowheads="1"/>
          </p:cNvSpPr>
          <p:nvPr/>
        </p:nvSpPr>
        <p:spPr bwMode="auto">
          <a:xfrm>
            <a:off x="8077200" y="2133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68666" name="AutoShape 58"/>
          <p:cNvCxnSpPr>
            <a:cxnSpLocks noChangeShapeType="1"/>
            <a:stCxn id="68664" idx="6"/>
            <a:endCxn id="68665" idx="2"/>
          </p:cNvCxnSpPr>
          <p:nvPr/>
        </p:nvCxnSpPr>
        <p:spPr bwMode="auto">
          <a:xfrm>
            <a:off x="6934200" y="2362200"/>
            <a:ext cx="1143000" cy="0"/>
          </a:xfrm>
          <a:prstGeom prst="straightConnector1">
            <a:avLst/>
          </a:prstGeom>
          <a:noFill/>
          <a:ln w="9525">
            <a:solidFill>
              <a:schemeClr val="tx1"/>
            </a:solidFill>
            <a:round/>
            <a:headEnd/>
            <a:tailEnd/>
          </a:ln>
          <a:effectLst/>
        </p:spPr>
      </p:cxnSp>
      <p:sp>
        <p:nvSpPr>
          <p:cNvPr id="68667" name="Text Box 59"/>
          <p:cNvSpPr txBox="1">
            <a:spLocks noChangeArrowheads="1"/>
          </p:cNvSpPr>
          <p:nvPr/>
        </p:nvSpPr>
        <p:spPr bwMode="auto">
          <a:xfrm>
            <a:off x="7391400" y="21336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68668" name="Oval 60"/>
          <p:cNvSpPr>
            <a:spLocks noChangeArrowheads="1"/>
          </p:cNvSpPr>
          <p:nvPr/>
        </p:nvSpPr>
        <p:spPr bwMode="auto">
          <a:xfrm>
            <a:off x="72390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68669" name="Oval 61"/>
          <p:cNvSpPr>
            <a:spLocks noChangeArrowheads="1"/>
          </p:cNvSpPr>
          <p:nvPr/>
        </p:nvSpPr>
        <p:spPr bwMode="auto">
          <a:xfrm>
            <a:off x="5486400" y="3657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68670" name="Oval 62"/>
          <p:cNvSpPr>
            <a:spLocks noChangeArrowheads="1"/>
          </p:cNvSpPr>
          <p:nvPr/>
        </p:nvSpPr>
        <p:spPr bwMode="auto">
          <a:xfrm>
            <a:off x="6629400" y="5791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8671" name="Oval 63"/>
          <p:cNvSpPr>
            <a:spLocks noChangeArrowheads="1"/>
          </p:cNvSpPr>
          <p:nvPr/>
        </p:nvSpPr>
        <p:spPr bwMode="auto">
          <a:xfrm>
            <a:off x="8001000" y="3124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68672" name="Oval 64"/>
          <p:cNvSpPr>
            <a:spLocks noChangeArrowheads="1"/>
          </p:cNvSpPr>
          <p:nvPr/>
        </p:nvSpPr>
        <p:spPr bwMode="auto">
          <a:xfrm>
            <a:off x="7239000" y="4114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68673" name="AutoShape 65"/>
          <p:cNvCxnSpPr>
            <a:cxnSpLocks noChangeShapeType="1"/>
            <a:stCxn id="68664" idx="3"/>
            <a:endCxn id="68669" idx="7"/>
          </p:cNvCxnSpPr>
          <p:nvPr/>
        </p:nvCxnSpPr>
        <p:spPr bwMode="auto">
          <a:xfrm flipH="1">
            <a:off x="5876925" y="2524125"/>
            <a:ext cx="666750" cy="1200150"/>
          </a:xfrm>
          <a:prstGeom prst="straightConnector1">
            <a:avLst/>
          </a:prstGeom>
          <a:noFill/>
          <a:ln w="9525">
            <a:solidFill>
              <a:srgbClr val="FFFF00"/>
            </a:solidFill>
            <a:round/>
            <a:headEnd/>
            <a:tailEnd/>
          </a:ln>
          <a:effectLst/>
        </p:spPr>
      </p:cxnSp>
      <p:cxnSp>
        <p:nvCxnSpPr>
          <p:cNvPr id="68674" name="AutoShape 66"/>
          <p:cNvCxnSpPr>
            <a:cxnSpLocks noChangeShapeType="1"/>
            <a:stCxn id="68669" idx="5"/>
            <a:endCxn id="68670" idx="1"/>
          </p:cNvCxnSpPr>
          <p:nvPr/>
        </p:nvCxnSpPr>
        <p:spPr bwMode="auto">
          <a:xfrm>
            <a:off x="5876925" y="4048125"/>
            <a:ext cx="819150" cy="1809750"/>
          </a:xfrm>
          <a:prstGeom prst="straightConnector1">
            <a:avLst/>
          </a:prstGeom>
          <a:noFill/>
          <a:ln w="9525">
            <a:solidFill>
              <a:srgbClr val="FFFF00"/>
            </a:solidFill>
            <a:round/>
            <a:headEnd/>
            <a:tailEnd/>
          </a:ln>
          <a:effectLst/>
        </p:spPr>
      </p:cxnSp>
      <p:cxnSp>
        <p:nvCxnSpPr>
          <p:cNvPr id="68675" name="AutoShape 67"/>
          <p:cNvCxnSpPr>
            <a:cxnSpLocks noChangeShapeType="1"/>
            <a:stCxn id="68668" idx="4"/>
            <a:endCxn id="68672" idx="0"/>
          </p:cNvCxnSpPr>
          <p:nvPr/>
        </p:nvCxnSpPr>
        <p:spPr bwMode="auto">
          <a:xfrm>
            <a:off x="7467600" y="3505200"/>
            <a:ext cx="0" cy="609600"/>
          </a:xfrm>
          <a:prstGeom prst="straightConnector1">
            <a:avLst/>
          </a:prstGeom>
          <a:noFill/>
          <a:ln w="9525">
            <a:solidFill>
              <a:schemeClr val="tx1"/>
            </a:solidFill>
            <a:round/>
            <a:headEnd/>
            <a:tailEnd/>
          </a:ln>
          <a:effectLst/>
        </p:spPr>
      </p:cxnSp>
      <p:cxnSp>
        <p:nvCxnSpPr>
          <p:cNvPr id="68676" name="AutoShape 68"/>
          <p:cNvCxnSpPr>
            <a:cxnSpLocks noChangeShapeType="1"/>
            <a:stCxn id="68664" idx="4"/>
            <a:endCxn id="68670" idx="0"/>
          </p:cNvCxnSpPr>
          <p:nvPr/>
        </p:nvCxnSpPr>
        <p:spPr bwMode="auto">
          <a:xfrm>
            <a:off x="6705600" y="2590800"/>
            <a:ext cx="152400" cy="3200400"/>
          </a:xfrm>
          <a:prstGeom prst="straightConnector1">
            <a:avLst/>
          </a:prstGeom>
          <a:noFill/>
          <a:ln w="9525">
            <a:solidFill>
              <a:srgbClr val="FFFF00"/>
            </a:solidFill>
            <a:round/>
            <a:headEnd/>
            <a:tailEnd/>
          </a:ln>
          <a:effectLst/>
        </p:spPr>
      </p:cxnSp>
      <p:cxnSp>
        <p:nvCxnSpPr>
          <p:cNvPr id="68677" name="AutoShape 69"/>
          <p:cNvCxnSpPr>
            <a:cxnSpLocks noChangeShapeType="1"/>
            <a:stCxn id="68665" idx="3"/>
            <a:endCxn id="68668" idx="7"/>
          </p:cNvCxnSpPr>
          <p:nvPr/>
        </p:nvCxnSpPr>
        <p:spPr bwMode="auto">
          <a:xfrm flipH="1">
            <a:off x="7629525" y="2524125"/>
            <a:ext cx="514350" cy="590550"/>
          </a:xfrm>
          <a:prstGeom prst="straightConnector1">
            <a:avLst/>
          </a:prstGeom>
          <a:noFill/>
          <a:ln w="9525">
            <a:solidFill>
              <a:schemeClr val="tx1"/>
            </a:solidFill>
            <a:round/>
            <a:headEnd/>
            <a:tailEnd/>
          </a:ln>
          <a:effectLst/>
        </p:spPr>
      </p:cxnSp>
      <p:cxnSp>
        <p:nvCxnSpPr>
          <p:cNvPr id="68678" name="AutoShape 70"/>
          <p:cNvCxnSpPr>
            <a:cxnSpLocks noChangeShapeType="1"/>
            <a:stCxn id="68665" idx="4"/>
            <a:endCxn id="68671" idx="0"/>
          </p:cNvCxnSpPr>
          <p:nvPr/>
        </p:nvCxnSpPr>
        <p:spPr bwMode="auto">
          <a:xfrm flipH="1">
            <a:off x="8229600" y="2590800"/>
            <a:ext cx="76200" cy="533400"/>
          </a:xfrm>
          <a:prstGeom prst="straightConnector1">
            <a:avLst/>
          </a:prstGeom>
          <a:noFill/>
          <a:ln w="9525">
            <a:solidFill>
              <a:schemeClr val="tx1"/>
            </a:solidFill>
            <a:round/>
            <a:headEnd/>
            <a:tailEnd/>
          </a:ln>
          <a:effectLst/>
        </p:spPr>
      </p:cxnSp>
      <p:sp>
        <p:nvSpPr>
          <p:cNvPr id="68679" name="Oval 71"/>
          <p:cNvSpPr>
            <a:spLocks noChangeArrowheads="1"/>
          </p:cNvSpPr>
          <p:nvPr/>
        </p:nvSpPr>
        <p:spPr bwMode="auto">
          <a:xfrm>
            <a:off x="8001000" y="510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68680" name="Oval 72"/>
          <p:cNvSpPr>
            <a:spLocks noChangeArrowheads="1"/>
          </p:cNvSpPr>
          <p:nvPr/>
        </p:nvSpPr>
        <p:spPr bwMode="auto">
          <a:xfrm>
            <a:off x="5638800" y="5334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8681" name="Oval 73"/>
          <p:cNvSpPr>
            <a:spLocks noChangeArrowheads="1"/>
          </p:cNvSpPr>
          <p:nvPr/>
        </p:nvSpPr>
        <p:spPr bwMode="auto">
          <a:xfrm>
            <a:off x="48768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68682" name="AutoShape 74"/>
          <p:cNvCxnSpPr>
            <a:cxnSpLocks noChangeShapeType="1"/>
            <a:stCxn id="68670" idx="2"/>
            <a:endCxn id="68680" idx="5"/>
          </p:cNvCxnSpPr>
          <p:nvPr/>
        </p:nvCxnSpPr>
        <p:spPr bwMode="auto">
          <a:xfrm flipH="1" flipV="1">
            <a:off x="6029325" y="5724525"/>
            <a:ext cx="600075" cy="295275"/>
          </a:xfrm>
          <a:prstGeom prst="straightConnector1">
            <a:avLst/>
          </a:prstGeom>
          <a:noFill/>
          <a:ln w="9525">
            <a:solidFill>
              <a:schemeClr val="tx1"/>
            </a:solidFill>
            <a:round/>
            <a:headEnd/>
            <a:tailEnd/>
          </a:ln>
          <a:effectLst/>
        </p:spPr>
      </p:cxnSp>
      <p:cxnSp>
        <p:nvCxnSpPr>
          <p:cNvPr id="68683" name="AutoShape 75"/>
          <p:cNvCxnSpPr>
            <a:cxnSpLocks noChangeShapeType="1"/>
            <a:stCxn id="68669" idx="1"/>
            <a:endCxn id="68681" idx="5"/>
          </p:cNvCxnSpPr>
          <p:nvPr/>
        </p:nvCxnSpPr>
        <p:spPr bwMode="auto">
          <a:xfrm flipH="1" flipV="1">
            <a:off x="5267325" y="3362325"/>
            <a:ext cx="285750" cy="361950"/>
          </a:xfrm>
          <a:prstGeom prst="straightConnector1">
            <a:avLst/>
          </a:prstGeom>
          <a:noFill/>
          <a:ln w="9525">
            <a:solidFill>
              <a:schemeClr val="tx1"/>
            </a:solidFill>
            <a:round/>
            <a:headEnd/>
            <a:tailEnd/>
          </a:ln>
          <a:effectLst/>
        </p:spPr>
      </p:cxnSp>
      <p:cxnSp>
        <p:nvCxnSpPr>
          <p:cNvPr id="68684" name="AutoShape 76"/>
          <p:cNvCxnSpPr>
            <a:cxnSpLocks noChangeShapeType="1"/>
            <a:stCxn id="68679" idx="1"/>
            <a:endCxn id="68672" idx="5"/>
          </p:cNvCxnSpPr>
          <p:nvPr/>
        </p:nvCxnSpPr>
        <p:spPr bwMode="auto">
          <a:xfrm flipH="1" flipV="1">
            <a:off x="7629525" y="4505325"/>
            <a:ext cx="438150" cy="666750"/>
          </a:xfrm>
          <a:prstGeom prst="straightConnector1">
            <a:avLst/>
          </a:prstGeom>
          <a:noFill/>
          <a:ln w="9525">
            <a:solidFill>
              <a:schemeClr val="tx1"/>
            </a:solidFill>
            <a:round/>
            <a:headEnd/>
            <a:tailEnd/>
          </a:ln>
          <a:effectLst/>
        </p:spPr>
      </p:cxnSp>
      <p:cxnSp>
        <p:nvCxnSpPr>
          <p:cNvPr id="68685" name="AutoShape 77"/>
          <p:cNvCxnSpPr>
            <a:cxnSpLocks noChangeShapeType="1"/>
            <a:stCxn id="68681" idx="7"/>
            <a:endCxn id="68664" idx="2"/>
          </p:cNvCxnSpPr>
          <p:nvPr/>
        </p:nvCxnSpPr>
        <p:spPr bwMode="auto">
          <a:xfrm flipV="1">
            <a:off x="5267325" y="2362200"/>
            <a:ext cx="1209675" cy="676275"/>
          </a:xfrm>
          <a:prstGeom prst="straightConnector1">
            <a:avLst/>
          </a:prstGeom>
          <a:noFill/>
          <a:ln w="9525">
            <a:solidFill>
              <a:schemeClr val="tx1"/>
            </a:solidFill>
            <a:round/>
            <a:headEnd/>
            <a:tailEnd/>
          </a:ln>
          <a:effectLst/>
        </p:spPr>
      </p:cxnSp>
      <p:sp>
        <p:nvSpPr>
          <p:cNvPr id="68686" name="Text Box 78"/>
          <p:cNvSpPr txBox="1">
            <a:spLocks noChangeArrowheads="1"/>
          </p:cNvSpPr>
          <p:nvPr/>
        </p:nvSpPr>
        <p:spPr bwMode="auto">
          <a:xfrm>
            <a:off x="5334000" y="32766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68687" name="Text Box 79"/>
          <p:cNvSpPr txBox="1">
            <a:spLocks noChangeArrowheads="1"/>
          </p:cNvSpPr>
          <p:nvPr/>
        </p:nvSpPr>
        <p:spPr bwMode="auto">
          <a:xfrm>
            <a:off x="7162800" y="3657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68688" name="Text Box 80"/>
          <p:cNvSpPr txBox="1">
            <a:spLocks noChangeArrowheads="1"/>
          </p:cNvSpPr>
          <p:nvPr/>
        </p:nvSpPr>
        <p:spPr bwMode="auto">
          <a:xfrm>
            <a:off x="7696200" y="25908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68689" name="Text Box 81"/>
          <p:cNvSpPr txBox="1">
            <a:spLocks noChangeArrowheads="1"/>
          </p:cNvSpPr>
          <p:nvPr/>
        </p:nvSpPr>
        <p:spPr bwMode="auto">
          <a:xfrm>
            <a:off x="8305800" y="26670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68690" name="Text Box 82"/>
          <p:cNvSpPr txBox="1">
            <a:spLocks noChangeArrowheads="1"/>
          </p:cNvSpPr>
          <p:nvPr/>
        </p:nvSpPr>
        <p:spPr bwMode="auto">
          <a:xfrm>
            <a:off x="7772400" y="45720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68691" name="Text Box 83"/>
          <p:cNvSpPr txBox="1">
            <a:spLocks noChangeArrowheads="1"/>
          </p:cNvSpPr>
          <p:nvPr/>
        </p:nvSpPr>
        <p:spPr bwMode="auto">
          <a:xfrm>
            <a:off x="6172200" y="57912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68692" name="Text Box 84"/>
          <p:cNvSpPr txBox="1">
            <a:spLocks noChangeArrowheads="1"/>
          </p:cNvSpPr>
          <p:nvPr/>
        </p:nvSpPr>
        <p:spPr bwMode="auto">
          <a:xfrm>
            <a:off x="5486400" y="45720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68693" name="Text Box 85"/>
          <p:cNvSpPr txBox="1">
            <a:spLocks noChangeArrowheads="1"/>
          </p:cNvSpPr>
          <p:nvPr/>
        </p:nvSpPr>
        <p:spPr bwMode="auto">
          <a:xfrm>
            <a:off x="6172200" y="45720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68694" name="Text Box 86"/>
          <p:cNvSpPr txBox="1">
            <a:spLocks noChangeArrowheads="1"/>
          </p:cNvSpPr>
          <p:nvPr/>
        </p:nvSpPr>
        <p:spPr bwMode="auto">
          <a:xfrm>
            <a:off x="5638800" y="2438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68695" name="Text Box 87"/>
          <p:cNvSpPr txBox="1">
            <a:spLocks noChangeArrowheads="1"/>
          </p:cNvSpPr>
          <p:nvPr/>
        </p:nvSpPr>
        <p:spPr bwMode="auto">
          <a:xfrm>
            <a:off x="6172200" y="30480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68696" name="Text Box 88"/>
          <p:cNvSpPr txBox="1">
            <a:spLocks noChangeArrowheads="1"/>
          </p:cNvSpPr>
          <p:nvPr/>
        </p:nvSpPr>
        <p:spPr bwMode="auto">
          <a:xfrm>
            <a:off x="6781800" y="39624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68697" name="Text Box 89"/>
          <p:cNvSpPr txBox="1">
            <a:spLocks noChangeArrowheads="1"/>
          </p:cNvSpPr>
          <p:nvPr/>
        </p:nvSpPr>
        <p:spPr bwMode="auto">
          <a:xfrm>
            <a:off x="4953000" y="30480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68698" name="Text Box 90"/>
          <p:cNvSpPr txBox="1">
            <a:spLocks noChangeArrowheads="1"/>
          </p:cNvSpPr>
          <p:nvPr/>
        </p:nvSpPr>
        <p:spPr bwMode="auto">
          <a:xfrm>
            <a:off x="6553200" y="22098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68699" name="Text Box 91"/>
          <p:cNvSpPr txBox="1">
            <a:spLocks noChangeArrowheads="1"/>
          </p:cNvSpPr>
          <p:nvPr/>
        </p:nvSpPr>
        <p:spPr bwMode="auto">
          <a:xfrm>
            <a:off x="8153400" y="22098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68700" name="Text Box 92"/>
          <p:cNvSpPr txBox="1">
            <a:spLocks noChangeArrowheads="1"/>
          </p:cNvSpPr>
          <p:nvPr/>
        </p:nvSpPr>
        <p:spPr bwMode="auto">
          <a:xfrm>
            <a:off x="5562600" y="37338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68701" name="Text Box 93"/>
          <p:cNvSpPr txBox="1">
            <a:spLocks noChangeArrowheads="1"/>
          </p:cNvSpPr>
          <p:nvPr/>
        </p:nvSpPr>
        <p:spPr bwMode="auto">
          <a:xfrm>
            <a:off x="7315200" y="31242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68702" name="Text Box 94"/>
          <p:cNvSpPr txBox="1">
            <a:spLocks noChangeArrowheads="1"/>
          </p:cNvSpPr>
          <p:nvPr/>
        </p:nvSpPr>
        <p:spPr bwMode="auto">
          <a:xfrm>
            <a:off x="8077200" y="3200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68703" name="Text Box 95"/>
          <p:cNvSpPr txBox="1">
            <a:spLocks noChangeArrowheads="1"/>
          </p:cNvSpPr>
          <p:nvPr/>
        </p:nvSpPr>
        <p:spPr bwMode="auto">
          <a:xfrm>
            <a:off x="7315200" y="41910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68704" name="Text Box 96"/>
          <p:cNvSpPr txBox="1">
            <a:spLocks noChangeArrowheads="1"/>
          </p:cNvSpPr>
          <p:nvPr/>
        </p:nvSpPr>
        <p:spPr bwMode="auto">
          <a:xfrm>
            <a:off x="5715000" y="54102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68705" name="Text Box 97"/>
          <p:cNvSpPr txBox="1">
            <a:spLocks noChangeArrowheads="1"/>
          </p:cNvSpPr>
          <p:nvPr/>
        </p:nvSpPr>
        <p:spPr bwMode="auto">
          <a:xfrm>
            <a:off x="8077200" y="51816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68706" name="Text Box 98"/>
          <p:cNvSpPr txBox="1">
            <a:spLocks noChangeArrowheads="1"/>
          </p:cNvSpPr>
          <p:nvPr/>
        </p:nvSpPr>
        <p:spPr bwMode="auto">
          <a:xfrm>
            <a:off x="6705600" y="58674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68707" name="AutoShape 99"/>
          <p:cNvCxnSpPr>
            <a:cxnSpLocks noChangeShapeType="1"/>
            <a:stCxn id="68669" idx="4"/>
            <a:endCxn id="68680" idx="0"/>
          </p:cNvCxnSpPr>
          <p:nvPr/>
        </p:nvCxnSpPr>
        <p:spPr bwMode="auto">
          <a:xfrm>
            <a:off x="5715000" y="4114800"/>
            <a:ext cx="152400" cy="1219200"/>
          </a:xfrm>
          <a:prstGeom prst="straightConnector1">
            <a:avLst/>
          </a:prstGeom>
          <a:noFill/>
          <a:ln w="9525">
            <a:solidFill>
              <a:srgbClr val="FFFF00"/>
            </a:solidFill>
            <a:round/>
            <a:headEnd/>
            <a:tailEnd/>
          </a:ln>
          <a:effectLst/>
        </p:spPr>
      </p:cxnSp>
      <p:sp>
        <p:nvSpPr>
          <p:cNvPr id="68708" name="Text Box 100"/>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Edge B-C</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Oval 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9635" name="Oval 3"/>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69636" name="AutoShape 4"/>
          <p:cNvCxnSpPr>
            <a:cxnSpLocks noChangeShapeType="1"/>
            <a:stCxn id="69634" idx="6"/>
            <a:endCxn id="69635" idx="2"/>
          </p:cNvCxnSpPr>
          <p:nvPr/>
        </p:nvCxnSpPr>
        <p:spPr bwMode="auto">
          <a:xfrm>
            <a:off x="2209800" y="2286000"/>
            <a:ext cx="1143000" cy="0"/>
          </a:xfrm>
          <a:prstGeom prst="straightConnector1">
            <a:avLst/>
          </a:prstGeom>
          <a:noFill/>
          <a:ln w="9525">
            <a:solidFill>
              <a:srgbClr val="0000FF"/>
            </a:solidFill>
            <a:round/>
            <a:headEnd/>
            <a:tailEnd/>
          </a:ln>
          <a:effectLst/>
        </p:spPr>
      </p:cxnSp>
      <p:sp>
        <p:nvSpPr>
          <p:cNvPr id="69637"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4</a:t>
            </a:r>
          </a:p>
        </p:txBody>
      </p:sp>
      <p:sp>
        <p:nvSpPr>
          <p:cNvPr id="69638" name="Oval 6"/>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69639"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9640" name="Oval 8"/>
          <p:cNvSpPr>
            <a:spLocks noChangeArrowheads="1"/>
          </p:cNvSpPr>
          <p:nvPr/>
        </p:nvSpPr>
        <p:spPr bwMode="auto">
          <a:xfrm>
            <a:off x="1905000" y="5715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9641" name="Oval 9"/>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69642" name="Oval 10"/>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69643" name="AutoShape 11"/>
          <p:cNvCxnSpPr>
            <a:cxnSpLocks noChangeShapeType="1"/>
            <a:stCxn id="69634" idx="3"/>
            <a:endCxn id="69639"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69644" name="AutoShape 12"/>
          <p:cNvCxnSpPr>
            <a:cxnSpLocks noChangeShapeType="1"/>
            <a:stCxn id="69639" idx="5"/>
            <a:endCxn id="69640"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69645" name="AutoShape 13"/>
          <p:cNvCxnSpPr>
            <a:cxnSpLocks noChangeShapeType="1"/>
            <a:stCxn id="69640" idx="7"/>
            <a:endCxn id="69642" idx="4"/>
          </p:cNvCxnSpPr>
          <p:nvPr/>
        </p:nvCxnSpPr>
        <p:spPr bwMode="auto">
          <a:xfrm flipV="1">
            <a:off x="2295525" y="4495800"/>
            <a:ext cx="447675" cy="1285875"/>
          </a:xfrm>
          <a:prstGeom prst="straightConnector1">
            <a:avLst/>
          </a:prstGeom>
          <a:noFill/>
          <a:ln w="9525">
            <a:solidFill>
              <a:srgbClr val="0000FF"/>
            </a:solidFill>
            <a:round/>
            <a:headEnd/>
            <a:tailEnd/>
          </a:ln>
          <a:effectLst/>
        </p:spPr>
      </p:cxnSp>
      <p:cxnSp>
        <p:nvCxnSpPr>
          <p:cNvPr id="69646" name="AutoShape 14"/>
          <p:cNvCxnSpPr>
            <a:cxnSpLocks noChangeShapeType="1"/>
            <a:stCxn id="69641" idx="3"/>
            <a:endCxn id="69642"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69647" name="AutoShape 15"/>
          <p:cNvCxnSpPr>
            <a:cxnSpLocks noChangeShapeType="1"/>
            <a:stCxn id="69638" idx="4"/>
            <a:endCxn id="69642"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69648" name="AutoShape 16"/>
          <p:cNvCxnSpPr>
            <a:cxnSpLocks noChangeShapeType="1"/>
            <a:stCxn id="69634" idx="4"/>
            <a:endCxn id="69640"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69649" name="AutoShape 17"/>
          <p:cNvCxnSpPr>
            <a:cxnSpLocks noChangeShapeType="1"/>
            <a:stCxn id="69635" idx="3"/>
            <a:endCxn id="69638"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69650" name="AutoShape 18"/>
          <p:cNvCxnSpPr>
            <a:cxnSpLocks noChangeShapeType="1"/>
            <a:stCxn id="69635" idx="4"/>
            <a:endCxn id="69641"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69651"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69652" name="Oval 20"/>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69653" name="Oval 21"/>
          <p:cNvSpPr>
            <a:spLocks noChangeArrowheads="1"/>
          </p:cNvSpPr>
          <p:nvPr/>
        </p:nvSpPr>
        <p:spPr bwMode="auto">
          <a:xfrm>
            <a:off x="914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9654"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69655" name="AutoShape 23"/>
          <p:cNvCxnSpPr>
            <a:cxnSpLocks noChangeShapeType="1"/>
            <a:stCxn id="69640" idx="6"/>
            <a:endCxn id="69652" idx="3"/>
          </p:cNvCxnSpPr>
          <p:nvPr/>
        </p:nvCxnSpPr>
        <p:spPr bwMode="auto">
          <a:xfrm flipV="1">
            <a:off x="2362200" y="5419725"/>
            <a:ext cx="981075" cy="523875"/>
          </a:xfrm>
          <a:prstGeom prst="straightConnector1">
            <a:avLst/>
          </a:prstGeom>
          <a:noFill/>
          <a:ln w="9525">
            <a:solidFill>
              <a:srgbClr val="0000FF"/>
            </a:solidFill>
            <a:round/>
            <a:headEnd/>
            <a:tailEnd/>
          </a:ln>
          <a:effectLst/>
        </p:spPr>
      </p:cxnSp>
      <p:cxnSp>
        <p:nvCxnSpPr>
          <p:cNvPr id="69656" name="AutoShape 24"/>
          <p:cNvCxnSpPr>
            <a:cxnSpLocks noChangeShapeType="1"/>
            <a:stCxn id="69640" idx="2"/>
            <a:endCxn id="69653"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69657" name="AutoShape 25"/>
          <p:cNvCxnSpPr>
            <a:cxnSpLocks noChangeShapeType="1"/>
            <a:stCxn id="69639" idx="1"/>
            <a:endCxn id="69654"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69658" name="AutoShape 26"/>
          <p:cNvCxnSpPr>
            <a:cxnSpLocks noChangeShapeType="1"/>
            <a:stCxn id="69652" idx="1"/>
            <a:endCxn id="69642"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69659" name="AutoShape 27"/>
          <p:cNvCxnSpPr>
            <a:cxnSpLocks noChangeShapeType="1"/>
            <a:stCxn id="69641" idx="4"/>
            <a:endCxn id="69652"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69660" name="AutoShape 28"/>
          <p:cNvCxnSpPr>
            <a:cxnSpLocks noChangeShapeType="1"/>
            <a:stCxn id="69654" idx="7"/>
            <a:endCxn id="69634" idx="2"/>
          </p:cNvCxnSpPr>
          <p:nvPr/>
        </p:nvCxnSpPr>
        <p:spPr bwMode="auto">
          <a:xfrm flipV="1">
            <a:off x="542925" y="2286000"/>
            <a:ext cx="1209675" cy="676275"/>
          </a:xfrm>
          <a:prstGeom prst="straightConnector1">
            <a:avLst/>
          </a:prstGeom>
          <a:noFill/>
          <a:ln w="9525">
            <a:solidFill>
              <a:schemeClr val="tx1"/>
            </a:solidFill>
            <a:round/>
            <a:headEnd/>
            <a:tailEnd/>
          </a:ln>
          <a:effectLst/>
        </p:spPr>
      </p:cxnSp>
      <p:sp>
        <p:nvSpPr>
          <p:cNvPr id="69661"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69662"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69663"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69664"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69665"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69666"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69667"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69668"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3</a:t>
            </a:r>
          </a:p>
        </p:txBody>
      </p:sp>
      <p:sp>
        <p:nvSpPr>
          <p:cNvPr id="69669"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4</a:t>
            </a:r>
          </a:p>
        </p:txBody>
      </p:sp>
      <p:sp>
        <p:nvSpPr>
          <p:cNvPr id="69670"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69671"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69672"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69673"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69674"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69675"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69676"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69677"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69678"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69679"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69680"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69681"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69682"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69683"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69684"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69685"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69686" name="AutoShape 54"/>
          <p:cNvCxnSpPr>
            <a:cxnSpLocks noChangeShapeType="1"/>
            <a:stCxn id="69639" idx="4"/>
            <a:endCxn id="69653"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69687" name="Text Box 55"/>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Round 2</a:t>
            </a:r>
          </a:p>
        </p:txBody>
      </p:sp>
      <p:sp>
        <p:nvSpPr>
          <p:cNvPr id="69688" name="Text Box 56"/>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Tree F-C-E-G-I</a:t>
            </a:r>
          </a:p>
        </p:txBody>
      </p:sp>
      <p:sp>
        <p:nvSpPr>
          <p:cNvPr id="69689" name="Oval 57"/>
          <p:cNvSpPr>
            <a:spLocks noChangeAspect="1" noChangeArrowheads="1"/>
          </p:cNvSpPr>
          <p:nvPr/>
        </p:nvSpPr>
        <p:spPr bwMode="auto">
          <a:xfrm>
            <a:off x="6477000" y="21336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9690" name="Oval 58"/>
          <p:cNvSpPr>
            <a:spLocks noChangeArrowheads="1"/>
          </p:cNvSpPr>
          <p:nvPr/>
        </p:nvSpPr>
        <p:spPr bwMode="auto">
          <a:xfrm>
            <a:off x="8077200" y="2133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69691" name="AutoShape 59"/>
          <p:cNvCxnSpPr>
            <a:cxnSpLocks noChangeShapeType="1"/>
            <a:stCxn id="69689" idx="6"/>
            <a:endCxn id="69690" idx="2"/>
          </p:cNvCxnSpPr>
          <p:nvPr/>
        </p:nvCxnSpPr>
        <p:spPr bwMode="auto">
          <a:xfrm>
            <a:off x="6934200" y="2362200"/>
            <a:ext cx="1143000" cy="0"/>
          </a:xfrm>
          <a:prstGeom prst="straightConnector1">
            <a:avLst/>
          </a:prstGeom>
          <a:noFill/>
          <a:ln w="9525">
            <a:solidFill>
              <a:srgbClr val="0000FF"/>
            </a:solidFill>
            <a:round/>
            <a:headEnd/>
            <a:tailEnd/>
          </a:ln>
          <a:effectLst/>
        </p:spPr>
      </p:cxnSp>
      <p:sp>
        <p:nvSpPr>
          <p:cNvPr id="69692" name="Text Box 60"/>
          <p:cNvSpPr txBox="1">
            <a:spLocks noChangeArrowheads="1"/>
          </p:cNvSpPr>
          <p:nvPr/>
        </p:nvSpPr>
        <p:spPr bwMode="auto">
          <a:xfrm>
            <a:off x="7391400" y="21336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4</a:t>
            </a:r>
          </a:p>
        </p:txBody>
      </p:sp>
      <p:sp>
        <p:nvSpPr>
          <p:cNvPr id="69693" name="Oval 61"/>
          <p:cNvSpPr>
            <a:spLocks noChangeArrowheads="1"/>
          </p:cNvSpPr>
          <p:nvPr/>
        </p:nvSpPr>
        <p:spPr bwMode="auto">
          <a:xfrm>
            <a:off x="72390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69694" name="Oval 62"/>
          <p:cNvSpPr>
            <a:spLocks noChangeArrowheads="1"/>
          </p:cNvSpPr>
          <p:nvPr/>
        </p:nvSpPr>
        <p:spPr bwMode="auto">
          <a:xfrm>
            <a:off x="5486400" y="36576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9695" name="Oval 63"/>
          <p:cNvSpPr>
            <a:spLocks noChangeArrowheads="1"/>
          </p:cNvSpPr>
          <p:nvPr/>
        </p:nvSpPr>
        <p:spPr bwMode="auto">
          <a:xfrm>
            <a:off x="6629400" y="5791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9696" name="Oval 64"/>
          <p:cNvSpPr>
            <a:spLocks noChangeArrowheads="1"/>
          </p:cNvSpPr>
          <p:nvPr/>
        </p:nvSpPr>
        <p:spPr bwMode="auto">
          <a:xfrm>
            <a:off x="8001000" y="3124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69697" name="Oval 65"/>
          <p:cNvSpPr>
            <a:spLocks noChangeArrowheads="1"/>
          </p:cNvSpPr>
          <p:nvPr/>
        </p:nvSpPr>
        <p:spPr bwMode="auto">
          <a:xfrm>
            <a:off x="7239000" y="4114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69698" name="AutoShape 68"/>
          <p:cNvCxnSpPr>
            <a:cxnSpLocks noChangeShapeType="1"/>
            <a:stCxn id="69695" idx="7"/>
            <a:endCxn id="69697" idx="4"/>
          </p:cNvCxnSpPr>
          <p:nvPr/>
        </p:nvCxnSpPr>
        <p:spPr bwMode="auto">
          <a:xfrm flipV="1">
            <a:off x="7019925" y="4572000"/>
            <a:ext cx="447675" cy="1285875"/>
          </a:xfrm>
          <a:prstGeom prst="straightConnector1">
            <a:avLst/>
          </a:prstGeom>
          <a:noFill/>
          <a:ln w="9525">
            <a:solidFill>
              <a:srgbClr val="0000FF"/>
            </a:solidFill>
            <a:round/>
            <a:headEnd/>
            <a:tailEnd/>
          </a:ln>
          <a:effectLst/>
        </p:spPr>
      </p:cxnSp>
      <p:cxnSp>
        <p:nvCxnSpPr>
          <p:cNvPr id="69699" name="AutoShape 69"/>
          <p:cNvCxnSpPr>
            <a:cxnSpLocks noChangeShapeType="1"/>
            <a:stCxn id="69696" idx="3"/>
            <a:endCxn id="69697" idx="7"/>
          </p:cNvCxnSpPr>
          <p:nvPr/>
        </p:nvCxnSpPr>
        <p:spPr bwMode="auto">
          <a:xfrm flipH="1">
            <a:off x="7629525" y="3514725"/>
            <a:ext cx="438150" cy="666750"/>
          </a:xfrm>
          <a:prstGeom prst="straightConnector1">
            <a:avLst/>
          </a:prstGeom>
          <a:noFill/>
          <a:ln w="9525">
            <a:solidFill>
              <a:srgbClr val="FFFF00"/>
            </a:solidFill>
            <a:round/>
            <a:headEnd/>
            <a:tailEnd/>
          </a:ln>
          <a:effectLst/>
        </p:spPr>
      </p:cxnSp>
      <p:cxnSp>
        <p:nvCxnSpPr>
          <p:cNvPr id="69700" name="AutoShape 70"/>
          <p:cNvCxnSpPr>
            <a:cxnSpLocks noChangeShapeType="1"/>
            <a:stCxn id="69693" idx="4"/>
            <a:endCxn id="69697" idx="0"/>
          </p:cNvCxnSpPr>
          <p:nvPr/>
        </p:nvCxnSpPr>
        <p:spPr bwMode="auto">
          <a:xfrm>
            <a:off x="7467600" y="3505200"/>
            <a:ext cx="0" cy="609600"/>
          </a:xfrm>
          <a:prstGeom prst="straightConnector1">
            <a:avLst/>
          </a:prstGeom>
          <a:noFill/>
          <a:ln w="9525">
            <a:solidFill>
              <a:schemeClr val="tx1"/>
            </a:solidFill>
            <a:round/>
            <a:headEnd/>
            <a:tailEnd/>
          </a:ln>
          <a:effectLst/>
        </p:spPr>
      </p:cxnSp>
      <p:cxnSp>
        <p:nvCxnSpPr>
          <p:cNvPr id="69701" name="AutoShape 72"/>
          <p:cNvCxnSpPr>
            <a:cxnSpLocks noChangeShapeType="1"/>
            <a:stCxn id="69690" idx="3"/>
            <a:endCxn id="69693" idx="7"/>
          </p:cNvCxnSpPr>
          <p:nvPr/>
        </p:nvCxnSpPr>
        <p:spPr bwMode="auto">
          <a:xfrm flipH="1">
            <a:off x="7629525" y="2524125"/>
            <a:ext cx="514350" cy="590550"/>
          </a:xfrm>
          <a:prstGeom prst="straightConnector1">
            <a:avLst/>
          </a:prstGeom>
          <a:noFill/>
          <a:ln w="9525">
            <a:solidFill>
              <a:schemeClr val="tx1"/>
            </a:solidFill>
            <a:round/>
            <a:headEnd/>
            <a:tailEnd/>
          </a:ln>
          <a:effectLst/>
        </p:spPr>
      </p:cxnSp>
      <p:cxnSp>
        <p:nvCxnSpPr>
          <p:cNvPr id="69702" name="AutoShape 73"/>
          <p:cNvCxnSpPr>
            <a:cxnSpLocks noChangeShapeType="1"/>
            <a:stCxn id="69690" idx="4"/>
            <a:endCxn id="69696" idx="0"/>
          </p:cNvCxnSpPr>
          <p:nvPr/>
        </p:nvCxnSpPr>
        <p:spPr bwMode="auto">
          <a:xfrm flipH="1">
            <a:off x="8229600" y="2590800"/>
            <a:ext cx="76200" cy="533400"/>
          </a:xfrm>
          <a:prstGeom prst="straightConnector1">
            <a:avLst/>
          </a:prstGeom>
          <a:noFill/>
          <a:ln w="9525">
            <a:solidFill>
              <a:schemeClr val="tx1"/>
            </a:solidFill>
            <a:round/>
            <a:headEnd/>
            <a:tailEnd/>
          </a:ln>
          <a:effectLst/>
        </p:spPr>
      </p:cxnSp>
      <p:sp>
        <p:nvSpPr>
          <p:cNvPr id="69703" name="Oval 74"/>
          <p:cNvSpPr>
            <a:spLocks noChangeArrowheads="1"/>
          </p:cNvSpPr>
          <p:nvPr/>
        </p:nvSpPr>
        <p:spPr bwMode="auto">
          <a:xfrm>
            <a:off x="8001000" y="510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69704" name="Oval 75"/>
          <p:cNvSpPr>
            <a:spLocks noChangeArrowheads="1"/>
          </p:cNvSpPr>
          <p:nvPr/>
        </p:nvSpPr>
        <p:spPr bwMode="auto">
          <a:xfrm>
            <a:off x="5638800" y="5334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69705" name="Oval 76"/>
          <p:cNvSpPr>
            <a:spLocks noChangeArrowheads="1"/>
          </p:cNvSpPr>
          <p:nvPr/>
        </p:nvSpPr>
        <p:spPr bwMode="auto">
          <a:xfrm>
            <a:off x="4876800" y="29718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69706" name="AutoShape 77"/>
          <p:cNvCxnSpPr>
            <a:cxnSpLocks noChangeShapeType="1"/>
            <a:stCxn id="69695" idx="6"/>
            <a:endCxn id="69703" idx="3"/>
          </p:cNvCxnSpPr>
          <p:nvPr/>
        </p:nvCxnSpPr>
        <p:spPr bwMode="auto">
          <a:xfrm flipV="1">
            <a:off x="7086600" y="5495925"/>
            <a:ext cx="981075" cy="523875"/>
          </a:xfrm>
          <a:prstGeom prst="straightConnector1">
            <a:avLst/>
          </a:prstGeom>
          <a:noFill/>
          <a:ln w="9525">
            <a:solidFill>
              <a:srgbClr val="0000FF"/>
            </a:solidFill>
            <a:round/>
            <a:headEnd/>
            <a:tailEnd/>
          </a:ln>
          <a:effectLst/>
        </p:spPr>
      </p:cxnSp>
      <p:cxnSp>
        <p:nvCxnSpPr>
          <p:cNvPr id="69707" name="AutoShape 78"/>
          <p:cNvCxnSpPr>
            <a:cxnSpLocks noChangeShapeType="1"/>
            <a:stCxn id="69695" idx="2"/>
            <a:endCxn id="69704" idx="5"/>
          </p:cNvCxnSpPr>
          <p:nvPr/>
        </p:nvCxnSpPr>
        <p:spPr bwMode="auto">
          <a:xfrm flipH="1" flipV="1">
            <a:off x="6029325" y="5724525"/>
            <a:ext cx="600075" cy="295275"/>
          </a:xfrm>
          <a:prstGeom prst="straightConnector1">
            <a:avLst/>
          </a:prstGeom>
          <a:noFill/>
          <a:ln w="9525">
            <a:solidFill>
              <a:schemeClr val="tx1"/>
            </a:solidFill>
            <a:round/>
            <a:headEnd/>
            <a:tailEnd/>
          </a:ln>
          <a:effectLst/>
        </p:spPr>
      </p:cxnSp>
      <p:cxnSp>
        <p:nvCxnSpPr>
          <p:cNvPr id="69708" name="AutoShape 79"/>
          <p:cNvCxnSpPr>
            <a:cxnSpLocks noChangeShapeType="1"/>
            <a:stCxn id="69694" idx="1"/>
            <a:endCxn id="69705" idx="5"/>
          </p:cNvCxnSpPr>
          <p:nvPr/>
        </p:nvCxnSpPr>
        <p:spPr bwMode="auto">
          <a:xfrm flipH="1" flipV="1">
            <a:off x="5267325" y="3362325"/>
            <a:ext cx="285750" cy="361950"/>
          </a:xfrm>
          <a:prstGeom prst="straightConnector1">
            <a:avLst/>
          </a:prstGeom>
          <a:noFill/>
          <a:ln w="9525">
            <a:solidFill>
              <a:schemeClr val="tx1"/>
            </a:solidFill>
            <a:round/>
            <a:headEnd/>
            <a:tailEnd/>
          </a:ln>
          <a:effectLst/>
        </p:spPr>
      </p:cxnSp>
      <p:cxnSp>
        <p:nvCxnSpPr>
          <p:cNvPr id="69709" name="AutoShape 80"/>
          <p:cNvCxnSpPr>
            <a:cxnSpLocks noChangeShapeType="1"/>
            <a:stCxn id="69703" idx="1"/>
            <a:endCxn id="69697" idx="5"/>
          </p:cNvCxnSpPr>
          <p:nvPr/>
        </p:nvCxnSpPr>
        <p:spPr bwMode="auto">
          <a:xfrm flipH="1" flipV="1">
            <a:off x="7629525" y="4505325"/>
            <a:ext cx="438150" cy="666750"/>
          </a:xfrm>
          <a:prstGeom prst="straightConnector1">
            <a:avLst/>
          </a:prstGeom>
          <a:noFill/>
          <a:ln w="9525">
            <a:solidFill>
              <a:schemeClr val="tx1"/>
            </a:solidFill>
            <a:round/>
            <a:headEnd/>
            <a:tailEnd/>
          </a:ln>
          <a:effectLst/>
        </p:spPr>
      </p:cxnSp>
      <p:cxnSp>
        <p:nvCxnSpPr>
          <p:cNvPr id="69710" name="AutoShape 81"/>
          <p:cNvCxnSpPr>
            <a:cxnSpLocks noChangeShapeType="1"/>
            <a:stCxn id="69696" idx="4"/>
            <a:endCxn id="69703" idx="0"/>
          </p:cNvCxnSpPr>
          <p:nvPr/>
        </p:nvCxnSpPr>
        <p:spPr bwMode="auto">
          <a:xfrm>
            <a:off x="8229600" y="3581400"/>
            <a:ext cx="0" cy="1524000"/>
          </a:xfrm>
          <a:prstGeom prst="straightConnector1">
            <a:avLst/>
          </a:prstGeom>
          <a:noFill/>
          <a:ln w="9525">
            <a:solidFill>
              <a:srgbClr val="FFFF00"/>
            </a:solidFill>
            <a:round/>
            <a:headEnd/>
            <a:tailEnd/>
          </a:ln>
          <a:effectLst/>
        </p:spPr>
      </p:cxnSp>
      <p:cxnSp>
        <p:nvCxnSpPr>
          <p:cNvPr id="69711" name="AutoShape 82"/>
          <p:cNvCxnSpPr>
            <a:cxnSpLocks noChangeShapeType="1"/>
            <a:stCxn id="69705" idx="7"/>
            <a:endCxn id="69689" idx="2"/>
          </p:cNvCxnSpPr>
          <p:nvPr/>
        </p:nvCxnSpPr>
        <p:spPr bwMode="auto">
          <a:xfrm flipV="1">
            <a:off x="5267325" y="2362200"/>
            <a:ext cx="1209675" cy="676275"/>
          </a:xfrm>
          <a:prstGeom prst="straightConnector1">
            <a:avLst/>
          </a:prstGeom>
          <a:noFill/>
          <a:ln w="9525">
            <a:solidFill>
              <a:schemeClr val="tx1"/>
            </a:solidFill>
            <a:round/>
            <a:headEnd/>
            <a:tailEnd/>
          </a:ln>
          <a:effectLst/>
        </p:spPr>
      </p:cxnSp>
      <p:sp>
        <p:nvSpPr>
          <p:cNvPr id="69712" name="Text Box 83"/>
          <p:cNvSpPr txBox="1">
            <a:spLocks noChangeArrowheads="1"/>
          </p:cNvSpPr>
          <p:nvPr/>
        </p:nvSpPr>
        <p:spPr bwMode="auto">
          <a:xfrm>
            <a:off x="5334000" y="32766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69713" name="Text Box 84"/>
          <p:cNvSpPr txBox="1">
            <a:spLocks noChangeArrowheads="1"/>
          </p:cNvSpPr>
          <p:nvPr/>
        </p:nvSpPr>
        <p:spPr bwMode="auto">
          <a:xfrm>
            <a:off x="7162800" y="3657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69714" name="Text Box 85"/>
          <p:cNvSpPr txBox="1">
            <a:spLocks noChangeArrowheads="1"/>
          </p:cNvSpPr>
          <p:nvPr/>
        </p:nvSpPr>
        <p:spPr bwMode="auto">
          <a:xfrm>
            <a:off x="7772400" y="3733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69715" name="Text Box 86"/>
          <p:cNvSpPr txBox="1">
            <a:spLocks noChangeArrowheads="1"/>
          </p:cNvSpPr>
          <p:nvPr/>
        </p:nvSpPr>
        <p:spPr bwMode="auto">
          <a:xfrm>
            <a:off x="7696200" y="25908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69716" name="Text Box 87"/>
          <p:cNvSpPr txBox="1">
            <a:spLocks noChangeArrowheads="1"/>
          </p:cNvSpPr>
          <p:nvPr/>
        </p:nvSpPr>
        <p:spPr bwMode="auto">
          <a:xfrm>
            <a:off x="8305800" y="26670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69717" name="Text Box 88"/>
          <p:cNvSpPr txBox="1">
            <a:spLocks noChangeArrowheads="1"/>
          </p:cNvSpPr>
          <p:nvPr/>
        </p:nvSpPr>
        <p:spPr bwMode="auto">
          <a:xfrm>
            <a:off x="7772400" y="45720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69718" name="Text Box 89"/>
          <p:cNvSpPr txBox="1">
            <a:spLocks noChangeArrowheads="1"/>
          </p:cNvSpPr>
          <p:nvPr/>
        </p:nvSpPr>
        <p:spPr bwMode="auto">
          <a:xfrm>
            <a:off x="8229600" y="4114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69719" name="Text Box 90"/>
          <p:cNvSpPr txBox="1">
            <a:spLocks noChangeArrowheads="1"/>
          </p:cNvSpPr>
          <p:nvPr/>
        </p:nvSpPr>
        <p:spPr bwMode="auto">
          <a:xfrm>
            <a:off x="7620000" y="57150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3</a:t>
            </a:r>
          </a:p>
        </p:txBody>
      </p:sp>
      <p:sp>
        <p:nvSpPr>
          <p:cNvPr id="69720" name="Text Box 91"/>
          <p:cNvSpPr txBox="1">
            <a:spLocks noChangeArrowheads="1"/>
          </p:cNvSpPr>
          <p:nvPr/>
        </p:nvSpPr>
        <p:spPr bwMode="auto">
          <a:xfrm>
            <a:off x="7239000" y="49530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4</a:t>
            </a:r>
          </a:p>
        </p:txBody>
      </p:sp>
      <p:sp>
        <p:nvSpPr>
          <p:cNvPr id="69721" name="Text Box 92"/>
          <p:cNvSpPr txBox="1">
            <a:spLocks noChangeArrowheads="1"/>
          </p:cNvSpPr>
          <p:nvPr/>
        </p:nvSpPr>
        <p:spPr bwMode="auto">
          <a:xfrm>
            <a:off x="6172200" y="57912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69722" name="Text Box 95"/>
          <p:cNvSpPr txBox="1">
            <a:spLocks noChangeArrowheads="1"/>
          </p:cNvSpPr>
          <p:nvPr/>
        </p:nvSpPr>
        <p:spPr bwMode="auto">
          <a:xfrm>
            <a:off x="5638800" y="2438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69723" name="Text Box 98"/>
          <p:cNvSpPr txBox="1">
            <a:spLocks noChangeArrowheads="1"/>
          </p:cNvSpPr>
          <p:nvPr/>
        </p:nvSpPr>
        <p:spPr bwMode="auto">
          <a:xfrm>
            <a:off x="4953000" y="30480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69724" name="Text Box 99"/>
          <p:cNvSpPr txBox="1">
            <a:spLocks noChangeArrowheads="1"/>
          </p:cNvSpPr>
          <p:nvPr/>
        </p:nvSpPr>
        <p:spPr bwMode="auto">
          <a:xfrm>
            <a:off x="6553200" y="22098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69725" name="Text Box 100"/>
          <p:cNvSpPr txBox="1">
            <a:spLocks noChangeArrowheads="1"/>
          </p:cNvSpPr>
          <p:nvPr/>
        </p:nvSpPr>
        <p:spPr bwMode="auto">
          <a:xfrm>
            <a:off x="8153400" y="22098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69726" name="Text Box 101"/>
          <p:cNvSpPr txBox="1">
            <a:spLocks noChangeArrowheads="1"/>
          </p:cNvSpPr>
          <p:nvPr/>
        </p:nvSpPr>
        <p:spPr bwMode="auto">
          <a:xfrm>
            <a:off x="5562600" y="37338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69727" name="Text Box 102"/>
          <p:cNvSpPr txBox="1">
            <a:spLocks noChangeArrowheads="1"/>
          </p:cNvSpPr>
          <p:nvPr/>
        </p:nvSpPr>
        <p:spPr bwMode="auto">
          <a:xfrm>
            <a:off x="7315200" y="31242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69728" name="Text Box 103"/>
          <p:cNvSpPr txBox="1">
            <a:spLocks noChangeArrowheads="1"/>
          </p:cNvSpPr>
          <p:nvPr/>
        </p:nvSpPr>
        <p:spPr bwMode="auto">
          <a:xfrm>
            <a:off x="8077200" y="3200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69729" name="Text Box 104"/>
          <p:cNvSpPr txBox="1">
            <a:spLocks noChangeArrowheads="1"/>
          </p:cNvSpPr>
          <p:nvPr/>
        </p:nvSpPr>
        <p:spPr bwMode="auto">
          <a:xfrm>
            <a:off x="7315200" y="41910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69730" name="Text Box 105"/>
          <p:cNvSpPr txBox="1">
            <a:spLocks noChangeArrowheads="1"/>
          </p:cNvSpPr>
          <p:nvPr/>
        </p:nvSpPr>
        <p:spPr bwMode="auto">
          <a:xfrm>
            <a:off x="5715000" y="54102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69731" name="Text Box 106"/>
          <p:cNvSpPr txBox="1">
            <a:spLocks noChangeArrowheads="1"/>
          </p:cNvSpPr>
          <p:nvPr/>
        </p:nvSpPr>
        <p:spPr bwMode="auto">
          <a:xfrm>
            <a:off x="8077200" y="51816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69732" name="Text Box 107"/>
          <p:cNvSpPr txBox="1">
            <a:spLocks noChangeArrowheads="1"/>
          </p:cNvSpPr>
          <p:nvPr/>
        </p:nvSpPr>
        <p:spPr bwMode="auto">
          <a:xfrm>
            <a:off x="6705600" y="5867400"/>
            <a:ext cx="254000" cy="304800"/>
          </a:xfrm>
          <a:prstGeom prst="rect">
            <a:avLst/>
          </a:prstGeom>
          <a:noFill/>
          <a:ln w="9525">
            <a:noFill/>
            <a:miter lim="800000"/>
            <a:headEnd/>
            <a:tailEnd/>
          </a:ln>
          <a:effectLst/>
        </p:spPr>
        <p:txBody>
          <a:bodyPr wrap="none">
            <a:spAutoFit/>
          </a:bodyPr>
          <a:lstStyle/>
          <a:p>
            <a:r>
              <a:rPr lang="en-US" altLang="el-GR" sz="1400"/>
              <a:t>J</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Oval 38"/>
          <p:cNvSpPr>
            <a:spLocks noChangeAspect="1" noChangeArrowheads="1"/>
          </p:cNvSpPr>
          <p:nvPr/>
        </p:nvSpPr>
        <p:spPr bwMode="auto">
          <a:xfrm>
            <a:off x="17526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9219" name="Oval 39"/>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9220" name="AutoShape 40"/>
          <p:cNvCxnSpPr>
            <a:cxnSpLocks noChangeShapeType="1"/>
            <a:stCxn id="9218" idx="6"/>
            <a:endCxn id="9219" idx="2"/>
          </p:cNvCxnSpPr>
          <p:nvPr/>
        </p:nvCxnSpPr>
        <p:spPr bwMode="auto">
          <a:xfrm>
            <a:off x="2209800" y="2286000"/>
            <a:ext cx="1143000" cy="0"/>
          </a:xfrm>
          <a:prstGeom prst="straightConnector1">
            <a:avLst/>
          </a:prstGeom>
          <a:noFill/>
          <a:ln w="9525">
            <a:solidFill>
              <a:schemeClr val="tx1"/>
            </a:solidFill>
            <a:round/>
            <a:headEnd/>
            <a:tailEnd/>
          </a:ln>
          <a:effectLst/>
        </p:spPr>
      </p:cxnSp>
      <p:sp>
        <p:nvSpPr>
          <p:cNvPr id="9221" name="Text Box 41"/>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9222" name="Oval 42"/>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9223" name="Oval 43"/>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9224" name="Oval 44"/>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9225" name="Oval 45"/>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9226" name="Oval 46"/>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9227" name="AutoShape 49"/>
          <p:cNvCxnSpPr>
            <a:cxnSpLocks noChangeShapeType="1"/>
            <a:stCxn id="9218" idx="3"/>
            <a:endCxn id="9223" idx="7"/>
          </p:cNvCxnSpPr>
          <p:nvPr/>
        </p:nvCxnSpPr>
        <p:spPr bwMode="auto">
          <a:xfrm flipH="1">
            <a:off x="1152525" y="2447925"/>
            <a:ext cx="666750" cy="1200150"/>
          </a:xfrm>
          <a:prstGeom prst="straightConnector1">
            <a:avLst/>
          </a:prstGeom>
          <a:noFill/>
          <a:ln w="9525">
            <a:solidFill>
              <a:schemeClr val="tx1"/>
            </a:solidFill>
            <a:round/>
            <a:headEnd/>
            <a:tailEnd/>
          </a:ln>
          <a:effectLst/>
        </p:spPr>
      </p:cxnSp>
      <p:cxnSp>
        <p:nvCxnSpPr>
          <p:cNvPr id="9228" name="AutoShape 50"/>
          <p:cNvCxnSpPr>
            <a:cxnSpLocks noChangeShapeType="1"/>
            <a:stCxn id="9223" idx="5"/>
            <a:endCxn id="9224" idx="1"/>
          </p:cNvCxnSpPr>
          <p:nvPr/>
        </p:nvCxnSpPr>
        <p:spPr bwMode="auto">
          <a:xfrm>
            <a:off x="1152525" y="3971925"/>
            <a:ext cx="819150" cy="1809750"/>
          </a:xfrm>
          <a:prstGeom prst="straightConnector1">
            <a:avLst/>
          </a:prstGeom>
          <a:noFill/>
          <a:ln w="9525">
            <a:solidFill>
              <a:schemeClr val="tx1"/>
            </a:solidFill>
            <a:round/>
            <a:headEnd/>
            <a:tailEnd/>
          </a:ln>
          <a:effectLst/>
        </p:spPr>
      </p:cxnSp>
      <p:cxnSp>
        <p:nvCxnSpPr>
          <p:cNvPr id="9229" name="AutoShape 51"/>
          <p:cNvCxnSpPr>
            <a:cxnSpLocks noChangeShapeType="1"/>
            <a:stCxn id="9224" idx="7"/>
            <a:endCxn id="9226" idx="4"/>
          </p:cNvCxnSpPr>
          <p:nvPr/>
        </p:nvCxnSpPr>
        <p:spPr bwMode="auto">
          <a:xfrm flipV="1">
            <a:off x="2295525" y="4495800"/>
            <a:ext cx="447675" cy="1285875"/>
          </a:xfrm>
          <a:prstGeom prst="straightConnector1">
            <a:avLst/>
          </a:prstGeom>
          <a:noFill/>
          <a:ln w="9525">
            <a:solidFill>
              <a:schemeClr val="tx1"/>
            </a:solidFill>
            <a:round/>
            <a:headEnd/>
            <a:tailEnd/>
          </a:ln>
          <a:effectLst/>
        </p:spPr>
      </p:cxnSp>
      <p:cxnSp>
        <p:nvCxnSpPr>
          <p:cNvPr id="9230" name="AutoShape 52"/>
          <p:cNvCxnSpPr>
            <a:cxnSpLocks noChangeShapeType="1"/>
            <a:stCxn id="9225" idx="3"/>
            <a:endCxn id="9226" idx="7"/>
          </p:cNvCxnSpPr>
          <p:nvPr/>
        </p:nvCxnSpPr>
        <p:spPr bwMode="auto">
          <a:xfrm flipH="1">
            <a:off x="2905125" y="3438525"/>
            <a:ext cx="438150" cy="666750"/>
          </a:xfrm>
          <a:prstGeom prst="straightConnector1">
            <a:avLst/>
          </a:prstGeom>
          <a:noFill/>
          <a:ln w="9525">
            <a:solidFill>
              <a:schemeClr val="tx1"/>
            </a:solidFill>
            <a:round/>
            <a:headEnd/>
            <a:tailEnd/>
          </a:ln>
          <a:effectLst/>
        </p:spPr>
      </p:cxnSp>
      <p:cxnSp>
        <p:nvCxnSpPr>
          <p:cNvPr id="9231" name="AutoShape 53"/>
          <p:cNvCxnSpPr>
            <a:cxnSpLocks noChangeShapeType="1"/>
            <a:stCxn id="9222" idx="4"/>
            <a:endCxn id="9226"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9232" name="AutoShape 54"/>
          <p:cNvCxnSpPr>
            <a:cxnSpLocks noChangeShapeType="1"/>
            <a:stCxn id="9218" idx="4"/>
            <a:endCxn id="9224" idx="0"/>
          </p:cNvCxnSpPr>
          <p:nvPr/>
        </p:nvCxnSpPr>
        <p:spPr bwMode="auto">
          <a:xfrm>
            <a:off x="1981200" y="2514600"/>
            <a:ext cx="152400" cy="3200400"/>
          </a:xfrm>
          <a:prstGeom prst="straightConnector1">
            <a:avLst/>
          </a:prstGeom>
          <a:noFill/>
          <a:ln w="9525">
            <a:solidFill>
              <a:schemeClr val="tx1"/>
            </a:solidFill>
            <a:round/>
            <a:headEnd/>
            <a:tailEnd/>
          </a:ln>
          <a:effectLst/>
        </p:spPr>
      </p:cxnSp>
      <p:cxnSp>
        <p:nvCxnSpPr>
          <p:cNvPr id="9233" name="AutoShape 55"/>
          <p:cNvCxnSpPr>
            <a:cxnSpLocks noChangeShapeType="1"/>
            <a:stCxn id="9219" idx="3"/>
            <a:endCxn id="9222"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9234" name="AutoShape 56"/>
          <p:cNvCxnSpPr>
            <a:cxnSpLocks noChangeShapeType="1"/>
            <a:stCxn id="9219" idx="4"/>
            <a:endCxn id="9225"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9235" name="Rectangle 90"/>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9236" name="Oval 92"/>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9237" name="Oval 93"/>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9238" name="Oval 9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9239" name="AutoShape 95"/>
          <p:cNvCxnSpPr>
            <a:cxnSpLocks noChangeShapeType="1"/>
            <a:stCxn id="9224" idx="6"/>
            <a:endCxn id="9236"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9240" name="AutoShape 96"/>
          <p:cNvCxnSpPr>
            <a:cxnSpLocks noChangeShapeType="1"/>
            <a:stCxn id="9224" idx="2"/>
            <a:endCxn id="9237"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9241" name="AutoShape 98"/>
          <p:cNvCxnSpPr>
            <a:cxnSpLocks noChangeShapeType="1"/>
            <a:stCxn id="9223" idx="1"/>
            <a:endCxn id="9238"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9242" name="AutoShape 99"/>
          <p:cNvCxnSpPr>
            <a:cxnSpLocks noChangeShapeType="1"/>
            <a:stCxn id="9236" idx="1"/>
            <a:endCxn id="9226"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9243" name="AutoShape 100"/>
          <p:cNvCxnSpPr>
            <a:cxnSpLocks noChangeShapeType="1"/>
            <a:stCxn id="9225" idx="4"/>
            <a:endCxn id="9236" idx="0"/>
          </p:cNvCxnSpPr>
          <p:nvPr/>
        </p:nvCxnSpPr>
        <p:spPr bwMode="auto">
          <a:xfrm>
            <a:off x="3505200" y="3505200"/>
            <a:ext cx="0" cy="1524000"/>
          </a:xfrm>
          <a:prstGeom prst="straightConnector1">
            <a:avLst/>
          </a:prstGeom>
          <a:noFill/>
          <a:ln w="9525">
            <a:solidFill>
              <a:schemeClr val="tx1"/>
            </a:solidFill>
            <a:round/>
            <a:headEnd/>
            <a:tailEnd/>
          </a:ln>
          <a:effectLst/>
        </p:spPr>
      </p:cxnSp>
      <p:cxnSp>
        <p:nvCxnSpPr>
          <p:cNvPr id="9244" name="AutoShape 101"/>
          <p:cNvCxnSpPr>
            <a:cxnSpLocks noChangeShapeType="1"/>
            <a:stCxn id="9238" idx="7"/>
            <a:endCxn id="9218" idx="2"/>
          </p:cNvCxnSpPr>
          <p:nvPr/>
        </p:nvCxnSpPr>
        <p:spPr bwMode="auto">
          <a:xfrm flipV="1">
            <a:off x="542925" y="2286000"/>
            <a:ext cx="1209675" cy="676275"/>
          </a:xfrm>
          <a:prstGeom prst="straightConnector1">
            <a:avLst/>
          </a:prstGeom>
          <a:noFill/>
          <a:ln w="9525">
            <a:solidFill>
              <a:schemeClr val="tx1"/>
            </a:solidFill>
            <a:round/>
            <a:headEnd/>
            <a:tailEnd/>
          </a:ln>
          <a:effectLst/>
        </p:spPr>
      </p:cxnSp>
      <p:sp>
        <p:nvSpPr>
          <p:cNvPr id="9245" name="Text Box 103"/>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9246" name="Text Box 104"/>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9247" name="Text Box 105"/>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9248" name="Text Box 107"/>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9249" name="Text Box 108"/>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9250" name="Text Box 109"/>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9251" name="Text Box 110"/>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9252" name="Text Box 111"/>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9253" name="Text Box 112"/>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9254" name="Text Box 113"/>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9255" name="Text Box 114"/>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9256" name="Text Box 116"/>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9257" name="Text Box 117"/>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9258" name="Text Box 118"/>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9259" name="Text Box 119"/>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9260" name="Text Box 120"/>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9261" name="Text Box 121"/>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9262" name="Text Box 122"/>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9263" name="Text Box 123"/>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9264" name="Text Box 124"/>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9265" name="Text Box 125"/>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9266" name="Text Box 126"/>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9267" name="Text Box 127"/>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9268" name="Text Box 128"/>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9269" name="Text Box 129"/>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9270" name="AutoShape 162"/>
          <p:cNvCxnSpPr>
            <a:cxnSpLocks noChangeShapeType="1"/>
            <a:stCxn id="9223" idx="4"/>
            <a:endCxn id="9237" idx="0"/>
          </p:cNvCxnSpPr>
          <p:nvPr/>
        </p:nvCxnSpPr>
        <p:spPr bwMode="auto">
          <a:xfrm>
            <a:off x="990600" y="4038600"/>
            <a:ext cx="152400" cy="1219200"/>
          </a:xfrm>
          <a:prstGeom prst="straightConnector1">
            <a:avLst/>
          </a:prstGeom>
          <a:noFill/>
          <a:ln w="9525">
            <a:solidFill>
              <a:schemeClr val="tx1"/>
            </a:solidFill>
            <a:round/>
            <a:headEnd/>
            <a:tailEnd/>
          </a:ln>
          <a:effectLst/>
        </p:spPr>
      </p:cxnSp>
      <p:sp>
        <p:nvSpPr>
          <p:cNvPr id="9271" name="Text Box 163"/>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Complete Graph</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163520" y="582840"/>
              <a:ext cx="1792080" cy="2814480"/>
            </p14:xfrm>
          </p:contentPart>
        </mc:Choice>
        <mc:Fallback>
          <p:pic>
            <p:nvPicPr>
              <p:cNvPr id="2" name="Ink 1"/>
              <p:cNvPicPr/>
              <p:nvPr/>
            </p:nvPicPr>
            <p:blipFill>
              <a:blip r:embed="rId3"/>
              <a:stretch>
                <a:fillRect/>
              </a:stretch>
            </p:blipFill>
            <p:spPr>
              <a:xfrm>
                <a:off x="1157400" y="574560"/>
                <a:ext cx="1801080" cy="2825640"/>
              </a:xfrm>
              <a:prstGeom prst="rect">
                <a:avLst/>
              </a:prstGeom>
            </p:spPr>
          </p:pic>
        </mc:Fallback>
      </mc:AlternateContent>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Oval 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70659" name="Oval 3"/>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70660" name="AutoShape 4"/>
          <p:cNvCxnSpPr>
            <a:cxnSpLocks noChangeShapeType="1"/>
            <a:stCxn id="70658" idx="6"/>
            <a:endCxn id="70659"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70661"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70662" name="Oval 6"/>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70663"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70664" name="Oval 8"/>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70665" name="Oval 9"/>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70666" name="Oval 10"/>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70667" name="AutoShape 11"/>
          <p:cNvCxnSpPr>
            <a:cxnSpLocks noChangeShapeType="1"/>
            <a:stCxn id="70658" idx="3"/>
            <a:endCxn id="70663"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70668" name="AutoShape 12"/>
          <p:cNvCxnSpPr>
            <a:cxnSpLocks noChangeShapeType="1"/>
            <a:stCxn id="70663" idx="5"/>
            <a:endCxn id="70664"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70669" name="AutoShape 13"/>
          <p:cNvCxnSpPr>
            <a:cxnSpLocks noChangeShapeType="1"/>
            <a:stCxn id="70664" idx="7"/>
            <a:endCxn id="70666"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70670" name="AutoShape 14"/>
          <p:cNvCxnSpPr>
            <a:cxnSpLocks noChangeShapeType="1"/>
            <a:stCxn id="70665" idx="3"/>
            <a:endCxn id="70666"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70671" name="AutoShape 15"/>
          <p:cNvCxnSpPr>
            <a:cxnSpLocks noChangeShapeType="1"/>
            <a:stCxn id="70662" idx="4"/>
            <a:endCxn id="70666"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70672" name="AutoShape 16"/>
          <p:cNvCxnSpPr>
            <a:cxnSpLocks noChangeShapeType="1"/>
            <a:stCxn id="70658" idx="4"/>
            <a:endCxn id="70664"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70673" name="AutoShape 17"/>
          <p:cNvCxnSpPr>
            <a:cxnSpLocks noChangeShapeType="1"/>
            <a:stCxn id="70659" idx="3"/>
            <a:endCxn id="70662"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70674" name="AutoShape 18"/>
          <p:cNvCxnSpPr>
            <a:cxnSpLocks noChangeShapeType="1"/>
            <a:stCxn id="70659" idx="4"/>
            <a:endCxn id="70665"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70675"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70676" name="Oval 20"/>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70677" name="Oval 21"/>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70678"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70679" name="AutoShape 23"/>
          <p:cNvCxnSpPr>
            <a:cxnSpLocks noChangeShapeType="1"/>
            <a:stCxn id="70664" idx="6"/>
            <a:endCxn id="70676"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70680" name="AutoShape 24"/>
          <p:cNvCxnSpPr>
            <a:cxnSpLocks noChangeShapeType="1"/>
            <a:stCxn id="70664" idx="2"/>
            <a:endCxn id="70677"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70681" name="AutoShape 25"/>
          <p:cNvCxnSpPr>
            <a:cxnSpLocks noChangeShapeType="1"/>
            <a:stCxn id="70663" idx="1"/>
            <a:endCxn id="70678"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70682" name="AutoShape 26"/>
          <p:cNvCxnSpPr>
            <a:cxnSpLocks noChangeShapeType="1"/>
            <a:stCxn id="70676" idx="1"/>
            <a:endCxn id="70666"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70683" name="AutoShape 27"/>
          <p:cNvCxnSpPr>
            <a:cxnSpLocks noChangeShapeType="1"/>
            <a:stCxn id="70665" idx="4"/>
            <a:endCxn id="70676"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70684" name="AutoShape 28"/>
          <p:cNvCxnSpPr>
            <a:cxnSpLocks noChangeShapeType="1"/>
            <a:stCxn id="70678" idx="7"/>
            <a:endCxn id="70658" idx="2"/>
          </p:cNvCxnSpPr>
          <p:nvPr/>
        </p:nvCxnSpPr>
        <p:spPr bwMode="auto">
          <a:xfrm flipV="1">
            <a:off x="542925" y="2286000"/>
            <a:ext cx="1209675" cy="676275"/>
          </a:xfrm>
          <a:prstGeom prst="straightConnector1">
            <a:avLst/>
          </a:prstGeom>
          <a:noFill/>
          <a:ln w="9525">
            <a:solidFill>
              <a:schemeClr val="tx1"/>
            </a:solidFill>
            <a:round/>
            <a:headEnd/>
            <a:tailEnd/>
          </a:ln>
          <a:effectLst/>
        </p:spPr>
      </p:cxnSp>
      <p:sp>
        <p:nvSpPr>
          <p:cNvPr id="70685"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70686"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70687"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70688"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70689"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70690"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70691"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70692"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70693"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70694"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70695"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70696"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70697"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70698"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70699"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70700"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70701"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70702"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70703"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70704"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70705"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70706"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70707"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70708"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70709"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70710" name="AutoShape 54"/>
          <p:cNvCxnSpPr>
            <a:cxnSpLocks noChangeShapeType="1"/>
            <a:stCxn id="70663" idx="4"/>
            <a:endCxn id="70677"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70711" name="Text Box 55"/>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Round 2</a:t>
            </a:r>
          </a:p>
        </p:txBody>
      </p:sp>
      <p:sp>
        <p:nvSpPr>
          <p:cNvPr id="70712" name="Text Box 56"/>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Edge I-J</a:t>
            </a:r>
          </a:p>
        </p:txBody>
      </p:sp>
      <p:sp>
        <p:nvSpPr>
          <p:cNvPr id="70713" name="Oval 57"/>
          <p:cNvSpPr>
            <a:spLocks noChangeAspect="1" noChangeArrowheads="1"/>
          </p:cNvSpPr>
          <p:nvPr/>
        </p:nvSpPr>
        <p:spPr bwMode="auto">
          <a:xfrm>
            <a:off x="6477000" y="21336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70714" name="Oval 58"/>
          <p:cNvSpPr>
            <a:spLocks noChangeArrowheads="1"/>
          </p:cNvSpPr>
          <p:nvPr/>
        </p:nvSpPr>
        <p:spPr bwMode="auto">
          <a:xfrm>
            <a:off x="8077200" y="2133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70715" name="AutoShape 59"/>
          <p:cNvCxnSpPr>
            <a:cxnSpLocks noChangeShapeType="1"/>
            <a:stCxn id="70713" idx="6"/>
            <a:endCxn id="70714" idx="2"/>
          </p:cNvCxnSpPr>
          <p:nvPr/>
        </p:nvCxnSpPr>
        <p:spPr bwMode="auto">
          <a:xfrm>
            <a:off x="6934200" y="2362200"/>
            <a:ext cx="1143000" cy="0"/>
          </a:xfrm>
          <a:prstGeom prst="straightConnector1">
            <a:avLst/>
          </a:prstGeom>
          <a:noFill/>
          <a:ln w="9525">
            <a:solidFill>
              <a:srgbClr val="FFFF00"/>
            </a:solidFill>
            <a:round/>
            <a:headEnd/>
            <a:tailEnd/>
          </a:ln>
          <a:effectLst/>
        </p:spPr>
      </p:cxnSp>
      <p:sp>
        <p:nvSpPr>
          <p:cNvPr id="70716" name="Text Box 60"/>
          <p:cNvSpPr txBox="1">
            <a:spLocks noChangeArrowheads="1"/>
          </p:cNvSpPr>
          <p:nvPr/>
        </p:nvSpPr>
        <p:spPr bwMode="auto">
          <a:xfrm>
            <a:off x="7391400" y="21336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70717" name="Oval 61"/>
          <p:cNvSpPr>
            <a:spLocks noChangeArrowheads="1"/>
          </p:cNvSpPr>
          <p:nvPr/>
        </p:nvSpPr>
        <p:spPr bwMode="auto">
          <a:xfrm>
            <a:off x="72390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70718" name="Oval 62"/>
          <p:cNvSpPr>
            <a:spLocks noChangeArrowheads="1"/>
          </p:cNvSpPr>
          <p:nvPr/>
        </p:nvSpPr>
        <p:spPr bwMode="auto">
          <a:xfrm>
            <a:off x="5486400" y="36576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70719" name="Oval 63"/>
          <p:cNvSpPr>
            <a:spLocks noChangeArrowheads="1"/>
          </p:cNvSpPr>
          <p:nvPr/>
        </p:nvSpPr>
        <p:spPr bwMode="auto">
          <a:xfrm>
            <a:off x="66294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70720" name="Oval 64"/>
          <p:cNvSpPr>
            <a:spLocks noChangeArrowheads="1"/>
          </p:cNvSpPr>
          <p:nvPr/>
        </p:nvSpPr>
        <p:spPr bwMode="auto">
          <a:xfrm>
            <a:off x="8001000" y="3124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70721" name="Oval 65"/>
          <p:cNvSpPr>
            <a:spLocks noChangeArrowheads="1"/>
          </p:cNvSpPr>
          <p:nvPr/>
        </p:nvSpPr>
        <p:spPr bwMode="auto">
          <a:xfrm>
            <a:off x="7239000" y="4114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70722" name="AutoShape 66"/>
          <p:cNvCxnSpPr>
            <a:cxnSpLocks noChangeShapeType="1"/>
            <a:stCxn id="70719" idx="7"/>
            <a:endCxn id="70721" idx="4"/>
          </p:cNvCxnSpPr>
          <p:nvPr/>
        </p:nvCxnSpPr>
        <p:spPr bwMode="auto">
          <a:xfrm flipV="1">
            <a:off x="7019925" y="4572000"/>
            <a:ext cx="447675" cy="1285875"/>
          </a:xfrm>
          <a:prstGeom prst="straightConnector1">
            <a:avLst/>
          </a:prstGeom>
          <a:noFill/>
          <a:ln w="9525">
            <a:solidFill>
              <a:srgbClr val="FFFF00"/>
            </a:solidFill>
            <a:round/>
            <a:headEnd/>
            <a:tailEnd/>
          </a:ln>
          <a:effectLst/>
        </p:spPr>
      </p:cxnSp>
      <p:cxnSp>
        <p:nvCxnSpPr>
          <p:cNvPr id="70723" name="AutoShape 67"/>
          <p:cNvCxnSpPr>
            <a:cxnSpLocks noChangeShapeType="1"/>
            <a:stCxn id="70720" idx="3"/>
            <a:endCxn id="70721" idx="7"/>
          </p:cNvCxnSpPr>
          <p:nvPr/>
        </p:nvCxnSpPr>
        <p:spPr bwMode="auto">
          <a:xfrm flipH="1">
            <a:off x="7629525" y="3514725"/>
            <a:ext cx="438150" cy="666750"/>
          </a:xfrm>
          <a:prstGeom prst="straightConnector1">
            <a:avLst/>
          </a:prstGeom>
          <a:noFill/>
          <a:ln w="9525">
            <a:solidFill>
              <a:srgbClr val="FFFF00"/>
            </a:solidFill>
            <a:round/>
            <a:headEnd/>
            <a:tailEnd/>
          </a:ln>
          <a:effectLst/>
        </p:spPr>
      </p:cxnSp>
      <p:cxnSp>
        <p:nvCxnSpPr>
          <p:cNvPr id="70724" name="AutoShape 68"/>
          <p:cNvCxnSpPr>
            <a:cxnSpLocks noChangeShapeType="1"/>
            <a:stCxn id="70717" idx="4"/>
            <a:endCxn id="70721" idx="0"/>
          </p:cNvCxnSpPr>
          <p:nvPr/>
        </p:nvCxnSpPr>
        <p:spPr bwMode="auto">
          <a:xfrm>
            <a:off x="7467600" y="3505200"/>
            <a:ext cx="0" cy="609600"/>
          </a:xfrm>
          <a:prstGeom prst="straightConnector1">
            <a:avLst/>
          </a:prstGeom>
          <a:noFill/>
          <a:ln w="9525">
            <a:solidFill>
              <a:schemeClr val="tx1"/>
            </a:solidFill>
            <a:round/>
            <a:headEnd/>
            <a:tailEnd/>
          </a:ln>
          <a:effectLst/>
        </p:spPr>
      </p:cxnSp>
      <p:cxnSp>
        <p:nvCxnSpPr>
          <p:cNvPr id="70725" name="AutoShape 69"/>
          <p:cNvCxnSpPr>
            <a:cxnSpLocks noChangeShapeType="1"/>
            <a:stCxn id="70714" idx="3"/>
            <a:endCxn id="70717" idx="7"/>
          </p:cNvCxnSpPr>
          <p:nvPr/>
        </p:nvCxnSpPr>
        <p:spPr bwMode="auto">
          <a:xfrm flipH="1">
            <a:off x="7629525" y="2524125"/>
            <a:ext cx="514350" cy="590550"/>
          </a:xfrm>
          <a:prstGeom prst="straightConnector1">
            <a:avLst/>
          </a:prstGeom>
          <a:noFill/>
          <a:ln w="9525">
            <a:solidFill>
              <a:schemeClr val="tx1"/>
            </a:solidFill>
            <a:round/>
            <a:headEnd/>
            <a:tailEnd/>
          </a:ln>
          <a:effectLst/>
        </p:spPr>
      </p:cxnSp>
      <p:cxnSp>
        <p:nvCxnSpPr>
          <p:cNvPr id="70726" name="AutoShape 70"/>
          <p:cNvCxnSpPr>
            <a:cxnSpLocks noChangeShapeType="1"/>
            <a:stCxn id="70714" idx="4"/>
            <a:endCxn id="70720" idx="0"/>
          </p:cNvCxnSpPr>
          <p:nvPr/>
        </p:nvCxnSpPr>
        <p:spPr bwMode="auto">
          <a:xfrm flipH="1">
            <a:off x="8229600" y="2590800"/>
            <a:ext cx="76200" cy="533400"/>
          </a:xfrm>
          <a:prstGeom prst="straightConnector1">
            <a:avLst/>
          </a:prstGeom>
          <a:noFill/>
          <a:ln w="9525">
            <a:solidFill>
              <a:schemeClr val="tx1"/>
            </a:solidFill>
            <a:round/>
            <a:headEnd/>
            <a:tailEnd/>
          </a:ln>
          <a:effectLst/>
        </p:spPr>
      </p:cxnSp>
      <p:sp>
        <p:nvSpPr>
          <p:cNvPr id="70727" name="Oval 71"/>
          <p:cNvSpPr>
            <a:spLocks noChangeArrowheads="1"/>
          </p:cNvSpPr>
          <p:nvPr/>
        </p:nvSpPr>
        <p:spPr bwMode="auto">
          <a:xfrm>
            <a:off x="8001000" y="510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70728" name="Oval 72"/>
          <p:cNvSpPr>
            <a:spLocks noChangeArrowheads="1"/>
          </p:cNvSpPr>
          <p:nvPr/>
        </p:nvSpPr>
        <p:spPr bwMode="auto">
          <a:xfrm>
            <a:off x="5638800" y="5334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70729" name="Oval 73"/>
          <p:cNvSpPr>
            <a:spLocks noChangeArrowheads="1"/>
          </p:cNvSpPr>
          <p:nvPr/>
        </p:nvSpPr>
        <p:spPr bwMode="auto">
          <a:xfrm>
            <a:off x="4876800" y="29718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70730" name="AutoShape 74"/>
          <p:cNvCxnSpPr>
            <a:cxnSpLocks noChangeShapeType="1"/>
            <a:stCxn id="70719" idx="6"/>
            <a:endCxn id="70727" idx="3"/>
          </p:cNvCxnSpPr>
          <p:nvPr/>
        </p:nvCxnSpPr>
        <p:spPr bwMode="auto">
          <a:xfrm flipV="1">
            <a:off x="7086600" y="5495925"/>
            <a:ext cx="981075" cy="523875"/>
          </a:xfrm>
          <a:prstGeom prst="straightConnector1">
            <a:avLst/>
          </a:prstGeom>
          <a:noFill/>
          <a:ln w="9525">
            <a:solidFill>
              <a:schemeClr val="tx1"/>
            </a:solidFill>
            <a:round/>
            <a:headEnd/>
            <a:tailEnd/>
          </a:ln>
          <a:effectLst/>
        </p:spPr>
      </p:cxnSp>
      <p:cxnSp>
        <p:nvCxnSpPr>
          <p:cNvPr id="70731" name="AutoShape 75"/>
          <p:cNvCxnSpPr>
            <a:cxnSpLocks noChangeShapeType="1"/>
            <a:stCxn id="70719" idx="2"/>
            <a:endCxn id="70728" idx="5"/>
          </p:cNvCxnSpPr>
          <p:nvPr/>
        </p:nvCxnSpPr>
        <p:spPr bwMode="auto">
          <a:xfrm flipH="1" flipV="1">
            <a:off x="6029325" y="5724525"/>
            <a:ext cx="600075" cy="295275"/>
          </a:xfrm>
          <a:prstGeom prst="straightConnector1">
            <a:avLst/>
          </a:prstGeom>
          <a:noFill/>
          <a:ln w="9525">
            <a:solidFill>
              <a:schemeClr val="tx1"/>
            </a:solidFill>
            <a:round/>
            <a:headEnd/>
            <a:tailEnd/>
          </a:ln>
          <a:effectLst/>
        </p:spPr>
      </p:cxnSp>
      <p:cxnSp>
        <p:nvCxnSpPr>
          <p:cNvPr id="70732" name="AutoShape 76"/>
          <p:cNvCxnSpPr>
            <a:cxnSpLocks noChangeShapeType="1"/>
            <a:stCxn id="70718" idx="1"/>
            <a:endCxn id="70729" idx="5"/>
          </p:cNvCxnSpPr>
          <p:nvPr/>
        </p:nvCxnSpPr>
        <p:spPr bwMode="auto">
          <a:xfrm flipH="1" flipV="1">
            <a:off x="5267325" y="3362325"/>
            <a:ext cx="285750" cy="361950"/>
          </a:xfrm>
          <a:prstGeom prst="straightConnector1">
            <a:avLst/>
          </a:prstGeom>
          <a:noFill/>
          <a:ln w="9525">
            <a:solidFill>
              <a:schemeClr val="tx1"/>
            </a:solidFill>
            <a:round/>
            <a:headEnd/>
            <a:tailEnd/>
          </a:ln>
          <a:effectLst/>
        </p:spPr>
      </p:cxnSp>
      <p:cxnSp>
        <p:nvCxnSpPr>
          <p:cNvPr id="70733" name="AutoShape 77"/>
          <p:cNvCxnSpPr>
            <a:cxnSpLocks noChangeShapeType="1"/>
            <a:stCxn id="70727" idx="1"/>
            <a:endCxn id="70721" idx="5"/>
          </p:cNvCxnSpPr>
          <p:nvPr/>
        </p:nvCxnSpPr>
        <p:spPr bwMode="auto">
          <a:xfrm flipH="1" flipV="1">
            <a:off x="7629525" y="4505325"/>
            <a:ext cx="438150" cy="666750"/>
          </a:xfrm>
          <a:prstGeom prst="straightConnector1">
            <a:avLst/>
          </a:prstGeom>
          <a:noFill/>
          <a:ln w="9525">
            <a:solidFill>
              <a:schemeClr val="tx1"/>
            </a:solidFill>
            <a:round/>
            <a:headEnd/>
            <a:tailEnd/>
          </a:ln>
          <a:effectLst/>
        </p:spPr>
      </p:cxnSp>
      <p:cxnSp>
        <p:nvCxnSpPr>
          <p:cNvPr id="70734" name="AutoShape 78"/>
          <p:cNvCxnSpPr>
            <a:cxnSpLocks noChangeShapeType="1"/>
            <a:stCxn id="70720" idx="4"/>
            <a:endCxn id="70727" idx="0"/>
          </p:cNvCxnSpPr>
          <p:nvPr/>
        </p:nvCxnSpPr>
        <p:spPr bwMode="auto">
          <a:xfrm>
            <a:off x="8229600" y="3581400"/>
            <a:ext cx="0" cy="1524000"/>
          </a:xfrm>
          <a:prstGeom prst="straightConnector1">
            <a:avLst/>
          </a:prstGeom>
          <a:noFill/>
          <a:ln w="9525">
            <a:solidFill>
              <a:srgbClr val="FFFF00"/>
            </a:solidFill>
            <a:round/>
            <a:headEnd/>
            <a:tailEnd/>
          </a:ln>
          <a:effectLst/>
        </p:spPr>
      </p:cxnSp>
      <p:cxnSp>
        <p:nvCxnSpPr>
          <p:cNvPr id="70735" name="AutoShape 79"/>
          <p:cNvCxnSpPr>
            <a:cxnSpLocks noChangeShapeType="1"/>
            <a:stCxn id="70729" idx="7"/>
            <a:endCxn id="70713" idx="2"/>
          </p:cNvCxnSpPr>
          <p:nvPr/>
        </p:nvCxnSpPr>
        <p:spPr bwMode="auto">
          <a:xfrm flipV="1">
            <a:off x="5267325" y="2362200"/>
            <a:ext cx="1209675" cy="676275"/>
          </a:xfrm>
          <a:prstGeom prst="straightConnector1">
            <a:avLst/>
          </a:prstGeom>
          <a:noFill/>
          <a:ln w="9525">
            <a:solidFill>
              <a:schemeClr val="tx1"/>
            </a:solidFill>
            <a:round/>
            <a:headEnd/>
            <a:tailEnd/>
          </a:ln>
          <a:effectLst/>
        </p:spPr>
      </p:cxnSp>
      <p:sp>
        <p:nvSpPr>
          <p:cNvPr id="70736" name="Text Box 80"/>
          <p:cNvSpPr txBox="1">
            <a:spLocks noChangeArrowheads="1"/>
          </p:cNvSpPr>
          <p:nvPr/>
        </p:nvSpPr>
        <p:spPr bwMode="auto">
          <a:xfrm>
            <a:off x="5334000" y="32766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70737" name="Text Box 81"/>
          <p:cNvSpPr txBox="1">
            <a:spLocks noChangeArrowheads="1"/>
          </p:cNvSpPr>
          <p:nvPr/>
        </p:nvSpPr>
        <p:spPr bwMode="auto">
          <a:xfrm>
            <a:off x="7162800" y="3657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70738" name="Text Box 82"/>
          <p:cNvSpPr txBox="1">
            <a:spLocks noChangeArrowheads="1"/>
          </p:cNvSpPr>
          <p:nvPr/>
        </p:nvSpPr>
        <p:spPr bwMode="auto">
          <a:xfrm>
            <a:off x="7772400" y="3733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70739" name="Text Box 83"/>
          <p:cNvSpPr txBox="1">
            <a:spLocks noChangeArrowheads="1"/>
          </p:cNvSpPr>
          <p:nvPr/>
        </p:nvSpPr>
        <p:spPr bwMode="auto">
          <a:xfrm>
            <a:off x="7696200" y="25908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70740" name="Text Box 84"/>
          <p:cNvSpPr txBox="1">
            <a:spLocks noChangeArrowheads="1"/>
          </p:cNvSpPr>
          <p:nvPr/>
        </p:nvSpPr>
        <p:spPr bwMode="auto">
          <a:xfrm>
            <a:off x="8305800" y="26670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70741" name="Text Box 85"/>
          <p:cNvSpPr txBox="1">
            <a:spLocks noChangeArrowheads="1"/>
          </p:cNvSpPr>
          <p:nvPr/>
        </p:nvSpPr>
        <p:spPr bwMode="auto">
          <a:xfrm>
            <a:off x="7772400" y="45720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70742" name="Text Box 86"/>
          <p:cNvSpPr txBox="1">
            <a:spLocks noChangeArrowheads="1"/>
          </p:cNvSpPr>
          <p:nvPr/>
        </p:nvSpPr>
        <p:spPr bwMode="auto">
          <a:xfrm>
            <a:off x="8229600" y="4114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70743" name="Text Box 87"/>
          <p:cNvSpPr txBox="1">
            <a:spLocks noChangeArrowheads="1"/>
          </p:cNvSpPr>
          <p:nvPr/>
        </p:nvSpPr>
        <p:spPr bwMode="auto">
          <a:xfrm>
            <a:off x="7620000" y="57150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70744" name="Text Box 88"/>
          <p:cNvSpPr txBox="1">
            <a:spLocks noChangeArrowheads="1"/>
          </p:cNvSpPr>
          <p:nvPr/>
        </p:nvSpPr>
        <p:spPr bwMode="auto">
          <a:xfrm>
            <a:off x="7239000" y="49530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70745" name="Text Box 89"/>
          <p:cNvSpPr txBox="1">
            <a:spLocks noChangeArrowheads="1"/>
          </p:cNvSpPr>
          <p:nvPr/>
        </p:nvSpPr>
        <p:spPr bwMode="auto">
          <a:xfrm>
            <a:off x="6172200" y="57912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70746" name="Text Box 90"/>
          <p:cNvSpPr txBox="1">
            <a:spLocks noChangeArrowheads="1"/>
          </p:cNvSpPr>
          <p:nvPr/>
        </p:nvSpPr>
        <p:spPr bwMode="auto">
          <a:xfrm>
            <a:off x="5638800" y="2438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70747" name="Text Box 91"/>
          <p:cNvSpPr txBox="1">
            <a:spLocks noChangeArrowheads="1"/>
          </p:cNvSpPr>
          <p:nvPr/>
        </p:nvSpPr>
        <p:spPr bwMode="auto">
          <a:xfrm>
            <a:off x="4953000" y="30480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70748" name="Text Box 92"/>
          <p:cNvSpPr txBox="1">
            <a:spLocks noChangeArrowheads="1"/>
          </p:cNvSpPr>
          <p:nvPr/>
        </p:nvSpPr>
        <p:spPr bwMode="auto">
          <a:xfrm>
            <a:off x="6553200" y="22098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70749" name="Text Box 93"/>
          <p:cNvSpPr txBox="1">
            <a:spLocks noChangeArrowheads="1"/>
          </p:cNvSpPr>
          <p:nvPr/>
        </p:nvSpPr>
        <p:spPr bwMode="auto">
          <a:xfrm>
            <a:off x="8153400" y="22098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70750" name="Text Box 94"/>
          <p:cNvSpPr txBox="1">
            <a:spLocks noChangeArrowheads="1"/>
          </p:cNvSpPr>
          <p:nvPr/>
        </p:nvSpPr>
        <p:spPr bwMode="auto">
          <a:xfrm>
            <a:off x="5562600" y="37338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70751" name="Text Box 95"/>
          <p:cNvSpPr txBox="1">
            <a:spLocks noChangeArrowheads="1"/>
          </p:cNvSpPr>
          <p:nvPr/>
        </p:nvSpPr>
        <p:spPr bwMode="auto">
          <a:xfrm>
            <a:off x="7315200" y="31242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70752" name="Text Box 96"/>
          <p:cNvSpPr txBox="1">
            <a:spLocks noChangeArrowheads="1"/>
          </p:cNvSpPr>
          <p:nvPr/>
        </p:nvSpPr>
        <p:spPr bwMode="auto">
          <a:xfrm>
            <a:off x="8077200" y="3200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70753" name="Text Box 97"/>
          <p:cNvSpPr txBox="1">
            <a:spLocks noChangeArrowheads="1"/>
          </p:cNvSpPr>
          <p:nvPr/>
        </p:nvSpPr>
        <p:spPr bwMode="auto">
          <a:xfrm>
            <a:off x="7315200" y="41910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70754" name="Text Box 98"/>
          <p:cNvSpPr txBox="1">
            <a:spLocks noChangeArrowheads="1"/>
          </p:cNvSpPr>
          <p:nvPr/>
        </p:nvSpPr>
        <p:spPr bwMode="auto">
          <a:xfrm>
            <a:off x="5715000" y="54102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70755" name="Text Box 99"/>
          <p:cNvSpPr txBox="1">
            <a:spLocks noChangeArrowheads="1"/>
          </p:cNvSpPr>
          <p:nvPr/>
        </p:nvSpPr>
        <p:spPr bwMode="auto">
          <a:xfrm>
            <a:off x="8077200" y="51816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70756" name="Text Box 100"/>
          <p:cNvSpPr txBox="1">
            <a:spLocks noChangeArrowheads="1"/>
          </p:cNvSpPr>
          <p:nvPr/>
        </p:nvSpPr>
        <p:spPr bwMode="auto">
          <a:xfrm>
            <a:off x="6705600" y="5867400"/>
            <a:ext cx="254000" cy="304800"/>
          </a:xfrm>
          <a:prstGeom prst="rect">
            <a:avLst/>
          </a:prstGeom>
          <a:noFill/>
          <a:ln w="9525">
            <a:noFill/>
            <a:miter lim="800000"/>
            <a:headEnd/>
            <a:tailEnd/>
          </a:ln>
          <a:effectLst/>
        </p:spPr>
        <p:txBody>
          <a:bodyPr wrap="none">
            <a:spAutoFit/>
          </a:bodyPr>
          <a:lstStyle/>
          <a:p>
            <a:r>
              <a:rPr lang="en-US" altLang="el-GR" sz="1400"/>
              <a:t>J</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Oval 2"/>
          <p:cNvSpPr>
            <a:spLocks noChangeAspect="1" noChangeArrowheads="1"/>
          </p:cNvSpPr>
          <p:nvPr/>
        </p:nvSpPr>
        <p:spPr bwMode="auto">
          <a:xfrm>
            <a:off x="6477000" y="21336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71683" name="Oval 3"/>
          <p:cNvSpPr>
            <a:spLocks noChangeArrowheads="1"/>
          </p:cNvSpPr>
          <p:nvPr/>
        </p:nvSpPr>
        <p:spPr bwMode="auto">
          <a:xfrm>
            <a:off x="8077200" y="21336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71684" name="Oval 6"/>
          <p:cNvSpPr>
            <a:spLocks noChangeArrowheads="1"/>
          </p:cNvSpPr>
          <p:nvPr/>
        </p:nvSpPr>
        <p:spPr bwMode="auto">
          <a:xfrm>
            <a:off x="7239000" y="3048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71685" name="Oval 7"/>
          <p:cNvSpPr>
            <a:spLocks noChangeArrowheads="1"/>
          </p:cNvSpPr>
          <p:nvPr/>
        </p:nvSpPr>
        <p:spPr bwMode="auto">
          <a:xfrm>
            <a:off x="5486400" y="36576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71686" name="Oval 8"/>
          <p:cNvSpPr>
            <a:spLocks noChangeArrowheads="1"/>
          </p:cNvSpPr>
          <p:nvPr/>
        </p:nvSpPr>
        <p:spPr bwMode="auto">
          <a:xfrm>
            <a:off x="66294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71687" name="Oval 9"/>
          <p:cNvSpPr>
            <a:spLocks noChangeArrowheads="1"/>
          </p:cNvSpPr>
          <p:nvPr/>
        </p:nvSpPr>
        <p:spPr bwMode="auto">
          <a:xfrm>
            <a:off x="8001000" y="3124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71688" name="Oval 10"/>
          <p:cNvSpPr>
            <a:spLocks noChangeArrowheads="1"/>
          </p:cNvSpPr>
          <p:nvPr/>
        </p:nvSpPr>
        <p:spPr bwMode="auto">
          <a:xfrm>
            <a:off x="7239000" y="41148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71689" name="AutoShape 12"/>
          <p:cNvCxnSpPr>
            <a:cxnSpLocks noChangeShapeType="1"/>
            <a:stCxn id="71685" idx="5"/>
            <a:endCxn id="71686" idx="1"/>
          </p:cNvCxnSpPr>
          <p:nvPr/>
        </p:nvCxnSpPr>
        <p:spPr bwMode="auto">
          <a:xfrm>
            <a:off x="5876925" y="4048125"/>
            <a:ext cx="819150" cy="1809750"/>
          </a:xfrm>
          <a:prstGeom prst="straightConnector1">
            <a:avLst/>
          </a:prstGeom>
          <a:noFill/>
          <a:ln w="9525">
            <a:solidFill>
              <a:srgbClr val="0000FF"/>
            </a:solidFill>
            <a:round/>
            <a:headEnd/>
            <a:tailEnd/>
          </a:ln>
          <a:effectLst/>
        </p:spPr>
      </p:cxnSp>
      <p:cxnSp>
        <p:nvCxnSpPr>
          <p:cNvPr id="71690" name="AutoShape 13"/>
          <p:cNvCxnSpPr>
            <a:cxnSpLocks noChangeShapeType="1"/>
            <a:stCxn id="71686" idx="7"/>
            <a:endCxn id="71688" idx="4"/>
          </p:cNvCxnSpPr>
          <p:nvPr/>
        </p:nvCxnSpPr>
        <p:spPr bwMode="auto">
          <a:xfrm flipV="1">
            <a:off x="7019925" y="4572000"/>
            <a:ext cx="447675" cy="1285875"/>
          </a:xfrm>
          <a:prstGeom prst="straightConnector1">
            <a:avLst/>
          </a:prstGeom>
          <a:noFill/>
          <a:ln w="9525">
            <a:solidFill>
              <a:srgbClr val="0000FF"/>
            </a:solidFill>
            <a:round/>
            <a:headEnd/>
            <a:tailEnd/>
          </a:ln>
          <a:effectLst/>
        </p:spPr>
      </p:cxnSp>
      <p:cxnSp>
        <p:nvCxnSpPr>
          <p:cNvPr id="71691" name="AutoShape 15"/>
          <p:cNvCxnSpPr>
            <a:cxnSpLocks noChangeShapeType="1"/>
            <a:stCxn id="71684" idx="4"/>
            <a:endCxn id="71688" idx="0"/>
          </p:cNvCxnSpPr>
          <p:nvPr/>
        </p:nvCxnSpPr>
        <p:spPr bwMode="auto">
          <a:xfrm>
            <a:off x="7467600" y="3505200"/>
            <a:ext cx="0" cy="609600"/>
          </a:xfrm>
          <a:prstGeom prst="straightConnector1">
            <a:avLst/>
          </a:prstGeom>
          <a:noFill/>
          <a:ln w="9525">
            <a:solidFill>
              <a:schemeClr val="tx1"/>
            </a:solidFill>
            <a:round/>
            <a:headEnd/>
            <a:tailEnd/>
          </a:ln>
          <a:effectLst/>
        </p:spPr>
      </p:cxnSp>
      <p:cxnSp>
        <p:nvCxnSpPr>
          <p:cNvPr id="71692" name="AutoShape 16"/>
          <p:cNvCxnSpPr>
            <a:cxnSpLocks noChangeShapeType="1"/>
            <a:stCxn id="71682" idx="4"/>
            <a:endCxn id="71686" idx="0"/>
          </p:cNvCxnSpPr>
          <p:nvPr/>
        </p:nvCxnSpPr>
        <p:spPr bwMode="auto">
          <a:xfrm>
            <a:off x="6705600" y="2590800"/>
            <a:ext cx="152400" cy="3200400"/>
          </a:xfrm>
          <a:prstGeom prst="straightConnector1">
            <a:avLst/>
          </a:prstGeom>
          <a:noFill/>
          <a:ln w="9525">
            <a:solidFill>
              <a:srgbClr val="0000FF"/>
            </a:solidFill>
            <a:round/>
            <a:headEnd/>
            <a:tailEnd/>
          </a:ln>
          <a:effectLst/>
        </p:spPr>
      </p:cxnSp>
      <p:cxnSp>
        <p:nvCxnSpPr>
          <p:cNvPr id="71693" name="AutoShape 17"/>
          <p:cNvCxnSpPr>
            <a:cxnSpLocks noChangeShapeType="1"/>
            <a:stCxn id="71683" idx="3"/>
            <a:endCxn id="71684" idx="7"/>
          </p:cNvCxnSpPr>
          <p:nvPr/>
        </p:nvCxnSpPr>
        <p:spPr bwMode="auto">
          <a:xfrm flipH="1">
            <a:off x="7629525" y="2524125"/>
            <a:ext cx="514350" cy="590550"/>
          </a:xfrm>
          <a:prstGeom prst="straightConnector1">
            <a:avLst/>
          </a:prstGeom>
          <a:noFill/>
          <a:ln w="9525">
            <a:solidFill>
              <a:schemeClr val="tx1"/>
            </a:solidFill>
            <a:round/>
            <a:headEnd/>
            <a:tailEnd/>
          </a:ln>
          <a:effectLst/>
        </p:spPr>
      </p:cxnSp>
      <p:cxnSp>
        <p:nvCxnSpPr>
          <p:cNvPr id="71694" name="AutoShape 18"/>
          <p:cNvCxnSpPr>
            <a:cxnSpLocks noChangeShapeType="1"/>
            <a:stCxn id="71683" idx="4"/>
            <a:endCxn id="71687" idx="0"/>
          </p:cNvCxnSpPr>
          <p:nvPr/>
        </p:nvCxnSpPr>
        <p:spPr bwMode="auto">
          <a:xfrm flipH="1">
            <a:off x="8229600" y="2590800"/>
            <a:ext cx="76200" cy="533400"/>
          </a:xfrm>
          <a:prstGeom prst="straightConnector1">
            <a:avLst/>
          </a:prstGeom>
          <a:noFill/>
          <a:ln w="9525">
            <a:solidFill>
              <a:schemeClr val="tx1"/>
            </a:solidFill>
            <a:round/>
            <a:headEnd/>
            <a:tailEnd/>
          </a:ln>
          <a:effectLst/>
        </p:spPr>
      </p:cxnSp>
      <p:sp>
        <p:nvSpPr>
          <p:cNvPr id="71695" name="Oval 19"/>
          <p:cNvSpPr>
            <a:spLocks noChangeArrowheads="1"/>
          </p:cNvSpPr>
          <p:nvPr/>
        </p:nvSpPr>
        <p:spPr bwMode="auto">
          <a:xfrm>
            <a:off x="8001000" y="510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71696" name="Oval 20"/>
          <p:cNvSpPr>
            <a:spLocks noChangeArrowheads="1"/>
          </p:cNvSpPr>
          <p:nvPr/>
        </p:nvSpPr>
        <p:spPr bwMode="auto">
          <a:xfrm>
            <a:off x="5638800" y="5334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71697" name="Oval 21"/>
          <p:cNvSpPr>
            <a:spLocks noChangeArrowheads="1"/>
          </p:cNvSpPr>
          <p:nvPr/>
        </p:nvSpPr>
        <p:spPr bwMode="auto">
          <a:xfrm>
            <a:off x="4876800" y="29718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71698" name="AutoShape 22"/>
          <p:cNvCxnSpPr>
            <a:cxnSpLocks noChangeShapeType="1"/>
            <a:stCxn id="71686" idx="6"/>
            <a:endCxn id="71695" idx="3"/>
          </p:cNvCxnSpPr>
          <p:nvPr/>
        </p:nvCxnSpPr>
        <p:spPr bwMode="auto">
          <a:xfrm flipV="1">
            <a:off x="7086600" y="5495925"/>
            <a:ext cx="981075" cy="523875"/>
          </a:xfrm>
          <a:prstGeom prst="straightConnector1">
            <a:avLst/>
          </a:prstGeom>
          <a:noFill/>
          <a:ln w="9525">
            <a:solidFill>
              <a:srgbClr val="0000FF"/>
            </a:solidFill>
            <a:round/>
            <a:headEnd/>
            <a:tailEnd/>
          </a:ln>
          <a:effectLst/>
        </p:spPr>
      </p:cxnSp>
      <p:cxnSp>
        <p:nvCxnSpPr>
          <p:cNvPr id="71699" name="AutoShape 23"/>
          <p:cNvCxnSpPr>
            <a:cxnSpLocks noChangeShapeType="1"/>
            <a:stCxn id="71686" idx="2"/>
            <a:endCxn id="71696" idx="5"/>
          </p:cNvCxnSpPr>
          <p:nvPr/>
        </p:nvCxnSpPr>
        <p:spPr bwMode="auto">
          <a:xfrm flipH="1" flipV="1">
            <a:off x="6029325" y="5724525"/>
            <a:ext cx="600075" cy="295275"/>
          </a:xfrm>
          <a:prstGeom prst="straightConnector1">
            <a:avLst/>
          </a:prstGeom>
          <a:noFill/>
          <a:ln w="9525">
            <a:solidFill>
              <a:schemeClr val="tx1"/>
            </a:solidFill>
            <a:round/>
            <a:headEnd/>
            <a:tailEnd/>
          </a:ln>
          <a:effectLst/>
        </p:spPr>
      </p:cxnSp>
      <p:cxnSp>
        <p:nvCxnSpPr>
          <p:cNvPr id="71700" name="AutoShape 24"/>
          <p:cNvCxnSpPr>
            <a:cxnSpLocks noChangeShapeType="1"/>
            <a:stCxn id="71685" idx="1"/>
            <a:endCxn id="71697" idx="5"/>
          </p:cNvCxnSpPr>
          <p:nvPr/>
        </p:nvCxnSpPr>
        <p:spPr bwMode="auto">
          <a:xfrm flipH="1" flipV="1">
            <a:off x="5267325" y="3362325"/>
            <a:ext cx="285750" cy="361950"/>
          </a:xfrm>
          <a:prstGeom prst="straightConnector1">
            <a:avLst/>
          </a:prstGeom>
          <a:noFill/>
          <a:ln w="9525">
            <a:solidFill>
              <a:schemeClr val="tx1"/>
            </a:solidFill>
            <a:round/>
            <a:headEnd/>
            <a:tailEnd/>
          </a:ln>
          <a:effectLst/>
        </p:spPr>
      </p:cxnSp>
      <p:cxnSp>
        <p:nvCxnSpPr>
          <p:cNvPr id="71701" name="AutoShape 25"/>
          <p:cNvCxnSpPr>
            <a:cxnSpLocks noChangeShapeType="1"/>
            <a:stCxn id="71695" idx="1"/>
            <a:endCxn id="71688" idx="5"/>
          </p:cNvCxnSpPr>
          <p:nvPr/>
        </p:nvCxnSpPr>
        <p:spPr bwMode="auto">
          <a:xfrm flipH="1" flipV="1">
            <a:off x="7629525" y="4505325"/>
            <a:ext cx="438150" cy="666750"/>
          </a:xfrm>
          <a:prstGeom prst="straightConnector1">
            <a:avLst/>
          </a:prstGeom>
          <a:noFill/>
          <a:ln w="9525">
            <a:solidFill>
              <a:schemeClr val="tx1"/>
            </a:solidFill>
            <a:round/>
            <a:headEnd/>
            <a:tailEnd/>
          </a:ln>
          <a:effectLst/>
        </p:spPr>
      </p:cxnSp>
      <p:cxnSp>
        <p:nvCxnSpPr>
          <p:cNvPr id="71702" name="AutoShape 27"/>
          <p:cNvCxnSpPr>
            <a:cxnSpLocks noChangeShapeType="1"/>
            <a:stCxn id="71697" idx="7"/>
            <a:endCxn id="71682" idx="2"/>
          </p:cNvCxnSpPr>
          <p:nvPr/>
        </p:nvCxnSpPr>
        <p:spPr bwMode="auto">
          <a:xfrm flipV="1">
            <a:off x="5267325" y="2362200"/>
            <a:ext cx="1209675" cy="676275"/>
          </a:xfrm>
          <a:prstGeom prst="straightConnector1">
            <a:avLst/>
          </a:prstGeom>
          <a:noFill/>
          <a:ln w="9525">
            <a:solidFill>
              <a:schemeClr val="tx1"/>
            </a:solidFill>
            <a:round/>
            <a:headEnd/>
            <a:tailEnd/>
          </a:ln>
          <a:effectLst/>
        </p:spPr>
      </p:cxnSp>
      <p:sp>
        <p:nvSpPr>
          <p:cNvPr id="71703" name="Text Box 28"/>
          <p:cNvSpPr txBox="1">
            <a:spLocks noChangeArrowheads="1"/>
          </p:cNvSpPr>
          <p:nvPr/>
        </p:nvSpPr>
        <p:spPr bwMode="auto">
          <a:xfrm>
            <a:off x="5334000" y="32766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71704" name="Text Box 29"/>
          <p:cNvSpPr txBox="1">
            <a:spLocks noChangeArrowheads="1"/>
          </p:cNvSpPr>
          <p:nvPr/>
        </p:nvSpPr>
        <p:spPr bwMode="auto">
          <a:xfrm>
            <a:off x="7162800" y="3657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71705" name="Text Box 31"/>
          <p:cNvSpPr txBox="1">
            <a:spLocks noChangeArrowheads="1"/>
          </p:cNvSpPr>
          <p:nvPr/>
        </p:nvSpPr>
        <p:spPr bwMode="auto">
          <a:xfrm>
            <a:off x="7696200" y="25908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71706" name="Text Box 32"/>
          <p:cNvSpPr txBox="1">
            <a:spLocks noChangeArrowheads="1"/>
          </p:cNvSpPr>
          <p:nvPr/>
        </p:nvSpPr>
        <p:spPr bwMode="auto">
          <a:xfrm>
            <a:off x="8305800" y="26670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71707" name="Text Box 33"/>
          <p:cNvSpPr txBox="1">
            <a:spLocks noChangeArrowheads="1"/>
          </p:cNvSpPr>
          <p:nvPr/>
        </p:nvSpPr>
        <p:spPr bwMode="auto">
          <a:xfrm>
            <a:off x="7772400" y="45720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71708" name="Text Box 35"/>
          <p:cNvSpPr txBox="1">
            <a:spLocks noChangeArrowheads="1"/>
          </p:cNvSpPr>
          <p:nvPr/>
        </p:nvSpPr>
        <p:spPr bwMode="auto">
          <a:xfrm>
            <a:off x="7620000" y="57150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3</a:t>
            </a:r>
          </a:p>
        </p:txBody>
      </p:sp>
      <p:sp>
        <p:nvSpPr>
          <p:cNvPr id="71709" name="Text Box 36"/>
          <p:cNvSpPr txBox="1">
            <a:spLocks noChangeArrowheads="1"/>
          </p:cNvSpPr>
          <p:nvPr/>
        </p:nvSpPr>
        <p:spPr bwMode="auto">
          <a:xfrm>
            <a:off x="7239000" y="49530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4</a:t>
            </a:r>
          </a:p>
        </p:txBody>
      </p:sp>
      <p:sp>
        <p:nvSpPr>
          <p:cNvPr id="71710" name="Text Box 37"/>
          <p:cNvSpPr txBox="1">
            <a:spLocks noChangeArrowheads="1"/>
          </p:cNvSpPr>
          <p:nvPr/>
        </p:nvSpPr>
        <p:spPr bwMode="auto">
          <a:xfrm>
            <a:off x="6172200" y="57912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71711" name="Text Box 38"/>
          <p:cNvSpPr txBox="1">
            <a:spLocks noChangeArrowheads="1"/>
          </p:cNvSpPr>
          <p:nvPr/>
        </p:nvSpPr>
        <p:spPr bwMode="auto">
          <a:xfrm>
            <a:off x="5486400" y="45720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71712" name="Text Box 39"/>
          <p:cNvSpPr txBox="1">
            <a:spLocks noChangeArrowheads="1"/>
          </p:cNvSpPr>
          <p:nvPr/>
        </p:nvSpPr>
        <p:spPr bwMode="auto">
          <a:xfrm>
            <a:off x="6172200" y="45720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6</a:t>
            </a:r>
          </a:p>
        </p:txBody>
      </p:sp>
      <p:sp>
        <p:nvSpPr>
          <p:cNvPr id="71713" name="Text Box 40"/>
          <p:cNvSpPr txBox="1">
            <a:spLocks noChangeArrowheads="1"/>
          </p:cNvSpPr>
          <p:nvPr/>
        </p:nvSpPr>
        <p:spPr bwMode="auto">
          <a:xfrm>
            <a:off x="5638800" y="2438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71714" name="Text Box 42"/>
          <p:cNvSpPr txBox="1">
            <a:spLocks noChangeArrowheads="1"/>
          </p:cNvSpPr>
          <p:nvPr/>
        </p:nvSpPr>
        <p:spPr bwMode="auto">
          <a:xfrm>
            <a:off x="6781800" y="3962400"/>
            <a:ext cx="361950" cy="304800"/>
          </a:xfrm>
          <a:prstGeom prst="rect">
            <a:avLst/>
          </a:prstGeom>
          <a:noFill/>
          <a:ln w="9525">
            <a:noFill/>
            <a:miter lim="800000"/>
            <a:headEnd/>
            <a:tailEnd/>
          </a:ln>
          <a:effectLst/>
        </p:spPr>
        <p:txBody>
          <a:bodyPr wrap="none">
            <a:spAutoFit/>
          </a:bodyPr>
          <a:lstStyle/>
          <a:p>
            <a:r>
              <a:rPr lang="en-US" altLang="el-GR" sz="1400">
                <a:solidFill>
                  <a:srgbClr val="0000FF"/>
                </a:solidFill>
              </a:rPr>
              <a:t>10</a:t>
            </a:r>
          </a:p>
        </p:txBody>
      </p:sp>
      <p:sp>
        <p:nvSpPr>
          <p:cNvPr id="71715" name="Text Box 43"/>
          <p:cNvSpPr txBox="1">
            <a:spLocks noChangeArrowheads="1"/>
          </p:cNvSpPr>
          <p:nvPr/>
        </p:nvSpPr>
        <p:spPr bwMode="auto">
          <a:xfrm>
            <a:off x="4953000" y="30480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71716" name="Text Box 44"/>
          <p:cNvSpPr txBox="1">
            <a:spLocks noChangeArrowheads="1"/>
          </p:cNvSpPr>
          <p:nvPr/>
        </p:nvSpPr>
        <p:spPr bwMode="auto">
          <a:xfrm>
            <a:off x="6553200" y="22098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71717" name="Text Box 45"/>
          <p:cNvSpPr txBox="1">
            <a:spLocks noChangeArrowheads="1"/>
          </p:cNvSpPr>
          <p:nvPr/>
        </p:nvSpPr>
        <p:spPr bwMode="auto">
          <a:xfrm>
            <a:off x="8153400" y="22098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71718" name="Text Box 46"/>
          <p:cNvSpPr txBox="1">
            <a:spLocks noChangeArrowheads="1"/>
          </p:cNvSpPr>
          <p:nvPr/>
        </p:nvSpPr>
        <p:spPr bwMode="auto">
          <a:xfrm>
            <a:off x="5562600" y="37338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71719" name="Text Box 47"/>
          <p:cNvSpPr txBox="1">
            <a:spLocks noChangeArrowheads="1"/>
          </p:cNvSpPr>
          <p:nvPr/>
        </p:nvSpPr>
        <p:spPr bwMode="auto">
          <a:xfrm>
            <a:off x="7315200" y="31242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71720" name="Text Box 48"/>
          <p:cNvSpPr txBox="1">
            <a:spLocks noChangeArrowheads="1"/>
          </p:cNvSpPr>
          <p:nvPr/>
        </p:nvSpPr>
        <p:spPr bwMode="auto">
          <a:xfrm>
            <a:off x="8077200" y="3200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71721" name="Text Box 49"/>
          <p:cNvSpPr txBox="1">
            <a:spLocks noChangeArrowheads="1"/>
          </p:cNvSpPr>
          <p:nvPr/>
        </p:nvSpPr>
        <p:spPr bwMode="auto">
          <a:xfrm>
            <a:off x="7315200" y="41910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71722" name="Text Box 50"/>
          <p:cNvSpPr txBox="1">
            <a:spLocks noChangeArrowheads="1"/>
          </p:cNvSpPr>
          <p:nvPr/>
        </p:nvSpPr>
        <p:spPr bwMode="auto">
          <a:xfrm>
            <a:off x="5715000" y="54102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71723" name="Text Box 51"/>
          <p:cNvSpPr txBox="1">
            <a:spLocks noChangeArrowheads="1"/>
          </p:cNvSpPr>
          <p:nvPr/>
        </p:nvSpPr>
        <p:spPr bwMode="auto">
          <a:xfrm>
            <a:off x="8077200" y="51816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71724" name="Text Box 52"/>
          <p:cNvSpPr txBox="1">
            <a:spLocks noChangeArrowheads="1"/>
          </p:cNvSpPr>
          <p:nvPr/>
        </p:nvSpPr>
        <p:spPr bwMode="auto">
          <a:xfrm>
            <a:off x="6705600" y="58674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71725" name="AutoShape 53"/>
          <p:cNvCxnSpPr>
            <a:cxnSpLocks noChangeShapeType="1"/>
            <a:stCxn id="71685" idx="4"/>
            <a:endCxn id="71696" idx="0"/>
          </p:cNvCxnSpPr>
          <p:nvPr/>
        </p:nvCxnSpPr>
        <p:spPr bwMode="auto">
          <a:xfrm>
            <a:off x="5715000" y="4114800"/>
            <a:ext cx="152400" cy="1219200"/>
          </a:xfrm>
          <a:prstGeom prst="straightConnector1">
            <a:avLst/>
          </a:prstGeom>
          <a:noFill/>
          <a:ln w="9525">
            <a:solidFill>
              <a:srgbClr val="0000FF"/>
            </a:solidFill>
            <a:round/>
            <a:headEnd/>
            <a:tailEnd/>
          </a:ln>
          <a:effectLst/>
        </p:spPr>
      </p:cxnSp>
      <p:sp>
        <p:nvSpPr>
          <p:cNvPr id="71726" name="Oval 54"/>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71727" name="Oval 55"/>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71728" name="AutoShape 56"/>
          <p:cNvCxnSpPr>
            <a:cxnSpLocks noChangeShapeType="1"/>
            <a:stCxn id="71726" idx="6"/>
            <a:endCxn id="71727"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71729" name="Text Box 57"/>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71730" name="Oval 58"/>
          <p:cNvSpPr>
            <a:spLocks noChangeArrowheads="1"/>
          </p:cNvSpPr>
          <p:nvPr/>
        </p:nvSpPr>
        <p:spPr bwMode="auto">
          <a:xfrm>
            <a:off x="2514600" y="2971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71731" name="Oval 59"/>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71732" name="Oval 60"/>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71733" name="Oval 61"/>
          <p:cNvSpPr>
            <a:spLocks noChangeArrowheads="1"/>
          </p:cNvSpPr>
          <p:nvPr/>
        </p:nvSpPr>
        <p:spPr bwMode="auto">
          <a:xfrm>
            <a:off x="3276600" y="3048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71734" name="Oval 62"/>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71735" name="AutoShape 63"/>
          <p:cNvCxnSpPr>
            <a:cxnSpLocks noChangeShapeType="1"/>
            <a:stCxn id="71726" idx="3"/>
            <a:endCxn id="71731"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71736" name="AutoShape 64"/>
          <p:cNvCxnSpPr>
            <a:cxnSpLocks noChangeShapeType="1"/>
            <a:stCxn id="71731" idx="5"/>
            <a:endCxn id="71732" idx="1"/>
          </p:cNvCxnSpPr>
          <p:nvPr/>
        </p:nvCxnSpPr>
        <p:spPr bwMode="auto">
          <a:xfrm>
            <a:off x="1152525" y="3971925"/>
            <a:ext cx="819150" cy="1809750"/>
          </a:xfrm>
          <a:prstGeom prst="straightConnector1">
            <a:avLst/>
          </a:prstGeom>
          <a:noFill/>
          <a:ln w="9525">
            <a:solidFill>
              <a:srgbClr val="0000FF"/>
            </a:solidFill>
            <a:round/>
            <a:headEnd/>
            <a:tailEnd/>
          </a:ln>
          <a:effectLst/>
        </p:spPr>
      </p:cxnSp>
      <p:cxnSp>
        <p:nvCxnSpPr>
          <p:cNvPr id="71737" name="AutoShape 65"/>
          <p:cNvCxnSpPr>
            <a:cxnSpLocks noChangeShapeType="1"/>
            <a:stCxn id="71732" idx="7"/>
            <a:endCxn id="71734" idx="4"/>
          </p:cNvCxnSpPr>
          <p:nvPr/>
        </p:nvCxnSpPr>
        <p:spPr bwMode="auto">
          <a:xfrm flipV="1">
            <a:off x="2295525" y="4495800"/>
            <a:ext cx="447675" cy="1285875"/>
          </a:xfrm>
          <a:prstGeom prst="straightConnector1">
            <a:avLst/>
          </a:prstGeom>
          <a:noFill/>
          <a:ln w="9525">
            <a:solidFill>
              <a:srgbClr val="0000FF"/>
            </a:solidFill>
            <a:round/>
            <a:headEnd/>
            <a:tailEnd/>
          </a:ln>
          <a:effectLst/>
        </p:spPr>
      </p:cxnSp>
      <p:cxnSp>
        <p:nvCxnSpPr>
          <p:cNvPr id="71738" name="AutoShape 66"/>
          <p:cNvCxnSpPr>
            <a:cxnSpLocks noChangeShapeType="1"/>
            <a:stCxn id="71733" idx="3"/>
            <a:endCxn id="71734"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71739" name="AutoShape 67"/>
          <p:cNvCxnSpPr>
            <a:cxnSpLocks noChangeShapeType="1"/>
            <a:stCxn id="71730" idx="4"/>
            <a:endCxn id="71734"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71740" name="AutoShape 68"/>
          <p:cNvCxnSpPr>
            <a:cxnSpLocks noChangeShapeType="1"/>
            <a:stCxn id="71726" idx="4"/>
            <a:endCxn id="71732" idx="0"/>
          </p:cNvCxnSpPr>
          <p:nvPr/>
        </p:nvCxnSpPr>
        <p:spPr bwMode="auto">
          <a:xfrm>
            <a:off x="1981200" y="2514600"/>
            <a:ext cx="152400" cy="3200400"/>
          </a:xfrm>
          <a:prstGeom prst="straightConnector1">
            <a:avLst/>
          </a:prstGeom>
          <a:noFill/>
          <a:ln w="9525">
            <a:solidFill>
              <a:srgbClr val="0000FF"/>
            </a:solidFill>
            <a:round/>
            <a:headEnd/>
            <a:tailEnd/>
          </a:ln>
          <a:effectLst/>
        </p:spPr>
      </p:cxnSp>
      <p:cxnSp>
        <p:nvCxnSpPr>
          <p:cNvPr id="71741" name="AutoShape 69"/>
          <p:cNvCxnSpPr>
            <a:cxnSpLocks noChangeShapeType="1"/>
            <a:stCxn id="71727" idx="3"/>
            <a:endCxn id="71730"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71742" name="AutoShape 70"/>
          <p:cNvCxnSpPr>
            <a:cxnSpLocks noChangeShapeType="1"/>
            <a:stCxn id="71727" idx="4"/>
            <a:endCxn id="71733"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71743" name="Rectangle 71"/>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71744" name="Oval 72"/>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71745" name="Oval 73"/>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71746" name="Oval 74"/>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71747" name="AutoShape 75"/>
          <p:cNvCxnSpPr>
            <a:cxnSpLocks noChangeShapeType="1"/>
            <a:stCxn id="71732" idx="6"/>
            <a:endCxn id="71744" idx="3"/>
          </p:cNvCxnSpPr>
          <p:nvPr/>
        </p:nvCxnSpPr>
        <p:spPr bwMode="auto">
          <a:xfrm flipV="1">
            <a:off x="2362200" y="5419725"/>
            <a:ext cx="981075" cy="523875"/>
          </a:xfrm>
          <a:prstGeom prst="straightConnector1">
            <a:avLst/>
          </a:prstGeom>
          <a:noFill/>
          <a:ln w="9525">
            <a:solidFill>
              <a:srgbClr val="0000FF"/>
            </a:solidFill>
            <a:round/>
            <a:headEnd/>
            <a:tailEnd/>
          </a:ln>
          <a:effectLst/>
        </p:spPr>
      </p:cxnSp>
      <p:cxnSp>
        <p:nvCxnSpPr>
          <p:cNvPr id="71748" name="AutoShape 76"/>
          <p:cNvCxnSpPr>
            <a:cxnSpLocks noChangeShapeType="1"/>
            <a:stCxn id="71732" idx="2"/>
            <a:endCxn id="71745"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71749" name="AutoShape 77"/>
          <p:cNvCxnSpPr>
            <a:cxnSpLocks noChangeShapeType="1"/>
            <a:stCxn id="71731" idx="1"/>
            <a:endCxn id="71746"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71750" name="AutoShape 78"/>
          <p:cNvCxnSpPr>
            <a:cxnSpLocks noChangeShapeType="1"/>
            <a:stCxn id="71744" idx="1"/>
            <a:endCxn id="71734"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71751" name="AutoShape 79"/>
          <p:cNvCxnSpPr>
            <a:cxnSpLocks noChangeShapeType="1"/>
            <a:stCxn id="71733" idx="4"/>
            <a:endCxn id="71744"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71752" name="AutoShape 80"/>
          <p:cNvCxnSpPr>
            <a:cxnSpLocks noChangeShapeType="1"/>
            <a:stCxn id="71746" idx="7"/>
            <a:endCxn id="71726" idx="2"/>
          </p:cNvCxnSpPr>
          <p:nvPr/>
        </p:nvCxnSpPr>
        <p:spPr bwMode="auto">
          <a:xfrm flipV="1">
            <a:off x="542925" y="2286000"/>
            <a:ext cx="1209675" cy="676275"/>
          </a:xfrm>
          <a:prstGeom prst="straightConnector1">
            <a:avLst/>
          </a:prstGeom>
          <a:noFill/>
          <a:ln w="9525">
            <a:solidFill>
              <a:schemeClr val="tx1"/>
            </a:solidFill>
            <a:round/>
            <a:headEnd/>
            <a:tailEnd/>
          </a:ln>
          <a:effectLst/>
        </p:spPr>
      </p:cxnSp>
      <p:sp>
        <p:nvSpPr>
          <p:cNvPr id="71753" name="Text Box 81"/>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71754" name="Text Box 82"/>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71755" name="Text Box 83"/>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71756" name="Text Box 84"/>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71757" name="Text Box 85"/>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71758" name="Text Box 86"/>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71759" name="Text Box 87"/>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71760" name="Text Box 8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3</a:t>
            </a:r>
          </a:p>
        </p:txBody>
      </p:sp>
      <p:sp>
        <p:nvSpPr>
          <p:cNvPr id="71761" name="Text Box 89"/>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4</a:t>
            </a:r>
          </a:p>
        </p:txBody>
      </p:sp>
      <p:sp>
        <p:nvSpPr>
          <p:cNvPr id="71762" name="Text Box 90"/>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71763" name="Text Box 91"/>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71764" name="Text Box 92"/>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6</a:t>
            </a:r>
          </a:p>
        </p:txBody>
      </p:sp>
      <p:sp>
        <p:nvSpPr>
          <p:cNvPr id="71765" name="Text Box 93"/>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71766" name="Text Box 94"/>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71767" name="Text Box 95"/>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solidFill>
                  <a:srgbClr val="0000FF"/>
                </a:solidFill>
              </a:rPr>
              <a:t>10</a:t>
            </a:r>
          </a:p>
        </p:txBody>
      </p:sp>
      <p:sp>
        <p:nvSpPr>
          <p:cNvPr id="71768" name="Text Box 96"/>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71769" name="Text Box 97"/>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71770" name="Text Box 98"/>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71771" name="Text Box 99"/>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71772" name="Text Box 100"/>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71773" name="Text Box 101"/>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71774" name="Text Box 102"/>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71775" name="Text Box 103"/>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71776" name="Text Box 104"/>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71777" name="Text Box 105"/>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71778" name="AutoShape 106"/>
          <p:cNvCxnSpPr>
            <a:cxnSpLocks noChangeShapeType="1"/>
            <a:stCxn id="71731" idx="4"/>
            <a:endCxn id="71745" idx="0"/>
          </p:cNvCxnSpPr>
          <p:nvPr/>
        </p:nvCxnSpPr>
        <p:spPr bwMode="auto">
          <a:xfrm>
            <a:off x="990600" y="4038600"/>
            <a:ext cx="152400" cy="1219200"/>
          </a:xfrm>
          <a:prstGeom prst="straightConnector1">
            <a:avLst/>
          </a:prstGeom>
          <a:noFill/>
          <a:ln w="9525">
            <a:solidFill>
              <a:srgbClr val="0000FF"/>
            </a:solidFill>
            <a:round/>
            <a:headEnd/>
            <a:tailEnd/>
          </a:ln>
          <a:effectLst/>
        </p:spPr>
      </p:cxnSp>
      <p:sp>
        <p:nvSpPr>
          <p:cNvPr id="71779" name="Text Box 107"/>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Round 2</a:t>
            </a:r>
          </a:p>
        </p:txBody>
      </p:sp>
      <p:sp>
        <p:nvSpPr>
          <p:cNvPr id="71780" name="Text Box 108"/>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Tree H-J</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Oval 2"/>
          <p:cNvSpPr>
            <a:spLocks noChangeAspect="1" noChangeArrowheads="1"/>
          </p:cNvSpPr>
          <p:nvPr/>
        </p:nvSpPr>
        <p:spPr bwMode="auto">
          <a:xfrm>
            <a:off x="6477000" y="21336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72707" name="Oval 3"/>
          <p:cNvSpPr>
            <a:spLocks noChangeArrowheads="1"/>
          </p:cNvSpPr>
          <p:nvPr/>
        </p:nvSpPr>
        <p:spPr bwMode="auto">
          <a:xfrm>
            <a:off x="8077200" y="2133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72708" name="Oval 4"/>
          <p:cNvSpPr>
            <a:spLocks noChangeArrowheads="1"/>
          </p:cNvSpPr>
          <p:nvPr/>
        </p:nvSpPr>
        <p:spPr bwMode="auto">
          <a:xfrm>
            <a:off x="72390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72709" name="Oval 5"/>
          <p:cNvSpPr>
            <a:spLocks noChangeArrowheads="1"/>
          </p:cNvSpPr>
          <p:nvPr/>
        </p:nvSpPr>
        <p:spPr bwMode="auto">
          <a:xfrm>
            <a:off x="5486400" y="36576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72710" name="Oval 6"/>
          <p:cNvSpPr>
            <a:spLocks noChangeArrowheads="1"/>
          </p:cNvSpPr>
          <p:nvPr/>
        </p:nvSpPr>
        <p:spPr bwMode="auto">
          <a:xfrm>
            <a:off x="66294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72711" name="Oval 7"/>
          <p:cNvSpPr>
            <a:spLocks noChangeArrowheads="1"/>
          </p:cNvSpPr>
          <p:nvPr/>
        </p:nvSpPr>
        <p:spPr bwMode="auto">
          <a:xfrm>
            <a:off x="8001000" y="3124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72712" name="Oval 8"/>
          <p:cNvSpPr>
            <a:spLocks noChangeArrowheads="1"/>
          </p:cNvSpPr>
          <p:nvPr/>
        </p:nvSpPr>
        <p:spPr bwMode="auto">
          <a:xfrm>
            <a:off x="7239000" y="4114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72713" name="AutoShape 9"/>
          <p:cNvCxnSpPr>
            <a:cxnSpLocks noChangeShapeType="1"/>
            <a:stCxn id="72709" idx="5"/>
            <a:endCxn id="72710" idx="1"/>
          </p:cNvCxnSpPr>
          <p:nvPr/>
        </p:nvCxnSpPr>
        <p:spPr bwMode="auto">
          <a:xfrm>
            <a:off x="5876925" y="4048125"/>
            <a:ext cx="819150" cy="1809750"/>
          </a:xfrm>
          <a:prstGeom prst="straightConnector1">
            <a:avLst/>
          </a:prstGeom>
          <a:noFill/>
          <a:ln w="9525">
            <a:solidFill>
              <a:srgbClr val="FFFF00"/>
            </a:solidFill>
            <a:round/>
            <a:headEnd/>
            <a:tailEnd/>
          </a:ln>
          <a:effectLst/>
        </p:spPr>
      </p:cxnSp>
      <p:cxnSp>
        <p:nvCxnSpPr>
          <p:cNvPr id="72714" name="AutoShape 10"/>
          <p:cNvCxnSpPr>
            <a:cxnSpLocks noChangeShapeType="1"/>
            <a:stCxn id="72710" idx="7"/>
            <a:endCxn id="72712" idx="4"/>
          </p:cNvCxnSpPr>
          <p:nvPr/>
        </p:nvCxnSpPr>
        <p:spPr bwMode="auto">
          <a:xfrm flipV="1">
            <a:off x="7019925" y="4572000"/>
            <a:ext cx="447675" cy="1285875"/>
          </a:xfrm>
          <a:prstGeom prst="straightConnector1">
            <a:avLst/>
          </a:prstGeom>
          <a:noFill/>
          <a:ln w="9525">
            <a:solidFill>
              <a:srgbClr val="FFFF00"/>
            </a:solidFill>
            <a:round/>
            <a:headEnd/>
            <a:tailEnd/>
          </a:ln>
          <a:effectLst/>
        </p:spPr>
      </p:cxnSp>
      <p:cxnSp>
        <p:nvCxnSpPr>
          <p:cNvPr id="72715" name="AutoShape 11"/>
          <p:cNvCxnSpPr>
            <a:cxnSpLocks noChangeShapeType="1"/>
            <a:stCxn id="72708" idx="4"/>
            <a:endCxn id="72712" idx="0"/>
          </p:cNvCxnSpPr>
          <p:nvPr/>
        </p:nvCxnSpPr>
        <p:spPr bwMode="auto">
          <a:xfrm>
            <a:off x="7467600" y="3505200"/>
            <a:ext cx="0" cy="609600"/>
          </a:xfrm>
          <a:prstGeom prst="straightConnector1">
            <a:avLst/>
          </a:prstGeom>
          <a:noFill/>
          <a:ln w="9525">
            <a:solidFill>
              <a:schemeClr val="tx1"/>
            </a:solidFill>
            <a:round/>
            <a:headEnd/>
            <a:tailEnd/>
          </a:ln>
          <a:effectLst/>
        </p:spPr>
      </p:cxnSp>
      <p:cxnSp>
        <p:nvCxnSpPr>
          <p:cNvPr id="72716" name="AutoShape 12"/>
          <p:cNvCxnSpPr>
            <a:cxnSpLocks noChangeShapeType="1"/>
            <a:stCxn id="72706" idx="4"/>
            <a:endCxn id="72710" idx="0"/>
          </p:cNvCxnSpPr>
          <p:nvPr/>
        </p:nvCxnSpPr>
        <p:spPr bwMode="auto">
          <a:xfrm>
            <a:off x="6705600" y="2590800"/>
            <a:ext cx="152400" cy="3200400"/>
          </a:xfrm>
          <a:prstGeom prst="straightConnector1">
            <a:avLst/>
          </a:prstGeom>
          <a:noFill/>
          <a:ln w="9525">
            <a:solidFill>
              <a:srgbClr val="FFFF00"/>
            </a:solidFill>
            <a:round/>
            <a:headEnd/>
            <a:tailEnd/>
          </a:ln>
          <a:effectLst/>
        </p:spPr>
      </p:cxnSp>
      <p:cxnSp>
        <p:nvCxnSpPr>
          <p:cNvPr id="72717" name="AutoShape 13"/>
          <p:cNvCxnSpPr>
            <a:cxnSpLocks noChangeShapeType="1"/>
            <a:stCxn id="72707" idx="3"/>
            <a:endCxn id="72708" idx="7"/>
          </p:cNvCxnSpPr>
          <p:nvPr/>
        </p:nvCxnSpPr>
        <p:spPr bwMode="auto">
          <a:xfrm flipH="1">
            <a:off x="7629525" y="2524125"/>
            <a:ext cx="514350" cy="590550"/>
          </a:xfrm>
          <a:prstGeom prst="straightConnector1">
            <a:avLst/>
          </a:prstGeom>
          <a:noFill/>
          <a:ln w="9525">
            <a:solidFill>
              <a:schemeClr val="tx1"/>
            </a:solidFill>
            <a:round/>
            <a:headEnd/>
            <a:tailEnd/>
          </a:ln>
          <a:effectLst/>
        </p:spPr>
      </p:cxnSp>
      <p:cxnSp>
        <p:nvCxnSpPr>
          <p:cNvPr id="72718" name="AutoShape 14"/>
          <p:cNvCxnSpPr>
            <a:cxnSpLocks noChangeShapeType="1"/>
            <a:stCxn id="72707" idx="4"/>
            <a:endCxn id="72711" idx="0"/>
          </p:cNvCxnSpPr>
          <p:nvPr/>
        </p:nvCxnSpPr>
        <p:spPr bwMode="auto">
          <a:xfrm flipH="1">
            <a:off x="8229600" y="2590800"/>
            <a:ext cx="76200" cy="533400"/>
          </a:xfrm>
          <a:prstGeom prst="straightConnector1">
            <a:avLst/>
          </a:prstGeom>
          <a:noFill/>
          <a:ln w="9525">
            <a:solidFill>
              <a:schemeClr val="tx1"/>
            </a:solidFill>
            <a:round/>
            <a:headEnd/>
            <a:tailEnd/>
          </a:ln>
          <a:effectLst/>
        </p:spPr>
      </p:cxnSp>
      <p:sp>
        <p:nvSpPr>
          <p:cNvPr id="72719" name="Oval 15"/>
          <p:cNvSpPr>
            <a:spLocks noChangeArrowheads="1"/>
          </p:cNvSpPr>
          <p:nvPr/>
        </p:nvSpPr>
        <p:spPr bwMode="auto">
          <a:xfrm>
            <a:off x="8001000" y="510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72720" name="Oval 16"/>
          <p:cNvSpPr>
            <a:spLocks noChangeArrowheads="1"/>
          </p:cNvSpPr>
          <p:nvPr/>
        </p:nvSpPr>
        <p:spPr bwMode="auto">
          <a:xfrm>
            <a:off x="5638800" y="5334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72721" name="Oval 17"/>
          <p:cNvSpPr>
            <a:spLocks noChangeArrowheads="1"/>
          </p:cNvSpPr>
          <p:nvPr/>
        </p:nvSpPr>
        <p:spPr bwMode="auto">
          <a:xfrm>
            <a:off x="4876800" y="29718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72722" name="AutoShape 18"/>
          <p:cNvCxnSpPr>
            <a:cxnSpLocks noChangeShapeType="1"/>
            <a:stCxn id="72710" idx="6"/>
            <a:endCxn id="72719" idx="3"/>
          </p:cNvCxnSpPr>
          <p:nvPr/>
        </p:nvCxnSpPr>
        <p:spPr bwMode="auto">
          <a:xfrm flipV="1">
            <a:off x="7086600" y="5495925"/>
            <a:ext cx="981075" cy="523875"/>
          </a:xfrm>
          <a:prstGeom prst="straightConnector1">
            <a:avLst/>
          </a:prstGeom>
          <a:noFill/>
          <a:ln w="9525">
            <a:solidFill>
              <a:schemeClr val="tx1"/>
            </a:solidFill>
            <a:round/>
            <a:headEnd/>
            <a:tailEnd/>
          </a:ln>
          <a:effectLst/>
        </p:spPr>
      </p:cxnSp>
      <p:cxnSp>
        <p:nvCxnSpPr>
          <p:cNvPr id="72723" name="AutoShape 19"/>
          <p:cNvCxnSpPr>
            <a:cxnSpLocks noChangeShapeType="1"/>
            <a:stCxn id="72710" idx="2"/>
            <a:endCxn id="72720" idx="5"/>
          </p:cNvCxnSpPr>
          <p:nvPr/>
        </p:nvCxnSpPr>
        <p:spPr bwMode="auto">
          <a:xfrm flipH="1" flipV="1">
            <a:off x="6029325" y="5724525"/>
            <a:ext cx="600075" cy="295275"/>
          </a:xfrm>
          <a:prstGeom prst="straightConnector1">
            <a:avLst/>
          </a:prstGeom>
          <a:noFill/>
          <a:ln w="9525">
            <a:solidFill>
              <a:schemeClr val="tx1"/>
            </a:solidFill>
            <a:round/>
            <a:headEnd/>
            <a:tailEnd/>
          </a:ln>
          <a:effectLst/>
        </p:spPr>
      </p:cxnSp>
      <p:cxnSp>
        <p:nvCxnSpPr>
          <p:cNvPr id="72724" name="AutoShape 20"/>
          <p:cNvCxnSpPr>
            <a:cxnSpLocks noChangeShapeType="1"/>
            <a:stCxn id="72709" idx="1"/>
            <a:endCxn id="72721" idx="5"/>
          </p:cNvCxnSpPr>
          <p:nvPr/>
        </p:nvCxnSpPr>
        <p:spPr bwMode="auto">
          <a:xfrm flipH="1" flipV="1">
            <a:off x="5267325" y="3362325"/>
            <a:ext cx="285750" cy="361950"/>
          </a:xfrm>
          <a:prstGeom prst="straightConnector1">
            <a:avLst/>
          </a:prstGeom>
          <a:noFill/>
          <a:ln w="9525">
            <a:solidFill>
              <a:schemeClr val="tx1"/>
            </a:solidFill>
            <a:round/>
            <a:headEnd/>
            <a:tailEnd/>
          </a:ln>
          <a:effectLst/>
        </p:spPr>
      </p:cxnSp>
      <p:cxnSp>
        <p:nvCxnSpPr>
          <p:cNvPr id="72725" name="AutoShape 21"/>
          <p:cNvCxnSpPr>
            <a:cxnSpLocks noChangeShapeType="1"/>
            <a:stCxn id="72719" idx="1"/>
            <a:endCxn id="72712" idx="5"/>
          </p:cNvCxnSpPr>
          <p:nvPr/>
        </p:nvCxnSpPr>
        <p:spPr bwMode="auto">
          <a:xfrm flipH="1" flipV="1">
            <a:off x="7629525" y="4505325"/>
            <a:ext cx="438150" cy="666750"/>
          </a:xfrm>
          <a:prstGeom prst="straightConnector1">
            <a:avLst/>
          </a:prstGeom>
          <a:noFill/>
          <a:ln w="9525">
            <a:solidFill>
              <a:schemeClr val="tx1"/>
            </a:solidFill>
            <a:round/>
            <a:headEnd/>
            <a:tailEnd/>
          </a:ln>
          <a:effectLst/>
        </p:spPr>
      </p:cxnSp>
      <p:cxnSp>
        <p:nvCxnSpPr>
          <p:cNvPr id="72726" name="AutoShape 22"/>
          <p:cNvCxnSpPr>
            <a:cxnSpLocks noChangeShapeType="1"/>
            <a:stCxn id="72721" idx="7"/>
            <a:endCxn id="72706" idx="2"/>
          </p:cNvCxnSpPr>
          <p:nvPr/>
        </p:nvCxnSpPr>
        <p:spPr bwMode="auto">
          <a:xfrm flipV="1">
            <a:off x="5267325" y="2362200"/>
            <a:ext cx="1209675" cy="676275"/>
          </a:xfrm>
          <a:prstGeom prst="straightConnector1">
            <a:avLst/>
          </a:prstGeom>
          <a:noFill/>
          <a:ln w="9525">
            <a:solidFill>
              <a:schemeClr val="tx1"/>
            </a:solidFill>
            <a:round/>
            <a:headEnd/>
            <a:tailEnd/>
          </a:ln>
          <a:effectLst/>
        </p:spPr>
      </p:cxnSp>
      <p:sp>
        <p:nvSpPr>
          <p:cNvPr id="72727" name="Text Box 23"/>
          <p:cNvSpPr txBox="1">
            <a:spLocks noChangeArrowheads="1"/>
          </p:cNvSpPr>
          <p:nvPr/>
        </p:nvSpPr>
        <p:spPr bwMode="auto">
          <a:xfrm>
            <a:off x="5334000" y="32766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72728" name="Text Box 24"/>
          <p:cNvSpPr txBox="1">
            <a:spLocks noChangeArrowheads="1"/>
          </p:cNvSpPr>
          <p:nvPr/>
        </p:nvSpPr>
        <p:spPr bwMode="auto">
          <a:xfrm>
            <a:off x="7162800" y="3657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72729" name="Text Box 25"/>
          <p:cNvSpPr txBox="1">
            <a:spLocks noChangeArrowheads="1"/>
          </p:cNvSpPr>
          <p:nvPr/>
        </p:nvSpPr>
        <p:spPr bwMode="auto">
          <a:xfrm>
            <a:off x="7696200" y="25908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72730" name="Text Box 26"/>
          <p:cNvSpPr txBox="1">
            <a:spLocks noChangeArrowheads="1"/>
          </p:cNvSpPr>
          <p:nvPr/>
        </p:nvSpPr>
        <p:spPr bwMode="auto">
          <a:xfrm>
            <a:off x="8305800" y="26670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72731" name="Text Box 27"/>
          <p:cNvSpPr txBox="1">
            <a:spLocks noChangeArrowheads="1"/>
          </p:cNvSpPr>
          <p:nvPr/>
        </p:nvSpPr>
        <p:spPr bwMode="auto">
          <a:xfrm>
            <a:off x="7772400" y="45720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72732" name="Text Box 28"/>
          <p:cNvSpPr txBox="1">
            <a:spLocks noChangeArrowheads="1"/>
          </p:cNvSpPr>
          <p:nvPr/>
        </p:nvSpPr>
        <p:spPr bwMode="auto">
          <a:xfrm>
            <a:off x="7620000" y="57150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72733" name="Text Box 29"/>
          <p:cNvSpPr txBox="1">
            <a:spLocks noChangeArrowheads="1"/>
          </p:cNvSpPr>
          <p:nvPr/>
        </p:nvSpPr>
        <p:spPr bwMode="auto">
          <a:xfrm>
            <a:off x="7239000" y="49530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72734" name="Text Box 30"/>
          <p:cNvSpPr txBox="1">
            <a:spLocks noChangeArrowheads="1"/>
          </p:cNvSpPr>
          <p:nvPr/>
        </p:nvSpPr>
        <p:spPr bwMode="auto">
          <a:xfrm>
            <a:off x="6172200" y="57912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72735" name="Text Box 31"/>
          <p:cNvSpPr txBox="1">
            <a:spLocks noChangeArrowheads="1"/>
          </p:cNvSpPr>
          <p:nvPr/>
        </p:nvSpPr>
        <p:spPr bwMode="auto">
          <a:xfrm>
            <a:off x="5486400" y="45720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72736" name="Text Box 32"/>
          <p:cNvSpPr txBox="1">
            <a:spLocks noChangeArrowheads="1"/>
          </p:cNvSpPr>
          <p:nvPr/>
        </p:nvSpPr>
        <p:spPr bwMode="auto">
          <a:xfrm>
            <a:off x="6172200" y="45720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72737" name="Text Box 33"/>
          <p:cNvSpPr txBox="1">
            <a:spLocks noChangeArrowheads="1"/>
          </p:cNvSpPr>
          <p:nvPr/>
        </p:nvSpPr>
        <p:spPr bwMode="auto">
          <a:xfrm>
            <a:off x="5638800" y="2438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72738" name="Text Box 34"/>
          <p:cNvSpPr txBox="1">
            <a:spLocks noChangeArrowheads="1"/>
          </p:cNvSpPr>
          <p:nvPr/>
        </p:nvSpPr>
        <p:spPr bwMode="auto">
          <a:xfrm>
            <a:off x="6781800" y="39624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72739" name="Text Box 35"/>
          <p:cNvSpPr txBox="1">
            <a:spLocks noChangeArrowheads="1"/>
          </p:cNvSpPr>
          <p:nvPr/>
        </p:nvSpPr>
        <p:spPr bwMode="auto">
          <a:xfrm>
            <a:off x="4953000" y="30480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72740" name="Text Box 36"/>
          <p:cNvSpPr txBox="1">
            <a:spLocks noChangeArrowheads="1"/>
          </p:cNvSpPr>
          <p:nvPr/>
        </p:nvSpPr>
        <p:spPr bwMode="auto">
          <a:xfrm>
            <a:off x="6553200" y="22098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72741" name="Text Box 37"/>
          <p:cNvSpPr txBox="1">
            <a:spLocks noChangeArrowheads="1"/>
          </p:cNvSpPr>
          <p:nvPr/>
        </p:nvSpPr>
        <p:spPr bwMode="auto">
          <a:xfrm>
            <a:off x="8153400" y="22098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72742" name="Text Box 38"/>
          <p:cNvSpPr txBox="1">
            <a:spLocks noChangeArrowheads="1"/>
          </p:cNvSpPr>
          <p:nvPr/>
        </p:nvSpPr>
        <p:spPr bwMode="auto">
          <a:xfrm>
            <a:off x="5562600" y="37338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72743" name="Text Box 39"/>
          <p:cNvSpPr txBox="1">
            <a:spLocks noChangeArrowheads="1"/>
          </p:cNvSpPr>
          <p:nvPr/>
        </p:nvSpPr>
        <p:spPr bwMode="auto">
          <a:xfrm>
            <a:off x="7315200" y="31242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72744" name="Text Box 40"/>
          <p:cNvSpPr txBox="1">
            <a:spLocks noChangeArrowheads="1"/>
          </p:cNvSpPr>
          <p:nvPr/>
        </p:nvSpPr>
        <p:spPr bwMode="auto">
          <a:xfrm>
            <a:off x="8077200" y="3200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72745" name="Text Box 41"/>
          <p:cNvSpPr txBox="1">
            <a:spLocks noChangeArrowheads="1"/>
          </p:cNvSpPr>
          <p:nvPr/>
        </p:nvSpPr>
        <p:spPr bwMode="auto">
          <a:xfrm>
            <a:off x="7315200" y="41910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72746" name="Text Box 42"/>
          <p:cNvSpPr txBox="1">
            <a:spLocks noChangeArrowheads="1"/>
          </p:cNvSpPr>
          <p:nvPr/>
        </p:nvSpPr>
        <p:spPr bwMode="auto">
          <a:xfrm>
            <a:off x="5715000" y="54102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72747" name="Text Box 43"/>
          <p:cNvSpPr txBox="1">
            <a:spLocks noChangeArrowheads="1"/>
          </p:cNvSpPr>
          <p:nvPr/>
        </p:nvSpPr>
        <p:spPr bwMode="auto">
          <a:xfrm>
            <a:off x="8077200" y="51816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72748" name="Text Box 44"/>
          <p:cNvSpPr txBox="1">
            <a:spLocks noChangeArrowheads="1"/>
          </p:cNvSpPr>
          <p:nvPr/>
        </p:nvSpPr>
        <p:spPr bwMode="auto">
          <a:xfrm>
            <a:off x="6705600" y="58674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72749" name="AutoShape 45"/>
          <p:cNvCxnSpPr>
            <a:cxnSpLocks noChangeShapeType="1"/>
            <a:stCxn id="72709" idx="4"/>
            <a:endCxn id="72720" idx="0"/>
          </p:cNvCxnSpPr>
          <p:nvPr/>
        </p:nvCxnSpPr>
        <p:spPr bwMode="auto">
          <a:xfrm>
            <a:off x="5715000" y="4114800"/>
            <a:ext cx="152400" cy="1219200"/>
          </a:xfrm>
          <a:prstGeom prst="straightConnector1">
            <a:avLst/>
          </a:prstGeom>
          <a:noFill/>
          <a:ln w="9525">
            <a:solidFill>
              <a:srgbClr val="FFFF00"/>
            </a:solidFill>
            <a:round/>
            <a:headEnd/>
            <a:tailEnd/>
          </a:ln>
          <a:effectLst/>
        </p:spPr>
      </p:cxnSp>
      <p:sp>
        <p:nvSpPr>
          <p:cNvPr id="72750" name="Oval 46"/>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72751" name="Oval 47"/>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72752" name="AutoShape 48"/>
          <p:cNvCxnSpPr>
            <a:cxnSpLocks noChangeShapeType="1"/>
            <a:stCxn id="72750" idx="6"/>
            <a:endCxn id="72751"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72753" name="Text Box 49"/>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72754" name="Oval 50"/>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72755" name="Oval 51"/>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72756" name="Oval 52"/>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72757" name="Oval 53"/>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72758" name="Oval 54"/>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72759" name="AutoShape 55"/>
          <p:cNvCxnSpPr>
            <a:cxnSpLocks noChangeShapeType="1"/>
            <a:stCxn id="72750" idx="3"/>
            <a:endCxn id="72755"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72760" name="AutoShape 56"/>
          <p:cNvCxnSpPr>
            <a:cxnSpLocks noChangeShapeType="1"/>
            <a:stCxn id="72755" idx="5"/>
            <a:endCxn id="72756"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72761" name="AutoShape 57"/>
          <p:cNvCxnSpPr>
            <a:cxnSpLocks noChangeShapeType="1"/>
            <a:stCxn id="72756" idx="7"/>
            <a:endCxn id="72758"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72762" name="AutoShape 58"/>
          <p:cNvCxnSpPr>
            <a:cxnSpLocks noChangeShapeType="1"/>
            <a:stCxn id="72757" idx="3"/>
            <a:endCxn id="72758"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72763" name="AutoShape 59"/>
          <p:cNvCxnSpPr>
            <a:cxnSpLocks noChangeShapeType="1"/>
            <a:stCxn id="72754" idx="4"/>
            <a:endCxn id="72758"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72764" name="AutoShape 60"/>
          <p:cNvCxnSpPr>
            <a:cxnSpLocks noChangeShapeType="1"/>
            <a:stCxn id="72750" idx="4"/>
            <a:endCxn id="72756"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72765" name="AutoShape 61"/>
          <p:cNvCxnSpPr>
            <a:cxnSpLocks noChangeShapeType="1"/>
            <a:stCxn id="72751" idx="3"/>
            <a:endCxn id="72754"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72766" name="AutoShape 62"/>
          <p:cNvCxnSpPr>
            <a:cxnSpLocks noChangeShapeType="1"/>
            <a:stCxn id="72751" idx="4"/>
            <a:endCxn id="72757"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72767" name="Rectangle 63"/>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72768" name="Oval 64"/>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72769" name="Oval 65"/>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72770" name="Oval 66"/>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72771" name="AutoShape 67"/>
          <p:cNvCxnSpPr>
            <a:cxnSpLocks noChangeShapeType="1"/>
            <a:stCxn id="72756" idx="6"/>
            <a:endCxn id="72768"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72772" name="AutoShape 68"/>
          <p:cNvCxnSpPr>
            <a:cxnSpLocks noChangeShapeType="1"/>
            <a:stCxn id="72756" idx="2"/>
            <a:endCxn id="72769"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72773" name="AutoShape 69"/>
          <p:cNvCxnSpPr>
            <a:cxnSpLocks noChangeShapeType="1"/>
            <a:stCxn id="72755" idx="1"/>
            <a:endCxn id="72770"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72774" name="AutoShape 70"/>
          <p:cNvCxnSpPr>
            <a:cxnSpLocks noChangeShapeType="1"/>
            <a:stCxn id="72768" idx="1"/>
            <a:endCxn id="72758"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72775" name="AutoShape 71"/>
          <p:cNvCxnSpPr>
            <a:cxnSpLocks noChangeShapeType="1"/>
            <a:stCxn id="72757" idx="4"/>
            <a:endCxn id="72768"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72776" name="AutoShape 72"/>
          <p:cNvCxnSpPr>
            <a:cxnSpLocks noChangeShapeType="1"/>
            <a:stCxn id="72770" idx="7"/>
            <a:endCxn id="72750" idx="2"/>
          </p:cNvCxnSpPr>
          <p:nvPr/>
        </p:nvCxnSpPr>
        <p:spPr bwMode="auto">
          <a:xfrm flipV="1">
            <a:off x="542925" y="2286000"/>
            <a:ext cx="1209675" cy="676275"/>
          </a:xfrm>
          <a:prstGeom prst="straightConnector1">
            <a:avLst/>
          </a:prstGeom>
          <a:noFill/>
          <a:ln w="9525">
            <a:solidFill>
              <a:schemeClr val="tx1"/>
            </a:solidFill>
            <a:round/>
            <a:headEnd/>
            <a:tailEnd/>
          </a:ln>
          <a:effectLst/>
        </p:spPr>
      </p:cxnSp>
      <p:sp>
        <p:nvSpPr>
          <p:cNvPr id="72777" name="Text Box 73"/>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72778" name="Text Box 74"/>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72779" name="Text Box 75"/>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72780" name="Text Box 76"/>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72781" name="Text Box 77"/>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72782" name="Text Box 78"/>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72783" name="Text Box 79"/>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72784" name="Text Box 80"/>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72785" name="Text Box 81"/>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72786" name="Text Box 82"/>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72787" name="Text Box 83"/>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72788" name="Text Box 84"/>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72789" name="Text Box 85"/>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72790" name="Text Box 86"/>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72791" name="Text Box 87"/>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72792" name="Text Box 88"/>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72793" name="Text Box 89"/>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72794" name="Text Box 90"/>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72795" name="Text Box 91"/>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72796" name="Text Box 92"/>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72797" name="Text Box 93"/>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72798" name="Text Box 94"/>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72799" name="Text Box 95"/>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72800" name="Text Box 96"/>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72801" name="Text Box 97"/>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72802" name="AutoShape 98"/>
          <p:cNvCxnSpPr>
            <a:cxnSpLocks noChangeShapeType="1"/>
            <a:stCxn id="72755" idx="4"/>
            <a:endCxn id="72769"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72803" name="Text Box 99"/>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Round 2</a:t>
            </a:r>
          </a:p>
        </p:txBody>
      </p:sp>
      <p:sp>
        <p:nvSpPr>
          <p:cNvPr id="72804" name="Text Box 100"/>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Edge J-I</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noChangeArrowheads="1"/>
          </p:cNvSpPr>
          <p:nvPr>
            <p:ph sz="half" idx="1"/>
          </p:nvPr>
        </p:nvSpPr>
        <p:spPr>
          <a:xfrm>
            <a:off x="5027613" y="1981200"/>
            <a:ext cx="2438400" cy="4114800"/>
          </a:xfrm>
        </p:spPr>
        <p:txBody>
          <a:bodyPr/>
          <a:lstStyle/>
          <a:p>
            <a:r>
              <a:rPr lang="en-US" altLang="el-GR" smtClean="0"/>
              <a:t>B-C</a:t>
            </a:r>
          </a:p>
          <a:p>
            <a:r>
              <a:rPr lang="en-US" altLang="el-GR" smtClean="0"/>
              <a:t>I-J</a:t>
            </a:r>
          </a:p>
          <a:p>
            <a:r>
              <a:rPr lang="en-US" altLang="el-GR" smtClean="0"/>
              <a:t>J-I</a:t>
            </a:r>
          </a:p>
        </p:txBody>
      </p:sp>
      <p:sp>
        <p:nvSpPr>
          <p:cNvPr id="73731" name="Oval 5"/>
          <p:cNvSpPr>
            <a:spLocks noChangeAspect="1" noChangeArrowheads="1"/>
          </p:cNvSpPr>
          <p:nvPr/>
        </p:nvSpPr>
        <p:spPr bwMode="auto">
          <a:xfrm>
            <a:off x="17526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73732" name="Oval 6"/>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73733" name="AutoShape 7"/>
          <p:cNvCxnSpPr>
            <a:cxnSpLocks noChangeShapeType="1"/>
            <a:stCxn id="73731" idx="6"/>
            <a:endCxn id="73732" idx="2"/>
          </p:cNvCxnSpPr>
          <p:nvPr/>
        </p:nvCxnSpPr>
        <p:spPr bwMode="auto">
          <a:xfrm>
            <a:off x="2209800" y="2286000"/>
            <a:ext cx="1143000" cy="0"/>
          </a:xfrm>
          <a:prstGeom prst="straightConnector1">
            <a:avLst/>
          </a:prstGeom>
          <a:noFill/>
          <a:ln w="9525">
            <a:solidFill>
              <a:schemeClr val="tx1"/>
            </a:solidFill>
            <a:round/>
            <a:headEnd/>
            <a:tailEnd/>
          </a:ln>
          <a:effectLst/>
        </p:spPr>
      </p:cxnSp>
      <p:sp>
        <p:nvSpPr>
          <p:cNvPr id="73734" name="Text Box 8"/>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73735" name="Oval 9"/>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73736" name="Oval 10"/>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73737" name="Oval 11"/>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73738" name="Oval 12"/>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73739" name="Oval 13"/>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73740" name="AutoShape 14"/>
          <p:cNvCxnSpPr>
            <a:cxnSpLocks noChangeShapeType="1"/>
            <a:stCxn id="73731" idx="3"/>
            <a:endCxn id="73736"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73741" name="AutoShape 15"/>
          <p:cNvCxnSpPr>
            <a:cxnSpLocks noChangeShapeType="1"/>
            <a:stCxn id="73736" idx="5"/>
            <a:endCxn id="73737"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73742" name="AutoShape 16"/>
          <p:cNvCxnSpPr>
            <a:cxnSpLocks noChangeShapeType="1"/>
            <a:stCxn id="73737" idx="7"/>
            <a:endCxn id="73739"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73743" name="AutoShape 17"/>
          <p:cNvCxnSpPr>
            <a:cxnSpLocks noChangeShapeType="1"/>
            <a:stCxn id="73738" idx="3"/>
            <a:endCxn id="73739"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73744" name="AutoShape 18"/>
          <p:cNvCxnSpPr>
            <a:cxnSpLocks noChangeShapeType="1"/>
            <a:stCxn id="73735" idx="4"/>
            <a:endCxn id="73739"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73745" name="AutoShape 19"/>
          <p:cNvCxnSpPr>
            <a:cxnSpLocks noChangeShapeType="1"/>
            <a:stCxn id="73731" idx="4"/>
            <a:endCxn id="73737"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73746" name="AutoShape 20"/>
          <p:cNvCxnSpPr>
            <a:cxnSpLocks noChangeShapeType="1"/>
            <a:stCxn id="73732" idx="3"/>
            <a:endCxn id="73735"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73747" name="AutoShape 21"/>
          <p:cNvCxnSpPr>
            <a:cxnSpLocks noChangeShapeType="1"/>
            <a:stCxn id="73732" idx="4"/>
            <a:endCxn id="73738"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73748" name="Oval 22"/>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73749" name="Oval 23"/>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73750" name="Oval 2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73751" name="AutoShape 25"/>
          <p:cNvCxnSpPr>
            <a:cxnSpLocks noChangeShapeType="1"/>
            <a:stCxn id="73737" idx="6"/>
            <a:endCxn id="73748"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73752" name="AutoShape 26"/>
          <p:cNvCxnSpPr>
            <a:cxnSpLocks noChangeShapeType="1"/>
            <a:stCxn id="73737" idx="2"/>
            <a:endCxn id="73749"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73753" name="AutoShape 27"/>
          <p:cNvCxnSpPr>
            <a:cxnSpLocks noChangeShapeType="1"/>
            <a:stCxn id="73736" idx="1"/>
            <a:endCxn id="73750"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73754" name="AutoShape 28"/>
          <p:cNvCxnSpPr>
            <a:cxnSpLocks noChangeShapeType="1"/>
            <a:stCxn id="73748" idx="1"/>
            <a:endCxn id="73739"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73755" name="AutoShape 29"/>
          <p:cNvCxnSpPr>
            <a:cxnSpLocks noChangeShapeType="1"/>
            <a:stCxn id="73738" idx="4"/>
            <a:endCxn id="73748"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73756" name="AutoShape 30"/>
          <p:cNvCxnSpPr>
            <a:cxnSpLocks noChangeShapeType="1"/>
            <a:stCxn id="73750" idx="7"/>
            <a:endCxn id="73731" idx="2"/>
          </p:cNvCxnSpPr>
          <p:nvPr/>
        </p:nvCxnSpPr>
        <p:spPr bwMode="auto">
          <a:xfrm flipV="1">
            <a:off x="542925" y="2286000"/>
            <a:ext cx="1209675" cy="676275"/>
          </a:xfrm>
          <a:prstGeom prst="straightConnector1">
            <a:avLst/>
          </a:prstGeom>
          <a:noFill/>
          <a:ln w="9525">
            <a:solidFill>
              <a:schemeClr val="tx1"/>
            </a:solidFill>
            <a:round/>
            <a:headEnd/>
            <a:tailEnd/>
          </a:ln>
          <a:effectLst/>
        </p:spPr>
      </p:cxnSp>
      <p:sp>
        <p:nvSpPr>
          <p:cNvPr id="73757" name="Text Box 31"/>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73758" name="Text Box 32"/>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73759" name="Text Box 33"/>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73760" name="Text Box 34"/>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73761" name="Text Box 35"/>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73762" name="Text Box 36"/>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73763" name="Text Box 37"/>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73764" name="Text Box 3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73765" name="Text Box 39"/>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73766" name="Text Box 40"/>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73767" name="Text Box 41"/>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73768" name="Text Box 42"/>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73769" name="Text Box 43"/>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73770" name="Text Box 44"/>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73771" name="Text Box 45"/>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73772" name="Text Box 46"/>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73773" name="Text Box 47"/>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73774" name="Text Box 48"/>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73775" name="Text Box 49"/>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73776" name="Text Box 50"/>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73777" name="Text Box 51"/>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73778" name="Text Box 52"/>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73779" name="Text Box 53"/>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73780" name="Text Box 54"/>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73781" name="Text Box 55"/>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73782" name="AutoShape 56"/>
          <p:cNvCxnSpPr>
            <a:cxnSpLocks noChangeShapeType="1"/>
            <a:stCxn id="73736" idx="4"/>
            <a:endCxn id="73749"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73783" name="Rectangle 57"/>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73784" name="Text Box 59"/>
          <p:cNvSpPr txBox="1">
            <a:spLocks noChangeArrowheads="1"/>
          </p:cNvSpPr>
          <p:nvPr/>
        </p:nvSpPr>
        <p:spPr bwMode="auto">
          <a:xfrm>
            <a:off x="5486400" y="457200"/>
            <a:ext cx="2667000" cy="822325"/>
          </a:xfrm>
          <a:prstGeom prst="rect">
            <a:avLst/>
          </a:prstGeom>
          <a:noFill/>
          <a:ln w="9525">
            <a:noFill/>
            <a:miter lim="800000"/>
            <a:headEnd/>
            <a:tailEnd/>
          </a:ln>
          <a:effectLst/>
        </p:spPr>
        <p:txBody>
          <a:bodyPr>
            <a:spAutoFit/>
          </a:bodyPr>
          <a:lstStyle/>
          <a:p>
            <a:pPr algn="ctr">
              <a:spcBef>
                <a:spcPct val="50000"/>
              </a:spcBef>
            </a:pPr>
            <a:r>
              <a:rPr lang="en-US" altLang="el-GR"/>
              <a:t>List of Edges to Add</a:t>
            </a:r>
          </a:p>
        </p:txBody>
      </p:sp>
      <p:sp>
        <p:nvSpPr>
          <p:cNvPr id="73785" name="Text Box 60"/>
          <p:cNvSpPr txBox="1">
            <a:spLocks noChangeArrowheads="1"/>
          </p:cNvSpPr>
          <p:nvPr/>
        </p:nvSpPr>
        <p:spPr bwMode="auto">
          <a:xfrm>
            <a:off x="838200" y="457200"/>
            <a:ext cx="2667000" cy="822325"/>
          </a:xfrm>
          <a:prstGeom prst="rect">
            <a:avLst/>
          </a:prstGeom>
          <a:noFill/>
          <a:ln w="9525">
            <a:noFill/>
            <a:miter lim="800000"/>
            <a:headEnd/>
            <a:tailEnd/>
          </a:ln>
          <a:effectLst/>
        </p:spPr>
        <p:txBody>
          <a:bodyPr>
            <a:spAutoFit/>
          </a:bodyPr>
          <a:lstStyle/>
          <a:p>
            <a:pPr algn="ctr">
              <a:spcBef>
                <a:spcPct val="50000"/>
              </a:spcBef>
            </a:pPr>
            <a:r>
              <a:rPr lang="en-US" altLang="el-GR"/>
              <a:t>Round 2 Ends - Add Edges</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Oval 2"/>
          <p:cNvSpPr>
            <a:spLocks noChangeAspect="1" noChangeArrowheads="1"/>
          </p:cNvSpPr>
          <p:nvPr/>
        </p:nvSpPr>
        <p:spPr bwMode="auto">
          <a:xfrm>
            <a:off x="17526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74755" name="Oval 3"/>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74756" name="AutoShape 4"/>
          <p:cNvCxnSpPr>
            <a:cxnSpLocks noChangeShapeType="1"/>
            <a:stCxn id="74754" idx="6"/>
            <a:endCxn id="74755" idx="2"/>
          </p:cNvCxnSpPr>
          <p:nvPr/>
        </p:nvCxnSpPr>
        <p:spPr bwMode="auto">
          <a:xfrm>
            <a:off x="2209800" y="2286000"/>
            <a:ext cx="1143000" cy="0"/>
          </a:xfrm>
          <a:prstGeom prst="straightConnector1">
            <a:avLst/>
          </a:prstGeom>
          <a:noFill/>
          <a:ln w="9525">
            <a:solidFill>
              <a:schemeClr val="tx1"/>
            </a:solidFill>
            <a:round/>
            <a:headEnd/>
            <a:tailEnd/>
          </a:ln>
          <a:effectLst/>
        </p:spPr>
      </p:cxnSp>
      <p:sp>
        <p:nvSpPr>
          <p:cNvPr id="74757"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74758" name="Oval 6"/>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74759" name="Oval 7"/>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74760" name="Oval 8"/>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74761" name="Oval 9"/>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74762" name="Oval 10"/>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74763" name="AutoShape 11"/>
          <p:cNvCxnSpPr>
            <a:cxnSpLocks noChangeShapeType="1"/>
            <a:stCxn id="74758" idx="4"/>
            <a:endCxn id="74762"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74764" name="AutoShape 12"/>
          <p:cNvCxnSpPr>
            <a:cxnSpLocks noChangeShapeType="1"/>
            <a:stCxn id="74755" idx="3"/>
            <a:endCxn id="74758"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74765" name="AutoShape 13"/>
          <p:cNvCxnSpPr>
            <a:cxnSpLocks noChangeShapeType="1"/>
            <a:stCxn id="74755" idx="4"/>
            <a:endCxn id="74761"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74766" name="Rectangle 14"/>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74767" name="Oval 15"/>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74768" name="Oval 16"/>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74769" name="Oval 17"/>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74770" name="AutoShape 18"/>
          <p:cNvCxnSpPr>
            <a:cxnSpLocks noChangeShapeType="1"/>
            <a:stCxn id="74760" idx="6"/>
            <a:endCxn id="74767"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74771" name="AutoShape 19"/>
          <p:cNvCxnSpPr>
            <a:cxnSpLocks noChangeShapeType="1"/>
            <a:stCxn id="74760" idx="2"/>
            <a:endCxn id="74768"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74772" name="AutoShape 20"/>
          <p:cNvCxnSpPr>
            <a:cxnSpLocks noChangeShapeType="1"/>
            <a:stCxn id="74759" idx="1"/>
            <a:endCxn id="74769"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74773" name="AutoShape 21"/>
          <p:cNvCxnSpPr>
            <a:cxnSpLocks noChangeShapeType="1"/>
            <a:stCxn id="74767" idx="1"/>
            <a:endCxn id="74762"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74774" name="AutoShape 22"/>
          <p:cNvCxnSpPr>
            <a:cxnSpLocks noChangeShapeType="1"/>
            <a:stCxn id="74769" idx="7"/>
            <a:endCxn id="74754" idx="2"/>
          </p:cNvCxnSpPr>
          <p:nvPr/>
        </p:nvCxnSpPr>
        <p:spPr bwMode="auto">
          <a:xfrm flipV="1">
            <a:off x="542925" y="2286000"/>
            <a:ext cx="1209675" cy="676275"/>
          </a:xfrm>
          <a:prstGeom prst="straightConnector1">
            <a:avLst/>
          </a:prstGeom>
          <a:noFill/>
          <a:ln w="9525">
            <a:solidFill>
              <a:schemeClr val="tx1"/>
            </a:solidFill>
            <a:round/>
            <a:headEnd/>
            <a:tailEnd/>
          </a:ln>
          <a:effectLst/>
        </p:spPr>
      </p:cxnSp>
      <p:sp>
        <p:nvSpPr>
          <p:cNvPr id="74775" name="Text Box 23"/>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74776" name="Text Box 24"/>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74777" name="Text Box 25"/>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74778" name="Text Box 26"/>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74779" name="Text Box 27"/>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74780" name="Text Box 2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74781" name="Text Box 29"/>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74782" name="Text Box 30"/>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74783" name="Text Box 31"/>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74784" name="Text Box 32"/>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74785" name="Text Box 33"/>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74786" name="Text Box 34"/>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74787" name="Text Box 35"/>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74788" name="Text Box 36"/>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74789" name="Text Box 37"/>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74790" name="Text Box 38"/>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74791" name="Text Box 39"/>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74792" name="Text Box 40"/>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74793" name="Oval 41"/>
          <p:cNvSpPr>
            <a:spLocks noChangeAspect="1" noChangeArrowheads="1"/>
          </p:cNvSpPr>
          <p:nvPr/>
        </p:nvSpPr>
        <p:spPr bwMode="auto">
          <a:xfrm>
            <a:off x="6477000" y="2133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74794" name="Oval 42"/>
          <p:cNvSpPr>
            <a:spLocks noChangeArrowheads="1"/>
          </p:cNvSpPr>
          <p:nvPr/>
        </p:nvSpPr>
        <p:spPr bwMode="auto">
          <a:xfrm>
            <a:off x="8077200" y="2133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74795" name="AutoShape 43"/>
          <p:cNvCxnSpPr>
            <a:cxnSpLocks noChangeShapeType="1"/>
            <a:stCxn id="74793" idx="6"/>
            <a:endCxn id="74794" idx="2"/>
          </p:cNvCxnSpPr>
          <p:nvPr/>
        </p:nvCxnSpPr>
        <p:spPr bwMode="auto">
          <a:xfrm>
            <a:off x="6934200" y="2362200"/>
            <a:ext cx="1143000" cy="0"/>
          </a:xfrm>
          <a:prstGeom prst="straightConnector1">
            <a:avLst/>
          </a:prstGeom>
          <a:noFill/>
          <a:ln w="9525">
            <a:solidFill>
              <a:schemeClr val="tx1"/>
            </a:solidFill>
            <a:round/>
            <a:headEnd/>
            <a:tailEnd/>
          </a:ln>
          <a:effectLst/>
        </p:spPr>
      </p:cxnSp>
      <p:sp>
        <p:nvSpPr>
          <p:cNvPr id="74796" name="Text Box 44"/>
          <p:cNvSpPr txBox="1">
            <a:spLocks noChangeArrowheads="1"/>
          </p:cNvSpPr>
          <p:nvPr/>
        </p:nvSpPr>
        <p:spPr bwMode="auto">
          <a:xfrm>
            <a:off x="7391400" y="21336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74797" name="Oval 45"/>
          <p:cNvSpPr>
            <a:spLocks noChangeArrowheads="1"/>
          </p:cNvSpPr>
          <p:nvPr/>
        </p:nvSpPr>
        <p:spPr bwMode="auto">
          <a:xfrm>
            <a:off x="72390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74798" name="Oval 46"/>
          <p:cNvSpPr>
            <a:spLocks noChangeArrowheads="1"/>
          </p:cNvSpPr>
          <p:nvPr/>
        </p:nvSpPr>
        <p:spPr bwMode="auto">
          <a:xfrm>
            <a:off x="5486400" y="3657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74799" name="Oval 47"/>
          <p:cNvSpPr>
            <a:spLocks noChangeArrowheads="1"/>
          </p:cNvSpPr>
          <p:nvPr/>
        </p:nvSpPr>
        <p:spPr bwMode="auto">
          <a:xfrm>
            <a:off x="66294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74800" name="Oval 48"/>
          <p:cNvSpPr>
            <a:spLocks noChangeArrowheads="1"/>
          </p:cNvSpPr>
          <p:nvPr/>
        </p:nvSpPr>
        <p:spPr bwMode="auto">
          <a:xfrm>
            <a:off x="8001000" y="3124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74801" name="Oval 49"/>
          <p:cNvSpPr>
            <a:spLocks noChangeArrowheads="1"/>
          </p:cNvSpPr>
          <p:nvPr/>
        </p:nvSpPr>
        <p:spPr bwMode="auto">
          <a:xfrm>
            <a:off x="7239000" y="4114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74802" name="AutoShape 50"/>
          <p:cNvCxnSpPr>
            <a:cxnSpLocks noChangeShapeType="1"/>
            <a:stCxn id="74793" idx="3"/>
            <a:endCxn id="74798" idx="7"/>
          </p:cNvCxnSpPr>
          <p:nvPr/>
        </p:nvCxnSpPr>
        <p:spPr bwMode="auto">
          <a:xfrm flipH="1">
            <a:off x="5876925" y="2524125"/>
            <a:ext cx="666750" cy="1200150"/>
          </a:xfrm>
          <a:prstGeom prst="straightConnector1">
            <a:avLst/>
          </a:prstGeom>
          <a:noFill/>
          <a:ln w="9525">
            <a:solidFill>
              <a:schemeClr val="tx1"/>
            </a:solidFill>
            <a:round/>
            <a:headEnd/>
            <a:tailEnd/>
          </a:ln>
          <a:effectLst/>
        </p:spPr>
      </p:cxnSp>
      <p:cxnSp>
        <p:nvCxnSpPr>
          <p:cNvPr id="74803" name="AutoShape 51"/>
          <p:cNvCxnSpPr>
            <a:cxnSpLocks noChangeShapeType="1"/>
            <a:stCxn id="74798" idx="5"/>
            <a:endCxn id="74799" idx="1"/>
          </p:cNvCxnSpPr>
          <p:nvPr/>
        </p:nvCxnSpPr>
        <p:spPr bwMode="auto">
          <a:xfrm>
            <a:off x="5876925" y="4048125"/>
            <a:ext cx="819150" cy="1809750"/>
          </a:xfrm>
          <a:prstGeom prst="straightConnector1">
            <a:avLst/>
          </a:prstGeom>
          <a:noFill/>
          <a:ln w="9525">
            <a:solidFill>
              <a:schemeClr val="tx1"/>
            </a:solidFill>
            <a:round/>
            <a:headEnd/>
            <a:tailEnd/>
          </a:ln>
          <a:effectLst/>
        </p:spPr>
      </p:cxnSp>
      <p:cxnSp>
        <p:nvCxnSpPr>
          <p:cNvPr id="74804" name="AutoShape 52"/>
          <p:cNvCxnSpPr>
            <a:cxnSpLocks noChangeShapeType="1"/>
            <a:stCxn id="74799" idx="7"/>
            <a:endCxn id="74801" idx="4"/>
          </p:cNvCxnSpPr>
          <p:nvPr/>
        </p:nvCxnSpPr>
        <p:spPr bwMode="auto">
          <a:xfrm flipV="1">
            <a:off x="7019925" y="4572000"/>
            <a:ext cx="447675" cy="1285875"/>
          </a:xfrm>
          <a:prstGeom prst="straightConnector1">
            <a:avLst/>
          </a:prstGeom>
          <a:noFill/>
          <a:ln w="9525">
            <a:solidFill>
              <a:schemeClr val="tx1"/>
            </a:solidFill>
            <a:round/>
            <a:headEnd/>
            <a:tailEnd/>
          </a:ln>
          <a:effectLst/>
        </p:spPr>
      </p:cxnSp>
      <p:cxnSp>
        <p:nvCxnSpPr>
          <p:cNvPr id="74805" name="AutoShape 53"/>
          <p:cNvCxnSpPr>
            <a:cxnSpLocks noChangeShapeType="1"/>
            <a:stCxn id="74800" idx="3"/>
            <a:endCxn id="74801" idx="7"/>
          </p:cNvCxnSpPr>
          <p:nvPr/>
        </p:nvCxnSpPr>
        <p:spPr bwMode="auto">
          <a:xfrm flipH="1">
            <a:off x="7629525" y="3514725"/>
            <a:ext cx="438150" cy="666750"/>
          </a:xfrm>
          <a:prstGeom prst="straightConnector1">
            <a:avLst/>
          </a:prstGeom>
          <a:noFill/>
          <a:ln w="9525">
            <a:solidFill>
              <a:schemeClr val="tx1"/>
            </a:solidFill>
            <a:round/>
            <a:headEnd/>
            <a:tailEnd/>
          </a:ln>
          <a:effectLst/>
        </p:spPr>
      </p:cxnSp>
      <p:cxnSp>
        <p:nvCxnSpPr>
          <p:cNvPr id="74806" name="AutoShape 54"/>
          <p:cNvCxnSpPr>
            <a:cxnSpLocks noChangeShapeType="1"/>
            <a:stCxn id="74797" idx="4"/>
            <a:endCxn id="74801" idx="0"/>
          </p:cNvCxnSpPr>
          <p:nvPr/>
        </p:nvCxnSpPr>
        <p:spPr bwMode="auto">
          <a:xfrm>
            <a:off x="7467600" y="3505200"/>
            <a:ext cx="0" cy="609600"/>
          </a:xfrm>
          <a:prstGeom prst="straightConnector1">
            <a:avLst/>
          </a:prstGeom>
          <a:noFill/>
          <a:ln w="9525">
            <a:solidFill>
              <a:schemeClr val="tx1"/>
            </a:solidFill>
            <a:round/>
            <a:headEnd/>
            <a:tailEnd/>
          </a:ln>
          <a:effectLst/>
        </p:spPr>
      </p:cxnSp>
      <p:cxnSp>
        <p:nvCxnSpPr>
          <p:cNvPr id="74807" name="AutoShape 55"/>
          <p:cNvCxnSpPr>
            <a:cxnSpLocks noChangeShapeType="1"/>
            <a:stCxn id="74793" idx="4"/>
            <a:endCxn id="74799" idx="0"/>
          </p:cNvCxnSpPr>
          <p:nvPr/>
        </p:nvCxnSpPr>
        <p:spPr bwMode="auto">
          <a:xfrm>
            <a:off x="6705600" y="2590800"/>
            <a:ext cx="152400" cy="3200400"/>
          </a:xfrm>
          <a:prstGeom prst="straightConnector1">
            <a:avLst/>
          </a:prstGeom>
          <a:noFill/>
          <a:ln w="9525">
            <a:solidFill>
              <a:schemeClr val="tx1"/>
            </a:solidFill>
            <a:round/>
            <a:headEnd/>
            <a:tailEnd/>
          </a:ln>
          <a:effectLst/>
        </p:spPr>
      </p:cxnSp>
      <p:cxnSp>
        <p:nvCxnSpPr>
          <p:cNvPr id="74808" name="AutoShape 56"/>
          <p:cNvCxnSpPr>
            <a:cxnSpLocks noChangeShapeType="1"/>
            <a:stCxn id="74794" idx="3"/>
            <a:endCxn id="74797" idx="7"/>
          </p:cNvCxnSpPr>
          <p:nvPr/>
        </p:nvCxnSpPr>
        <p:spPr bwMode="auto">
          <a:xfrm flipH="1">
            <a:off x="7629525" y="2524125"/>
            <a:ext cx="514350" cy="590550"/>
          </a:xfrm>
          <a:prstGeom prst="straightConnector1">
            <a:avLst/>
          </a:prstGeom>
          <a:noFill/>
          <a:ln w="9525">
            <a:solidFill>
              <a:schemeClr val="tx1"/>
            </a:solidFill>
            <a:round/>
            <a:headEnd/>
            <a:tailEnd/>
          </a:ln>
          <a:effectLst/>
        </p:spPr>
      </p:cxnSp>
      <p:cxnSp>
        <p:nvCxnSpPr>
          <p:cNvPr id="74809" name="AutoShape 57"/>
          <p:cNvCxnSpPr>
            <a:cxnSpLocks noChangeShapeType="1"/>
            <a:stCxn id="74794" idx="4"/>
            <a:endCxn id="74800" idx="0"/>
          </p:cNvCxnSpPr>
          <p:nvPr/>
        </p:nvCxnSpPr>
        <p:spPr bwMode="auto">
          <a:xfrm flipH="1">
            <a:off x="8229600" y="2590800"/>
            <a:ext cx="76200" cy="533400"/>
          </a:xfrm>
          <a:prstGeom prst="straightConnector1">
            <a:avLst/>
          </a:prstGeom>
          <a:noFill/>
          <a:ln w="9525">
            <a:solidFill>
              <a:schemeClr val="tx1"/>
            </a:solidFill>
            <a:round/>
            <a:headEnd/>
            <a:tailEnd/>
          </a:ln>
          <a:effectLst/>
        </p:spPr>
      </p:cxnSp>
      <p:sp>
        <p:nvSpPr>
          <p:cNvPr id="74810" name="Oval 58"/>
          <p:cNvSpPr>
            <a:spLocks noChangeArrowheads="1"/>
          </p:cNvSpPr>
          <p:nvPr/>
        </p:nvSpPr>
        <p:spPr bwMode="auto">
          <a:xfrm>
            <a:off x="8001000" y="510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74811" name="Oval 59"/>
          <p:cNvSpPr>
            <a:spLocks noChangeArrowheads="1"/>
          </p:cNvSpPr>
          <p:nvPr/>
        </p:nvSpPr>
        <p:spPr bwMode="auto">
          <a:xfrm>
            <a:off x="5638800" y="5334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74812" name="Oval 60"/>
          <p:cNvSpPr>
            <a:spLocks noChangeArrowheads="1"/>
          </p:cNvSpPr>
          <p:nvPr/>
        </p:nvSpPr>
        <p:spPr bwMode="auto">
          <a:xfrm>
            <a:off x="48768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74813" name="AutoShape 61"/>
          <p:cNvCxnSpPr>
            <a:cxnSpLocks noChangeShapeType="1"/>
            <a:stCxn id="74799" idx="6"/>
            <a:endCxn id="74810" idx="3"/>
          </p:cNvCxnSpPr>
          <p:nvPr/>
        </p:nvCxnSpPr>
        <p:spPr bwMode="auto">
          <a:xfrm flipV="1">
            <a:off x="7086600" y="5495925"/>
            <a:ext cx="981075" cy="523875"/>
          </a:xfrm>
          <a:prstGeom prst="straightConnector1">
            <a:avLst/>
          </a:prstGeom>
          <a:noFill/>
          <a:ln w="9525">
            <a:solidFill>
              <a:schemeClr val="tx1"/>
            </a:solidFill>
            <a:round/>
            <a:headEnd/>
            <a:tailEnd/>
          </a:ln>
          <a:effectLst/>
        </p:spPr>
      </p:cxnSp>
      <p:cxnSp>
        <p:nvCxnSpPr>
          <p:cNvPr id="74814" name="AutoShape 62"/>
          <p:cNvCxnSpPr>
            <a:cxnSpLocks noChangeShapeType="1"/>
            <a:stCxn id="74799" idx="2"/>
            <a:endCxn id="74811" idx="5"/>
          </p:cNvCxnSpPr>
          <p:nvPr/>
        </p:nvCxnSpPr>
        <p:spPr bwMode="auto">
          <a:xfrm flipH="1" flipV="1">
            <a:off x="6029325" y="5724525"/>
            <a:ext cx="600075" cy="295275"/>
          </a:xfrm>
          <a:prstGeom prst="straightConnector1">
            <a:avLst/>
          </a:prstGeom>
          <a:noFill/>
          <a:ln w="9525">
            <a:solidFill>
              <a:schemeClr val="tx1"/>
            </a:solidFill>
            <a:round/>
            <a:headEnd/>
            <a:tailEnd/>
          </a:ln>
          <a:effectLst/>
        </p:spPr>
      </p:cxnSp>
      <p:cxnSp>
        <p:nvCxnSpPr>
          <p:cNvPr id="74815" name="AutoShape 63"/>
          <p:cNvCxnSpPr>
            <a:cxnSpLocks noChangeShapeType="1"/>
            <a:stCxn id="74798" idx="1"/>
            <a:endCxn id="74812" idx="5"/>
          </p:cNvCxnSpPr>
          <p:nvPr/>
        </p:nvCxnSpPr>
        <p:spPr bwMode="auto">
          <a:xfrm flipH="1" flipV="1">
            <a:off x="5267325" y="3362325"/>
            <a:ext cx="285750" cy="361950"/>
          </a:xfrm>
          <a:prstGeom prst="straightConnector1">
            <a:avLst/>
          </a:prstGeom>
          <a:noFill/>
          <a:ln w="9525">
            <a:solidFill>
              <a:schemeClr val="tx1"/>
            </a:solidFill>
            <a:round/>
            <a:headEnd/>
            <a:tailEnd/>
          </a:ln>
          <a:effectLst/>
        </p:spPr>
      </p:cxnSp>
      <p:cxnSp>
        <p:nvCxnSpPr>
          <p:cNvPr id="74816" name="AutoShape 64"/>
          <p:cNvCxnSpPr>
            <a:cxnSpLocks noChangeShapeType="1"/>
            <a:stCxn id="74810" idx="1"/>
            <a:endCxn id="74801" idx="5"/>
          </p:cNvCxnSpPr>
          <p:nvPr/>
        </p:nvCxnSpPr>
        <p:spPr bwMode="auto">
          <a:xfrm flipH="1" flipV="1">
            <a:off x="7629525" y="4505325"/>
            <a:ext cx="438150" cy="666750"/>
          </a:xfrm>
          <a:prstGeom prst="straightConnector1">
            <a:avLst/>
          </a:prstGeom>
          <a:noFill/>
          <a:ln w="9525">
            <a:solidFill>
              <a:schemeClr val="tx1"/>
            </a:solidFill>
            <a:round/>
            <a:headEnd/>
            <a:tailEnd/>
          </a:ln>
          <a:effectLst/>
        </p:spPr>
      </p:cxnSp>
      <p:cxnSp>
        <p:nvCxnSpPr>
          <p:cNvPr id="74817" name="AutoShape 65"/>
          <p:cNvCxnSpPr>
            <a:cxnSpLocks noChangeShapeType="1"/>
            <a:stCxn id="74800" idx="4"/>
            <a:endCxn id="74810" idx="0"/>
          </p:cNvCxnSpPr>
          <p:nvPr/>
        </p:nvCxnSpPr>
        <p:spPr bwMode="auto">
          <a:xfrm>
            <a:off x="8229600" y="3581400"/>
            <a:ext cx="0" cy="1524000"/>
          </a:xfrm>
          <a:prstGeom prst="straightConnector1">
            <a:avLst/>
          </a:prstGeom>
          <a:noFill/>
          <a:ln w="9525">
            <a:solidFill>
              <a:schemeClr val="tx1"/>
            </a:solidFill>
            <a:round/>
            <a:headEnd/>
            <a:tailEnd/>
          </a:ln>
          <a:effectLst/>
        </p:spPr>
      </p:cxnSp>
      <p:cxnSp>
        <p:nvCxnSpPr>
          <p:cNvPr id="74818" name="AutoShape 66"/>
          <p:cNvCxnSpPr>
            <a:cxnSpLocks noChangeShapeType="1"/>
            <a:stCxn id="74812" idx="7"/>
            <a:endCxn id="74793" idx="2"/>
          </p:cNvCxnSpPr>
          <p:nvPr/>
        </p:nvCxnSpPr>
        <p:spPr bwMode="auto">
          <a:xfrm flipV="1">
            <a:off x="5267325" y="2362200"/>
            <a:ext cx="1209675" cy="676275"/>
          </a:xfrm>
          <a:prstGeom prst="straightConnector1">
            <a:avLst/>
          </a:prstGeom>
          <a:noFill/>
          <a:ln w="9525">
            <a:solidFill>
              <a:schemeClr val="tx1"/>
            </a:solidFill>
            <a:round/>
            <a:headEnd/>
            <a:tailEnd/>
          </a:ln>
          <a:effectLst/>
        </p:spPr>
      </p:cxnSp>
      <p:sp>
        <p:nvSpPr>
          <p:cNvPr id="74819" name="Text Box 67"/>
          <p:cNvSpPr txBox="1">
            <a:spLocks noChangeArrowheads="1"/>
          </p:cNvSpPr>
          <p:nvPr/>
        </p:nvSpPr>
        <p:spPr bwMode="auto">
          <a:xfrm>
            <a:off x="5334000" y="32766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74820" name="Text Box 68"/>
          <p:cNvSpPr txBox="1">
            <a:spLocks noChangeArrowheads="1"/>
          </p:cNvSpPr>
          <p:nvPr/>
        </p:nvSpPr>
        <p:spPr bwMode="auto">
          <a:xfrm>
            <a:off x="7162800" y="3657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74821" name="Text Box 69"/>
          <p:cNvSpPr txBox="1">
            <a:spLocks noChangeArrowheads="1"/>
          </p:cNvSpPr>
          <p:nvPr/>
        </p:nvSpPr>
        <p:spPr bwMode="auto">
          <a:xfrm>
            <a:off x="7772400" y="3733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74822" name="Text Box 70"/>
          <p:cNvSpPr txBox="1">
            <a:spLocks noChangeArrowheads="1"/>
          </p:cNvSpPr>
          <p:nvPr/>
        </p:nvSpPr>
        <p:spPr bwMode="auto">
          <a:xfrm>
            <a:off x="7696200" y="25908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74823" name="Text Box 71"/>
          <p:cNvSpPr txBox="1">
            <a:spLocks noChangeArrowheads="1"/>
          </p:cNvSpPr>
          <p:nvPr/>
        </p:nvSpPr>
        <p:spPr bwMode="auto">
          <a:xfrm>
            <a:off x="8305800" y="26670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74824" name="Text Box 72"/>
          <p:cNvSpPr txBox="1">
            <a:spLocks noChangeArrowheads="1"/>
          </p:cNvSpPr>
          <p:nvPr/>
        </p:nvSpPr>
        <p:spPr bwMode="auto">
          <a:xfrm>
            <a:off x="7772400" y="45720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74825" name="Text Box 73"/>
          <p:cNvSpPr txBox="1">
            <a:spLocks noChangeArrowheads="1"/>
          </p:cNvSpPr>
          <p:nvPr/>
        </p:nvSpPr>
        <p:spPr bwMode="auto">
          <a:xfrm>
            <a:off x="8229600" y="4114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74826" name="Text Box 74"/>
          <p:cNvSpPr txBox="1">
            <a:spLocks noChangeArrowheads="1"/>
          </p:cNvSpPr>
          <p:nvPr/>
        </p:nvSpPr>
        <p:spPr bwMode="auto">
          <a:xfrm>
            <a:off x="7620000" y="57150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74827" name="Text Box 75"/>
          <p:cNvSpPr txBox="1">
            <a:spLocks noChangeArrowheads="1"/>
          </p:cNvSpPr>
          <p:nvPr/>
        </p:nvSpPr>
        <p:spPr bwMode="auto">
          <a:xfrm>
            <a:off x="7239000" y="49530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74828" name="Text Box 76"/>
          <p:cNvSpPr txBox="1">
            <a:spLocks noChangeArrowheads="1"/>
          </p:cNvSpPr>
          <p:nvPr/>
        </p:nvSpPr>
        <p:spPr bwMode="auto">
          <a:xfrm>
            <a:off x="6172200" y="57912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74829" name="Text Box 77"/>
          <p:cNvSpPr txBox="1">
            <a:spLocks noChangeArrowheads="1"/>
          </p:cNvSpPr>
          <p:nvPr/>
        </p:nvSpPr>
        <p:spPr bwMode="auto">
          <a:xfrm>
            <a:off x="5486400" y="45720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74830" name="Text Box 78"/>
          <p:cNvSpPr txBox="1">
            <a:spLocks noChangeArrowheads="1"/>
          </p:cNvSpPr>
          <p:nvPr/>
        </p:nvSpPr>
        <p:spPr bwMode="auto">
          <a:xfrm>
            <a:off x="6172200" y="45720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74831" name="Text Box 79"/>
          <p:cNvSpPr txBox="1">
            <a:spLocks noChangeArrowheads="1"/>
          </p:cNvSpPr>
          <p:nvPr/>
        </p:nvSpPr>
        <p:spPr bwMode="auto">
          <a:xfrm>
            <a:off x="5638800" y="2438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74832" name="Text Box 80"/>
          <p:cNvSpPr txBox="1">
            <a:spLocks noChangeArrowheads="1"/>
          </p:cNvSpPr>
          <p:nvPr/>
        </p:nvSpPr>
        <p:spPr bwMode="auto">
          <a:xfrm>
            <a:off x="6172200" y="30480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74833" name="Text Box 81"/>
          <p:cNvSpPr txBox="1">
            <a:spLocks noChangeArrowheads="1"/>
          </p:cNvSpPr>
          <p:nvPr/>
        </p:nvSpPr>
        <p:spPr bwMode="auto">
          <a:xfrm>
            <a:off x="6781800" y="39624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74834" name="Text Box 82"/>
          <p:cNvSpPr txBox="1">
            <a:spLocks noChangeArrowheads="1"/>
          </p:cNvSpPr>
          <p:nvPr/>
        </p:nvSpPr>
        <p:spPr bwMode="auto">
          <a:xfrm>
            <a:off x="4953000" y="30480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74835" name="Text Box 83"/>
          <p:cNvSpPr txBox="1">
            <a:spLocks noChangeArrowheads="1"/>
          </p:cNvSpPr>
          <p:nvPr/>
        </p:nvSpPr>
        <p:spPr bwMode="auto">
          <a:xfrm>
            <a:off x="6553200" y="22098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74836" name="Text Box 84"/>
          <p:cNvSpPr txBox="1">
            <a:spLocks noChangeArrowheads="1"/>
          </p:cNvSpPr>
          <p:nvPr/>
        </p:nvSpPr>
        <p:spPr bwMode="auto">
          <a:xfrm>
            <a:off x="8153400" y="22098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74837" name="Text Box 85"/>
          <p:cNvSpPr txBox="1">
            <a:spLocks noChangeArrowheads="1"/>
          </p:cNvSpPr>
          <p:nvPr/>
        </p:nvSpPr>
        <p:spPr bwMode="auto">
          <a:xfrm>
            <a:off x="5562600" y="37338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74838" name="Text Box 86"/>
          <p:cNvSpPr txBox="1">
            <a:spLocks noChangeArrowheads="1"/>
          </p:cNvSpPr>
          <p:nvPr/>
        </p:nvSpPr>
        <p:spPr bwMode="auto">
          <a:xfrm>
            <a:off x="7315200" y="31242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74839" name="Text Box 87"/>
          <p:cNvSpPr txBox="1">
            <a:spLocks noChangeArrowheads="1"/>
          </p:cNvSpPr>
          <p:nvPr/>
        </p:nvSpPr>
        <p:spPr bwMode="auto">
          <a:xfrm>
            <a:off x="8077200" y="3200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74840" name="Text Box 88"/>
          <p:cNvSpPr txBox="1">
            <a:spLocks noChangeArrowheads="1"/>
          </p:cNvSpPr>
          <p:nvPr/>
        </p:nvSpPr>
        <p:spPr bwMode="auto">
          <a:xfrm>
            <a:off x="7315200" y="41910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74841" name="Text Box 89"/>
          <p:cNvSpPr txBox="1">
            <a:spLocks noChangeArrowheads="1"/>
          </p:cNvSpPr>
          <p:nvPr/>
        </p:nvSpPr>
        <p:spPr bwMode="auto">
          <a:xfrm>
            <a:off x="5715000" y="54102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74842" name="Text Box 90"/>
          <p:cNvSpPr txBox="1">
            <a:spLocks noChangeArrowheads="1"/>
          </p:cNvSpPr>
          <p:nvPr/>
        </p:nvSpPr>
        <p:spPr bwMode="auto">
          <a:xfrm>
            <a:off x="8077200" y="51816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74843" name="Text Box 91"/>
          <p:cNvSpPr txBox="1">
            <a:spLocks noChangeArrowheads="1"/>
          </p:cNvSpPr>
          <p:nvPr/>
        </p:nvSpPr>
        <p:spPr bwMode="auto">
          <a:xfrm>
            <a:off x="6705600" y="58674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74844" name="AutoShape 92"/>
          <p:cNvCxnSpPr>
            <a:cxnSpLocks noChangeShapeType="1"/>
            <a:stCxn id="74798" idx="4"/>
            <a:endCxn id="74811" idx="0"/>
          </p:cNvCxnSpPr>
          <p:nvPr/>
        </p:nvCxnSpPr>
        <p:spPr bwMode="auto">
          <a:xfrm>
            <a:off x="5715000" y="4114800"/>
            <a:ext cx="152400" cy="1219200"/>
          </a:xfrm>
          <a:prstGeom prst="straightConnector1">
            <a:avLst/>
          </a:prstGeom>
          <a:noFill/>
          <a:ln w="9525">
            <a:solidFill>
              <a:schemeClr val="tx1"/>
            </a:solidFill>
            <a:round/>
            <a:headEnd/>
            <a:tailEnd/>
          </a:ln>
          <a:effectLst/>
        </p:spPr>
      </p:cxnSp>
      <p:sp>
        <p:nvSpPr>
          <p:cNvPr id="74845" name="Text Box 93"/>
          <p:cNvSpPr txBox="1">
            <a:spLocks noChangeArrowheads="1"/>
          </p:cNvSpPr>
          <p:nvPr/>
        </p:nvSpPr>
        <p:spPr bwMode="auto">
          <a:xfrm>
            <a:off x="304800" y="457200"/>
            <a:ext cx="3505200" cy="457200"/>
          </a:xfrm>
          <a:prstGeom prst="rect">
            <a:avLst/>
          </a:prstGeom>
          <a:noFill/>
          <a:ln w="9525">
            <a:noFill/>
            <a:miter lim="800000"/>
            <a:headEnd/>
            <a:tailEnd/>
          </a:ln>
          <a:effectLst/>
        </p:spPr>
        <p:txBody>
          <a:bodyPr>
            <a:spAutoFit/>
          </a:bodyPr>
          <a:lstStyle/>
          <a:p>
            <a:pPr algn="ctr">
              <a:spcBef>
                <a:spcPct val="50000"/>
              </a:spcBef>
            </a:pPr>
            <a:r>
              <a:rPr lang="en-US" altLang="el-GR"/>
              <a:t>Minimum Spanning Tree</a:t>
            </a:r>
          </a:p>
        </p:txBody>
      </p:sp>
      <p:sp>
        <p:nvSpPr>
          <p:cNvPr id="74846" name="Text Box 94"/>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Complete Graph</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5"/>
          <p:cNvSpPr txBox="1">
            <a:spLocks noChangeArrowheads="1"/>
          </p:cNvSpPr>
          <p:nvPr/>
        </p:nvSpPr>
        <p:spPr bwMode="auto">
          <a:xfrm>
            <a:off x="0" y="76200"/>
            <a:ext cx="9144000" cy="641350"/>
          </a:xfrm>
          <a:prstGeom prst="rect">
            <a:avLst/>
          </a:prstGeom>
          <a:noFill/>
          <a:ln w="38100">
            <a:noFill/>
            <a:miter lim="800000"/>
            <a:headEnd/>
            <a:tailEnd/>
          </a:ln>
          <a:effectLst/>
        </p:spPr>
        <p:txBody>
          <a:bodyPr>
            <a:spAutoFit/>
          </a:bodyPr>
          <a:lstStyle/>
          <a:p>
            <a:pPr algn="ctr"/>
            <a:r>
              <a:rPr lang="en-US" altLang="el-GR" sz="3600">
                <a:solidFill>
                  <a:srgbClr val="0000FF"/>
                </a:solidFill>
              </a:rPr>
              <a:t>Analysis of Boruvka's Algorithm</a:t>
            </a:r>
          </a:p>
        </p:txBody>
      </p:sp>
      <p:sp>
        <p:nvSpPr>
          <p:cNvPr id="75779" name="Rectangle 6"/>
          <p:cNvSpPr>
            <a:spLocks noChangeArrowheads="1"/>
          </p:cNvSpPr>
          <p:nvPr/>
        </p:nvSpPr>
        <p:spPr bwMode="auto">
          <a:xfrm>
            <a:off x="0" y="762000"/>
            <a:ext cx="9144000" cy="76200"/>
          </a:xfrm>
          <a:prstGeom prst="rect">
            <a:avLst/>
          </a:prstGeom>
          <a:solidFill>
            <a:srgbClr val="0000FF"/>
          </a:solidFill>
          <a:ln w="9525">
            <a:solidFill>
              <a:schemeClr val="tx1"/>
            </a:solidFill>
            <a:miter lim="800000"/>
            <a:headEnd/>
            <a:tailEnd/>
          </a:ln>
          <a:effectLst/>
        </p:spPr>
        <p:txBody>
          <a:bodyPr wrap="none" anchor="ctr"/>
          <a:lstStyle/>
          <a:p>
            <a:endParaRPr lang="el-GR" altLang="el-GR"/>
          </a:p>
        </p:txBody>
      </p:sp>
      <p:sp>
        <p:nvSpPr>
          <p:cNvPr id="75780" name="Text Box 9"/>
          <p:cNvSpPr txBox="1">
            <a:spLocks noChangeArrowheads="1"/>
          </p:cNvSpPr>
          <p:nvPr/>
        </p:nvSpPr>
        <p:spPr bwMode="auto">
          <a:xfrm>
            <a:off x="76200" y="1143000"/>
            <a:ext cx="9067800" cy="4108450"/>
          </a:xfrm>
          <a:prstGeom prst="rect">
            <a:avLst/>
          </a:prstGeom>
          <a:noFill/>
          <a:ln w="9525">
            <a:noFill/>
            <a:miter lim="800000"/>
            <a:headEnd/>
            <a:tailEnd/>
          </a:ln>
          <a:effectLst/>
        </p:spPr>
        <p:txBody>
          <a:bodyPr>
            <a:spAutoFit/>
          </a:bodyPr>
          <a:lstStyle/>
          <a:p>
            <a:r>
              <a:rPr lang="en-US" altLang="el-GR"/>
              <a:t>Running Time =  O(m log n)             (m = edges, n = nodes)</a:t>
            </a:r>
          </a:p>
          <a:p>
            <a:endParaRPr lang="en-US" altLang="el-GR"/>
          </a:p>
          <a:p>
            <a:r>
              <a:rPr lang="en-US" altLang="el-GR"/>
              <a:t>Although this algorithm is difficult to explain, unlike the two preceding algorithms, it does not require a complicated data structure.</a:t>
            </a:r>
          </a:p>
          <a:p>
            <a:endParaRPr lang="en-US" altLang="el-GR"/>
          </a:p>
          <a:p>
            <a:r>
              <a:rPr lang="en-US" altLang="el-GR"/>
              <a:t>Like Prim’s, it does not need to worry about detecting cycles. It does, however, need to see the whole graph, but it only examines pieces of it at a time, not all of it at once.</a:t>
            </a:r>
          </a:p>
          <a:p>
            <a:endParaRPr lang="en-US" altLang="el-GR"/>
          </a:p>
          <a:p>
            <a:r>
              <a:rPr lang="en-US" altLang="el-GR"/>
              <a:t>Like Kruskal’s it is best if edges are kept to a minimum (though it doesn’t hurt to keep the nodes to a minimum as well).</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smtClean="0"/>
              <a:t>Min. span. tree applications</a:t>
            </a:r>
          </a:p>
        </p:txBody>
      </p:sp>
      <p:sp>
        <p:nvSpPr>
          <p:cNvPr id="35843" name="Rectangle 3"/>
          <p:cNvSpPr>
            <a:spLocks noGrp="1" noChangeArrowheads="1"/>
          </p:cNvSpPr>
          <p:nvPr>
            <p:ph type="body" idx="1"/>
          </p:nvPr>
        </p:nvSpPr>
        <p:spPr/>
        <p:txBody>
          <a:bodyPr/>
          <a:lstStyle/>
          <a:p>
            <a:r>
              <a:rPr lang="en-US" sz="2400" smtClean="0"/>
              <a:t>Consider a cable TV company laying cable to a new neighborhood...</a:t>
            </a:r>
          </a:p>
          <a:p>
            <a:pPr lvl="1"/>
            <a:r>
              <a:rPr lang="en-US" sz="2000" smtClean="0"/>
              <a:t>If it is constrained to bury the cable only along certain paths, then there would be a graph representing which points are connected by those paths.</a:t>
            </a:r>
            <a:endParaRPr lang="en-US" sz="2400" smtClean="0"/>
          </a:p>
          <a:p>
            <a:pPr lvl="1"/>
            <a:r>
              <a:rPr lang="en-US" sz="2000" smtClean="0"/>
              <a:t>Some of those paths might be more expensive, because they are longer, or require the cable to be buried deeper.</a:t>
            </a:r>
          </a:p>
          <a:p>
            <a:pPr lvl="2"/>
            <a:r>
              <a:rPr lang="en-US" sz="1800" smtClean="0"/>
              <a:t>These paths would be represented by edges with larger weights.</a:t>
            </a:r>
            <a:endParaRPr lang="en-US" smtClean="0"/>
          </a:p>
          <a:p>
            <a:pPr lvl="1"/>
            <a:r>
              <a:rPr lang="en-US" sz="2000" smtClean="0"/>
              <a:t>A spanning tree for that graph would be a subset of those paths that has no cycles but still connects to every house.</a:t>
            </a:r>
          </a:p>
          <a:p>
            <a:pPr lvl="2"/>
            <a:r>
              <a:rPr lang="en-US" sz="1800" smtClean="0"/>
              <a:t>There might be several spanning trees possible. A minimum spanning tree would be one with the lowest total cost.</a:t>
            </a:r>
          </a:p>
        </p:txBody>
      </p:sp>
      <p:sp>
        <p:nvSpPr>
          <p:cNvPr id="35844" name="Slide Number Placeholder 4"/>
          <p:cNvSpPr>
            <a:spLocks noGrp="1"/>
          </p:cNvSpPr>
          <p:nvPr>
            <p:ph type="sldNum" sz="quarter" idx="12"/>
          </p:nvPr>
        </p:nvSpPr>
        <p:spPr bwMode="auto">
          <a:noFill/>
          <a:ln>
            <a:miter lim="800000"/>
            <a:headEnd/>
            <a:tailEnd/>
          </a:ln>
        </p:spPr>
        <p:txBody>
          <a:bodyPr/>
          <a:lstStyle/>
          <a:p>
            <a:fld id="{511CB582-3A8F-4943-9525-680C17170EFA}" type="slidenum">
              <a:rPr lang="en-US"/>
              <a:pPr/>
              <a:t>86</a:t>
            </a:fld>
            <a:endParaRPr lang="en-US"/>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0" y="76200"/>
            <a:ext cx="9144000" cy="641350"/>
          </a:xfrm>
          <a:prstGeom prst="rect">
            <a:avLst/>
          </a:prstGeom>
          <a:noFill/>
          <a:ln w="38100">
            <a:noFill/>
            <a:miter lim="800000"/>
            <a:headEnd/>
            <a:tailEnd/>
          </a:ln>
          <a:effectLst/>
        </p:spPr>
        <p:txBody>
          <a:bodyPr>
            <a:spAutoFit/>
          </a:bodyPr>
          <a:lstStyle/>
          <a:p>
            <a:pPr algn="ctr"/>
            <a:r>
              <a:rPr lang="en-US" altLang="el-GR" sz="3600">
                <a:solidFill>
                  <a:srgbClr val="0000FF"/>
                </a:solidFill>
              </a:rPr>
              <a:t>Conclusion</a:t>
            </a:r>
          </a:p>
        </p:txBody>
      </p:sp>
      <p:sp>
        <p:nvSpPr>
          <p:cNvPr id="76803" name="Rectangle 3"/>
          <p:cNvSpPr>
            <a:spLocks noChangeArrowheads="1"/>
          </p:cNvSpPr>
          <p:nvPr/>
        </p:nvSpPr>
        <p:spPr bwMode="auto">
          <a:xfrm>
            <a:off x="0" y="762000"/>
            <a:ext cx="9144000" cy="76200"/>
          </a:xfrm>
          <a:prstGeom prst="rect">
            <a:avLst/>
          </a:prstGeom>
          <a:solidFill>
            <a:srgbClr val="0000FF"/>
          </a:solidFill>
          <a:ln w="9525">
            <a:solidFill>
              <a:schemeClr val="tx1"/>
            </a:solidFill>
            <a:miter lim="800000"/>
            <a:headEnd/>
            <a:tailEnd/>
          </a:ln>
          <a:effectLst/>
        </p:spPr>
        <p:txBody>
          <a:bodyPr wrap="none" anchor="ctr"/>
          <a:lstStyle/>
          <a:p>
            <a:endParaRPr lang="el-GR" altLang="el-GR"/>
          </a:p>
        </p:txBody>
      </p:sp>
      <p:sp>
        <p:nvSpPr>
          <p:cNvPr id="76804" name="Text Box 4"/>
          <p:cNvSpPr txBox="1">
            <a:spLocks noChangeArrowheads="1"/>
          </p:cNvSpPr>
          <p:nvPr/>
        </p:nvSpPr>
        <p:spPr bwMode="auto">
          <a:xfrm>
            <a:off x="76200" y="923925"/>
            <a:ext cx="9067800" cy="5934075"/>
          </a:xfrm>
          <a:prstGeom prst="rect">
            <a:avLst/>
          </a:prstGeom>
          <a:noFill/>
          <a:ln w="9525">
            <a:noFill/>
            <a:miter lim="800000"/>
            <a:headEnd/>
            <a:tailEnd/>
          </a:ln>
          <a:effectLst/>
        </p:spPr>
        <p:txBody>
          <a:bodyPr>
            <a:spAutoFit/>
          </a:bodyPr>
          <a:lstStyle/>
          <a:p>
            <a:r>
              <a:rPr lang="en-US" altLang="el-GR"/>
              <a:t>Kruskal’s and Boruvka’s have better running times if the number of edges is low, while Prim’s has a better running time if both the number of edges and the number of nodes are low.</a:t>
            </a:r>
          </a:p>
          <a:p>
            <a:endParaRPr lang="en-US" altLang="el-GR"/>
          </a:p>
          <a:p>
            <a:r>
              <a:rPr lang="en-US" altLang="el-GR"/>
              <a:t>Boruvka’s avoids the complicated data structures needed for the other two algorithms.</a:t>
            </a:r>
          </a:p>
          <a:p>
            <a:endParaRPr lang="en-US" altLang="el-GR"/>
          </a:p>
          <a:p>
            <a:r>
              <a:rPr lang="en-US" altLang="el-GR"/>
              <a:t>So, of course, the best algorithm depends on the graph and if you want to bear the cost of complex data structures.</a:t>
            </a:r>
          </a:p>
          <a:p>
            <a:endParaRPr lang="en-US" altLang="el-GR"/>
          </a:p>
          <a:p>
            <a:r>
              <a:rPr lang="en-US" altLang="el-GR"/>
              <a:t>The best algorithm that I know of is a hybrid of Boruvka’s and Prim’s, which I did not examine here. It does O(log log n) passes of Boruvka’s and then switches to Prim’s, resulting in a running time of O(m log log n). So, it’s the fastest algorithm, but would, of course, require the Fibonacci heap for Prim’s which Boruvka’s avoids when used by itself. However, in order to keep things simple, I did not explore it here.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Oval 2"/>
          <p:cNvSpPr>
            <a:spLocks noChangeAspect="1" noChangeArrowheads="1"/>
          </p:cNvSpPr>
          <p:nvPr/>
        </p:nvSpPr>
        <p:spPr bwMode="auto">
          <a:xfrm>
            <a:off x="6858000" y="533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0243" name="Oval 3"/>
          <p:cNvSpPr>
            <a:spLocks noChangeArrowheads="1"/>
          </p:cNvSpPr>
          <p:nvPr/>
        </p:nvSpPr>
        <p:spPr bwMode="auto">
          <a:xfrm>
            <a:off x="8458200" y="533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0244" name="AutoShape 4"/>
          <p:cNvCxnSpPr>
            <a:cxnSpLocks noChangeShapeType="1"/>
            <a:stCxn id="10242" idx="6"/>
            <a:endCxn id="10243" idx="2"/>
          </p:cNvCxnSpPr>
          <p:nvPr/>
        </p:nvCxnSpPr>
        <p:spPr bwMode="auto">
          <a:xfrm>
            <a:off x="7315200" y="762000"/>
            <a:ext cx="1143000" cy="0"/>
          </a:xfrm>
          <a:prstGeom prst="straightConnector1">
            <a:avLst/>
          </a:prstGeom>
          <a:noFill/>
          <a:ln w="9525">
            <a:solidFill>
              <a:schemeClr val="tx1"/>
            </a:solidFill>
            <a:round/>
            <a:headEnd/>
            <a:tailEnd/>
          </a:ln>
          <a:effectLst/>
        </p:spPr>
      </p:cxnSp>
      <p:sp>
        <p:nvSpPr>
          <p:cNvPr id="10245" name="Text Box 5"/>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0246" name="Oval 6"/>
          <p:cNvSpPr>
            <a:spLocks noChangeAspect="1" noChangeArrowheads="1"/>
          </p:cNvSpPr>
          <p:nvPr/>
        </p:nvSpPr>
        <p:spPr bwMode="auto">
          <a:xfrm>
            <a:off x="68580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0247" name="Oval 7"/>
          <p:cNvSpPr>
            <a:spLocks noChangeArrowheads="1"/>
          </p:cNvSpPr>
          <p:nvPr/>
        </p:nvSpPr>
        <p:spPr bwMode="auto">
          <a:xfrm>
            <a:off x="84582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0248" name="AutoShape 8"/>
          <p:cNvCxnSpPr>
            <a:cxnSpLocks noChangeShapeType="1"/>
            <a:stCxn id="10246" idx="6"/>
            <a:endCxn id="10247" idx="2"/>
          </p:cNvCxnSpPr>
          <p:nvPr/>
        </p:nvCxnSpPr>
        <p:spPr bwMode="auto">
          <a:xfrm>
            <a:off x="7315200" y="1524000"/>
            <a:ext cx="1143000" cy="0"/>
          </a:xfrm>
          <a:prstGeom prst="straightConnector1">
            <a:avLst/>
          </a:prstGeom>
          <a:noFill/>
          <a:ln w="9525">
            <a:solidFill>
              <a:schemeClr val="tx1"/>
            </a:solidFill>
            <a:round/>
            <a:headEnd/>
            <a:tailEnd/>
          </a:ln>
          <a:effectLst/>
        </p:spPr>
      </p:cxnSp>
      <p:sp>
        <p:nvSpPr>
          <p:cNvPr id="10249" name="Text Box 9"/>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0250" name="Oval 10"/>
          <p:cNvSpPr>
            <a:spLocks noChangeAspect="1" noChangeArrowheads="1"/>
          </p:cNvSpPr>
          <p:nvPr/>
        </p:nvSpPr>
        <p:spPr bwMode="auto">
          <a:xfrm>
            <a:off x="68580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0251" name="Oval 11"/>
          <p:cNvSpPr>
            <a:spLocks noChangeArrowheads="1"/>
          </p:cNvSpPr>
          <p:nvPr/>
        </p:nvSpPr>
        <p:spPr bwMode="auto">
          <a:xfrm>
            <a:off x="84582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0252" name="AutoShape 12"/>
          <p:cNvCxnSpPr>
            <a:cxnSpLocks noChangeShapeType="1"/>
            <a:stCxn id="10250" idx="6"/>
            <a:endCxn id="10251" idx="2"/>
          </p:cNvCxnSpPr>
          <p:nvPr/>
        </p:nvCxnSpPr>
        <p:spPr bwMode="auto">
          <a:xfrm>
            <a:off x="7315200" y="2286000"/>
            <a:ext cx="1143000" cy="0"/>
          </a:xfrm>
          <a:prstGeom prst="straightConnector1">
            <a:avLst/>
          </a:prstGeom>
          <a:noFill/>
          <a:ln w="9525">
            <a:solidFill>
              <a:schemeClr val="tx1"/>
            </a:solidFill>
            <a:round/>
            <a:headEnd/>
            <a:tailEnd/>
          </a:ln>
          <a:effectLst/>
        </p:spPr>
      </p:cxnSp>
      <p:sp>
        <p:nvSpPr>
          <p:cNvPr id="10253" name="Text Box 13"/>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0254" name="Oval 14"/>
          <p:cNvSpPr>
            <a:spLocks noChangeAspect="1" noChangeArrowheads="1"/>
          </p:cNvSpPr>
          <p:nvPr/>
        </p:nvSpPr>
        <p:spPr bwMode="auto">
          <a:xfrm>
            <a:off x="6858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0255" name="Oval 15"/>
          <p:cNvSpPr>
            <a:spLocks noChangeArrowheads="1"/>
          </p:cNvSpPr>
          <p:nvPr/>
        </p:nvSpPr>
        <p:spPr bwMode="auto">
          <a:xfrm>
            <a:off x="8458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0256" name="AutoShape 16"/>
          <p:cNvCxnSpPr>
            <a:cxnSpLocks noChangeShapeType="1"/>
            <a:stCxn id="10254" idx="6"/>
            <a:endCxn id="10255" idx="2"/>
          </p:cNvCxnSpPr>
          <p:nvPr/>
        </p:nvCxnSpPr>
        <p:spPr bwMode="auto">
          <a:xfrm>
            <a:off x="7315200" y="2971800"/>
            <a:ext cx="1143000" cy="0"/>
          </a:xfrm>
          <a:prstGeom prst="straightConnector1">
            <a:avLst/>
          </a:prstGeom>
          <a:noFill/>
          <a:ln w="9525">
            <a:solidFill>
              <a:schemeClr val="tx1"/>
            </a:solidFill>
            <a:round/>
            <a:headEnd/>
            <a:tailEnd/>
          </a:ln>
          <a:effectLst/>
        </p:spPr>
      </p:cxnSp>
      <p:sp>
        <p:nvSpPr>
          <p:cNvPr id="10257" name="Text Box 17"/>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0258" name="Oval 18"/>
          <p:cNvSpPr>
            <a:spLocks noChangeAspect="1" noChangeArrowheads="1"/>
          </p:cNvSpPr>
          <p:nvPr/>
        </p:nvSpPr>
        <p:spPr bwMode="auto">
          <a:xfrm>
            <a:off x="6858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0259" name="Oval 19"/>
          <p:cNvSpPr>
            <a:spLocks noChangeArrowheads="1"/>
          </p:cNvSpPr>
          <p:nvPr/>
        </p:nvSpPr>
        <p:spPr bwMode="auto">
          <a:xfrm>
            <a:off x="8458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0260" name="AutoShape 20"/>
          <p:cNvCxnSpPr>
            <a:cxnSpLocks noChangeShapeType="1"/>
            <a:stCxn id="10258" idx="6"/>
            <a:endCxn id="10259" idx="2"/>
          </p:cNvCxnSpPr>
          <p:nvPr/>
        </p:nvCxnSpPr>
        <p:spPr bwMode="auto">
          <a:xfrm>
            <a:off x="7315200" y="3733800"/>
            <a:ext cx="1143000" cy="0"/>
          </a:xfrm>
          <a:prstGeom prst="straightConnector1">
            <a:avLst/>
          </a:prstGeom>
          <a:noFill/>
          <a:ln w="9525">
            <a:solidFill>
              <a:schemeClr val="tx1"/>
            </a:solidFill>
            <a:round/>
            <a:headEnd/>
            <a:tailEnd/>
          </a:ln>
          <a:effectLst/>
        </p:spPr>
      </p:cxnSp>
      <p:sp>
        <p:nvSpPr>
          <p:cNvPr id="10261" name="Text Box 21"/>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0262" name="Oval 22"/>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0263" name="Oval 23"/>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0264" name="AutoShape 24"/>
          <p:cNvCxnSpPr>
            <a:cxnSpLocks noChangeShapeType="1"/>
            <a:stCxn id="10262" idx="6"/>
            <a:endCxn id="10263"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10265" name="Text Box 25"/>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0266" name="Oval 26"/>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0267" name="Oval 27"/>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0268" name="AutoShape 28"/>
          <p:cNvCxnSpPr>
            <a:cxnSpLocks noChangeShapeType="1"/>
            <a:stCxn id="10266" idx="6"/>
            <a:endCxn id="10267"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10269" name="Text Box 29"/>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0270" name="Oval 30"/>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0271" name="Oval 31"/>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0272" name="AutoShape 32"/>
          <p:cNvCxnSpPr>
            <a:cxnSpLocks noChangeShapeType="1"/>
            <a:stCxn id="10270" idx="6"/>
            <a:endCxn id="10271"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10273" name="Text Box 33"/>
          <p:cNvSpPr txBox="1">
            <a:spLocks noChangeArrowheads="1"/>
          </p:cNvSpPr>
          <p:nvPr/>
        </p:nvSpPr>
        <p:spPr bwMode="auto">
          <a:xfrm>
            <a:off x="7772400" y="5791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0274" name="Oval 34"/>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0275" name="Oval 35"/>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0276" name="AutoShape 36"/>
          <p:cNvCxnSpPr>
            <a:cxnSpLocks noChangeShapeType="1"/>
            <a:stCxn id="10274" idx="6"/>
            <a:endCxn id="10275"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10277" name="Text Box 37"/>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0278" name="Oval 38"/>
          <p:cNvSpPr>
            <a:spLocks noChangeArrowheads="1"/>
          </p:cNvSpPr>
          <p:nvPr/>
        </p:nvSpPr>
        <p:spPr bwMode="auto">
          <a:xfrm>
            <a:off x="2514600" y="2971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0279" name="Oval 39"/>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0280" name="Oval 40"/>
          <p:cNvSpPr>
            <a:spLocks noChangeArrowheads="1"/>
          </p:cNvSpPr>
          <p:nvPr/>
        </p:nvSpPr>
        <p:spPr bwMode="auto">
          <a:xfrm>
            <a:off x="1905000" y="5715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0281" name="Oval 41"/>
          <p:cNvSpPr>
            <a:spLocks noChangeArrowheads="1"/>
          </p:cNvSpPr>
          <p:nvPr/>
        </p:nvSpPr>
        <p:spPr bwMode="auto">
          <a:xfrm>
            <a:off x="3276600" y="3048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0282" name="Oval 42"/>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0283" name="AutoShape 43"/>
          <p:cNvCxnSpPr>
            <a:cxnSpLocks noChangeShapeType="1"/>
            <a:stCxn id="10274" idx="3"/>
            <a:endCxn id="10279"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10284" name="AutoShape 44"/>
          <p:cNvCxnSpPr>
            <a:cxnSpLocks noChangeShapeType="1"/>
            <a:stCxn id="10279" idx="5"/>
            <a:endCxn id="10280"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10285" name="AutoShape 45"/>
          <p:cNvCxnSpPr>
            <a:cxnSpLocks noChangeShapeType="1"/>
            <a:stCxn id="10280" idx="7"/>
            <a:endCxn id="10282"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10286" name="AutoShape 46"/>
          <p:cNvCxnSpPr>
            <a:cxnSpLocks noChangeShapeType="1"/>
            <a:stCxn id="10281" idx="3"/>
            <a:endCxn id="10282"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10287" name="AutoShape 47"/>
          <p:cNvCxnSpPr>
            <a:cxnSpLocks noChangeShapeType="1"/>
            <a:stCxn id="10278" idx="4"/>
            <a:endCxn id="10282" idx="0"/>
          </p:cNvCxnSpPr>
          <p:nvPr/>
        </p:nvCxnSpPr>
        <p:spPr bwMode="auto">
          <a:xfrm>
            <a:off x="2743200" y="3429000"/>
            <a:ext cx="0" cy="609600"/>
          </a:xfrm>
          <a:prstGeom prst="straightConnector1">
            <a:avLst/>
          </a:prstGeom>
          <a:noFill/>
          <a:ln w="9525">
            <a:solidFill>
              <a:srgbClr val="FFFF00"/>
            </a:solidFill>
            <a:round/>
            <a:headEnd/>
            <a:tailEnd/>
          </a:ln>
          <a:effectLst/>
        </p:spPr>
      </p:cxnSp>
      <p:cxnSp>
        <p:nvCxnSpPr>
          <p:cNvPr id="10288" name="AutoShape 48"/>
          <p:cNvCxnSpPr>
            <a:cxnSpLocks noChangeShapeType="1"/>
            <a:stCxn id="10274" idx="4"/>
            <a:endCxn id="10280"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10289" name="AutoShape 49"/>
          <p:cNvCxnSpPr>
            <a:cxnSpLocks noChangeShapeType="1"/>
            <a:stCxn id="10275" idx="3"/>
            <a:endCxn id="10278" idx="7"/>
          </p:cNvCxnSpPr>
          <p:nvPr/>
        </p:nvCxnSpPr>
        <p:spPr bwMode="auto">
          <a:xfrm flipH="1">
            <a:off x="2905125" y="2447925"/>
            <a:ext cx="514350" cy="590550"/>
          </a:xfrm>
          <a:prstGeom prst="straightConnector1">
            <a:avLst/>
          </a:prstGeom>
          <a:noFill/>
          <a:ln w="9525">
            <a:solidFill>
              <a:srgbClr val="FFFF00"/>
            </a:solidFill>
            <a:round/>
            <a:headEnd/>
            <a:tailEnd/>
          </a:ln>
          <a:effectLst/>
        </p:spPr>
      </p:cxnSp>
      <p:cxnSp>
        <p:nvCxnSpPr>
          <p:cNvPr id="10290" name="AutoShape 50"/>
          <p:cNvCxnSpPr>
            <a:cxnSpLocks noChangeShapeType="1"/>
            <a:stCxn id="10275" idx="4"/>
            <a:endCxn id="10281" idx="0"/>
          </p:cNvCxnSpPr>
          <p:nvPr/>
        </p:nvCxnSpPr>
        <p:spPr bwMode="auto">
          <a:xfrm flipH="1">
            <a:off x="3505200" y="2514600"/>
            <a:ext cx="76200" cy="533400"/>
          </a:xfrm>
          <a:prstGeom prst="straightConnector1">
            <a:avLst/>
          </a:prstGeom>
          <a:noFill/>
          <a:ln w="9525">
            <a:solidFill>
              <a:srgbClr val="FFFF00"/>
            </a:solidFill>
            <a:round/>
            <a:headEnd/>
            <a:tailEnd/>
          </a:ln>
          <a:effectLst/>
        </p:spPr>
      </p:cxnSp>
      <p:sp>
        <p:nvSpPr>
          <p:cNvPr id="10291" name="Oval 51"/>
          <p:cNvSpPr>
            <a:spLocks noChangeAspect="1" noChangeArrowheads="1"/>
          </p:cNvSpPr>
          <p:nvPr/>
        </p:nvSpPr>
        <p:spPr bwMode="auto">
          <a:xfrm>
            <a:off x="4572000" y="533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0292" name="Oval 52"/>
          <p:cNvSpPr>
            <a:spLocks noChangeArrowheads="1"/>
          </p:cNvSpPr>
          <p:nvPr/>
        </p:nvSpPr>
        <p:spPr bwMode="auto">
          <a:xfrm>
            <a:off x="6172200" y="533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0293" name="AutoShape 53"/>
          <p:cNvCxnSpPr>
            <a:cxnSpLocks noChangeShapeType="1"/>
            <a:stCxn id="10291" idx="6"/>
            <a:endCxn id="10292" idx="2"/>
          </p:cNvCxnSpPr>
          <p:nvPr/>
        </p:nvCxnSpPr>
        <p:spPr bwMode="auto">
          <a:xfrm>
            <a:off x="5029200" y="762000"/>
            <a:ext cx="1143000" cy="0"/>
          </a:xfrm>
          <a:prstGeom prst="straightConnector1">
            <a:avLst/>
          </a:prstGeom>
          <a:noFill/>
          <a:ln w="9525">
            <a:solidFill>
              <a:schemeClr val="tx1"/>
            </a:solidFill>
            <a:round/>
            <a:headEnd/>
            <a:tailEnd/>
          </a:ln>
          <a:effectLst/>
        </p:spPr>
      </p:cxnSp>
      <p:sp>
        <p:nvSpPr>
          <p:cNvPr id="10294" name="Text Box 54"/>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0295" name="Oval 55"/>
          <p:cNvSpPr>
            <a:spLocks noChangeAspect="1" noChangeArrowheads="1"/>
          </p:cNvSpPr>
          <p:nvPr/>
        </p:nvSpPr>
        <p:spPr bwMode="auto">
          <a:xfrm>
            <a:off x="45720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0296" name="Oval 56"/>
          <p:cNvSpPr>
            <a:spLocks noChangeArrowheads="1"/>
          </p:cNvSpPr>
          <p:nvPr/>
        </p:nvSpPr>
        <p:spPr bwMode="auto">
          <a:xfrm>
            <a:off x="61722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0297" name="AutoShape 57"/>
          <p:cNvCxnSpPr>
            <a:cxnSpLocks noChangeShapeType="1"/>
            <a:stCxn id="10295" idx="6"/>
            <a:endCxn id="10296" idx="2"/>
          </p:cNvCxnSpPr>
          <p:nvPr/>
        </p:nvCxnSpPr>
        <p:spPr bwMode="auto">
          <a:xfrm>
            <a:off x="5029200" y="1524000"/>
            <a:ext cx="1143000" cy="0"/>
          </a:xfrm>
          <a:prstGeom prst="straightConnector1">
            <a:avLst/>
          </a:prstGeom>
          <a:noFill/>
          <a:ln w="9525">
            <a:solidFill>
              <a:schemeClr val="tx1"/>
            </a:solidFill>
            <a:round/>
            <a:headEnd/>
            <a:tailEnd/>
          </a:ln>
          <a:effectLst/>
        </p:spPr>
      </p:cxnSp>
      <p:sp>
        <p:nvSpPr>
          <p:cNvPr id="10298" name="Text Box 58"/>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0299" name="Oval 59"/>
          <p:cNvSpPr>
            <a:spLocks noChangeAspect="1" noChangeArrowheads="1"/>
          </p:cNvSpPr>
          <p:nvPr/>
        </p:nvSpPr>
        <p:spPr bwMode="auto">
          <a:xfrm>
            <a:off x="45720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0300" name="Oval 60"/>
          <p:cNvSpPr>
            <a:spLocks noChangeArrowheads="1"/>
          </p:cNvSpPr>
          <p:nvPr/>
        </p:nvSpPr>
        <p:spPr bwMode="auto">
          <a:xfrm>
            <a:off x="61722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0301" name="AutoShape 61"/>
          <p:cNvCxnSpPr>
            <a:cxnSpLocks noChangeShapeType="1"/>
            <a:stCxn id="10299" idx="6"/>
            <a:endCxn id="10300" idx="2"/>
          </p:cNvCxnSpPr>
          <p:nvPr/>
        </p:nvCxnSpPr>
        <p:spPr bwMode="auto">
          <a:xfrm>
            <a:off x="5029200" y="2286000"/>
            <a:ext cx="1143000" cy="0"/>
          </a:xfrm>
          <a:prstGeom prst="straightConnector1">
            <a:avLst/>
          </a:prstGeom>
          <a:noFill/>
          <a:ln w="9525">
            <a:solidFill>
              <a:schemeClr val="tx1"/>
            </a:solidFill>
            <a:round/>
            <a:headEnd/>
            <a:tailEnd/>
          </a:ln>
          <a:effectLst/>
        </p:spPr>
      </p:cxnSp>
      <p:sp>
        <p:nvSpPr>
          <p:cNvPr id="10302" name="Text Box 62"/>
          <p:cNvSpPr txBox="1">
            <a:spLocks noChangeArrowheads="1"/>
          </p:cNvSpPr>
          <p:nvPr/>
        </p:nvSpPr>
        <p:spPr bwMode="auto">
          <a:xfrm>
            <a:off x="5486400" y="20574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0303" name="Oval 63"/>
          <p:cNvSpPr>
            <a:spLocks noChangeAspect="1" noChangeArrowheads="1"/>
          </p:cNvSpPr>
          <p:nvPr/>
        </p:nvSpPr>
        <p:spPr bwMode="auto">
          <a:xfrm>
            <a:off x="4572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0304" name="Oval 64"/>
          <p:cNvSpPr>
            <a:spLocks noChangeArrowheads="1"/>
          </p:cNvSpPr>
          <p:nvPr/>
        </p:nvSpPr>
        <p:spPr bwMode="auto">
          <a:xfrm>
            <a:off x="6172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0305" name="AutoShape 65"/>
          <p:cNvCxnSpPr>
            <a:cxnSpLocks noChangeShapeType="1"/>
            <a:stCxn id="10303" idx="6"/>
            <a:endCxn id="10304" idx="2"/>
          </p:cNvCxnSpPr>
          <p:nvPr/>
        </p:nvCxnSpPr>
        <p:spPr bwMode="auto">
          <a:xfrm>
            <a:off x="5029200" y="2971800"/>
            <a:ext cx="1143000" cy="0"/>
          </a:xfrm>
          <a:prstGeom prst="straightConnector1">
            <a:avLst/>
          </a:prstGeom>
          <a:noFill/>
          <a:ln w="9525">
            <a:solidFill>
              <a:schemeClr val="tx1"/>
            </a:solidFill>
            <a:round/>
            <a:headEnd/>
            <a:tailEnd/>
          </a:ln>
          <a:effectLst/>
        </p:spPr>
      </p:cxnSp>
      <p:sp>
        <p:nvSpPr>
          <p:cNvPr id="10306" name="Text Box 66"/>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0307" name="Oval 67"/>
          <p:cNvSpPr>
            <a:spLocks noChangeAspect="1" noChangeArrowheads="1"/>
          </p:cNvSpPr>
          <p:nvPr/>
        </p:nvSpPr>
        <p:spPr bwMode="auto">
          <a:xfrm>
            <a:off x="4572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0308" name="Oval 68"/>
          <p:cNvSpPr>
            <a:spLocks noChangeArrowheads="1"/>
          </p:cNvSpPr>
          <p:nvPr/>
        </p:nvSpPr>
        <p:spPr bwMode="auto">
          <a:xfrm>
            <a:off x="6172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0309" name="AutoShape 69"/>
          <p:cNvCxnSpPr>
            <a:cxnSpLocks noChangeShapeType="1"/>
            <a:stCxn id="10307" idx="6"/>
            <a:endCxn id="10308" idx="2"/>
          </p:cNvCxnSpPr>
          <p:nvPr/>
        </p:nvCxnSpPr>
        <p:spPr bwMode="auto">
          <a:xfrm>
            <a:off x="5029200" y="3733800"/>
            <a:ext cx="1143000" cy="0"/>
          </a:xfrm>
          <a:prstGeom prst="straightConnector1">
            <a:avLst/>
          </a:prstGeom>
          <a:noFill/>
          <a:ln w="9525">
            <a:solidFill>
              <a:schemeClr val="tx1"/>
            </a:solidFill>
            <a:round/>
            <a:headEnd/>
            <a:tailEnd/>
          </a:ln>
          <a:effectLst/>
        </p:spPr>
      </p:cxnSp>
      <p:sp>
        <p:nvSpPr>
          <p:cNvPr id="10310" name="Text Box 70"/>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0311" name="Oval 71"/>
          <p:cNvSpPr>
            <a:spLocks noChangeAspect="1" noChangeArrowheads="1"/>
          </p:cNvSpPr>
          <p:nvPr/>
        </p:nvSpPr>
        <p:spPr bwMode="auto">
          <a:xfrm>
            <a:off x="4572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0312" name="Oval 72"/>
          <p:cNvSpPr>
            <a:spLocks noChangeArrowheads="1"/>
          </p:cNvSpPr>
          <p:nvPr/>
        </p:nvSpPr>
        <p:spPr bwMode="auto">
          <a:xfrm>
            <a:off x="6172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0313" name="AutoShape 73"/>
          <p:cNvCxnSpPr>
            <a:cxnSpLocks noChangeShapeType="1"/>
            <a:stCxn id="10311" idx="6"/>
            <a:endCxn id="10312" idx="2"/>
          </p:cNvCxnSpPr>
          <p:nvPr/>
        </p:nvCxnSpPr>
        <p:spPr bwMode="auto">
          <a:xfrm>
            <a:off x="5029200" y="4495800"/>
            <a:ext cx="1143000" cy="0"/>
          </a:xfrm>
          <a:prstGeom prst="straightConnector1">
            <a:avLst/>
          </a:prstGeom>
          <a:noFill/>
          <a:ln w="9525">
            <a:solidFill>
              <a:schemeClr val="tx1"/>
            </a:solidFill>
            <a:round/>
            <a:headEnd/>
            <a:tailEnd/>
          </a:ln>
          <a:effectLst/>
        </p:spPr>
      </p:cxnSp>
      <p:sp>
        <p:nvSpPr>
          <p:cNvPr id="10314" name="Text Box 74"/>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0315" name="Oval 75"/>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0316" name="Oval 76"/>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0317" name="AutoShape 77"/>
          <p:cNvCxnSpPr>
            <a:cxnSpLocks noChangeShapeType="1"/>
            <a:stCxn id="10315" idx="6"/>
            <a:endCxn id="10316"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10318" name="Text Box 78"/>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0319" name="Oval 79"/>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0320" name="Oval 80"/>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0321" name="AutoShape 81"/>
          <p:cNvCxnSpPr>
            <a:cxnSpLocks noChangeShapeType="1"/>
            <a:stCxn id="10319" idx="6"/>
            <a:endCxn id="10320"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10322" name="Text Box 82"/>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0323" name="Rectangle 83"/>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10324" name="Oval 84"/>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0325" name="Oval 85"/>
          <p:cNvSpPr>
            <a:spLocks noChangeArrowheads="1"/>
          </p:cNvSpPr>
          <p:nvPr/>
        </p:nvSpPr>
        <p:spPr bwMode="auto">
          <a:xfrm>
            <a:off x="914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0326" name="Oval 86"/>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0327" name="AutoShape 87"/>
          <p:cNvCxnSpPr>
            <a:cxnSpLocks noChangeShapeType="1"/>
            <a:stCxn id="10280" idx="6"/>
            <a:endCxn id="10324"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10328" name="AutoShape 88"/>
          <p:cNvCxnSpPr>
            <a:cxnSpLocks noChangeShapeType="1"/>
            <a:stCxn id="10280" idx="2"/>
            <a:endCxn id="10325" idx="5"/>
          </p:cNvCxnSpPr>
          <p:nvPr/>
        </p:nvCxnSpPr>
        <p:spPr bwMode="auto">
          <a:xfrm flipH="1" flipV="1">
            <a:off x="1304925" y="5648325"/>
            <a:ext cx="600075" cy="295275"/>
          </a:xfrm>
          <a:prstGeom prst="straightConnector1">
            <a:avLst/>
          </a:prstGeom>
          <a:noFill/>
          <a:ln w="9525">
            <a:solidFill>
              <a:srgbClr val="FFFF00"/>
            </a:solidFill>
            <a:round/>
            <a:headEnd/>
            <a:tailEnd/>
          </a:ln>
          <a:effectLst/>
        </p:spPr>
      </p:cxnSp>
      <p:cxnSp>
        <p:nvCxnSpPr>
          <p:cNvPr id="10329" name="AutoShape 89"/>
          <p:cNvCxnSpPr>
            <a:cxnSpLocks noChangeShapeType="1"/>
            <a:stCxn id="10279" idx="1"/>
            <a:endCxn id="10326"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10330" name="AutoShape 90"/>
          <p:cNvCxnSpPr>
            <a:cxnSpLocks noChangeShapeType="1"/>
            <a:stCxn id="10324" idx="1"/>
            <a:endCxn id="10282"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10331" name="AutoShape 91"/>
          <p:cNvCxnSpPr>
            <a:cxnSpLocks noChangeShapeType="1"/>
            <a:stCxn id="10281" idx="4"/>
            <a:endCxn id="10324"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10332" name="AutoShape 92"/>
          <p:cNvCxnSpPr>
            <a:cxnSpLocks noChangeShapeType="1"/>
            <a:stCxn id="10326" idx="7"/>
            <a:endCxn id="10274"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10333" name="Text Box 93"/>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0334" name="Text Box 94"/>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0335" name="Text Box 95"/>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0336" name="Text Box 96"/>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0337" name="Text Box 97"/>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0338" name="Text Box 98"/>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0339" name="Text Box 99"/>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0340" name="Text Box 100"/>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0341" name="Text Box 101"/>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0342" name="Text Box 102"/>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0343" name="Text Box 103"/>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0344" name="Text Box 104"/>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0345" name="Text Box 105"/>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0346" name="Text Box 106"/>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0347" name="Text Box 107"/>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0348" name="Text Box 108"/>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0349" name="Text Box 109"/>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0350" name="Text Box 110"/>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0351" name="Text Box 111"/>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0352" name="Text Box 112"/>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0353" name="Text Box 113"/>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0354" name="Text Box 114"/>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0355" name="Text Box 115"/>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0356" name="Text Box 116"/>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0357" name="Text Box 117"/>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0358" name="Text Box 118"/>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0359" name="Text Box 119"/>
          <p:cNvSpPr txBox="1">
            <a:spLocks noChangeArrowheads="1"/>
          </p:cNvSpPr>
          <p:nvPr/>
        </p:nvSpPr>
        <p:spPr bwMode="auto">
          <a:xfrm>
            <a:off x="6934200" y="6096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0360" name="Text Box 120"/>
          <p:cNvSpPr txBox="1">
            <a:spLocks noChangeArrowheads="1"/>
          </p:cNvSpPr>
          <p:nvPr/>
        </p:nvSpPr>
        <p:spPr bwMode="auto">
          <a:xfrm>
            <a:off x="6248400" y="609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0361" name="Text Box 121"/>
          <p:cNvSpPr txBox="1">
            <a:spLocks noChangeArrowheads="1"/>
          </p:cNvSpPr>
          <p:nvPr/>
        </p:nvSpPr>
        <p:spPr bwMode="auto">
          <a:xfrm>
            <a:off x="8534400" y="609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0362" name="Text Box 122"/>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0363" name="Text Box 123"/>
          <p:cNvSpPr txBox="1">
            <a:spLocks noChangeArrowheads="1"/>
          </p:cNvSpPr>
          <p:nvPr/>
        </p:nvSpPr>
        <p:spPr bwMode="auto">
          <a:xfrm>
            <a:off x="6934200" y="1371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0364" name="Text Box 124"/>
          <p:cNvSpPr txBox="1">
            <a:spLocks noChangeArrowheads="1"/>
          </p:cNvSpPr>
          <p:nvPr/>
        </p:nvSpPr>
        <p:spPr bwMode="auto">
          <a:xfrm>
            <a:off x="46482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0365" name="Text Box 125"/>
          <p:cNvSpPr txBox="1">
            <a:spLocks noChangeArrowheads="1"/>
          </p:cNvSpPr>
          <p:nvPr/>
        </p:nvSpPr>
        <p:spPr bwMode="auto">
          <a:xfrm>
            <a:off x="6248400" y="1371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0366" name="Text Box 126"/>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0367" name="Text Box 127"/>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0368" name="Text Box 128"/>
          <p:cNvSpPr txBox="1">
            <a:spLocks noChangeArrowheads="1"/>
          </p:cNvSpPr>
          <p:nvPr/>
        </p:nvSpPr>
        <p:spPr bwMode="auto">
          <a:xfrm>
            <a:off x="69342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0369" name="Text Box 129"/>
          <p:cNvSpPr txBox="1">
            <a:spLocks noChangeArrowheads="1"/>
          </p:cNvSpPr>
          <p:nvPr/>
        </p:nvSpPr>
        <p:spPr bwMode="auto">
          <a:xfrm>
            <a:off x="4648200" y="28194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0370" name="Text Box 130"/>
          <p:cNvSpPr txBox="1">
            <a:spLocks noChangeArrowheads="1"/>
          </p:cNvSpPr>
          <p:nvPr/>
        </p:nvSpPr>
        <p:spPr bwMode="auto">
          <a:xfrm>
            <a:off x="8534400" y="2133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0371" name="Text Box 131"/>
          <p:cNvSpPr txBox="1">
            <a:spLocks noChangeArrowheads="1"/>
          </p:cNvSpPr>
          <p:nvPr/>
        </p:nvSpPr>
        <p:spPr bwMode="auto">
          <a:xfrm>
            <a:off x="6248400" y="2819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0372" name="Text Box 132"/>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0373" name="Text Box 133"/>
          <p:cNvSpPr txBox="1">
            <a:spLocks noChangeArrowheads="1"/>
          </p:cNvSpPr>
          <p:nvPr/>
        </p:nvSpPr>
        <p:spPr bwMode="auto">
          <a:xfrm>
            <a:off x="6934200" y="2819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0374" name="Text Box 134"/>
          <p:cNvSpPr txBox="1">
            <a:spLocks noChangeArrowheads="1"/>
          </p:cNvSpPr>
          <p:nvPr/>
        </p:nvSpPr>
        <p:spPr bwMode="auto">
          <a:xfrm>
            <a:off x="8534400" y="28194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0375" name="Text Box 135"/>
          <p:cNvSpPr txBox="1">
            <a:spLocks noChangeArrowheads="1"/>
          </p:cNvSpPr>
          <p:nvPr/>
        </p:nvSpPr>
        <p:spPr bwMode="auto">
          <a:xfrm>
            <a:off x="6248400" y="3581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0376" name="Text Box 136"/>
          <p:cNvSpPr txBox="1">
            <a:spLocks noChangeArrowheads="1"/>
          </p:cNvSpPr>
          <p:nvPr/>
        </p:nvSpPr>
        <p:spPr bwMode="auto">
          <a:xfrm>
            <a:off x="6934200" y="35814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0377" name="Text Box 137"/>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0378" name="Text Box 138"/>
          <p:cNvSpPr txBox="1">
            <a:spLocks noChangeArrowheads="1"/>
          </p:cNvSpPr>
          <p:nvPr/>
        </p:nvSpPr>
        <p:spPr bwMode="auto">
          <a:xfrm>
            <a:off x="4648200" y="4343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0379" name="Text Box 139"/>
          <p:cNvSpPr txBox="1">
            <a:spLocks noChangeArrowheads="1"/>
          </p:cNvSpPr>
          <p:nvPr/>
        </p:nvSpPr>
        <p:spPr bwMode="auto">
          <a:xfrm>
            <a:off x="6934200" y="4343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0380" name="Text Box 140"/>
          <p:cNvSpPr txBox="1">
            <a:spLocks noChangeArrowheads="1"/>
          </p:cNvSpPr>
          <p:nvPr/>
        </p:nvSpPr>
        <p:spPr bwMode="auto">
          <a:xfrm>
            <a:off x="62484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0381" name="Text Box 141"/>
          <p:cNvSpPr txBox="1">
            <a:spLocks noChangeArrowheads="1"/>
          </p:cNvSpPr>
          <p:nvPr/>
        </p:nvSpPr>
        <p:spPr bwMode="auto">
          <a:xfrm>
            <a:off x="8534400" y="4343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0382" name="Text Box 142"/>
          <p:cNvSpPr txBox="1">
            <a:spLocks noChangeArrowheads="1"/>
          </p:cNvSpPr>
          <p:nvPr/>
        </p:nvSpPr>
        <p:spPr bwMode="auto">
          <a:xfrm>
            <a:off x="4648200" y="5105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0383" name="Text Box 143"/>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0384" name="Text Box 144"/>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0385" name="Text Box 145"/>
          <p:cNvSpPr txBox="1">
            <a:spLocks noChangeArrowheads="1"/>
          </p:cNvSpPr>
          <p:nvPr/>
        </p:nvSpPr>
        <p:spPr bwMode="auto">
          <a:xfrm>
            <a:off x="8534400" y="5105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0386" name="Text Box 146"/>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0387" name="Text Box 147"/>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0388" name="Text Box 148"/>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0389" name="Text Box 149"/>
          <p:cNvSpPr txBox="1">
            <a:spLocks noChangeArrowheads="1"/>
          </p:cNvSpPr>
          <p:nvPr/>
        </p:nvSpPr>
        <p:spPr bwMode="auto">
          <a:xfrm>
            <a:off x="6934200" y="5867400"/>
            <a:ext cx="242888" cy="304800"/>
          </a:xfrm>
          <a:prstGeom prst="rect">
            <a:avLst/>
          </a:prstGeom>
          <a:noFill/>
          <a:ln w="9525">
            <a:noFill/>
            <a:miter lim="800000"/>
            <a:headEnd/>
            <a:tailEnd/>
          </a:ln>
          <a:effectLst/>
        </p:spPr>
        <p:txBody>
          <a:bodyPr wrap="none">
            <a:spAutoFit/>
          </a:bodyPr>
          <a:lstStyle/>
          <a:p>
            <a:r>
              <a:rPr lang="en-US" altLang="el-GR" sz="1400"/>
              <a:t>I</a:t>
            </a:r>
          </a:p>
        </p:txBody>
      </p:sp>
      <p:cxnSp>
        <p:nvCxnSpPr>
          <p:cNvPr id="10390" name="AutoShape 150"/>
          <p:cNvCxnSpPr>
            <a:cxnSpLocks noChangeShapeType="1"/>
            <a:stCxn id="10279" idx="4"/>
            <a:endCxn id="10325" idx="0"/>
          </p:cNvCxnSpPr>
          <p:nvPr/>
        </p:nvCxnSpPr>
        <p:spPr bwMode="auto">
          <a:xfrm>
            <a:off x="990600" y="4038600"/>
            <a:ext cx="152400" cy="1219200"/>
          </a:xfrm>
          <a:prstGeom prst="straightConnector1">
            <a:avLst/>
          </a:prstGeom>
          <a:noFill/>
          <a:ln w="9525">
            <a:solidFill>
              <a:srgbClr val="FFFF00"/>
            </a:solidFill>
            <a:round/>
            <a:headEnd/>
            <a:tailEnd/>
          </a:ln>
          <a:effectLst/>
        </p:spPr>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1030</TotalTime>
  <Words>4357</Words>
  <Application>Microsoft Office PowerPoint</Application>
  <PresentationFormat>On-screen Show (4:3)</PresentationFormat>
  <Paragraphs>3014</Paragraphs>
  <Slides>87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87</vt:i4>
      </vt:variant>
    </vt:vector>
  </HeadingPairs>
  <TitlesOfParts>
    <vt:vector size="92" baseType="lpstr">
      <vt:lpstr>Calibri</vt:lpstr>
      <vt:lpstr>Constantia</vt:lpstr>
      <vt:lpstr>Times New Roman</vt:lpstr>
      <vt:lpstr>Wingdings 2</vt:lpstr>
      <vt:lpstr>Flow</vt:lpstr>
      <vt:lpstr>Minimum Spanning Tree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Prim’s Algorithm</vt:lpstr>
      <vt:lpstr>Algorithm</vt:lpstr>
      <vt:lpstr>Idea of Prim’s algorithm</vt:lpstr>
      <vt:lpstr>Prim’s Algorithm</vt:lpstr>
      <vt:lpstr>Prim’s Algorithm</vt:lpstr>
      <vt:lpstr>Prim’s Algorithm</vt:lpstr>
      <vt:lpstr>Prim’s Algorithm</vt:lpstr>
      <vt:lpstr>Prim’s Algorithm</vt:lpstr>
      <vt:lpstr>Prim’s Algorithm</vt:lpstr>
      <vt:lpstr>Prim’s Algorithm</vt:lpstr>
      <vt:lpstr>Prim’s Algorithm </vt:lpstr>
      <vt:lpstr>Prim’s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Min. span. tree applications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Minimum Spanning Tree</dc:title>
  <dc:creator>Dr. Mostofa Kamal Nasir</dc:creator>
  <cp:lastModifiedBy>Mostofa Kamal Nasir</cp:lastModifiedBy>
  <cp:revision>131</cp:revision>
  <dcterms:created xsi:type="dcterms:W3CDTF">2004-04-15T02:23:34Z</dcterms:created>
  <dcterms:modified xsi:type="dcterms:W3CDTF">2021-01-02T06:18:04Z</dcterms:modified>
</cp:coreProperties>
</file>