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2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9" r:id="rId35"/>
  </p:sldIdLst>
  <p:sldSz cx="9144000" cy="6858000" type="screen4x3"/>
  <p:notesSz cx="9601200" cy="731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4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0E130B-BE71-45C9-B6C8-376C815423F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4E27871-01A3-4BDA-94AE-3D4468A2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5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39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688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63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69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38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605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941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18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5913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352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723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88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477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901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232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29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484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6580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17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179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874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426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0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449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39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37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58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54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43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52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628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89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1000" y="1175249"/>
            <a:ext cx="83820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800" dirty="0">
                <a:solidFill>
                  <a:schemeClr val="bg1"/>
                </a:solidFill>
              </a:rPr>
              <a:t>Data</a:t>
            </a:r>
            <a:r>
              <a:rPr sz="4800" spc="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chemeClr val="bg1"/>
                </a:solidFill>
              </a:rPr>
              <a:t>Structur</a:t>
            </a:r>
            <a:r>
              <a:rPr sz="4800" dirty="0">
                <a:solidFill>
                  <a:schemeClr val="bg1"/>
                </a:solidFill>
              </a:rPr>
              <a:t>e</a:t>
            </a:r>
            <a:r>
              <a:rPr sz="4800" spc="20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800" dirty="0" smtClean="0">
                <a:solidFill>
                  <a:schemeClr val="bg1"/>
                </a:solidFill>
              </a:rPr>
              <a:t>and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sz="4800" spc="-5" dirty="0" smtClean="0">
                <a:solidFill>
                  <a:schemeClr val="bg1"/>
                </a:solidFill>
              </a:rPr>
              <a:t>Algorith</a:t>
            </a:r>
            <a:r>
              <a:rPr sz="4800" dirty="0" smtClean="0">
                <a:solidFill>
                  <a:schemeClr val="bg1"/>
                </a:solidFill>
              </a:rPr>
              <a:t>m</a:t>
            </a:r>
            <a:r>
              <a:rPr sz="4800" spc="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200" dirty="0" smtClean="0">
                <a:solidFill>
                  <a:schemeClr val="bg1"/>
                </a:solidFill>
                <a:latin typeface="Times New Roman"/>
                <a:cs typeface="Times New Roman"/>
              </a:rPr>
              <a:t/>
            </a:r>
            <a:br>
              <a:rPr lang="en-US" spc="200" dirty="0" smtClean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spc="-5" dirty="0" smtClean="0">
                <a:solidFill>
                  <a:schemeClr val="bg1"/>
                </a:solidFill>
              </a:rPr>
              <a:t>CS</a:t>
            </a:r>
            <a:r>
              <a:rPr lang="en-US" spc="-20" dirty="0" smtClean="0">
                <a:solidFill>
                  <a:schemeClr val="bg1"/>
                </a:solidFill>
              </a:rPr>
              <a:t>E-225</a:t>
            </a:r>
            <a:r>
              <a:rPr lang="en-US" spc="-5" dirty="0" smtClean="0">
                <a:solidFill>
                  <a:schemeClr val="bg1"/>
                </a:solidFill>
              </a:rPr>
              <a:t/>
            </a:r>
            <a:br>
              <a:rPr lang="en-US" spc="-5" dirty="0" smtClean="0">
                <a:solidFill>
                  <a:schemeClr val="bg1"/>
                </a:solidFill>
              </a:rPr>
            </a:br>
            <a:r>
              <a:rPr lang="en-US" spc="-5" dirty="0" smtClean="0">
                <a:solidFill>
                  <a:schemeClr val="bg1"/>
                </a:solidFill>
              </a:rPr>
              <a:t>Lecture-15</a:t>
            </a:r>
            <a:endParaRPr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086" y="324254"/>
            <a:ext cx="610552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omic Sans MS"/>
                <a:cs typeface="Comic Sans MS"/>
              </a:rPr>
              <a:t>Even</a:t>
            </a:r>
            <a:r>
              <a:rPr sz="4400" spc="17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Comic Sans MS"/>
                <a:cs typeface="Comic Sans MS"/>
              </a:rPr>
              <a:t>More</a:t>
            </a:r>
            <a:r>
              <a:rPr sz="4400" spc="2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Comic Sans MS"/>
                <a:cs typeface="Comic Sans MS"/>
              </a:rPr>
              <a:t>Ter</a:t>
            </a:r>
            <a:r>
              <a:rPr sz="4400" spc="-20" dirty="0">
                <a:latin typeface="Comic Sans MS"/>
                <a:cs typeface="Comic Sans MS"/>
              </a:rPr>
              <a:t>m</a:t>
            </a:r>
            <a:r>
              <a:rPr sz="4400" spc="-5" dirty="0">
                <a:latin typeface="Comic Sans MS"/>
                <a:cs typeface="Comic Sans MS"/>
              </a:rPr>
              <a:t>inology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41541"/>
            <a:ext cx="8411210" cy="141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4860">
              <a:lnSpc>
                <a:spcPts val="2330"/>
              </a:lnSpc>
              <a:tabLst>
                <a:tab pos="4417060" algn="l"/>
              </a:tabLst>
            </a:pPr>
            <a:r>
              <a:rPr sz="2100" dirty="0">
                <a:latin typeface="Comic Sans MS"/>
                <a:cs typeface="Comic Sans MS"/>
              </a:rPr>
              <a:t>connec</a:t>
            </a:r>
            <a:r>
              <a:rPr sz="2100" spc="-10" dirty="0">
                <a:latin typeface="Comic Sans MS"/>
                <a:cs typeface="Comic Sans MS"/>
              </a:rPr>
              <a:t>t</a:t>
            </a:r>
            <a:r>
              <a:rPr sz="2100" dirty="0">
                <a:latin typeface="Comic Sans MS"/>
                <a:cs typeface="Comic Sans MS"/>
              </a:rPr>
              <a:t>ed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Comic Sans MS"/>
                <a:cs typeface="Comic Sans MS"/>
              </a:rPr>
              <a:t>not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mic Sans MS"/>
                <a:cs typeface="Comic Sans MS"/>
              </a:rPr>
              <a:t>co</a:t>
            </a:r>
            <a:r>
              <a:rPr sz="2100" spc="5" dirty="0">
                <a:latin typeface="Comic Sans MS"/>
                <a:cs typeface="Comic Sans MS"/>
              </a:rPr>
              <a:t>n</a:t>
            </a:r>
            <a:r>
              <a:rPr sz="2100" dirty="0">
                <a:latin typeface="Comic Sans MS"/>
                <a:cs typeface="Comic Sans MS"/>
              </a:rPr>
              <a:t>nected</a:t>
            </a:r>
          </a:p>
          <a:p>
            <a:pPr marL="355600" indent="-342900">
              <a:lnSpc>
                <a:spcPts val="2690"/>
              </a:lnSpc>
              <a:buClr>
                <a:srgbClr val="FA2C24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A2C24"/>
                </a:solidFill>
                <a:latin typeface="Comic Sans MS"/>
                <a:cs typeface="Comic Sans MS"/>
              </a:rPr>
              <a:t>subgr</a:t>
            </a:r>
            <a:r>
              <a:rPr sz="2400" spc="-10" dirty="0">
                <a:solidFill>
                  <a:srgbClr val="FA2C24"/>
                </a:solidFill>
                <a:latin typeface="Comic Sans MS"/>
                <a:cs typeface="Comic Sans MS"/>
              </a:rPr>
              <a:t>a</a:t>
            </a:r>
            <a:r>
              <a:rPr sz="2400" spc="-15" dirty="0">
                <a:solidFill>
                  <a:srgbClr val="FA2C24"/>
                </a:solidFill>
                <a:latin typeface="Comic Sans MS"/>
                <a:cs typeface="Comic Sans MS"/>
              </a:rPr>
              <a:t>p</a:t>
            </a:r>
            <a:r>
              <a:rPr sz="2400" spc="-10" dirty="0">
                <a:solidFill>
                  <a:srgbClr val="FA2C24"/>
                </a:solidFill>
                <a:latin typeface="Comic Sans MS"/>
                <a:cs typeface="Comic Sans MS"/>
              </a:rPr>
              <a:t>h</a:t>
            </a:r>
            <a:r>
              <a:rPr sz="2400" spc="-10" dirty="0">
                <a:latin typeface="Comic Sans MS"/>
                <a:cs typeface="Comic Sans MS"/>
              </a:rPr>
              <a:t>: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subset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vertic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edges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formin</a:t>
            </a:r>
            <a:r>
              <a:rPr sz="2400" dirty="0">
                <a:latin typeface="Comic Sans MS"/>
                <a:cs typeface="Comic Sans MS"/>
              </a:rPr>
              <a:t>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graph</a:t>
            </a:r>
            <a:endParaRPr sz="2400" dirty="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FA2C24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A2C24"/>
                </a:solidFill>
                <a:latin typeface="Comic Sans MS"/>
                <a:cs typeface="Comic Sans MS"/>
              </a:rPr>
              <a:t>conn</a:t>
            </a:r>
            <a:r>
              <a:rPr sz="2400" spc="-15" dirty="0">
                <a:solidFill>
                  <a:srgbClr val="FA2C24"/>
                </a:solidFill>
                <a:latin typeface="Comic Sans MS"/>
                <a:cs typeface="Comic Sans MS"/>
              </a:rPr>
              <a:t>e</a:t>
            </a:r>
            <a:r>
              <a:rPr sz="2400" spc="-10" dirty="0">
                <a:solidFill>
                  <a:srgbClr val="FA2C24"/>
                </a:solidFill>
                <a:latin typeface="Comic Sans MS"/>
                <a:cs typeface="Comic Sans MS"/>
              </a:rPr>
              <a:t>c</a:t>
            </a:r>
            <a:r>
              <a:rPr sz="2400" spc="-5" dirty="0">
                <a:solidFill>
                  <a:srgbClr val="FA2C24"/>
                </a:solidFill>
                <a:latin typeface="Comic Sans MS"/>
                <a:cs typeface="Comic Sans MS"/>
              </a:rPr>
              <a:t>te</a:t>
            </a:r>
            <a:r>
              <a:rPr sz="2400" dirty="0">
                <a:solidFill>
                  <a:srgbClr val="FA2C24"/>
                </a:solidFill>
                <a:latin typeface="Comic Sans MS"/>
                <a:cs typeface="Comic Sans MS"/>
              </a:rPr>
              <a:t>d</a:t>
            </a:r>
            <a:r>
              <a:rPr sz="2400" spc="90" dirty="0">
                <a:solidFill>
                  <a:srgbClr val="FA2C2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A2C24"/>
                </a:solidFill>
                <a:latin typeface="Comic Sans MS"/>
                <a:cs typeface="Comic Sans MS"/>
              </a:rPr>
              <a:t>comp</a:t>
            </a:r>
            <a:r>
              <a:rPr sz="2400" spc="-25" dirty="0">
                <a:solidFill>
                  <a:srgbClr val="FA2C24"/>
                </a:solidFill>
                <a:latin typeface="Comic Sans MS"/>
                <a:cs typeface="Comic Sans MS"/>
              </a:rPr>
              <a:t>o</a:t>
            </a:r>
            <a:r>
              <a:rPr sz="2400" spc="-5" dirty="0">
                <a:solidFill>
                  <a:srgbClr val="FA2C24"/>
                </a:solidFill>
                <a:latin typeface="Comic Sans MS"/>
                <a:cs typeface="Comic Sans MS"/>
              </a:rPr>
              <a:t>n</a:t>
            </a:r>
            <a:r>
              <a:rPr sz="2400" spc="5" dirty="0">
                <a:solidFill>
                  <a:srgbClr val="FA2C24"/>
                </a:solidFill>
                <a:latin typeface="Comic Sans MS"/>
                <a:cs typeface="Comic Sans MS"/>
              </a:rPr>
              <a:t>e</a:t>
            </a:r>
            <a:r>
              <a:rPr sz="2400" spc="-5" dirty="0">
                <a:solidFill>
                  <a:srgbClr val="FA2C24"/>
                </a:solidFill>
                <a:latin typeface="Comic Sans MS"/>
                <a:cs typeface="Comic Sans MS"/>
              </a:rPr>
              <a:t>n</a:t>
            </a:r>
            <a:r>
              <a:rPr sz="2400" spc="10" dirty="0">
                <a:solidFill>
                  <a:srgbClr val="FA2C24"/>
                </a:solidFill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: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maxi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spc="-10" dirty="0">
                <a:latin typeface="Comic Sans MS"/>
                <a:cs typeface="Comic Sans MS"/>
              </a:rPr>
              <a:t>al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conn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te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subgr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15" dirty="0">
                <a:latin typeface="Comic Sans MS"/>
                <a:cs typeface="Comic Sans MS"/>
              </a:rPr>
              <a:t>p</a:t>
            </a:r>
            <a:r>
              <a:rPr sz="2400" spc="-10" dirty="0">
                <a:latin typeface="Comic Sans MS"/>
                <a:cs typeface="Comic Sans MS"/>
              </a:rPr>
              <a:t>h</a:t>
            </a:r>
            <a:r>
              <a:rPr sz="2400" dirty="0">
                <a:latin typeface="Comic Sans MS"/>
                <a:cs typeface="Comic Sans MS"/>
              </a:rPr>
              <a:t>.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E.g.,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th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gr</a:t>
            </a:r>
            <a:r>
              <a:rPr sz="2400" spc="-25" dirty="0">
                <a:latin typeface="Comic Sans MS"/>
                <a:cs typeface="Comic Sans MS"/>
              </a:rPr>
              <a:t>a</a:t>
            </a:r>
            <a:r>
              <a:rPr sz="2400" spc="-15" dirty="0">
                <a:latin typeface="Comic Sans MS"/>
                <a:cs typeface="Comic Sans MS"/>
              </a:rPr>
              <a:t>ph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omic Sans MS"/>
                <a:cs typeface="Comic Sans MS"/>
              </a:rPr>
              <a:t>b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l</a:t>
            </a:r>
            <a:r>
              <a:rPr sz="2400" spc="-15" dirty="0">
                <a:latin typeface="Comic Sans MS"/>
                <a:cs typeface="Comic Sans MS"/>
              </a:rPr>
              <a:t>ow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has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trike="sngStrike" spc="-15" dirty="0">
                <a:latin typeface="Comic Sans MS"/>
                <a:cs typeface="Comic Sans MS"/>
              </a:rPr>
              <a:t>c</a:t>
            </a:r>
            <a:r>
              <a:rPr sz="2400" strike="noStrike" dirty="0">
                <a:latin typeface="Comic Sans MS"/>
                <a:cs typeface="Comic Sans MS"/>
              </a:rPr>
              <a:t>onn</a:t>
            </a:r>
            <a:r>
              <a:rPr sz="2400" strike="noStrike" spc="-15" dirty="0">
                <a:latin typeface="Comic Sans MS"/>
                <a:cs typeface="Comic Sans MS"/>
              </a:rPr>
              <a:t>e</a:t>
            </a:r>
            <a:r>
              <a:rPr sz="2400" strike="noStrike" spc="-10" dirty="0">
                <a:latin typeface="Comic Sans MS"/>
                <a:cs typeface="Comic Sans MS"/>
              </a:rPr>
              <a:t>c</a:t>
            </a:r>
            <a:r>
              <a:rPr sz="2400" strike="noStrike" spc="-5" dirty="0">
                <a:latin typeface="Comic Sans MS"/>
                <a:cs typeface="Comic Sans MS"/>
              </a:rPr>
              <a:t>te</a:t>
            </a:r>
            <a:r>
              <a:rPr sz="2400" strike="noStrike" dirty="0">
                <a:latin typeface="Comic Sans MS"/>
                <a:cs typeface="Comic Sans MS"/>
              </a:rPr>
              <a:t>d</a:t>
            </a:r>
            <a:r>
              <a:rPr sz="2400" strike="noStrike" spc="114" dirty="0">
                <a:latin typeface="Times New Roman"/>
                <a:cs typeface="Times New Roman"/>
              </a:rPr>
              <a:t> </a:t>
            </a:r>
            <a:r>
              <a:rPr sz="2400" strike="noStrike" spc="-15" dirty="0">
                <a:latin typeface="Comic Sans MS"/>
                <a:cs typeface="Comic Sans MS"/>
              </a:rPr>
              <a:t>componen</a:t>
            </a:r>
            <a:r>
              <a:rPr sz="2400" strike="noStrike" spc="-5" dirty="0">
                <a:latin typeface="Comic Sans MS"/>
                <a:cs typeface="Comic Sans MS"/>
              </a:rPr>
              <a:t>ts.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050" y="2051050"/>
            <a:ext cx="2015404" cy="1760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9830" y="3541776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22219" y="0"/>
                </a:moveTo>
                <a:lnTo>
                  <a:pt x="0" y="11033"/>
                </a:lnTo>
                <a:lnTo>
                  <a:pt x="33284" y="42793"/>
                </a:lnTo>
                <a:lnTo>
                  <a:pt x="44439" y="31760"/>
                </a:lnTo>
                <a:lnTo>
                  <a:pt x="222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2050" y="2973324"/>
            <a:ext cx="808355" cy="600710"/>
          </a:xfrm>
          <a:custGeom>
            <a:avLst/>
            <a:gdLst/>
            <a:ahLst/>
            <a:cxnLst/>
            <a:rect l="l" t="t" r="r" b="b"/>
            <a:pathLst>
              <a:path w="808354" h="600710">
                <a:moveTo>
                  <a:pt x="785865" y="0"/>
                </a:moveTo>
                <a:lnTo>
                  <a:pt x="0" y="568451"/>
                </a:lnTo>
                <a:lnTo>
                  <a:pt x="22219" y="600212"/>
                </a:lnTo>
                <a:lnTo>
                  <a:pt x="808116" y="33406"/>
                </a:lnTo>
                <a:lnTo>
                  <a:pt x="78586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6639" y="3409950"/>
            <a:ext cx="294005" cy="284480"/>
          </a:xfrm>
          <a:custGeom>
            <a:avLst/>
            <a:gdLst/>
            <a:ahLst/>
            <a:cxnLst/>
            <a:rect l="l" t="t" r="r" b="b"/>
            <a:pathLst>
              <a:path w="294004" h="284479">
                <a:moveTo>
                  <a:pt x="146822" y="0"/>
                </a:moveTo>
                <a:lnTo>
                  <a:pt x="102203" y="6688"/>
                </a:lnTo>
                <a:lnTo>
                  <a:pt x="64120" y="24689"/>
                </a:lnTo>
                <a:lnTo>
                  <a:pt x="33205" y="52113"/>
                </a:lnTo>
                <a:lnTo>
                  <a:pt x="11425" y="87064"/>
                </a:lnTo>
                <a:lnTo>
                  <a:pt x="750" y="127646"/>
                </a:lnTo>
                <a:lnTo>
                  <a:pt x="0" y="142097"/>
                </a:lnTo>
                <a:lnTo>
                  <a:pt x="6" y="143416"/>
                </a:lnTo>
                <a:lnTo>
                  <a:pt x="6923" y="185330"/>
                </a:lnTo>
                <a:lnTo>
                  <a:pt x="25539" y="222193"/>
                </a:lnTo>
                <a:lnTo>
                  <a:pt x="53887" y="252108"/>
                </a:lnTo>
                <a:lnTo>
                  <a:pt x="89998" y="273176"/>
                </a:lnTo>
                <a:lnTo>
                  <a:pt x="131905" y="283500"/>
                </a:lnTo>
                <a:lnTo>
                  <a:pt x="146822" y="284225"/>
                </a:lnTo>
                <a:lnTo>
                  <a:pt x="148289" y="284219"/>
                </a:lnTo>
                <a:lnTo>
                  <a:pt x="191604" y="277505"/>
                </a:lnTo>
                <a:lnTo>
                  <a:pt x="229691" y="259486"/>
                </a:lnTo>
                <a:lnTo>
                  <a:pt x="260594" y="232055"/>
                </a:lnTo>
                <a:lnTo>
                  <a:pt x="282354" y="197108"/>
                </a:lnTo>
                <a:lnTo>
                  <a:pt x="293016" y="156541"/>
                </a:lnTo>
                <a:lnTo>
                  <a:pt x="293766" y="142097"/>
                </a:lnTo>
                <a:lnTo>
                  <a:pt x="293759" y="140703"/>
                </a:lnTo>
                <a:lnTo>
                  <a:pt x="286826" y="98812"/>
                </a:lnTo>
                <a:lnTo>
                  <a:pt x="268202" y="61975"/>
                </a:lnTo>
                <a:lnTo>
                  <a:pt x="239845" y="32086"/>
                </a:lnTo>
                <a:lnTo>
                  <a:pt x="203712" y="11038"/>
                </a:lnTo>
                <a:lnTo>
                  <a:pt x="161760" y="724"/>
                </a:lnTo>
                <a:lnTo>
                  <a:pt x="146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1486" y="3414765"/>
            <a:ext cx="284480" cy="274955"/>
          </a:xfrm>
          <a:custGeom>
            <a:avLst/>
            <a:gdLst/>
            <a:ahLst/>
            <a:cxnLst/>
            <a:rect l="l" t="t" r="r" b="b"/>
            <a:pathLst>
              <a:path w="284479" h="274954">
                <a:moveTo>
                  <a:pt x="0" y="137281"/>
                </a:moveTo>
                <a:lnTo>
                  <a:pt x="6740" y="95348"/>
                </a:lnTo>
                <a:lnTo>
                  <a:pt x="25569" y="58644"/>
                </a:lnTo>
                <a:lnTo>
                  <a:pt x="54398" y="29202"/>
                </a:lnTo>
                <a:lnTo>
                  <a:pt x="91137" y="9053"/>
                </a:lnTo>
                <a:lnTo>
                  <a:pt x="133697" y="229"/>
                </a:lnTo>
                <a:lnTo>
                  <a:pt x="141975" y="0"/>
                </a:lnTo>
                <a:lnTo>
                  <a:pt x="185369" y="6518"/>
                </a:lnTo>
                <a:lnTo>
                  <a:pt x="223353" y="24722"/>
                </a:lnTo>
                <a:lnTo>
                  <a:pt x="253828" y="52583"/>
                </a:lnTo>
                <a:lnTo>
                  <a:pt x="274697" y="88073"/>
                </a:lnTo>
                <a:lnTo>
                  <a:pt x="283859" y="129165"/>
                </a:lnTo>
                <a:lnTo>
                  <a:pt x="284104" y="137281"/>
                </a:lnTo>
                <a:lnTo>
                  <a:pt x="277357" y="179203"/>
                </a:lnTo>
                <a:lnTo>
                  <a:pt x="258515" y="215898"/>
                </a:lnTo>
                <a:lnTo>
                  <a:pt x="229677" y="245339"/>
                </a:lnTo>
                <a:lnTo>
                  <a:pt x="192940" y="265500"/>
                </a:lnTo>
                <a:lnTo>
                  <a:pt x="150403" y="274356"/>
                </a:lnTo>
                <a:lnTo>
                  <a:pt x="141975" y="274594"/>
                </a:lnTo>
                <a:lnTo>
                  <a:pt x="98578" y="268069"/>
                </a:lnTo>
                <a:lnTo>
                  <a:pt x="60617" y="249849"/>
                </a:lnTo>
                <a:lnTo>
                  <a:pt x="30181" y="221961"/>
                </a:lnTo>
                <a:lnTo>
                  <a:pt x="9359" y="186437"/>
                </a:lnTo>
                <a:lnTo>
                  <a:pt x="238" y="145304"/>
                </a:lnTo>
                <a:lnTo>
                  <a:pt x="0" y="137281"/>
                </a:lnTo>
                <a:close/>
              </a:path>
            </a:pathLst>
          </a:custGeom>
          <a:ln w="3333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0345" y="3409950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142006" y="0"/>
                </a:moveTo>
                <a:lnTo>
                  <a:pt x="101755" y="5782"/>
                </a:lnTo>
                <a:lnTo>
                  <a:pt x="63890" y="23392"/>
                </a:lnTo>
                <a:lnTo>
                  <a:pt x="33109" y="50863"/>
                </a:lnTo>
                <a:lnTo>
                  <a:pt x="11400" y="86198"/>
                </a:lnTo>
                <a:lnTo>
                  <a:pt x="749" y="127403"/>
                </a:lnTo>
                <a:lnTo>
                  <a:pt x="0" y="142097"/>
                </a:lnTo>
                <a:lnTo>
                  <a:pt x="505" y="154175"/>
                </a:lnTo>
                <a:lnTo>
                  <a:pt x="10427" y="195669"/>
                </a:lnTo>
                <a:lnTo>
                  <a:pt x="31524" y="231417"/>
                </a:lnTo>
                <a:lnTo>
                  <a:pt x="61811" y="259424"/>
                </a:lnTo>
                <a:lnTo>
                  <a:pt x="99301" y="277692"/>
                </a:lnTo>
                <a:lnTo>
                  <a:pt x="142006" y="284225"/>
                </a:lnTo>
                <a:lnTo>
                  <a:pt x="154153" y="283713"/>
                </a:lnTo>
                <a:lnTo>
                  <a:pt x="195623" y="273760"/>
                </a:lnTo>
                <a:lnTo>
                  <a:pt x="231345" y="252627"/>
                </a:lnTo>
                <a:lnTo>
                  <a:pt x="259327" y="222309"/>
                </a:lnTo>
                <a:lnTo>
                  <a:pt x="277577" y="184801"/>
                </a:lnTo>
                <a:lnTo>
                  <a:pt x="284104" y="142097"/>
                </a:lnTo>
                <a:lnTo>
                  <a:pt x="283594" y="129973"/>
                </a:lnTo>
                <a:lnTo>
                  <a:pt x="273649" y="88497"/>
                </a:lnTo>
                <a:lnTo>
                  <a:pt x="252526" y="52769"/>
                </a:lnTo>
                <a:lnTo>
                  <a:pt x="222215" y="24781"/>
                </a:lnTo>
                <a:lnTo>
                  <a:pt x="184711" y="6527"/>
                </a:lnTo>
                <a:lnTo>
                  <a:pt x="142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5039" y="3414765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0" y="137281"/>
                </a:moveTo>
                <a:lnTo>
                  <a:pt x="6745" y="94669"/>
                </a:lnTo>
                <a:lnTo>
                  <a:pt x="25557" y="57504"/>
                </a:lnTo>
                <a:lnTo>
                  <a:pt x="54299" y="27923"/>
                </a:lnTo>
                <a:lnTo>
                  <a:pt x="90836" y="8064"/>
                </a:lnTo>
                <a:lnTo>
                  <a:pt x="133030" y="65"/>
                </a:lnTo>
                <a:lnTo>
                  <a:pt x="137312" y="0"/>
                </a:lnTo>
                <a:lnTo>
                  <a:pt x="179923" y="6740"/>
                </a:lnTo>
                <a:lnTo>
                  <a:pt x="217108" y="25539"/>
                </a:lnTo>
                <a:lnTo>
                  <a:pt x="246722" y="54260"/>
                </a:lnTo>
                <a:lnTo>
                  <a:pt x="266617" y="90768"/>
                </a:lnTo>
                <a:lnTo>
                  <a:pt x="274648" y="132928"/>
                </a:lnTo>
                <a:lnTo>
                  <a:pt x="274716" y="137281"/>
                </a:lnTo>
                <a:lnTo>
                  <a:pt x="267964" y="179890"/>
                </a:lnTo>
                <a:lnTo>
                  <a:pt x="249140" y="217053"/>
                </a:lnTo>
                <a:lnTo>
                  <a:pt x="220389" y="246635"/>
                </a:lnTo>
                <a:lnTo>
                  <a:pt x="183858" y="266503"/>
                </a:lnTo>
                <a:lnTo>
                  <a:pt x="141690" y="274525"/>
                </a:lnTo>
                <a:lnTo>
                  <a:pt x="137312" y="274594"/>
                </a:lnTo>
                <a:lnTo>
                  <a:pt x="94690" y="267850"/>
                </a:lnTo>
                <a:lnTo>
                  <a:pt x="57518" y="249042"/>
                </a:lnTo>
                <a:lnTo>
                  <a:pt x="27934" y="220305"/>
                </a:lnTo>
                <a:lnTo>
                  <a:pt x="8071" y="183775"/>
                </a:lnTo>
                <a:lnTo>
                  <a:pt x="66" y="141587"/>
                </a:lnTo>
                <a:lnTo>
                  <a:pt x="0" y="137281"/>
                </a:lnTo>
                <a:close/>
              </a:path>
            </a:pathLst>
          </a:custGeom>
          <a:ln w="3333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865" y="3803660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2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5789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386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8189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386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0589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386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4666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33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7066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33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9466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33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1866" y="3759189"/>
            <a:ext cx="66675" cy="45085"/>
          </a:xfrm>
          <a:custGeom>
            <a:avLst/>
            <a:gdLst/>
            <a:ahLst/>
            <a:cxnLst/>
            <a:rect l="l" t="t" r="r" b="b"/>
            <a:pathLst>
              <a:path w="66675" h="45085">
                <a:moveTo>
                  <a:pt x="0" y="44470"/>
                </a:moveTo>
                <a:lnTo>
                  <a:pt x="55473" y="22219"/>
                </a:lnTo>
                <a:lnTo>
                  <a:pt x="66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8066" y="3606789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4341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101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861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621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216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976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7765" y="2057400"/>
            <a:ext cx="65405" cy="43180"/>
          </a:xfrm>
          <a:custGeom>
            <a:avLst/>
            <a:gdLst/>
            <a:ahLst/>
            <a:cxnLst/>
            <a:rect l="l" t="t" r="r" b="b"/>
            <a:pathLst>
              <a:path w="65404" h="43180">
                <a:moveTo>
                  <a:pt x="65044" y="0"/>
                </a:moveTo>
                <a:lnTo>
                  <a:pt x="9540" y="22219"/>
                </a:lnTo>
                <a:lnTo>
                  <a:pt x="0" y="429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6610" y="3552809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0"/>
                </a:moveTo>
                <a:lnTo>
                  <a:pt x="1645" y="87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610" y="3705209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0"/>
                </a:moveTo>
                <a:lnTo>
                  <a:pt x="0" y="22250"/>
                </a:lnTo>
                <a:lnTo>
                  <a:pt x="20695" y="76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33965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64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6365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64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38765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64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91165" y="3803660"/>
            <a:ext cx="88900" cy="1905"/>
          </a:xfrm>
          <a:custGeom>
            <a:avLst/>
            <a:gdLst/>
            <a:ahLst/>
            <a:cxnLst/>
            <a:rect l="l" t="t" r="r" b="b"/>
            <a:pathLst>
              <a:path w="88900" h="1904">
                <a:moveTo>
                  <a:pt x="0" y="0"/>
                </a:moveTo>
                <a:lnTo>
                  <a:pt x="8891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45089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386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7489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386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9889" y="3803660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3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3966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33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6366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33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08766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33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61166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233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15090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355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67490" y="380366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4">
                <a:moveTo>
                  <a:pt x="0" y="0"/>
                </a:moveTo>
                <a:lnTo>
                  <a:pt x="87355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19889" y="3759189"/>
            <a:ext cx="65405" cy="45085"/>
          </a:xfrm>
          <a:custGeom>
            <a:avLst/>
            <a:gdLst/>
            <a:ahLst/>
            <a:cxnLst/>
            <a:rect l="l" t="t" r="r" b="b"/>
            <a:pathLst>
              <a:path w="65404" h="45085">
                <a:moveTo>
                  <a:pt x="0" y="44470"/>
                </a:moveTo>
                <a:lnTo>
                  <a:pt x="53949" y="22219"/>
                </a:lnTo>
                <a:lnTo>
                  <a:pt x="651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07245" y="3606789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58008" y="2319343"/>
            <a:ext cx="0" cy="1276985"/>
          </a:xfrm>
          <a:custGeom>
            <a:avLst/>
            <a:gdLst/>
            <a:ahLst/>
            <a:cxnLst/>
            <a:rect l="l" t="t" r="r" b="b"/>
            <a:pathLst>
              <a:path h="1276985">
                <a:moveTo>
                  <a:pt x="0" y="0"/>
                </a:moveTo>
                <a:lnTo>
                  <a:pt x="0" y="1276415"/>
                </a:lnTo>
              </a:path>
            </a:pathLst>
          </a:custGeom>
          <a:ln w="457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7915" y="2973324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33284" y="0"/>
                </a:moveTo>
                <a:lnTo>
                  <a:pt x="0" y="33406"/>
                </a:lnTo>
                <a:lnTo>
                  <a:pt x="22250" y="44439"/>
                </a:lnTo>
                <a:lnTo>
                  <a:pt x="42824" y="11186"/>
                </a:lnTo>
                <a:lnTo>
                  <a:pt x="332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49830" y="233043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3284" y="0"/>
                </a:moveTo>
                <a:lnTo>
                  <a:pt x="0" y="42793"/>
                </a:lnTo>
                <a:lnTo>
                  <a:pt x="22219" y="53980"/>
                </a:lnTo>
                <a:lnTo>
                  <a:pt x="53980" y="20573"/>
                </a:lnTo>
                <a:lnTo>
                  <a:pt x="332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72050" y="2351135"/>
            <a:ext cx="819150" cy="655955"/>
          </a:xfrm>
          <a:custGeom>
            <a:avLst/>
            <a:gdLst/>
            <a:ahLst/>
            <a:cxnLst/>
            <a:rect l="l" t="t" r="r" b="b"/>
            <a:pathLst>
              <a:path w="819150" h="655955">
                <a:moveTo>
                  <a:pt x="31760" y="0"/>
                </a:moveTo>
                <a:lnTo>
                  <a:pt x="0" y="33284"/>
                </a:lnTo>
                <a:lnTo>
                  <a:pt x="785743" y="655594"/>
                </a:lnTo>
                <a:lnTo>
                  <a:pt x="819149" y="622310"/>
                </a:lnTo>
                <a:lnTo>
                  <a:pt x="3176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7915" y="2952750"/>
            <a:ext cx="43180" cy="53975"/>
          </a:xfrm>
          <a:custGeom>
            <a:avLst/>
            <a:gdLst/>
            <a:ahLst/>
            <a:cxnLst/>
            <a:rect l="l" t="t" r="r" b="b"/>
            <a:pathLst>
              <a:path w="43179" h="53975">
                <a:moveTo>
                  <a:pt x="22250" y="0"/>
                </a:moveTo>
                <a:lnTo>
                  <a:pt x="0" y="20573"/>
                </a:lnTo>
                <a:lnTo>
                  <a:pt x="22250" y="53980"/>
                </a:lnTo>
                <a:lnTo>
                  <a:pt x="42824" y="42793"/>
                </a:lnTo>
                <a:lnTo>
                  <a:pt x="222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82447" y="2320135"/>
            <a:ext cx="0" cy="1275080"/>
          </a:xfrm>
          <a:custGeom>
            <a:avLst/>
            <a:gdLst/>
            <a:ahLst/>
            <a:cxnLst/>
            <a:rect l="l" t="t" r="r" b="b"/>
            <a:pathLst>
              <a:path h="1275079">
                <a:moveTo>
                  <a:pt x="0" y="0"/>
                </a:moveTo>
                <a:lnTo>
                  <a:pt x="0" y="1274832"/>
                </a:lnTo>
              </a:path>
            </a:pathLst>
          </a:custGeom>
          <a:ln w="4413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40345" y="2220986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80">
                <a:moveTo>
                  <a:pt x="142006" y="0"/>
                </a:moveTo>
                <a:lnTo>
                  <a:pt x="101831" y="5749"/>
                </a:lnTo>
                <a:lnTo>
                  <a:pt x="63940" y="23322"/>
                </a:lnTo>
                <a:lnTo>
                  <a:pt x="33136" y="50760"/>
                </a:lnTo>
                <a:lnTo>
                  <a:pt x="11409" y="86073"/>
                </a:lnTo>
                <a:lnTo>
                  <a:pt x="749" y="127276"/>
                </a:lnTo>
                <a:lnTo>
                  <a:pt x="0" y="141975"/>
                </a:lnTo>
                <a:lnTo>
                  <a:pt x="503" y="154029"/>
                </a:lnTo>
                <a:lnTo>
                  <a:pt x="10420" y="195525"/>
                </a:lnTo>
                <a:lnTo>
                  <a:pt x="31516" y="231273"/>
                </a:lnTo>
                <a:lnTo>
                  <a:pt x="61804" y="259276"/>
                </a:lnTo>
                <a:lnTo>
                  <a:pt x="99296" y="277541"/>
                </a:lnTo>
                <a:lnTo>
                  <a:pt x="142006" y="284073"/>
                </a:lnTo>
                <a:lnTo>
                  <a:pt x="154130" y="283563"/>
                </a:lnTo>
                <a:lnTo>
                  <a:pt x="195606" y="273619"/>
                </a:lnTo>
                <a:lnTo>
                  <a:pt x="231334" y="252495"/>
                </a:lnTo>
                <a:lnTo>
                  <a:pt x="259322" y="222185"/>
                </a:lnTo>
                <a:lnTo>
                  <a:pt x="277576" y="184680"/>
                </a:lnTo>
                <a:lnTo>
                  <a:pt x="284104" y="141975"/>
                </a:lnTo>
                <a:lnTo>
                  <a:pt x="283602" y="129946"/>
                </a:lnTo>
                <a:lnTo>
                  <a:pt x="273677" y="88460"/>
                </a:lnTo>
                <a:lnTo>
                  <a:pt x="252559" y="52737"/>
                </a:lnTo>
                <a:lnTo>
                  <a:pt x="222245" y="24762"/>
                </a:lnTo>
                <a:lnTo>
                  <a:pt x="184728" y="6521"/>
                </a:lnTo>
                <a:lnTo>
                  <a:pt x="142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45039" y="222568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0" y="137281"/>
                </a:moveTo>
                <a:lnTo>
                  <a:pt x="6745" y="94658"/>
                </a:lnTo>
                <a:lnTo>
                  <a:pt x="25557" y="57491"/>
                </a:lnTo>
                <a:lnTo>
                  <a:pt x="54299" y="27914"/>
                </a:lnTo>
                <a:lnTo>
                  <a:pt x="90836" y="8061"/>
                </a:lnTo>
                <a:lnTo>
                  <a:pt x="133030" y="65"/>
                </a:lnTo>
                <a:lnTo>
                  <a:pt x="137312" y="0"/>
                </a:lnTo>
                <a:lnTo>
                  <a:pt x="179923" y="6737"/>
                </a:lnTo>
                <a:lnTo>
                  <a:pt x="217108" y="25530"/>
                </a:lnTo>
                <a:lnTo>
                  <a:pt x="246722" y="54247"/>
                </a:lnTo>
                <a:lnTo>
                  <a:pt x="266617" y="90756"/>
                </a:lnTo>
                <a:lnTo>
                  <a:pt x="274648" y="132926"/>
                </a:lnTo>
                <a:lnTo>
                  <a:pt x="274716" y="137281"/>
                </a:lnTo>
                <a:lnTo>
                  <a:pt x="267969" y="179875"/>
                </a:lnTo>
                <a:lnTo>
                  <a:pt x="249156" y="217048"/>
                </a:lnTo>
                <a:lnTo>
                  <a:pt x="220422" y="246658"/>
                </a:lnTo>
                <a:lnTo>
                  <a:pt x="183910" y="266561"/>
                </a:lnTo>
                <a:lnTo>
                  <a:pt x="141764" y="274614"/>
                </a:lnTo>
                <a:lnTo>
                  <a:pt x="137312" y="274685"/>
                </a:lnTo>
                <a:lnTo>
                  <a:pt x="94703" y="267934"/>
                </a:lnTo>
                <a:lnTo>
                  <a:pt x="57541" y="249110"/>
                </a:lnTo>
                <a:lnTo>
                  <a:pt x="27959" y="220359"/>
                </a:lnTo>
                <a:lnTo>
                  <a:pt x="8090" y="183827"/>
                </a:lnTo>
                <a:lnTo>
                  <a:pt x="68" y="141660"/>
                </a:lnTo>
                <a:lnTo>
                  <a:pt x="0" y="137281"/>
                </a:lnTo>
                <a:close/>
              </a:path>
            </a:pathLst>
          </a:custGeom>
          <a:ln w="3333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26089" y="2854330"/>
            <a:ext cx="295910" cy="282575"/>
          </a:xfrm>
          <a:custGeom>
            <a:avLst/>
            <a:gdLst/>
            <a:ahLst/>
            <a:cxnLst/>
            <a:rect l="l" t="t" r="r" b="b"/>
            <a:pathLst>
              <a:path w="295910" h="282575">
                <a:moveTo>
                  <a:pt x="147706" y="0"/>
                </a:moveTo>
                <a:lnTo>
                  <a:pt x="102740" y="6655"/>
                </a:lnTo>
                <a:lnTo>
                  <a:pt x="64425" y="24552"/>
                </a:lnTo>
                <a:lnTo>
                  <a:pt x="33348" y="51810"/>
                </a:lnTo>
                <a:lnTo>
                  <a:pt x="11470" y="86541"/>
                </a:lnTo>
                <a:lnTo>
                  <a:pt x="753" y="126859"/>
                </a:lnTo>
                <a:lnTo>
                  <a:pt x="0" y="141213"/>
                </a:lnTo>
                <a:lnTo>
                  <a:pt x="6" y="142673"/>
                </a:lnTo>
                <a:lnTo>
                  <a:pt x="6958" y="184320"/>
                </a:lnTo>
                <a:lnTo>
                  <a:pt x="25662" y="220946"/>
                </a:lnTo>
                <a:lnTo>
                  <a:pt x="54157" y="250669"/>
                </a:lnTo>
                <a:lnTo>
                  <a:pt x="90482" y="271601"/>
                </a:lnTo>
                <a:lnTo>
                  <a:pt x="132676" y="281859"/>
                </a:lnTo>
                <a:lnTo>
                  <a:pt x="147706" y="282580"/>
                </a:lnTo>
                <a:lnTo>
                  <a:pt x="149000" y="282574"/>
                </a:lnTo>
                <a:lnTo>
                  <a:pt x="192555" y="275942"/>
                </a:lnTo>
                <a:lnTo>
                  <a:pt x="230855" y="258050"/>
                </a:lnTo>
                <a:lnTo>
                  <a:pt x="261931" y="230788"/>
                </a:lnTo>
                <a:lnTo>
                  <a:pt x="283814" y="196042"/>
                </a:lnTo>
                <a:lnTo>
                  <a:pt x="294536" y="155700"/>
                </a:lnTo>
                <a:lnTo>
                  <a:pt x="295290" y="141335"/>
                </a:lnTo>
                <a:lnTo>
                  <a:pt x="295284" y="140000"/>
                </a:lnTo>
                <a:lnTo>
                  <a:pt x="288363" y="98335"/>
                </a:lnTo>
                <a:lnTo>
                  <a:pt x="269677" y="61685"/>
                </a:lnTo>
                <a:lnTo>
                  <a:pt x="241195" y="31940"/>
                </a:lnTo>
                <a:lnTo>
                  <a:pt x="204888" y="10989"/>
                </a:lnTo>
                <a:lnTo>
                  <a:pt x="162722" y="721"/>
                </a:lnTo>
                <a:lnTo>
                  <a:pt x="147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32460" y="2859146"/>
            <a:ext cx="284480" cy="273050"/>
          </a:xfrm>
          <a:custGeom>
            <a:avLst/>
            <a:gdLst/>
            <a:ahLst/>
            <a:cxnLst/>
            <a:rect l="l" t="t" r="r" b="b"/>
            <a:pathLst>
              <a:path w="284479" h="273050">
                <a:moveTo>
                  <a:pt x="0" y="136397"/>
                </a:moveTo>
                <a:lnTo>
                  <a:pt x="6776" y="94651"/>
                </a:lnTo>
                <a:lnTo>
                  <a:pt x="25697" y="58113"/>
                </a:lnTo>
                <a:lnTo>
                  <a:pt x="54653" y="28827"/>
                </a:lnTo>
                <a:lnTo>
                  <a:pt x="91532" y="8839"/>
                </a:lnTo>
                <a:lnTo>
                  <a:pt x="134223" y="194"/>
                </a:lnTo>
                <a:lnTo>
                  <a:pt x="142097" y="0"/>
                </a:lnTo>
                <a:lnTo>
                  <a:pt x="185619" y="6515"/>
                </a:lnTo>
                <a:lnTo>
                  <a:pt x="223690" y="24707"/>
                </a:lnTo>
                <a:lnTo>
                  <a:pt x="254193" y="52542"/>
                </a:lnTo>
                <a:lnTo>
                  <a:pt x="275009" y="87984"/>
                </a:lnTo>
                <a:lnTo>
                  <a:pt x="284020" y="129002"/>
                </a:lnTo>
                <a:lnTo>
                  <a:pt x="284225" y="136519"/>
                </a:lnTo>
                <a:lnTo>
                  <a:pt x="283446" y="150892"/>
                </a:lnTo>
                <a:lnTo>
                  <a:pt x="281158" y="164837"/>
                </a:lnTo>
                <a:lnTo>
                  <a:pt x="266036" y="203352"/>
                </a:lnTo>
                <a:lnTo>
                  <a:pt x="240167" y="235300"/>
                </a:lnTo>
                <a:lnTo>
                  <a:pt x="205667" y="258639"/>
                </a:lnTo>
                <a:lnTo>
                  <a:pt x="164654" y="271327"/>
                </a:lnTo>
                <a:lnTo>
                  <a:pt x="142097" y="273039"/>
                </a:lnTo>
                <a:lnTo>
                  <a:pt x="98592" y="266516"/>
                </a:lnTo>
                <a:lnTo>
                  <a:pt x="60537" y="248306"/>
                </a:lnTo>
                <a:lnTo>
                  <a:pt x="30045" y="220452"/>
                </a:lnTo>
                <a:lnTo>
                  <a:pt x="9231" y="184997"/>
                </a:lnTo>
                <a:lnTo>
                  <a:pt x="209" y="143984"/>
                </a:lnTo>
                <a:lnTo>
                  <a:pt x="0" y="136519"/>
                </a:lnTo>
                <a:close/>
              </a:path>
            </a:pathLst>
          </a:custGeom>
          <a:ln w="3333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6639" y="2220986"/>
            <a:ext cx="294005" cy="284480"/>
          </a:xfrm>
          <a:custGeom>
            <a:avLst/>
            <a:gdLst/>
            <a:ahLst/>
            <a:cxnLst/>
            <a:rect l="l" t="t" r="r" b="b"/>
            <a:pathLst>
              <a:path w="294004" h="284480">
                <a:moveTo>
                  <a:pt x="146822" y="0"/>
                </a:moveTo>
                <a:lnTo>
                  <a:pt x="102277" y="6653"/>
                </a:lnTo>
                <a:lnTo>
                  <a:pt x="64168" y="24618"/>
                </a:lnTo>
                <a:lnTo>
                  <a:pt x="33230" y="52010"/>
                </a:lnTo>
                <a:lnTo>
                  <a:pt x="11434" y="86940"/>
                </a:lnTo>
                <a:lnTo>
                  <a:pt x="751" y="127520"/>
                </a:lnTo>
                <a:lnTo>
                  <a:pt x="0" y="141975"/>
                </a:lnTo>
                <a:lnTo>
                  <a:pt x="5" y="143270"/>
                </a:lnTo>
                <a:lnTo>
                  <a:pt x="6917" y="185187"/>
                </a:lnTo>
                <a:lnTo>
                  <a:pt x="25531" y="222050"/>
                </a:lnTo>
                <a:lnTo>
                  <a:pt x="53879" y="251961"/>
                </a:lnTo>
                <a:lnTo>
                  <a:pt x="89992" y="273026"/>
                </a:lnTo>
                <a:lnTo>
                  <a:pt x="131903" y="283348"/>
                </a:lnTo>
                <a:lnTo>
                  <a:pt x="146822" y="284073"/>
                </a:lnTo>
                <a:lnTo>
                  <a:pt x="148264" y="284066"/>
                </a:lnTo>
                <a:lnTo>
                  <a:pt x="191586" y="277361"/>
                </a:lnTo>
                <a:lnTo>
                  <a:pt x="229679" y="259351"/>
                </a:lnTo>
                <a:lnTo>
                  <a:pt x="260587" y="231928"/>
                </a:lnTo>
                <a:lnTo>
                  <a:pt x="282352" y="196987"/>
                </a:lnTo>
                <a:lnTo>
                  <a:pt x="293016" y="156420"/>
                </a:lnTo>
                <a:lnTo>
                  <a:pt x="293766" y="141975"/>
                </a:lnTo>
                <a:lnTo>
                  <a:pt x="293760" y="140678"/>
                </a:lnTo>
                <a:lnTo>
                  <a:pt x="286849" y="98773"/>
                </a:lnTo>
                <a:lnTo>
                  <a:pt x="268235" y="61938"/>
                </a:lnTo>
                <a:lnTo>
                  <a:pt x="239876" y="32061"/>
                </a:lnTo>
                <a:lnTo>
                  <a:pt x="203733" y="11028"/>
                </a:lnTo>
                <a:lnTo>
                  <a:pt x="161766" y="724"/>
                </a:lnTo>
                <a:lnTo>
                  <a:pt x="146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1486" y="2225680"/>
            <a:ext cx="284480" cy="274955"/>
          </a:xfrm>
          <a:custGeom>
            <a:avLst/>
            <a:gdLst/>
            <a:ahLst/>
            <a:cxnLst/>
            <a:rect l="l" t="t" r="r" b="b"/>
            <a:pathLst>
              <a:path w="284479" h="274955">
                <a:moveTo>
                  <a:pt x="0" y="137281"/>
                </a:moveTo>
                <a:lnTo>
                  <a:pt x="6740" y="95336"/>
                </a:lnTo>
                <a:lnTo>
                  <a:pt x="25569" y="58631"/>
                </a:lnTo>
                <a:lnTo>
                  <a:pt x="54398" y="29193"/>
                </a:lnTo>
                <a:lnTo>
                  <a:pt x="91137" y="9050"/>
                </a:lnTo>
                <a:lnTo>
                  <a:pt x="133697" y="229"/>
                </a:lnTo>
                <a:lnTo>
                  <a:pt x="141975" y="0"/>
                </a:lnTo>
                <a:lnTo>
                  <a:pt x="185369" y="6515"/>
                </a:lnTo>
                <a:lnTo>
                  <a:pt x="223353" y="24714"/>
                </a:lnTo>
                <a:lnTo>
                  <a:pt x="253828" y="52570"/>
                </a:lnTo>
                <a:lnTo>
                  <a:pt x="274697" y="88061"/>
                </a:lnTo>
                <a:lnTo>
                  <a:pt x="283859" y="129162"/>
                </a:lnTo>
                <a:lnTo>
                  <a:pt x="284104" y="137281"/>
                </a:lnTo>
                <a:lnTo>
                  <a:pt x="277361" y="179188"/>
                </a:lnTo>
                <a:lnTo>
                  <a:pt x="258531" y="215893"/>
                </a:lnTo>
                <a:lnTo>
                  <a:pt x="229709" y="245361"/>
                </a:lnTo>
                <a:lnTo>
                  <a:pt x="192992" y="265557"/>
                </a:lnTo>
                <a:lnTo>
                  <a:pt x="150475" y="274443"/>
                </a:lnTo>
                <a:lnTo>
                  <a:pt x="141975" y="274685"/>
                </a:lnTo>
                <a:lnTo>
                  <a:pt x="98591" y="268153"/>
                </a:lnTo>
                <a:lnTo>
                  <a:pt x="60640" y="249917"/>
                </a:lnTo>
                <a:lnTo>
                  <a:pt x="30206" y="222015"/>
                </a:lnTo>
                <a:lnTo>
                  <a:pt x="9378" y="186486"/>
                </a:lnTo>
                <a:lnTo>
                  <a:pt x="242" y="145371"/>
                </a:lnTo>
                <a:lnTo>
                  <a:pt x="0" y="137281"/>
                </a:lnTo>
                <a:close/>
              </a:path>
            </a:pathLst>
          </a:custGeom>
          <a:ln w="3333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18066" y="3454389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18066" y="3301989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18066" y="3147944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8066" y="2995544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18066" y="2843144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18066" y="2679710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233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18066" y="252578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233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18066" y="237338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233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18066" y="222098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233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97339" y="2079619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726" y="76199"/>
                </a:moveTo>
                <a:lnTo>
                  <a:pt x="20726" y="539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46610" y="216700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0"/>
                </a:moveTo>
                <a:lnTo>
                  <a:pt x="1645" y="872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46610" y="231940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0"/>
                </a:moveTo>
                <a:lnTo>
                  <a:pt x="1645" y="872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46610" y="247180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0"/>
                </a:moveTo>
                <a:lnTo>
                  <a:pt x="1645" y="872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46610" y="262420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0"/>
                </a:moveTo>
                <a:lnTo>
                  <a:pt x="1645" y="872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46610" y="2778130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0"/>
                </a:moveTo>
                <a:lnTo>
                  <a:pt x="1645" y="872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46610" y="2930530"/>
            <a:ext cx="1905" cy="98425"/>
          </a:xfrm>
          <a:custGeom>
            <a:avLst/>
            <a:gdLst/>
            <a:ahLst/>
            <a:cxnLst/>
            <a:rect l="l" t="t" r="r" b="b"/>
            <a:pathLst>
              <a:path w="1904" h="98425">
                <a:moveTo>
                  <a:pt x="0" y="0"/>
                </a:moveTo>
                <a:lnTo>
                  <a:pt x="1645" y="98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46610" y="3093963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0"/>
                </a:moveTo>
                <a:lnTo>
                  <a:pt x="1645" y="87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46610" y="3246363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0"/>
                </a:moveTo>
                <a:lnTo>
                  <a:pt x="1645" y="87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46610" y="3398885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0"/>
                </a:moveTo>
                <a:lnTo>
                  <a:pt x="1645" y="872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07245" y="3454389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07245" y="3301989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29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07245" y="3147944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07245" y="2995544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07245" y="2843144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386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07245" y="2679710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233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07245" y="252578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233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07245" y="237338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233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07245" y="222098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4" h="87630">
                <a:moveTo>
                  <a:pt x="0" y="87233"/>
                </a:moveTo>
                <a:lnTo>
                  <a:pt x="1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73839" y="2079619"/>
            <a:ext cx="33655" cy="76200"/>
          </a:xfrm>
          <a:custGeom>
            <a:avLst/>
            <a:gdLst/>
            <a:ahLst/>
            <a:cxnLst/>
            <a:rect l="l" t="t" r="r" b="b"/>
            <a:pathLst>
              <a:path w="33654" h="76200">
                <a:moveTo>
                  <a:pt x="33406" y="76199"/>
                </a:moveTo>
                <a:lnTo>
                  <a:pt x="33406" y="539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2143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6903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1663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6271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1031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791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05515" y="2057400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8726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5146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9906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4666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94269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386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4034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87945" y="2057400"/>
            <a:ext cx="87630" cy="1905"/>
          </a:xfrm>
          <a:custGeom>
            <a:avLst/>
            <a:gdLst/>
            <a:ahLst/>
            <a:cxnLst/>
            <a:rect l="l" t="t" r="r" b="b"/>
            <a:pathLst>
              <a:path w="87629" h="1905">
                <a:moveTo>
                  <a:pt x="87264" y="0"/>
                </a:moveTo>
                <a:lnTo>
                  <a:pt x="0" y="16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17704" y="6750046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0" y="11120"/>
                </a:lnTo>
                <a:lnTo>
                  <a:pt x="25395" y="65091"/>
                </a:lnTo>
                <a:lnTo>
                  <a:pt x="38099" y="76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2004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95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0980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95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87595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608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65404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95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4320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95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20995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608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9881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7660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54389" y="6846891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0" y="0"/>
                </a:moveTo>
                <a:lnTo>
                  <a:pt x="101620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3221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1000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87789" y="6846891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0" y="0"/>
                </a:moveTo>
                <a:lnTo>
                  <a:pt x="101620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6561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5611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33900" y="68468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5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11689" y="6846891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0" y="0"/>
                </a:moveTo>
                <a:lnTo>
                  <a:pt x="101620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8951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6730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45089" y="6846891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0" y="0"/>
                </a:moveTo>
                <a:lnTo>
                  <a:pt x="101620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2291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0070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78489" y="6846891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0" y="0"/>
                </a:moveTo>
                <a:lnTo>
                  <a:pt x="101620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95631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3410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11889" y="6846891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0" y="0"/>
                </a:moveTo>
                <a:lnTo>
                  <a:pt x="101620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89710" y="6846891"/>
            <a:ext cx="114300" cy="1905"/>
          </a:xfrm>
          <a:custGeom>
            <a:avLst/>
            <a:gdLst/>
            <a:ahLst/>
            <a:cxnLst/>
            <a:rect l="l" t="t" r="r" b="b"/>
            <a:pathLst>
              <a:path w="114300" h="1904">
                <a:moveTo>
                  <a:pt x="0" y="0"/>
                </a:moveTo>
                <a:lnTo>
                  <a:pt x="11429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8021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58000" y="6846891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0" y="0"/>
                </a:moveTo>
                <a:lnTo>
                  <a:pt x="101589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35789" y="6846891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4" h="1904">
                <a:moveTo>
                  <a:pt x="0" y="0"/>
                </a:moveTo>
                <a:lnTo>
                  <a:pt x="101620" y="15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80050" y="5110098"/>
            <a:ext cx="1830466" cy="1743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79960" y="6465890"/>
            <a:ext cx="330200" cy="276225"/>
          </a:xfrm>
          <a:custGeom>
            <a:avLst/>
            <a:gdLst/>
            <a:ahLst/>
            <a:cxnLst/>
            <a:rect l="l" t="t" r="r" b="b"/>
            <a:pathLst>
              <a:path w="330200" h="276225">
                <a:moveTo>
                  <a:pt x="0" y="138114"/>
                </a:moveTo>
                <a:lnTo>
                  <a:pt x="6633" y="99225"/>
                </a:lnTo>
                <a:lnTo>
                  <a:pt x="25278" y="64631"/>
                </a:lnTo>
                <a:lnTo>
                  <a:pt x="54047" y="35907"/>
                </a:lnTo>
                <a:lnTo>
                  <a:pt x="91055" y="14630"/>
                </a:lnTo>
                <a:lnTo>
                  <a:pt x="134416" y="2378"/>
                </a:lnTo>
                <a:lnTo>
                  <a:pt x="165079" y="0"/>
                </a:lnTo>
                <a:lnTo>
                  <a:pt x="211565" y="5548"/>
                </a:lnTo>
                <a:lnTo>
                  <a:pt x="252918" y="21142"/>
                </a:lnTo>
                <a:lnTo>
                  <a:pt x="287255" y="45206"/>
                </a:lnTo>
                <a:lnTo>
                  <a:pt x="312691" y="76163"/>
                </a:lnTo>
                <a:lnTo>
                  <a:pt x="327342" y="112436"/>
                </a:lnTo>
                <a:lnTo>
                  <a:pt x="330189" y="138114"/>
                </a:lnTo>
                <a:lnTo>
                  <a:pt x="323557" y="176994"/>
                </a:lnTo>
                <a:lnTo>
                  <a:pt x="304915" y="211584"/>
                </a:lnTo>
                <a:lnTo>
                  <a:pt x="276148" y="240307"/>
                </a:lnTo>
                <a:lnTo>
                  <a:pt x="239140" y="261586"/>
                </a:lnTo>
                <a:lnTo>
                  <a:pt x="195775" y="273844"/>
                </a:lnTo>
                <a:lnTo>
                  <a:pt x="165079" y="276226"/>
                </a:lnTo>
                <a:lnTo>
                  <a:pt x="118602" y="270676"/>
                </a:lnTo>
                <a:lnTo>
                  <a:pt x="77254" y="255077"/>
                </a:lnTo>
                <a:lnTo>
                  <a:pt x="42921" y="231007"/>
                </a:lnTo>
                <a:lnTo>
                  <a:pt x="17488" y="200044"/>
                </a:lnTo>
                <a:lnTo>
                  <a:pt x="2842" y="163766"/>
                </a:lnTo>
                <a:lnTo>
                  <a:pt x="683" y="150765"/>
                </a:lnTo>
                <a:lnTo>
                  <a:pt x="0" y="13811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30395" y="5116448"/>
            <a:ext cx="76200" cy="43180"/>
          </a:xfrm>
          <a:custGeom>
            <a:avLst/>
            <a:gdLst/>
            <a:ahLst/>
            <a:cxnLst/>
            <a:rect l="l" t="t" r="r" b="b"/>
            <a:pathLst>
              <a:path w="76200" h="43179">
                <a:moveTo>
                  <a:pt x="76199" y="0"/>
                </a:moveTo>
                <a:lnTo>
                  <a:pt x="12704" y="20705"/>
                </a:lnTo>
                <a:lnTo>
                  <a:pt x="0" y="429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70410" y="5300721"/>
            <a:ext cx="63500" cy="43180"/>
          </a:xfrm>
          <a:custGeom>
            <a:avLst/>
            <a:gdLst/>
            <a:ahLst/>
            <a:cxnLst/>
            <a:rect l="l" t="t" r="r" b="b"/>
            <a:pathLst>
              <a:path w="63500" h="43179">
                <a:moveTo>
                  <a:pt x="0" y="0"/>
                </a:moveTo>
                <a:lnTo>
                  <a:pt x="0" y="31622"/>
                </a:lnTo>
                <a:lnTo>
                  <a:pt x="63489" y="42803"/>
                </a:lnTo>
                <a:lnTo>
                  <a:pt x="63489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43400" y="6013454"/>
            <a:ext cx="76200" cy="33655"/>
          </a:xfrm>
          <a:custGeom>
            <a:avLst/>
            <a:gdLst/>
            <a:ahLst/>
            <a:cxnLst/>
            <a:rect l="l" t="t" r="r" b="b"/>
            <a:pathLst>
              <a:path w="76200" h="33654">
                <a:moveTo>
                  <a:pt x="12710" y="0"/>
                </a:moveTo>
                <a:lnTo>
                  <a:pt x="0" y="22216"/>
                </a:lnTo>
                <a:lnTo>
                  <a:pt x="63489" y="33335"/>
                </a:lnTo>
                <a:lnTo>
                  <a:pt x="76199" y="11106"/>
                </a:lnTo>
                <a:lnTo>
                  <a:pt x="12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56110" y="5332476"/>
            <a:ext cx="177800" cy="692150"/>
          </a:xfrm>
          <a:custGeom>
            <a:avLst/>
            <a:gdLst/>
            <a:ahLst/>
            <a:cxnLst/>
            <a:rect l="l" t="t" r="r" b="b"/>
            <a:pathLst>
              <a:path w="177800" h="692150">
                <a:moveTo>
                  <a:pt x="114299" y="0"/>
                </a:moveTo>
                <a:lnTo>
                  <a:pt x="0" y="680978"/>
                </a:lnTo>
                <a:lnTo>
                  <a:pt x="63489" y="692084"/>
                </a:lnTo>
                <a:lnTo>
                  <a:pt x="177789" y="11048"/>
                </a:lnTo>
                <a:lnTo>
                  <a:pt x="1142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43400" y="5949946"/>
            <a:ext cx="63500" cy="53975"/>
          </a:xfrm>
          <a:custGeom>
            <a:avLst/>
            <a:gdLst/>
            <a:ahLst/>
            <a:cxnLst/>
            <a:rect l="l" t="t" r="r" b="b"/>
            <a:pathLst>
              <a:path w="63500" h="53975">
                <a:moveTo>
                  <a:pt x="50810" y="0"/>
                </a:moveTo>
                <a:lnTo>
                  <a:pt x="0" y="31754"/>
                </a:lnTo>
                <a:lnTo>
                  <a:pt x="12710" y="53983"/>
                </a:lnTo>
                <a:lnTo>
                  <a:pt x="63489" y="20644"/>
                </a:lnTo>
                <a:lnTo>
                  <a:pt x="508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13310" y="6554783"/>
            <a:ext cx="76200" cy="53975"/>
          </a:xfrm>
          <a:custGeom>
            <a:avLst/>
            <a:gdLst/>
            <a:ahLst/>
            <a:cxnLst/>
            <a:rect l="l" t="t" r="r" b="b"/>
            <a:pathLst>
              <a:path w="76200" h="53975">
                <a:moveTo>
                  <a:pt x="50779" y="0"/>
                </a:moveTo>
                <a:lnTo>
                  <a:pt x="0" y="33337"/>
                </a:lnTo>
                <a:lnTo>
                  <a:pt x="25389" y="53983"/>
                </a:lnTo>
                <a:lnTo>
                  <a:pt x="76199" y="22229"/>
                </a:lnTo>
                <a:lnTo>
                  <a:pt x="50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56110" y="5970590"/>
            <a:ext cx="508000" cy="617855"/>
          </a:xfrm>
          <a:custGeom>
            <a:avLst/>
            <a:gdLst/>
            <a:ahLst/>
            <a:cxnLst/>
            <a:rect l="l" t="t" r="r" b="b"/>
            <a:pathLst>
              <a:path w="508000" h="617854">
                <a:moveTo>
                  <a:pt x="50779" y="0"/>
                </a:moveTo>
                <a:lnTo>
                  <a:pt x="0" y="33339"/>
                </a:lnTo>
                <a:lnTo>
                  <a:pt x="457199" y="617530"/>
                </a:lnTo>
                <a:lnTo>
                  <a:pt x="507979" y="584193"/>
                </a:lnTo>
                <a:lnTo>
                  <a:pt x="50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68789" y="5981700"/>
            <a:ext cx="64135" cy="53975"/>
          </a:xfrm>
          <a:custGeom>
            <a:avLst/>
            <a:gdLst/>
            <a:ahLst/>
            <a:cxnLst/>
            <a:rect l="l" t="t" r="r" b="b"/>
            <a:pathLst>
              <a:path w="64135" h="53975">
                <a:moveTo>
                  <a:pt x="25420" y="0"/>
                </a:moveTo>
                <a:lnTo>
                  <a:pt x="0" y="11109"/>
                </a:lnTo>
                <a:lnTo>
                  <a:pt x="38099" y="53970"/>
                </a:lnTo>
                <a:lnTo>
                  <a:pt x="63520" y="42860"/>
                </a:lnTo>
                <a:lnTo>
                  <a:pt x="254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43300" y="6381750"/>
            <a:ext cx="63500" cy="65405"/>
          </a:xfrm>
          <a:custGeom>
            <a:avLst/>
            <a:gdLst/>
            <a:ahLst/>
            <a:cxnLst/>
            <a:rect l="l" t="t" r="r" b="b"/>
            <a:pathLst>
              <a:path w="63500" h="65404">
                <a:moveTo>
                  <a:pt x="25389" y="0"/>
                </a:moveTo>
                <a:lnTo>
                  <a:pt x="0" y="11109"/>
                </a:lnTo>
                <a:lnTo>
                  <a:pt x="25389" y="65090"/>
                </a:lnTo>
                <a:lnTo>
                  <a:pt x="63489" y="42860"/>
                </a:lnTo>
                <a:lnTo>
                  <a:pt x="25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68689" y="5992809"/>
            <a:ext cx="838200" cy="431800"/>
          </a:xfrm>
          <a:custGeom>
            <a:avLst/>
            <a:gdLst/>
            <a:ahLst/>
            <a:cxnLst/>
            <a:rect l="l" t="t" r="r" b="b"/>
            <a:pathLst>
              <a:path w="838200" h="431800">
                <a:moveTo>
                  <a:pt x="800099" y="0"/>
                </a:moveTo>
                <a:lnTo>
                  <a:pt x="0" y="388940"/>
                </a:lnTo>
                <a:lnTo>
                  <a:pt x="38099" y="431801"/>
                </a:lnTo>
                <a:lnTo>
                  <a:pt x="838199" y="42860"/>
                </a:lnTo>
                <a:lnTo>
                  <a:pt x="8000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984504" y="5494401"/>
            <a:ext cx="76200" cy="44450"/>
          </a:xfrm>
          <a:custGeom>
            <a:avLst/>
            <a:gdLst/>
            <a:ahLst/>
            <a:cxnLst/>
            <a:rect l="l" t="t" r="r" b="b"/>
            <a:pathLst>
              <a:path w="76200" h="44450">
                <a:moveTo>
                  <a:pt x="12691" y="0"/>
                </a:moveTo>
                <a:lnTo>
                  <a:pt x="0" y="22229"/>
                </a:lnTo>
                <a:lnTo>
                  <a:pt x="63495" y="44445"/>
                </a:lnTo>
                <a:lnTo>
                  <a:pt x="76206" y="22229"/>
                </a:lnTo>
                <a:lnTo>
                  <a:pt x="1269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8900" y="6100760"/>
            <a:ext cx="76200" cy="53975"/>
          </a:xfrm>
          <a:custGeom>
            <a:avLst/>
            <a:gdLst/>
            <a:ahLst/>
            <a:cxnLst/>
            <a:rect l="l" t="t" r="r" b="b"/>
            <a:pathLst>
              <a:path w="76200" h="53975">
                <a:moveTo>
                  <a:pt x="12704" y="0"/>
                </a:moveTo>
                <a:lnTo>
                  <a:pt x="0" y="22229"/>
                </a:lnTo>
                <a:lnTo>
                  <a:pt x="50804" y="53973"/>
                </a:lnTo>
                <a:lnTo>
                  <a:pt x="76199" y="22229"/>
                </a:lnTo>
                <a:lnTo>
                  <a:pt x="1270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41604" y="5516629"/>
            <a:ext cx="406400" cy="606425"/>
          </a:xfrm>
          <a:custGeom>
            <a:avLst/>
            <a:gdLst/>
            <a:ahLst/>
            <a:cxnLst/>
            <a:rect l="l" t="t" r="r" b="b"/>
            <a:pathLst>
              <a:path w="406400" h="606425">
                <a:moveTo>
                  <a:pt x="342899" y="0"/>
                </a:moveTo>
                <a:lnTo>
                  <a:pt x="0" y="584130"/>
                </a:lnTo>
                <a:lnTo>
                  <a:pt x="63495" y="606359"/>
                </a:lnTo>
                <a:lnTo>
                  <a:pt x="406395" y="22216"/>
                </a:lnTo>
                <a:lnTo>
                  <a:pt x="3428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84404" y="5505450"/>
            <a:ext cx="25400" cy="53975"/>
          </a:xfrm>
          <a:custGeom>
            <a:avLst/>
            <a:gdLst/>
            <a:ahLst/>
            <a:cxnLst/>
            <a:rect l="l" t="t" r="r" b="b"/>
            <a:pathLst>
              <a:path w="25400" h="53975">
                <a:moveTo>
                  <a:pt x="12698" y="0"/>
                </a:moveTo>
                <a:lnTo>
                  <a:pt x="12698" y="53970"/>
                </a:lnTo>
              </a:path>
            </a:pathLst>
          </a:custGeom>
          <a:ln w="2666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09900" y="5505450"/>
            <a:ext cx="38100" cy="53975"/>
          </a:xfrm>
          <a:custGeom>
            <a:avLst/>
            <a:gdLst/>
            <a:ahLst/>
            <a:cxnLst/>
            <a:rect l="l" t="t" r="r" b="b"/>
            <a:pathLst>
              <a:path w="38100" h="53975">
                <a:moveTo>
                  <a:pt x="19049" y="0"/>
                </a:moveTo>
                <a:lnTo>
                  <a:pt x="19049" y="53970"/>
                </a:lnTo>
              </a:path>
            </a:pathLst>
          </a:custGeom>
          <a:ln w="3936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09800" y="553243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552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71700" y="5494401"/>
            <a:ext cx="63500" cy="53975"/>
          </a:xfrm>
          <a:custGeom>
            <a:avLst/>
            <a:gdLst/>
            <a:ahLst/>
            <a:cxnLst/>
            <a:rect l="l" t="t" r="r" b="b"/>
            <a:pathLst>
              <a:path w="63500" h="53975">
                <a:moveTo>
                  <a:pt x="50804" y="0"/>
                </a:moveTo>
                <a:lnTo>
                  <a:pt x="0" y="33278"/>
                </a:lnTo>
                <a:lnTo>
                  <a:pt x="12704" y="53970"/>
                </a:lnTo>
                <a:lnTo>
                  <a:pt x="63495" y="22229"/>
                </a:lnTo>
                <a:lnTo>
                  <a:pt x="5080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41604" y="6100760"/>
            <a:ext cx="76200" cy="53975"/>
          </a:xfrm>
          <a:custGeom>
            <a:avLst/>
            <a:gdLst/>
            <a:ahLst/>
            <a:cxnLst/>
            <a:rect l="l" t="t" r="r" b="b"/>
            <a:pathLst>
              <a:path w="76200" h="53975">
                <a:moveTo>
                  <a:pt x="50791" y="0"/>
                </a:moveTo>
                <a:lnTo>
                  <a:pt x="0" y="31754"/>
                </a:lnTo>
                <a:lnTo>
                  <a:pt x="25395" y="53973"/>
                </a:lnTo>
                <a:lnTo>
                  <a:pt x="76199" y="22229"/>
                </a:lnTo>
                <a:lnTo>
                  <a:pt x="5079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184404" y="5516629"/>
            <a:ext cx="508000" cy="615950"/>
          </a:xfrm>
          <a:custGeom>
            <a:avLst/>
            <a:gdLst/>
            <a:ahLst/>
            <a:cxnLst/>
            <a:rect l="l" t="t" r="r" b="b"/>
            <a:pathLst>
              <a:path w="508000" h="615950">
                <a:moveTo>
                  <a:pt x="50791" y="0"/>
                </a:moveTo>
                <a:lnTo>
                  <a:pt x="0" y="31741"/>
                </a:lnTo>
                <a:lnTo>
                  <a:pt x="457199" y="615884"/>
                </a:lnTo>
                <a:lnTo>
                  <a:pt x="507991" y="584130"/>
                </a:lnTo>
                <a:lnTo>
                  <a:pt x="5079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44695" y="5386446"/>
            <a:ext cx="342900" cy="292100"/>
          </a:xfrm>
          <a:custGeom>
            <a:avLst/>
            <a:gdLst/>
            <a:ahLst/>
            <a:cxnLst/>
            <a:rect l="l" t="t" r="r" b="b"/>
            <a:pathLst>
              <a:path w="342900" h="292100">
                <a:moveTo>
                  <a:pt x="171449" y="0"/>
                </a:moveTo>
                <a:lnTo>
                  <a:pt x="129129" y="4473"/>
                </a:lnTo>
                <a:lnTo>
                  <a:pt x="87188" y="18793"/>
                </a:lnTo>
                <a:lnTo>
                  <a:pt x="51600" y="41557"/>
                </a:lnTo>
                <a:lnTo>
                  <a:pt x="24069" y="71319"/>
                </a:lnTo>
                <a:lnTo>
                  <a:pt x="6301" y="106633"/>
                </a:lnTo>
                <a:lnTo>
                  <a:pt x="0" y="146054"/>
                </a:lnTo>
                <a:lnTo>
                  <a:pt x="386" y="155937"/>
                </a:lnTo>
                <a:lnTo>
                  <a:pt x="9642" y="194440"/>
                </a:lnTo>
                <a:lnTo>
                  <a:pt x="29953" y="228517"/>
                </a:lnTo>
                <a:lnTo>
                  <a:pt x="59614" y="256711"/>
                </a:lnTo>
                <a:lnTo>
                  <a:pt x="96919" y="277563"/>
                </a:lnTo>
                <a:lnTo>
                  <a:pt x="140163" y="289614"/>
                </a:lnTo>
                <a:lnTo>
                  <a:pt x="171449" y="292038"/>
                </a:lnTo>
                <a:lnTo>
                  <a:pt x="183069" y="291708"/>
                </a:lnTo>
                <a:lnTo>
                  <a:pt x="228316" y="283820"/>
                </a:lnTo>
                <a:lnTo>
                  <a:pt x="268342" y="266514"/>
                </a:lnTo>
                <a:lnTo>
                  <a:pt x="301444" y="241248"/>
                </a:lnTo>
                <a:lnTo>
                  <a:pt x="325917" y="209482"/>
                </a:lnTo>
                <a:lnTo>
                  <a:pt x="340056" y="172673"/>
                </a:lnTo>
                <a:lnTo>
                  <a:pt x="342899" y="146054"/>
                </a:lnTo>
                <a:lnTo>
                  <a:pt x="342509" y="136103"/>
                </a:lnTo>
                <a:lnTo>
                  <a:pt x="333244" y="97554"/>
                </a:lnTo>
                <a:lnTo>
                  <a:pt x="312931" y="63465"/>
                </a:lnTo>
                <a:lnTo>
                  <a:pt x="283272" y="35282"/>
                </a:lnTo>
                <a:lnTo>
                  <a:pt x="245972" y="14451"/>
                </a:lnTo>
                <a:lnTo>
                  <a:pt x="202733" y="2419"/>
                </a:lnTo>
                <a:lnTo>
                  <a:pt x="171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51054" y="5394329"/>
            <a:ext cx="330200" cy="276225"/>
          </a:xfrm>
          <a:custGeom>
            <a:avLst/>
            <a:gdLst/>
            <a:ahLst/>
            <a:cxnLst/>
            <a:rect l="l" t="t" r="r" b="b"/>
            <a:pathLst>
              <a:path w="330200" h="276225">
                <a:moveTo>
                  <a:pt x="0" y="138171"/>
                </a:moveTo>
                <a:lnTo>
                  <a:pt x="6631" y="99269"/>
                </a:lnTo>
                <a:lnTo>
                  <a:pt x="25268" y="64665"/>
                </a:lnTo>
                <a:lnTo>
                  <a:pt x="54027" y="35933"/>
                </a:lnTo>
                <a:lnTo>
                  <a:pt x="91024" y="14648"/>
                </a:lnTo>
                <a:lnTo>
                  <a:pt x="134375" y="2386"/>
                </a:lnTo>
                <a:lnTo>
                  <a:pt x="165091" y="0"/>
                </a:lnTo>
                <a:lnTo>
                  <a:pt x="211568" y="5547"/>
                </a:lnTo>
                <a:lnTo>
                  <a:pt x="252914" y="21141"/>
                </a:lnTo>
                <a:lnTo>
                  <a:pt x="287248" y="45205"/>
                </a:lnTo>
                <a:lnTo>
                  <a:pt x="312684" y="76167"/>
                </a:lnTo>
                <a:lnTo>
                  <a:pt x="327341" y="112450"/>
                </a:lnTo>
                <a:lnTo>
                  <a:pt x="330195" y="138171"/>
                </a:lnTo>
                <a:lnTo>
                  <a:pt x="323560" y="177033"/>
                </a:lnTo>
                <a:lnTo>
                  <a:pt x="304912" y="211611"/>
                </a:lnTo>
                <a:lnTo>
                  <a:pt x="276135" y="240327"/>
                </a:lnTo>
                <a:lnTo>
                  <a:pt x="239116" y="261600"/>
                </a:lnTo>
                <a:lnTo>
                  <a:pt x="195740" y="273850"/>
                </a:lnTo>
                <a:lnTo>
                  <a:pt x="165091" y="276224"/>
                </a:lnTo>
                <a:lnTo>
                  <a:pt x="118603" y="270673"/>
                </a:lnTo>
                <a:lnTo>
                  <a:pt x="77247" y="255073"/>
                </a:lnTo>
                <a:lnTo>
                  <a:pt x="42910" y="231003"/>
                </a:lnTo>
                <a:lnTo>
                  <a:pt x="17478" y="200046"/>
                </a:lnTo>
                <a:lnTo>
                  <a:pt x="2836" y="163780"/>
                </a:lnTo>
                <a:lnTo>
                  <a:pt x="680" y="150785"/>
                </a:lnTo>
                <a:lnTo>
                  <a:pt x="0" y="138171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501895" y="5970590"/>
            <a:ext cx="342900" cy="292100"/>
          </a:xfrm>
          <a:custGeom>
            <a:avLst/>
            <a:gdLst/>
            <a:ahLst/>
            <a:cxnLst/>
            <a:rect l="l" t="t" r="r" b="b"/>
            <a:pathLst>
              <a:path w="342900" h="292100">
                <a:moveTo>
                  <a:pt x="171449" y="0"/>
                </a:moveTo>
                <a:lnTo>
                  <a:pt x="129135" y="4478"/>
                </a:lnTo>
                <a:lnTo>
                  <a:pt x="87192" y="18814"/>
                </a:lnTo>
                <a:lnTo>
                  <a:pt x="51602" y="41594"/>
                </a:lnTo>
                <a:lnTo>
                  <a:pt x="24070" y="71363"/>
                </a:lnTo>
                <a:lnTo>
                  <a:pt x="6301" y="106666"/>
                </a:lnTo>
                <a:lnTo>
                  <a:pt x="0" y="146044"/>
                </a:lnTo>
                <a:lnTo>
                  <a:pt x="390" y="155981"/>
                </a:lnTo>
                <a:lnTo>
                  <a:pt x="9655" y="194499"/>
                </a:lnTo>
                <a:lnTo>
                  <a:pt x="29971" y="228583"/>
                </a:lnTo>
                <a:lnTo>
                  <a:pt x="59631" y="256777"/>
                </a:lnTo>
                <a:lnTo>
                  <a:pt x="96932" y="277625"/>
                </a:lnTo>
                <a:lnTo>
                  <a:pt x="140169" y="289672"/>
                </a:lnTo>
                <a:lnTo>
                  <a:pt x="171449" y="292095"/>
                </a:lnTo>
                <a:lnTo>
                  <a:pt x="183121" y="291763"/>
                </a:lnTo>
                <a:lnTo>
                  <a:pt x="228354" y="283866"/>
                </a:lnTo>
                <a:lnTo>
                  <a:pt x="268368" y="266553"/>
                </a:lnTo>
                <a:lnTo>
                  <a:pt x="301459" y="241281"/>
                </a:lnTo>
                <a:lnTo>
                  <a:pt x="325923" y="209505"/>
                </a:lnTo>
                <a:lnTo>
                  <a:pt x="340057" y="172680"/>
                </a:lnTo>
                <a:lnTo>
                  <a:pt x="342899" y="146044"/>
                </a:lnTo>
                <a:lnTo>
                  <a:pt x="342510" y="136113"/>
                </a:lnTo>
                <a:lnTo>
                  <a:pt x="333246" y="97597"/>
                </a:lnTo>
                <a:lnTo>
                  <a:pt x="312933" y="63514"/>
                </a:lnTo>
                <a:lnTo>
                  <a:pt x="283275" y="35320"/>
                </a:lnTo>
                <a:lnTo>
                  <a:pt x="245974" y="14471"/>
                </a:lnTo>
                <a:lnTo>
                  <a:pt x="202734" y="2423"/>
                </a:lnTo>
                <a:lnTo>
                  <a:pt x="171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508254" y="5978521"/>
            <a:ext cx="330200" cy="276225"/>
          </a:xfrm>
          <a:custGeom>
            <a:avLst/>
            <a:gdLst/>
            <a:ahLst/>
            <a:cxnLst/>
            <a:rect l="l" t="t" r="r" b="b"/>
            <a:pathLst>
              <a:path w="330200" h="276225">
                <a:moveTo>
                  <a:pt x="0" y="138114"/>
                </a:moveTo>
                <a:lnTo>
                  <a:pt x="6633" y="99230"/>
                </a:lnTo>
                <a:lnTo>
                  <a:pt x="25276" y="64638"/>
                </a:lnTo>
                <a:lnTo>
                  <a:pt x="54044" y="35914"/>
                </a:lnTo>
                <a:lnTo>
                  <a:pt x="91052" y="14635"/>
                </a:lnTo>
                <a:lnTo>
                  <a:pt x="134415" y="2380"/>
                </a:lnTo>
                <a:lnTo>
                  <a:pt x="165091" y="0"/>
                </a:lnTo>
                <a:lnTo>
                  <a:pt x="211575" y="5549"/>
                </a:lnTo>
                <a:lnTo>
                  <a:pt x="252927" y="21145"/>
                </a:lnTo>
                <a:lnTo>
                  <a:pt x="287263" y="45211"/>
                </a:lnTo>
                <a:lnTo>
                  <a:pt x="312699" y="76170"/>
                </a:lnTo>
                <a:lnTo>
                  <a:pt x="327349" y="112443"/>
                </a:lnTo>
                <a:lnTo>
                  <a:pt x="330195" y="138114"/>
                </a:lnTo>
                <a:lnTo>
                  <a:pt x="323562" y="176998"/>
                </a:lnTo>
                <a:lnTo>
                  <a:pt x="304920" y="211590"/>
                </a:lnTo>
                <a:lnTo>
                  <a:pt x="276152" y="240312"/>
                </a:lnTo>
                <a:lnTo>
                  <a:pt x="239144" y="261589"/>
                </a:lnTo>
                <a:lnTo>
                  <a:pt x="195779" y="273844"/>
                </a:lnTo>
                <a:lnTo>
                  <a:pt x="165091" y="276224"/>
                </a:lnTo>
                <a:lnTo>
                  <a:pt x="118611" y="270676"/>
                </a:lnTo>
                <a:lnTo>
                  <a:pt x="77260" y="255080"/>
                </a:lnTo>
                <a:lnTo>
                  <a:pt x="42926" y="231014"/>
                </a:lnTo>
                <a:lnTo>
                  <a:pt x="17492" y="200054"/>
                </a:lnTo>
                <a:lnTo>
                  <a:pt x="2844" y="163776"/>
                </a:lnTo>
                <a:lnTo>
                  <a:pt x="684" y="150775"/>
                </a:lnTo>
                <a:lnTo>
                  <a:pt x="0" y="13811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44795" y="5386446"/>
            <a:ext cx="342900" cy="292100"/>
          </a:xfrm>
          <a:custGeom>
            <a:avLst/>
            <a:gdLst/>
            <a:ahLst/>
            <a:cxnLst/>
            <a:rect l="l" t="t" r="r" b="b"/>
            <a:pathLst>
              <a:path w="342900" h="292100">
                <a:moveTo>
                  <a:pt x="171449" y="0"/>
                </a:moveTo>
                <a:lnTo>
                  <a:pt x="129129" y="4473"/>
                </a:lnTo>
                <a:lnTo>
                  <a:pt x="87188" y="18793"/>
                </a:lnTo>
                <a:lnTo>
                  <a:pt x="51600" y="41557"/>
                </a:lnTo>
                <a:lnTo>
                  <a:pt x="24069" y="71319"/>
                </a:lnTo>
                <a:lnTo>
                  <a:pt x="6301" y="106633"/>
                </a:lnTo>
                <a:lnTo>
                  <a:pt x="0" y="146054"/>
                </a:lnTo>
                <a:lnTo>
                  <a:pt x="386" y="155937"/>
                </a:lnTo>
                <a:lnTo>
                  <a:pt x="9642" y="194440"/>
                </a:lnTo>
                <a:lnTo>
                  <a:pt x="29953" y="228517"/>
                </a:lnTo>
                <a:lnTo>
                  <a:pt x="59614" y="256711"/>
                </a:lnTo>
                <a:lnTo>
                  <a:pt x="96919" y="277563"/>
                </a:lnTo>
                <a:lnTo>
                  <a:pt x="140163" y="289614"/>
                </a:lnTo>
                <a:lnTo>
                  <a:pt x="171449" y="292038"/>
                </a:lnTo>
                <a:lnTo>
                  <a:pt x="183064" y="291708"/>
                </a:lnTo>
                <a:lnTo>
                  <a:pt x="228313" y="283821"/>
                </a:lnTo>
                <a:lnTo>
                  <a:pt x="268340" y="266515"/>
                </a:lnTo>
                <a:lnTo>
                  <a:pt x="301441" y="241250"/>
                </a:lnTo>
                <a:lnTo>
                  <a:pt x="325912" y="209483"/>
                </a:lnTo>
                <a:lnTo>
                  <a:pt x="340050" y="172674"/>
                </a:lnTo>
                <a:lnTo>
                  <a:pt x="342893" y="146054"/>
                </a:lnTo>
                <a:lnTo>
                  <a:pt x="342503" y="136108"/>
                </a:lnTo>
                <a:lnTo>
                  <a:pt x="333241" y="97558"/>
                </a:lnTo>
                <a:lnTo>
                  <a:pt x="312930" y="63467"/>
                </a:lnTo>
                <a:lnTo>
                  <a:pt x="283274" y="35283"/>
                </a:lnTo>
                <a:lnTo>
                  <a:pt x="245975" y="14452"/>
                </a:lnTo>
                <a:lnTo>
                  <a:pt x="202735" y="2419"/>
                </a:lnTo>
                <a:lnTo>
                  <a:pt x="171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51154" y="5394329"/>
            <a:ext cx="330200" cy="276225"/>
          </a:xfrm>
          <a:custGeom>
            <a:avLst/>
            <a:gdLst/>
            <a:ahLst/>
            <a:cxnLst/>
            <a:rect l="l" t="t" r="r" b="b"/>
            <a:pathLst>
              <a:path w="330200" h="276225">
                <a:moveTo>
                  <a:pt x="0" y="138171"/>
                </a:moveTo>
                <a:lnTo>
                  <a:pt x="6631" y="99269"/>
                </a:lnTo>
                <a:lnTo>
                  <a:pt x="25268" y="64665"/>
                </a:lnTo>
                <a:lnTo>
                  <a:pt x="54027" y="35933"/>
                </a:lnTo>
                <a:lnTo>
                  <a:pt x="91024" y="14648"/>
                </a:lnTo>
                <a:lnTo>
                  <a:pt x="134375" y="2386"/>
                </a:lnTo>
                <a:lnTo>
                  <a:pt x="165091" y="0"/>
                </a:lnTo>
                <a:lnTo>
                  <a:pt x="211568" y="5547"/>
                </a:lnTo>
                <a:lnTo>
                  <a:pt x="252914" y="21141"/>
                </a:lnTo>
                <a:lnTo>
                  <a:pt x="287248" y="45205"/>
                </a:lnTo>
                <a:lnTo>
                  <a:pt x="312684" y="76167"/>
                </a:lnTo>
                <a:lnTo>
                  <a:pt x="327341" y="112450"/>
                </a:lnTo>
                <a:lnTo>
                  <a:pt x="330195" y="138171"/>
                </a:lnTo>
                <a:lnTo>
                  <a:pt x="323560" y="177033"/>
                </a:lnTo>
                <a:lnTo>
                  <a:pt x="304912" y="211611"/>
                </a:lnTo>
                <a:lnTo>
                  <a:pt x="276135" y="240327"/>
                </a:lnTo>
                <a:lnTo>
                  <a:pt x="239116" y="261600"/>
                </a:lnTo>
                <a:lnTo>
                  <a:pt x="195740" y="273850"/>
                </a:lnTo>
                <a:lnTo>
                  <a:pt x="165091" y="276224"/>
                </a:lnTo>
                <a:lnTo>
                  <a:pt x="118603" y="270673"/>
                </a:lnTo>
                <a:lnTo>
                  <a:pt x="77247" y="255073"/>
                </a:lnTo>
                <a:lnTo>
                  <a:pt x="42910" y="231003"/>
                </a:lnTo>
                <a:lnTo>
                  <a:pt x="17478" y="200046"/>
                </a:lnTo>
                <a:lnTo>
                  <a:pt x="2836" y="163780"/>
                </a:lnTo>
                <a:lnTo>
                  <a:pt x="680" y="150785"/>
                </a:lnTo>
                <a:lnTo>
                  <a:pt x="0" y="138171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30689" y="5192648"/>
            <a:ext cx="342900" cy="292735"/>
          </a:xfrm>
          <a:custGeom>
            <a:avLst/>
            <a:gdLst/>
            <a:ahLst/>
            <a:cxnLst/>
            <a:rect l="l" t="t" r="r" b="b"/>
            <a:pathLst>
              <a:path w="342900" h="292735">
                <a:moveTo>
                  <a:pt x="171449" y="0"/>
                </a:moveTo>
                <a:lnTo>
                  <a:pt x="129055" y="4497"/>
                </a:lnTo>
                <a:lnTo>
                  <a:pt x="87137" y="18848"/>
                </a:lnTo>
                <a:lnTo>
                  <a:pt x="51569" y="41642"/>
                </a:lnTo>
                <a:lnTo>
                  <a:pt x="24055" y="71429"/>
                </a:lnTo>
                <a:lnTo>
                  <a:pt x="6297" y="106756"/>
                </a:lnTo>
                <a:lnTo>
                  <a:pt x="0" y="146172"/>
                </a:lnTo>
                <a:lnTo>
                  <a:pt x="390" y="156110"/>
                </a:lnTo>
                <a:lnTo>
                  <a:pt x="9657" y="194625"/>
                </a:lnTo>
                <a:lnTo>
                  <a:pt x="29973" y="228709"/>
                </a:lnTo>
                <a:lnTo>
                  <a:pt x="59634" y="256904"/>
                </a:lnTo>
                <a:lnTo>
                  <a:pt x="96935" y="277754"/>
                </a:lnTo>
                <a:lnTo>
                  <a:pt x="140171" y="289803"/>
                </a:lnTo>
                <a:lnTo>
                  <a:pt x="171449" y="292226"/>
                </a:lnTo>
                <a:lnTo>
                  <a:pt x="183124" y="291894"/>
                </a:lnTo>
                <a:lnTo>
                  <a:pt x="228361" y="283995"/>
                </a:lnTo>
                <a:lnTo>
                  <a:pt x="268375" y="266680"/>
                </a:lnTo>
                <a:lnTo>
                  <a:pt x="301464" y="241406"/>
                </a:lnTo>
                <a:lnTo>
                  <a:pt x="325926" y="209629"/>
                </a:lnTo>
                <a:lnTo>
                  <a:pt x="340058" y="172806"/>
                </a:lnTo>
                <a:lnTo>
                  <a:pt x="342899" y="146172"/>
                </a:lnTo>
                <a:lnTo>
                  <a:pt x="342503" y="136143"/>
                </a:lnTo>
                <a:lnTo>
                  <a:pt x="333222" y="97601"/>
                </a:lnTo>
                <a:lnTo>
                  <a:pt x="312902" y="63506"/>
                </a:lnTo>
                <a:lnTo>
                  <a:pt x="283246" y="35310"/>
                </a:lnTo>
                <a:lnTo>
                  <a:pt x="245954" y="14465"/>
                </a:lnTo>
                <a:lnTo>
                  <a:pt x="202726" y="2421"/>
                </a:lnTo>
                <a:lnTo>
                  <a:pt x="171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37060" y="5200650"/>
            <a:ext cx="330200" cy="274955"/>
          </a:xfrm>
          <a:custGeom>
            <a:avLst/>
            <a:gdLst/>
            <a:ahLst/>
            <a:cxnLst/>
            <a:rect l="l" t="t" r="r" b="b"/>
            <a:pathLst>
              <a:path w="330200" h="274954">
                <a:moveTo>
                  <a:pt x="0" y="137291"/>
                </a:moveTo>
                <a:lnTo>
                  <a:pt x="6665" y="98547"/>
                </a:lnTo>
                <a:lnTo>
                  <a:pt x="25396" y="64094"/>
                </a:lnTo>
                <a:lnTo>
                  <a:pt x="54291" y="35511"/>
                </a:lnTo>
                <a:lnTo>
                  <a:pt x="91453" y="14379"/>
                </a:lnTo>
                <a:lnTo>
                  <a:pt x="134980" y="2277"/>
                </a:lnTo>
                <a:lnTo>
                  <a:pt x="165079" y="0"/>
                </a:lnTo>
                <a:lnTo>
                  <a:pt x="211673" y="5542"/>
                </a:lnTo>
                <a:lnTo>
                  <a:pt x="253105" y="21116"/>
                </a:lnTo>
                <a:lnTo>
                  <a:pt x="287477" y="45143"/>
                </a:lnTo>
                <a:lnTo>
                  <a:pt x="312890" y="76044"/>
                </a:lnTo>
                <a:lnTo>
                  <a:pt x="327447" y="112238"/>
                </a:lnTo>
                <a:lnTo>
                  <a:pt x="330189" y="137291"/>
                </a:lnTo>
                <a:lnTo>
                  <a:pt x="323530" y="176027"/>
                </a:lnTo>
                <a:lnTo>
                  <a:pt x="304814" y="210492"/>
                </a:lnTo>
                <a:lnTo>
                  <a:pt x="275939" y="239100"/>
                </a:lnTo>
                <a:lnTo>
                  <a:pt x="238800" y="260266"/>
                </a:lnTo>
                <a:lnTo>
                  <a:pt x="195294" y="272403"/>
                </a:lnTo>
                <a:lnTo>
                  <a:pt x="165079" y="274700"/>
                </a:lnTo>
                <a:lnTo>
                  <a:pt x="118509" y="269151"/>
                </a:lnTo>
                <a:lnTo>
                  <a:pt x="77094" y="253559"/>
                </a:lnTo>
                <a:lnTo>
                  <a:pt x="42731" y="229512"/>
                </a:lnTo>
                <a:lnTo>
                  <a:pt x="17318" y="198595"/>
                </a:lnTo>
                <a:lnTo>
                  <a:pt x="2752" y="162395"/>
                </a:lnTo>
                <a:lnTo>
                  <a:pt x="636" y="149428"/>
                </a:lnTo>
                <a:lnTo>
                  <a:pt x="0" y="137291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16389" y="5873746"/>
            <a:ext cx="342900" cy="292100"/>
          </a:xfrm>
          <a:custGeom>
            <a:avLst/>
            <a:gdLst/>
            <a:ahLst/>
            <a:cxnLst/>
            <a:rect l="l" t="t" r="r" b="b"/>
            <a:pathLst>
              <a:path w="342900" h="292100">
                <a:moveTo>
                  <a:pt x="171449" y="0"/>
                </a:moveTo>
                <a:lnTo>
                  <a:pt x="129131" y="4480"/>
                </a:lnTo>
                <a:lnTo>
                  <a:pt x="87190" y="18818"/>
                </a:lnTo>
                <a:lnTo>
                  <a:pt x="51602" y="41601"/>
                </a:lnTo>
                <a:lnTo>
                  <a:pt x="24071" y="71372"/>
                </a:lnTo>
                <a:lnTo>
                  <a:pt x="6301" y="106675"/>
                </a:lnTo>
                <a:lnTo>
                  <a:pt x="0" y="146054"/>
                </a:lnTo>
                <a:lnTo>
                  <a:pt x="390" y="155991"/>
                </a:lnTo>
                <a:lnTo>
                  <a:pt x="9657" y="194506"/>
                </a:lnTo>
                <a:lnTo>
                  <a:pt x="29973" y="228590"/>
                </a:lnTo>
                <a:lnTo>
                  <a:pt x="59634" y="256785"/>
                </a:lnTo>
                <a:lnTo>
                  <a:pt x="96935" y="277635"/>
                </a:lnTo>
                <a:lnTo>
                  <a:pt x="140171" y="289684"/>
                </a:lnTo>
                <a:lnTo>
                  <a:pt x="171449" y="292108"/>
                </a:lnTo>
                <a:lnTo>
                  <a:pt x="183124" y="291775"/>
                </a:lnTo>
                <a:lnTo>
                  <a:pt x="228361" y="283876"/>
                </a:lnTo>
                <a:lnTo>
                  <a:pt x="268375" y="266561"/>
                </a:lnTo>
                <a:lnTo>
                  <a:pt x="301464" y="241287"/>
                </a:lnTo>
                <a:lnTo>
                  <a:pt x="325926" y="209510"/>
                </a:lnTo>
                <a:lnTo>
                  <a:pt x="340058" y="172687"/>
                </a:lnTo>
                <a:lnTo>
                  <a:pt x="342899" y="146054"/>
                </a:lnTo>
                <a:lnTo>
                  <a:pt x="342509" y="136116"/>
                </a:lnTo>
                <a:lnTo>
                  <a:pt x="333246" y="97601"/>
                </a:lnTo>
                <a:lnTo>
                  <a:pt x="312934" y="63517"/>
                </a:lnTo>
                <a:lnTo>
                  <a:pt x="283277" y="35322"/>
                </a:lnTo>
                <a:lnTo>
                  <a:pt x="245977" y="14472"/>
                </a:lnTo>
                <a:lnTo>
                  <a:pt x="202736" y="2423"/>
                </a:lnTo>
                <a:lnTo>
                  <a:pt x="171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222760" y="5881685"/>
            <a:ext cx="330200" cy="276225"/>
          </a:xfrm>
          <a:custGeom>
            <a:avLst/>
            <a:gdLst/>
            <a:ahLst/>
            <a:cxnLst/>
            <a:rect l="l" t="t" r="r" b="b"/>
            <a:pathLst>
              <a:path w="330200" h="276225">
                <a:moveTo>
                  <a:pt x="0" y="138114"/>
                </a:moveTo>
                <a:lnTo>
                  <a:pt x="6633" y="99230"/>
                </a:lnTo>
                <a:lnTo>
                  <a:pt x="25278" y="64636"/>
                </a:lnTo>
                <a:lnTo>
                  <a:pt x="54047" y="35911"/>
                </a:lnTo>
                <a:lnTo>
                  <a:pt x="91055" y="14633"/>
                </a:lnTo>
                <a:lnTo>
                  <a:pt x="134416" y="2378"/>
                </a:lnTo>
                <a:lnTo>
                  <a:pt x="165079" y="0"/>
                </a:lnTo>
                <a:lnTo>
                  <a:pt x="211565" y="5549"/>
                </a:lnTo>
                <a:lnTo>
                  <a:pt x="252918" y="21145"/>
                </a:lnTo>
                <a:lnTo>
                  <a:pt x="287255" y="45211"/>
                </a:lnTo>
                <a:lnTo>
                  <a:pt x="312691" y="76168"/>
                </a:lnTo>
                <a:lnTo>
                  <a:pt x="327342" y="112440"/>
                </a:lnTo>
                <a:lnTo>
                  <a:pt x="330189" y="138114"/>
                </a:lnTo>
                <a:lnTo>
                  <a:pt x="323557" y="176993"/>
                </a:lnTo>
                <a:lnTo>
                  <a:pt x="304915" y="211583"/>
                </a:lnTo>
                <a:lnTo>
                  <a:pt x="276147" y="240306"/>
                </a:lnTo>
                <a:lnTo>
                  <a:pt x="239139" y="261585"/>
                </a:lnTo>
                <a:lnTo>
                  <a:pt x="195774" y="273842"/>
                </a:lnTo>
                <a:lnTo>
                  <a:pt x="165079" y="276224"/>
                </a:lnTo>
                <a:lnTo>
                  <a:pt x="118602" y="270674"/>
                </a:lnTo>
                <a:lnTo>
                  <a:pt x="77254" y="255075"/>
                </a:lnTo>
                <a:lnTo>
                  <a:pt x="42920" y="231005"/>
                </a:lnTo>
                <a:lnTo>
                  <a:pt x="17488" y="200042"/>
                </a:lnTo>
                <a:lnTo>
                  <a:pt x="2842" y="163765"/>
                </a:lnTo>
                <a:lnTo>
                  <a:pt x="683" y="150764"/>
                </a:lnTo>
                <a:lnTo>
                  <a:pt x="0" y="13811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16289" y="6262685"/>
            <a:ext cx="342900" cy="292100"/>
          </a:xfrm>
          <a:custGeom>
            <a:avLst/>
            <a:gdLst/>
            <a:ahLst/>
            <a:cxnLst/>
            <a:rect l="l" t="t" r="r" b="b"/>
            <a:pathLst>
              <a:path w="342900" h="292100">
                <a:moveTo>
                  <a:pt x="171449" y="0"/>
                </a:moveTo>
                <a:lnTo>
                  <a:pt x="129131" y="4479"/>
                </a:lnTo>
                <a:lnTo>
                  <a:pt x="87190" y="18816"/>
                </a:lnTo>
                <a:lnTo>
                  <a:pt x="51602" y="41597"/>
                </a:lnTo>
                <a:lnTo>
                  <a:pt x="24071" y="71368"/>
                </a:lnTo>
                <a:lnTo>
                  <a:pt x="6301" y="106672"/>
                </a:lnTo>
                <a:lnTo>
                  <a:pt x="0" y="146054"/>
                </a:lnTo>
                <a:lnTo>
                  <a:pt x="389" y="155984"/>
                </a:lnTo>
                <a:lnTo>
                  <a:pt x="9654" y="194500"/>
                </a:lnTo>
                <a:lnTo>
                  <a:pt x="29970" y="228583"/>
                </a:lnTo>
                <a:lnTo>
                  <a:pt x="59631" y="256777"/>
                </a:lnTo>
                <a:lnTo>
                  <a:pt x="96933" y="277626"/>
                </a:lnTo>
                <a:lnTo>
                  <a:pt x="140170" y="289674"/>
                </a:lnTo>
                <a:lnTo>
                  <a:pt x="171449" y="292097"/>
                </a:lnTo>
                <a:lnTo>
                  <a:pt x="183116" y="291765"/>
                </a:lnTo>
                <a:lnTo>
                  <a:pt x="228355" y="283869"/>
                </a:lnTo>
                <a:lnTo>
                  <a:pt x="268371" y="266557"/>
                </a:lnTo>
                <a:lnTo>
                  <a:pt x="301461" y="241285"/>
                </a:lnTo>
                <a:lnTo>
                  <a:pt x="325925" y="209510"/>
                </a:lnTo>
                <a:lnTo>
                  <a:pt x="340057" y="172687"/>
                </a:lnTo>
                <a:lnTo>
                  <a:pt x="342899" y="146054"/>
                </a:lnTo>
                <a:lnTo>
                  <a:pt x="342509" y="136115"/>
                </a:lnTo>
                <a:lnTo>
                  <a:pt x="333246" y="97597"/>
                </a:lnTo>
                <a:lnTo>
                  <a:pt x="312934" y="63513"/>
                </a:lnTo>
                <a:lnTo>
                  <a:pt x="283277" y="35319"/>
                </a:lnTo>
                <a:lnTo>
                  <a:pt x="245977" y="14470"/>
                </a:lnTo>
                <a:lnTo>
                  <a:pt x="202736" y="2423"/>
                </a:lnTo>
                <a:lnTo>
                  <a:pt x="171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22660" y="6270629"/>
            <a:ext cx="330200" cy="276225"/>
          </a:xfrm>
          <a:custGeom>
            <a:avLst/>
            <a:gdLst/>
            <a:ahLst/>
            <a:cxnLst/>
            <a:rect l="l" t="t" r="r" b="b"/>
            <a:pathLst>
              <a:path w="330200" h="276225">
                <a:moveTo>
                  <a:pt x="0" y="138110"/>
                </a:moveTo>
                <a:lnTo>
                  <a:pt x="6633" y="99222"/>
                </a:lnTo>
                <a:lnTo>
                  <a:pt x="25278" y="64628"/>
                </a:lnTo>
                <a:lnTo>
                  <a:pt x="54048" y="35905"/>
                </a:lnTo>
                <a:lnTo>
                  <a:pt x="91056" y="14629"/>
                </a:lnTo>
                <a:lnTo>
                  <a:pt x="134419" y="2377"/>
                </a:lnTo>
                <a:lnTo>
                  <a:pt x="165079" y="0"/>
                </a:lnTo>
                <a:lnTo>
                  <a:pt x="211565" y="5548"/>
                </a:lnTo>
                <a:lnTo>
                  <a:pt x="252919" y="21142"/>
                </a:lnTo>
                <a:lnTo>
                  <a:pt x="287255" y="45205"/>
                </a:lnTo>
                <a:lnTo>
                  <a:pt x="312691" y="76161"/>
                </a:lnTo>
                <a:lnTo>
                  <a:pt x="327342" y="112435"/>
                </a:lnTo>
                <a:lnTo>
                  <a:pt x="330189" y="138110"/>
                </a:lnTo>
                <a:lnTo>
                  <a:pt x="323557" y="176991"/>
                </a:lnTo>
                <a:lnTo>
                  <a:pt x="304915" y="211582"/>
                </a:lnTo>
                <a:lnTo>
                  <a:pt x="276148" y="240305"/>
                </a:lnTo>
                <a:lnTo>
                  <a:pt x="239141" y="261585"/>
                </a:lnTo>
                <a:lnTo>
                  <a:pt x="195776" y="273842"/>
                </a:lnTo>
                <a:lnTo>
                  <a:pt x="165079" y="276224"/>
                </a:lnTo>
                <a:lnTo>
                  <a:pt x="118602" y="270674"/>
                </a:lnTo>
                <a:lnTo>
                  <a:pt x="77254" y="255075"/>
                </a:lnTo>
                <a:lnTo>
                  <a:pt x="42921" y="231006"/>
                </a:lnTo>
                <a:lnTo>
                  <a:pt x="17489" y="200043"/>
                </a:lnTo>
                <a:lnTo>
                  <a:pt x="2842" y="163764"/>
                </a:lnTo>
                <a:lnTo>
                  <a:pt x="683" y="150763"/>
                </a:lnTo>
                <a:lnTo>
                  <a:pt x="0" y="13811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17704" y="5224403"/>
            <a:ext cx="1905" cy="86360"/>
          </a:xfrm>
          <a:custGeom>
            <a:avLst/>
            <a:gdLst/>
            <a:ahLst/>
            <a:cxnLst/>
            <a:rect l="l" t="t" r="r" b="b"/>
            <a:pathLst>
              <a:path w="1905" h="86360">
                <a:moveTo>
                  <a:pt x="0" y="0"/>
                </a:moveTo>
                <a:lnTo>
                  <a:pt x="1642" y="858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917704" y="5375279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5" h="87629">
                <a:moveTo>
                  <a:pt x="0" y="0"/>
                </a:moveTo>
                <a:lnTo>
                  <a:pt x="1642" y="872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17704" y="5527679"/>
            <a:ext cx="1905" cy="85725"/>
          </a:xfrm>
          <a:custGeom>
            <a:avLst/>
            <a:gdLst/>
            <a:ahLst/>
            <a:cxnLst/>
            <a:rect l="l" t="t" r="r" b="b"/>
            <a:pathLst>
              <a:path w="1905" h="85725">
                <a:moveTo>
                  <a:pt x="0" y="0"/>
                </a:moveTo>
                <a:lnTo>
                  <a:pt x="1642" y="85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17704" y="5678485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5" h="87629">
                <a:moveTo>
                  <a:pt x="0" y="0"/>
                </a:moveTo>
                <a:lnTo>
                  <a:pt x="1642" y="87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17704" y="5830885"/>
            <a:ext cx="1905" cy="85725"/>
          </a:xfrm>
          <a:custGeom>
            <a:avLst/>
            <a:gdLst/>
            <a:ahLst/>
            <a:cxnLst/>
            <a:rect l="l" t="t" r="r" b="b"/>
            <a:pathLst>
              <a:path w="1905" h="85725">
                <a:moveTo>
                  <a:pt x="0" y="0"/>
                </a:moveTo>
                <a:lnTo>
                  <a:pt x="1642" y="85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17704" y="5981700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5" h="87629">
                <a:moveTo>
                  <a:pt x="0" y="0"/>
                </a:moveTo>
                <a:lnTo>
                  <a:pt x="1642" y="873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917704" y="6132515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5" h="87629">
                <a:moveTo>
                  <a:pt x="0" y="0"/>
                </a:moveTo>
                <a:lnTo>
                  <a:pt x="1642" y="873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17704" y="6284915"/>
            <a:ext cx="1905" cy="85725"/>
          </a:xfrm>
          <a:custGeom>
            <a:avLst/>
            <a:gdLst/>
            <a:ahLst/>
            <a:cxnLst/>
            <a:rect l="l" t="t" r="r" b="b"/>
            <a:pathLst>
              <a:path w="1905" h="85725">
                <a:moveTo>
                  <a:pt x="0" y="0"/>
                </a:moveTo>
                <a:lnTo>
                  <a:pt x="1642" y="85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917704" y="6435721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5" h="87629">
                <a:moveTo>
                  <a:pt x="0" y="0"/>
                </a:moveTo>
                <a:lnTo>
                  <a:pt x="1642" y="87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917704" y="6597646"/>
            <a:ext cx="1905" cy="87630"/>
          </a:xfrm>
          <a:custGeom>
            <a:avLst/>
            <a:gdLst/>
            <a:ahLst/>
            <a:cxnLst/>
            <a:rect l="l" t="t" r="r" b="b"/>
            <a:pathLst>
              <a:path w="1905" h="87629">
                <a:moveTo>
                  <a:pt x="0" y="0"/>
                </a:moveTo>
                <a:lnTo>
                  <a:pt x="1642" y="87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30861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8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30789" y="5116448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101620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5300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8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6250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8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406889" y="5116448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101620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2910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8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5131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8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73489" y="5116448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101620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9570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8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1791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8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340089" y="5116448"/>
            <a:ext cx="102235" cy="1905"/>
          </a:xfrm>
          <a:custGeom>
            <a:avLst/>
            <a:gdLst/>
            <a:ahLst/>
            <a:cxnLst/>
            <a:rect l="l" t="t" r="r" b="b"/>
            <a:pathLst>
              <a:path w="102235" h="1904">
                <a:moveTo>
                  <a:pt x="101620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6230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8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84504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95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06695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608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616195" y="5116448"/>
            <a:ext cx="114300" cy="1905"/>
          </a:xfrm>
          <a:custGeom>
            <a:avLst/>
            <a:gdLst/>
            <a:ahLst/>
            <a:cxnLst/>
            <a:rect l="l" t="t" r="r" b="b"/>
            <a:pathLst>
              <a:path w="114300" h="1904">
                <a:moveTo>
                  <a:pt x="114299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38400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95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260604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595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82795" y="5116448"/>
            <a:ext cx="101600" cy="1905"/>
          </a:xfrm>
          <a:custGeom>
            <a:avLst/>
            <a:gdLst/>
            <a:ahLst/>
            <a:cxnLst/>
            <a:rect l="l" t="t" r="r" b="b"/>
            <a:pathLst>
              <a:path w="101600" h="1904">
                <a:moveTo>
                  <a:pt x="101608" y="0"/>
                </a:moveTo>
                <a:lnTo>
                  <a:pt x="0" y="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459740" y="1244959"/>
            <a:ext cx="828802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FA2C24"/>
                </a:solidFill>
                <a:latin typeface="Comic Sans MS"/>
                <a:cs typeface="Comic Sans MS"/>
              </a:rPr>
              <a:t>•</a:t>
            </a:r>
            <a:r>
              <a:rPr sz="2800" spc="-15" dirty="0">
                <a:solidFill>
                  <a:srgbClr val="FA2C24"/>
                </a:solidFill>
                <a:latin typeface="Comic Sans MS"/>
                <a:cs typeface="Comic Sans MS"/>
              </a:rPr>
              <a:t>co</a:t>
            </a:r>
            <a:r>
              <a:rPr sz="2800" spc="-10" dirty="0">
                <a:solidFill>
                  <a:srgbClr val="FA2C24"/>
                </a:solidFill>
                <a:latin typeface="Comic Sans MS"/>
                <a:cs typeface="Comic Sans MS"/>
              </a:rPr>
              <a:t>n</a:t>
            </a:r>
            <a:r>
              <a:rPr sz="2800" spc="-20" dirty="0">
                <a:solidFill>
                  <a:srgbClr val="FA2C24"/>
                </a:solidFill>
                <a:latin typeface="Comic Sans MS"/>
                <a:cs typeface="Comic Sans MS"/>
              </a:rPr>
              <a:t>nec</a:t>
            </a:r>
            <a:r>
              <a:rPr sz="2800" spc="-5" dirty="0">
                <a:solidFill>
                  <a:srgbClr val="FA2C24"/>
                </a:solidFill>
                <a:latin typeface="Comic Sans MS"/>
                <a:cs typeface="Comic Sans MS"/>
              </a:rPr>
              <a:t>t</a:t>
            </a:r>
            <a:r>
              <a:rPr sz="2800" spc="-20" dirty="0">
                <a:solidFill>
                  <a:srgbClr val="FA2C24"/>
                </a:solidFill>
                <a:latin typeface="Comic Sans MS"/>
                <a:cs typeface="Comic Sans MS"/>
              </a:rPr>
              <a:t>ed</a:t>
            </a:r>
            <a:r>
              <a:rPr sz="2800" spc="130" dirty="0">
                <a:solidFill>
                  <a:srgbClr val="FA2C24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A2C24"/>
                </a:solidFill>
                <a:latin typeface="Comic Sans MS"/>
                <a:cs typeface="Comic Sans MS"/>
              </a:rPr>
              <a:t>grap</a:t>
            </a:r>
            <a:r>
              <a:rPr sz="2800" spc="-5" dirty="0">
                <a:solidFill>
                  <a:srgbClr val="FA2C24"/>
                </a:solidFill>
                <a:latin typeface="Comic Sans MS"/>
                <a:cs typeface="Comic Sans MS"/>
              </a:rPr>
              <a:t>h</a:t>
            </a:r>
            <a:r>
              <a:rPr sz="2800" spc="-10" dirty="0">
                <a:latin typeface="Comic Sans MS"/>
                <a:cs typeface="Comic Sans MS"/>
              </a:rPr>
              <a:t>: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any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omic Sans MS"/>
                <a:cs typeface="Comic Sans MS"/>
              </a:rPr>
              <a:t>tw</a:t>
            </a:r>
            <a:r>
              <a:rPr sz="2800" spc="-15" dirty="0">
                <a:latin typeface="Comic Sans MS"/>
                <a:cs typeface="Comic Sans MS"/>
              </a:rPr>
              <a:t>o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800" spc="-15" dirty="0">
                <a:latin typeface="Comic Sans MS"/>
                <a:cs typeface="Comic Sans MS"/>
              </a:rPr>
              <a:t>e</a:t>
            </a:r>
            <a:r>
              <a:rPr sz="2800" spc="-20" dirty="0">
                <a:latin typeface="Comic Sans MS"/>
                <a:cs typeface="Comic Sans MS"/>
              </a:rPr>
              <a:t>rtic</a:t>
            </a:r>
            <a:r>
              <a:rPr sz="2800" spc="-15" dirty="0">
                <a:latin typeface="Comic Sans MS"/>
                <a:cs typeface="Comic Sans MS"/>
              </a:rPr>
              <a:t>es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are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co</a:t>
            </a:r>
            <a:r>
              <a:rPr sz="2800" spc="-10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Comic Sans MS"/>
                <a:cs typeface="Comic Sans MS"/>
              </a:rPr>
              <a:t>nec</a:t>
            </a:r>
            <a:r>
              <a:rPr sz="2800" spc="-5" dirty="0">
                <a:latin typeface="Comic Sans MS"/>
                <a:cs typeface="Comic Sans MS"/>
              </a:rPr>
              <a:t>t</a:t>
            </a:r>
            <a:r>
              <a:rPr sz="2800" spc="-20" dirty="0">
                <a:latin typeface="Comic Sans MS"/>
                <a:cs typeface="Comic Sans MS"/>
              </a:rPr>
              <a:t>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omic Sans MS"/>
                <a:cs typeface="Comic Sans MS"/>
              </a:rPr>
              <a:t>b</a:t>
            </a:r>
            <a:r>
              <a:rPr sz="2800" spc="-15" dirty="0">
                <a:latin typeface="Comic Sans MS"/>
                <a:cs typeface="Comic Sans MS"/>
              </a:rPr>
              <a:t>y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omic Sans MS"/>
                <a:cs typeface="Comic Sans MS"/>
              </a:rPr>
              <a:t>s</a:t>
            </a:r>
            <a:r>
              <a:rPr sz="2800" spc="-20" dirty="0">
                <a:latin typeface="Comic Sans MS"/>
                <a:cs typeface="Comic Sans MS"/>
              </a:rPr>
              <a:t>ome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path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52400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80" h="533400">
                <a:moveTo>
                  <a:pt x="0" y="266699"/>
                </a:moveTo>
                <a:lnTo>
                  <a:pt x="3604" y="223436"/>
                </a:lnTo>
                <a:lnTo>
                  <a:pt x="14041" y="182396"/>
                </a:lnTo>
                <a:lnTo>
                  <a:pt x="30743" y="144129"/>
                </a:lnTo>
                <a:lnTo>
                  <a:pt x="53143" y="109183"/>
                </a:lnTo>
                <a:lnTo>
                  <a:pt x="80675" y="78108"/>
                </a:lnTo>
                <a:lnTo>
                  <a:pt x="112771" y="51453"/>
                </a:lnTo>
                <a:lnTo>
                  <a:pt x="148864" y="29765"/>
                </a:lnTo>
                <a:lnTo>
                  <a:pt x="188389" y="13595"/>
                </a:lnTo>
                <a:lnTo>
                  <a:pt x="230777" y="3490"/>
                </a:lnTo>
                <a:lnTo>
                  <a:pt x="275462" y="0"/>
                </a:lnTo>
                <a:lnTo>
                  <a:pt x="298057" y="883"/>
                </a:lnTo>
                <a:lnTo>
                  <a:pt x="320148" y="3490"/>
                </a:lnTo>
                <a:lnTo>
                  <a:pt x="362536" y="13595"/>
                </a:lnTo>
                <a:lnTo>
                  <a:pt x="402061" y="29765"/>
                </a:lnTo>
                <a:lnTo>
                  <a:pt x="438154" y="51453"/>
                </a:lnTo>
                <a:lnTo>
                  <a:pt x="470250" y="78108"/>
                </a:lnTo>
                <a:lnTo>
                  <a:pt x="497782" y="109183"/>
                </a:lnTo>
                <a:lnTo>
                  <a:pt x="520182" y="144129"/>
                </a:lnTo>
                <a:lnTo>
                  <a:pt x="536884" y="182396"/>
                </a:lnTo>
                <a:lnTo>
                  <a:pt x="547321" y="223436"/>
                </a:lnTo>
                <a:lnTo>
                  <a:pt x="550925" y="266699"/>
                </a:lnTo>
                <a:lnTo>
                  <a:pt x="550012" y="288575"/>
                </a:lnTo>
                <a:lnTo>
                  <a:pt x="547321" y="309963"/>
                </a:lnTo>
                <a:lnTo>
                  <a:pt x="536884" y="351003"/>
                </a:lnTo>
                <a:lnTo>
                  <a:pt x="520182" y="389270"/>
                </a:lnTo>
                <a:lnTo>
                  <a:pt x="497782" y="424216"/>
                </a:lnTo>
                <a:lnTo>
                  <a:pt x="470250" y="455291"/>
                </a:lnTo>
                <a:lnTo>
                  <a:pt x="438154" y="481946"/>
                </a:lnTo>
                <a:lnTo>
                  <a:pt x="402061" y="503634"/>
                </a:lnTo>
                <a:lnTo>
                  <a:pt x="362536" y="519804"/>
                </a:lnTo>
                <a:lnTo>
                  <a:pt x="320148" y="529909"/>
                </a:lnTo>
                <a:lnTo>
                  <a:pt x="275462" y="533399"/>
                </a:lnTo>
                <a:lnTo>
                  <a:pt x="252868" y="532515"/>
                </a:lnTo>
                <a:lnTo>
                  <a:pt x="230777" y="529909"/>
                </a:lnTo>
                <a:lnTo>
                  <a:pt x="188389" y="519804"/>
                </a:lnTo>
                <a:lnTo>
                  <a:pt x="148864" y="503634"/>
                </a:lnTo>
                <a:lnTo>
                  <a:pt x="112771" y="481946"/>
                </a:lnTo>
                <a:lnTo>
                  <a:pt x="80675" y="455291"/>
                </a:lnTo>
                <a:lnTo>
                  <a:pt x="53143" y="424216"/>
                </a:lnTo>
                <a:lnTo>
                  <a:pt x="30743" y="389270"/>
                </a:lnTo>
                <a:lnTo>
                  <a:pt x="14041" y="351003"/>
                </a:lnTo>
                <a:lnTo>
                  <a:pt x="3604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05468" y="1524000"/>
            <a:ext cx="550545" cy="533400"/>
          </a:xfrm>
          <a:custGeom>
            <a:avLst/>
            <a:gdLst/>
            <a:ahLst/>
            <a:cxnLst/>
            <a:rect l="l" t="t" r="r" b="b"/>
            <a:pathLst>
              <a:path w="550545" h="533400">
                <a:moveTo>
                  <a:pt x="0" y="266699"/>
                </a:moveTo>
                <a:lnTo>
                  <a:pt x="3604" y="223436"/>
                </a:lnTo>
                <a:lnTo>
                  <a:pt x="14037" y="182396"/>
                </a:lnTo>
                <a:lnTo>
                  <a:pt x="30732" y="144129"/>
                </a:lnTo>
                <a:lnTo>
                  <a:pt x="53121" y="109183"/>
                </a:lnTo>
                <a:lnTo>
                  <a:pt x="80634" y="78108"/>
                </a:lnTo>
                <a:lnTo>
                  <a:pt x="112706" y="51453"/>
                </a:lnTo>
                <a:lnTo>
                  <a:pt x="148766" y="29765"/>
                </a:lnTo>
                <a:lnTo>
                  <a:pt x="188248" y="13595"/>
                </a:lnTo>
                <a:lnTo>
                  <a:pt x="230583" y="3490"/>
                </a:lnTo>
                <a:lnTo>
                  <a:pt x="275203" y="0"/>
                </a:lnTo>
                <a:lnTo>
                  <a:pt x="297776" y="883"/>
                </a:lnTo>
                <a:lnTo>
                  <a:pt x="319846" y="3490"/>
                </a:lnTo>
                <a:lnTo>
                  <a:pt x="362194" y="13595"/>
                </a:lnTo>
                <a:lnTo>
                  <a:pt x="401681" y="29765"/>
                </a:lnTo>
                <a:lnTo>
                  <a:pt x="437741" y="51453"/>
                </a:lnTo>
                <a:lnTo>
                  <a:pt x="469807" y="78108"/>
                </a:lnTo>
                <a:lnTo>
                  <a:pt x="497313" y="109183"/>
                </a:lnTo>
                <a:lnTo>
                  <a:pt x="519692" y="144129"/>
                </a:lnTo>
                <a:lnTo>
                  <a:pt x="536378" y="182396"/>
                </a:lnTo>
                <a:lnTo>
                  <a:pt x="546806" y="223436"/>
                </a:lnTo>
                <a:lnTo>
                  <a:pt x="550407" y="266699"/>
                </a:lnTo>
                <a:lnTo>
                  <a:pt x="549495" y="288575"/>
                </a:lnTo>
                <a:lnTo>
                  <a:pt x="546806" y="309963"/>
                </a:lnTo>
                <a:lnTo>
                  <a:pt x="536378" y="351003"/>
                </a:lnTo>
                <a:lnTo>
                  <a:pt x="519692" y="389270"/>
                </a:lnTo>
                <a:lnTo>
                  <a:pt x="497313" y="424216"/>
                </a:lnTo>
                <a:lnTo>
                  <a:pt x="469807" y="455291"/>
                </a:lnTo>
                <a:lnTo>
                  <a:pt x="437741" y="481946"/>
                </a:lnTo>
                <a:lnTo>
                  <a:pt x="401681" y="503634"/>
                </a:lnTo>
                <a:lnTo>
                  <a:pt x="362194" y="519804"/>
                </a:lnTo>
                <a:lnTo>
                  <a:pt x="319846" y="529909"/>
                </a:lnTo>
                <a:lnTo>
                  <a:pt x="275203" y="533399"/>
                </a:lnTo>
                <a:lnTo>
                  <a:pt x="252643" y="532515"/>
                </a:lnTo>
                <a:lnTo>
                  <a:pt x="230583" y="529909"/>
                </a:lnTo>
                <a:lnTo>
                  <a:pt x="188248" y="519804"/>
                </a:lnTo>
                <a:lnTo>
                  <a:pt x="148766" y="503634"/>
                </a:lnTo>
                <a:lnTo>
                  <a:pt x="112706" y="481946"/>
                </a:lnTo>
                <a:lnTo>
                  <a:pt x="80634" y="455291"/>
                </a:lnTo>
                <a:lnTo>
                  <a:pt x="53121" y="424216"/>
                </a:lnTo>
                <a:lnTo>
                  <a:pt x="30732" y="389270"/>
                </a:lnTo>
                <a:lnTo>
                  <a:pt x="14037" y="351003"/>
                </a:lnTo>
                <a:lnTo>
                  <a:pt x="3604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33790" y="2286000"/>
            <a:ext cx="550545" cy="533400"/>
          </a:xfrm>
          <a:custGeom>
            <a:avLst/>
            <a:gdLst/>
            <a:ahLst/>
            <a:cxnLst/>
            <a:rect l="l" t="t" r="r" b="b"/>
            <a:pathLst>
              <a:path w="550545" h="533400">
                <a:moveTo>
                  <a:pt x="0" y="266699"/>
                </a:moveTo>
                <a:lnTo>
                  <a:pt x="3600" y="223436"/>
                </a:lnTo>
                <a:lnTo>
                  <a:pt x="14025" y="182396"/>
                </a:lnTo>
                <a:lnTo>
                  <a:pt x="30709" y="144129"/>
                </a:lnTo>
                <a:lnTo>
                  <a:pt x="53085" y="109183"/>
                </a:lnTo>
                <a:lnTo>
                  <a:pt x="80589" y="78108"/>
                </a:lnTo>
                <a:lnTo>
                  <a:pt x="112653" y="51453"/>
                </a:lnTo>
                <a:lnTo>
                  <a:pt x="148712" y="29765"/>
                </a:lnTo>
                <a:lnTo>
                  <a:pt x="188201" y="13595"/>
                </a:lnTo>
                <a:lnTo>
                  <a:pt x="230553" y="3490"/>
                </a:lnTo>
                <a:lnTo>
                  <a:pt x="275203" y="0"/>
                </a:lnTo>
                <a:lnTo>
                  <a:pt x="297760" y="883"/>
                </a:lnTo>
                <a:lnTo>
                  <a:pt x="319816" y="3490"/>
                </a:lnTo>
                <a:lnTo>
                  <a:pt x="362147" y="13595"/>
                </a:lnTo>
                <a:lnTo>
                  <a:pt x="401627" y="29765"/>
                </a:lnTo>
                <a:lnTo>
                  <a:pt x="437688" y="51453"/>
                </a:lnTo>
                <a:lnTo>
                  <a:pt x="469761" y="78108"/>
                </a:lnTo>
                <a:lnTo>
                  <a:pt x="497278" y="109183"/>
                </a:lnTo>
                <a:lnTo>
                  <a:pt x="519669" y="144129"/>
                </a:lnTo>
                <a:lnTo>
                  <a:pt x="536367" y="182396"/>
                </a:lnTo>
                <a:lnTo>
                  <a:pt x="546802" y="223436"/>
                </a:lnTo>
                <a:lnTo>
                  <a:pt x="550407" y="266699"/>
                </a:lnTo>
                <a:lnTo>
                  <a:pt x="549494" y="288575"/>
                </a:lnTo>
                <a:lnTo>
                  <a:pt x="546802" y="309963"/>
                </a:lnTo>
                <a:lnTo>
                  <a:pt x="536367" y="351003"/>
                </a:lnTo>
                <a:lnTo>
                  <a:pt x="519669" y="389270"/>
                </a:lnTo>
                <a:lnTo>
                  <a:pt x="497278" y="424216"/>
                </a:lnTo>
                <a:lnTo>
                  <a:pt x="469761" y="455291"/>
                </a:lnTo>
                <a:lnTo>
                  <a:pt x="437688" y="481946"/>
                </a:lnTo>
                <a:lnTo>
                  <a:pt x="401627" y="503634"/>
                </a:lnTo>
                <a:lnTo>
                  <a:pt x="362147" y="519804"/>
                </a:lnTo>
                <a:lnTo>
                  <a:pt x="319816" y="529909"/>
                </a:lnTo>
                <a:lnTo>
                  <a:pt x="275203" y="533399"/>
                </a:lnTo>
                <a:lnTo>
                  <a:pt x="252627" y="532515"/>
                </a:lnTo>
                <a:lnTo>
                  <a:pt x="230553" y="529909"/>
                </a:lnTo>
                <a:lnTo>
                  <a:pt x="188201" y="519804"/>
                </a:lnTo>
                <a:lnTo>
                  <a:pt x="148712" y="503634"/>
                </a:lnTo>
                <a:lnTo>
                  <a:pt x="112653" y="481946"/>
                </a:lnTo>
                <a:lnTo>
                  <a:pt x="80589" y="455291"/>
                </a:lnTo>
                <a:lnTo>
                  <a:pt x="53085" y="424216"/>
                </a:lnTo>
                <a:lnTo>
                  <a:pt x="30709" y="389270"/>
                </a:lnTo>
                <a:lnTo>
                  <a:pt x="14025" y="351003"/>
                </a:lnTo>
                <a:lnTo>
                  <a:pt x="3600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7268" y="2286000"/>
            <a:ext cx="550545" cy="533400"/>
          </a:xfrm>
          <a:custGeom>
            <a:avLst/>
            <a:gdLst/>
            <a:ahLst/>
            <a:cxnLst/>
            <a:rect l="l" t="t" r="r" b="b"/>
            <a:pathLst>
              <a:path w="550545" h="533400">
                <a:moveTo>
                  <a:pt x="0" y="266699"/>
                </a:moveTo>
                <a:lnTo>
                  <a:pt x="3600" y="223436"/>
                </a:lnTo>
                <a:lnTo>
                  <a:pt x="14025" y="182396"/>
                </a:lnTo>
                <a:lnTo>
                  <a:pt x="30709" y="144129"/>
                </a:lnTo>
                <a:lnTo>
                  <a:pt x="53085" y="109183"/>
                </a:lnTo>
                <a:lnTo>
                  <a:pt x="80589" y="78108"/>
                </a:lnTo>
                <a:lnTo>
                  <a:pt x="112653" y="51453"/>
                </a:lnTo>
                <a:lnTo>
                  <a:pt x="148712" y="29765"/>
                </a:lnTo>
                <a:lnTo>
                  <a:pt x="188201" y="13595"/>
                </a:lnTo>
                <a:lnTo>
                  <a:pt x="230553" y="3490"/>
                </a:lnTo>
                <a:lnTo>
                  <a:pt x="275203" y="0"/>
                </a:lnTo>
                <a:lnTo>
                  <a:pt x="297760" y="883"/>
                </a:lnTo>
                <a:lnTo>
                  <a:pt x="319816" y="3490"/>
                </a:lnTo>
                <a:lnTo>
                  <a:pt x="362147" y="13595"/>
                </a:lnTo>
                <a:lnTo>
                  <a:pt x="401627" y="29765"/>
                </a:lnTo>
                <a:lnTo>
                  <a:pt x="437688" y="51453"/>
                </a:lnTo>
                <a:lnTo>
                  <a:pt x="469761" y="78108"/>
                </a:lnTo>
                <a:lnTo>
                  <a:pt x="497278" y="109183"/>
                </a:lnTo>
                <a:lnTo>
                  <a:pt x="519669" y="144129"/>
                </a:lnTo>
                <a:lnTo>
                  <a:pt x="536367" y="182396"/>
                </a:lnTo>
                <a:lnTo>
                  <a:pt x="546802" y="223436"/>
                </a:lnTo>
                <a:lnTo>
                  <a:pt x="550407" y="266699"/>
                </a:lnTo>
                <a:lnTo>
                  <a:pt x="549494" y="288575"/>
                </a:lnTo>
                <a:lnTo>
                  <a:pt x="546802" y="309963"/>
                </a:lnTo>
                <a:lnTo>
                  <a:pt x="536367" y="351003"/>
                </a:lnTo>
                <a:lnTo>
                  <a:pt x="519669" y="389270"/>
                </a:lnTo>
                <a:lnTo>
                  <a:pt x="497278" y="424216"/>
                </a:lnTo>
                <a:lnTo>
                  <a:pt x="469761" y="455291"/>
                </a:lnTo>
                <a:lnTo>
                  <a:pt x="437688" y="481946"/>
                </a:lnTo>
                <a:lnTo>
                  <a:pt x="401627" y="503634"/>
                </a:lnTo>
                <a:lnTo>
                  <a:pt x="362147" y="519804"/>
                </a:lnTo>
                <a:lnTo>
                  <a:pt x="319816" y="529909"/>
                </a:lnTo>
                <a:lnTo>
                  <a:pt x="275203" y="533399"/>
                </a:lnTo>
                <a:lnTo>
                  <a:pt x="252627" y="532515"/>
                </a:lnTo>
                <a:lnTo>
                  <a:pt x="230553" y="529909"/>
                </a:lnTo>
                <a:lnTo>
                  <a:pt x="188201" y="519804"/>
                </a:lnTo>
                <a:lnTo>
                  <a:pt x="148712" y="503634"/>
                </a:lnTo>
                <a:lnTo>
                  <a:pt x="112653" y="481946"/>
                </a:lnTo>
                <a:lnTo>
                  <a:pt x="80589" y="455291"/>
                </a:lnTo>
                <a:lnTo>
                  <a:pt x="53085" y="424216"/>
                </a:lnTo>
                <a:lnTo>
                  <a:pt x="30709" y="389270"/>
                </a:lnTo>
                <a:lnTo>
                  <a:pt x="14025" y="351003"/>
                </a:lnTo>
                <a:lnTo>
                  <a:pt x="3600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8221" y="1981200"/>
            <a:ext cx="236220" cy="304800"/>
          </a:xfrm>
          <a:custGeom>
            <a:avLst/>
            <a:gdLst/>
            <a:ahLst/>
            <a:cxnLst/>
            <a:rect l="l" t="t" r="r" b="b"/>
            <a:pathLst>
              <a:path w="236220" h="304800">
                <a:moveTo>
                  <a:pt x="235976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7268" y="1981200"/>
            <a:ext cx="157480" cy="304800"/>
          </a:xfrm>
          <a:custGeom>
            <a:avLst/>
            <a:gdLst/>
            <a:ahLst/>
            <a:cxnLst/>
            <a:rect l="l" t="t" r="r" b="b"/>
            <a:pathLst>
              <a:path w="157479" h="304800">
                <a:moveTo>
                  <a:pt x="0" y="0"/>
                </a:moveTo>
                <a:lnTo>
                  <a:pt x="157215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3419" y="2286000"/>
            <a:ext cx="549275" cy="533400"/>
          </a:xfrm>
          <a:custGeom>
            <a:avLst/>
            <a:gdLst/>
            <a:ahLst/>
            <a:cxnLst/>
            <a:rect l="l" t="t" r="r" b="b"/>
            <a:pathLst>
              <a:path w="549275" h="533400">
                <a:moveTo>
                  <a:pt x="0" y="266699"/>
                </a:moveTo>
                <a:lnTo>
                  <a:pt x="3594" y="223436"/>
                </a:lnTo>
                <a:lnTo>
                  <a:pt x="14001" y="182396"/>
                </a:lnTo>
                <a:lnTo>
                  <a:pt x="30656" y="144129"/>
                </a:lnTo>
                <a:lnTo>
                  <a:pt x="52993" y="109183"/>
                </a:lnTo>
                <a:lnTo>
                  <a:pt x="80448" y="78108"/>
                </a:lnTo>
                <a:lnTo>
                  <a:pt x="112455" y="51453"/>
                </a:lnTo>
                <a:lnTo>
                  <a:pt x="148451" y="29765"/>
                </a:lnTo>
                <a:lnTo>
                  <a:pt x="187869" y="13595"/>
                </a:lnTo>
                <a:lnTo>
                  <a:pt x="230146" y="3490"/>
                </a:lnTo>
                <a:lnTo>
                  <a:pt x="274716" y="0"/>
                </a:lnTo>
                <a:lnTo>
                  <a:pt x="297234" y="883"/>
                </a:lnTo>
                <a:lnTo>
                  <a:pt x="319252" y="3490"/>
                </a:lnTo>
                <a:lnTo>
                  <a:pt x="361499" y="13595"/>
                </a:lnTo>
                <a:lnTo>
                  <a:pt x="400894" y="29765"/>
                </a:lnTo>
                <a:lnTo>
                  <a:pt x="436870" y="51453"/>
                </a:lnTo>
                <a:lnTo>
                  <a:pt x="468862" y="78108"/>
                </a:lnTo>
                <a:lnTo>
                  <a:pt x="496305" y="109183"/>
                </a:lnTo>
                <a:lnTo>
                  <a:pt x="518633" y="144129"/>
                </a:lnTo>
                <a:lnTo>
                  <a:pt x="535282" y="182396"/>
                </a:lnTo>
                <a:lnTo>
                  <a:pt x="545686" y="223436"/>
                </a:lnTo>
                <a:lnTo>
                  <a:pt x="549280" y="266699"/>
                </a:lnTo>
                <a:lnTo>
                  <a:pt x="548369" y="288575"/>
                </a:lnTo>
                <a:lnTo>
                  <a:pt x="545686" y="309963"/>
                </a:lnTo>
                <a:lnTo>
                  <a:pt x="535282" y="351003"/>
                </a:lnTo>
                <a:lnTo>
                  <a:pt x="518633" y="389270"/>
                </a:lnTo>
                <a:lnTo>
                  <a:pt x="496305" y="424216"/>
                </a:lnTo>
                <a:lnTo>
                  <a:pt x="468862" y="455291"/>
                </a:lnTo>
                <a:lnTo>
                  <a:pt x="436870" y="481946"/>
                </a:lnTo>
                <a:lnTo>
                  <a:pt x="400894" y="503634"/>
                </a:lnTo>
                <a:lnTo>
                  <a:pt x="361499" y="519804"/>
                </a:lnTo>
                <a:lnTo>
                  <a:pt x="319252" y="529909"/>
                </a:lnTo>
                <a:lnTo>
                  <a:pt x="274716" y="533399"/>
                </a:lnTo>
                <a:lnTo>
                  <a:pt x="252180" y="532515"/>
                </a:lnTo>
                <a:lnTo>
                  <a:pt x="230146" y="529909"/>
                </a:lnTo>
                <a:lnTo>
                  <a:pt x="187869" y="519804"/>
                </a:lnTo>
                <a:lnTo>
                  <a:pt x="148451" y="503634"/>
                </a:lnTo>
                <a:lnTo>
                  <a:pt x="112455" y="481946"/>
                </a:lnTo>
                <a:lnTo>
                  <a:pt x="80448" y="455291"/>
                </a:lnTo>
                <a:lnTo>
                  <a:pt x="52993" y="424216"/>
                </a:lnTo>
                <a:lnTo>
                  <a:pt x="30656" y="389270"/>
                </a:lnTo>
                <a:lnTo>
                  <a:pt x="14001" y="351003"/>
                </a:lnTo>
                <a:lnTo>
                  <a:pt x="3594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2016" y="1524000"/>
            <a:ext cx="549275" cy="533400"/>
          </a:xfrm>
          <a:custGeom>
            <a:avLst/>
            <a:gdLst/>
            <a:ahLst/>
            <a:cxnLst/>
            <a:rect l="l" t="t" r="r" b="b"/>
            <a:pathLst>
              <a:path w="549275" h="533400">
                <a:moveTo>
                  <a:pt x="0" y="266699"/>
                </a:moveTo>
                <a:lnTo>
                  <a:pt x="3593" y="223436"/>
                </a:lnTo>
                <a:lnTo>
                  <a:pt x="13997" y="182396"/>
                </a:lnTo>
                <a:lnTo>
                  <a:pt x="30646" y="144129"/>
                </a:lnTo>
                <a:lnTo>
                  <a:pt x="52974" y="109183"/>
                </a:lnTo>
                <a:lnTo>
                  <a:pt x="80417" y="78108"/>
                </a:lnTo>
                <a:lnTo>
                  <a:pt x="112409" y="51453"/>
                </a:lnTo>
                <a:lnTo>
                  <a:pt x="148385" y="29765"/>
                </a:lnTo>
                <a:lnTo>
                  <a:pt x="187780" y="13595"/>
                </a:lnTo>
                <a:lnTo>
                  <a:pt x="230028" y="3490"/>
                </a:lnTo>
                <a:lnTo>
                  <a:pt x="274563" y="0"/>
                </a:lnTo>
                <a:lnTo>
                  <a:pt x="297083" y="883"/>
                </a:lnTo>
                <a:lnTo>
                  <a:pt x="319103" y="3490"/>
                </a:lnTo>
                <a:lnTo>
                  <a:pt x="361360" y="13595"/>
                </a:lnTo>
                <a:lnTo>
                  <a:pt x="400768" y="29765"/>
                </a:lnTo>
                <a:lnTo>
                  <a:pt x="436760" y="51453"/>
                </a:lnTo>
                <a:lnTo>
                  <a:pt x="468770" y="78108"/>
                </a:lnTo>
                <a:lnTo>
                  <a:pt x="496231" y="109183"/>
                </a:lnTo>
                <a:lnTo>
                  <a:pt x="518577" y="144129"/>
                </a:lnTo>
                <a:lnTo>
                  <a:pt x="535239" y="182396"/>
                </a:lnTo>
                <a:lnTo>
                  <a:pt x="545652" y="223436"/>
                </a:lnTo>
                <a:lnTo>
                  <a:pt x="549249" y="266699"/>
                </a:lnTo>
                <a:lnTo>
                  <a:pt x="548338" y="288575"/>
                </a:lnTo>
                <a:lnTo>
                  <a:pt x="545652" y="309963"/>
                </a:lnTo>
                <a:lnTo>
                  <a:pt x="535239" y="351003"/>
                </a:lnTo>
                <a:lnTo>
                  <a:pt x="518577" y="389270"/>
                </a:lnTo>
                <a:lnTo>
                  <a:pt x="496231" y="424216"/>
                </a:lnTo>
                <a:lnTo>
                  <a:pt x="468770" y="455291"/>
                </a:lnTo>
                <a:lnTo>
                  <a:pt x="436760" y="481946"/>
                </a:lnTo>
                <a:lnTo>
                  <a:pt x="400768" y="503634"/>
                </a:lnTo>
                <a:lnTo>
                  <a:pt x="361360" y="519804"/>
                </a:lnTo>
                <a:lnTo>
                  <a:pt x="319103" y="529909"/>
                </a:lnTo>
                <a:lnTo>
                  <a:pt x="274563" y="533399"/>
                </a:lnTo>
                <a:lnTo>
                  <a:pt x="252045" y="532515"/>
                </a:lnTo>
                <a:lnTo>
                  <a:pt x="230028" y="529909"/>
                </a:lnTo>
                <a:lnTo>
                  <a:pt x="187780" y="519804"/>
                </a:lnTo>
                <a:lnTo>
                  <a:pt x="148385" y="503634"/>
                </a:lnTo>
                <a:lnTo>
                  <a:pt x="112409" y="481946"/>
                </a:lnTo>
                <a:lnTo>
                  <a:pt x="80417" y="455291"/>
                </a:lnTo>
                <a:lnTo>
                  <a:pt x="52974" y="424216"/>
                </a:lnTo>
                <a:lnTo>
                  <a:pt x="30646" y="389270"/>
                </a:lnTo>
                <a:lnTo>
                  <a:pt x="13997" y="351003"/>
                </a:lnTo>
                <a:lnTo>
                  <a:pt x="3593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4975" y="1524000"/>
            <a:ext cx="549275" cy="533400"/>
          </a:xfrm>
          <a:custGeom>
            <a:avLst/>
            <a:gdLst/>
            <a:ahLst/>
            <a:cxnLst/>
            <a:rect l="l" t="t" r="r" b="b"/>
            <a:pathLst>
              <a:path w="549275" h="533400">
                <a:moveTo>
                  <a:pt x="0" y="266699"/>
                </a:moveTo>
                <a:lnTo>
                  <a:pt x="3593" y="223436"/>
                </a:lnTo>
                <a:lnTo>
                  <a:pt x="13997" y="182396"/>
                </a:lnTo>
                <a:lnTo>
                  <a:pt x="30646" y="144129"/>
                </a:lnTo>
                <a:lnTo>
                  <a:pt x="52974" y="109183"/>
                </a:lnTo>
                <a:lnTo>
                  <a:pt x="80417" y="78108"/>
                </a:lnTo>
                <a:lnTo>
                  <a:pt x="112409" y="51453"/>
                </a:lnTo>
                <a:lnTo>
                  <a:pt x="148385" y="29765"/>
                </a:lnTo>
                <a:lnTo>
                  <a:pt x="187780" y="13595"/>
                </a:lnTo>
                <a:lnTo>
                  <a:pt x="230028" y="3490"/>
                </a:lnTo>
                <a:lnTo>
                  <a:pt x="274563" y="0"/>
                </a:lnTo>
                <a:lnTo>
                  <a:pt x="297083" y="883"/>
                </a:lnTo>
                <a:lnTo>
                  <a:pt x="319103" y="3490"/>
                </a:lnTo>
                <a:lnTo>
                  <a:pt x="361363" y="13595"/>
                </a:lnTo>
                <a:lnTo>
                  <a:pt x="400774" y="29765"/>
                </a:lnTo>
                <a:lnTo>
                  <a:pt x="436771" y="51453"/>
                </a:lnTo>
                <a:lnTo>
                  <a:pt x="468786" y="78108"/>
                </a:lnTo>
                <a:lnTo>
                  <a:pt x="496251" y="109183"/>
                </a:lnTo>
                <a:lnTo>
                  <a:pt x="518600" y="144129"/>
                </a:lnTo>
                <a:lnTo>
                  <a:pt x="535266" y="182396"/>
                </a:lnTo>
                <a:lnTo>
                  <a:pt x="545682" y="223436"/>
                </a:lnTo>
                <a:lnTo>
                  <a:pt x="549280" y="266699"/>
                </a:lnTo>
                <a:lnTo>
                  <a:pt x="548368" y="288575"/>
                </a:lnTo>
                <a:lnTo>
                  <a:pt x="545682" y="309963"/>
                </a:lnTo>
                <a:lnTo>
                  <a:pt x="535266" y="351003"/>
                </a:lnTo>
                <a:lnTo>
                  <a:pt x="518600" y="389270"/>
                </a:lnTo>
                <a:lnTo>
                  <a:pt x="496251" y="424216"/>
                </a:lnTo>
                <a:lnTo>
                  <a:pt x="468786" y="455291"/>
                </a:lnTo>
                <a:lnTo>
                  <a:pt x="436771" y="481946"/>
                </a:lnTo>
                <a:lnTo>
                  <a:pt x="400774" y="503634"/>
                </a:lnTo>
                <a:lnTo>
                  <a:pt x="361363" y="519804"/>
                </a:lnTo>
                <a:lnTo>
                  <a:pt x="319103" y="529909"/>
                </a:lnTo>
                <a:lnTo>
                  <a:pt x="274563" y="533399"/>
                </a:lnTo>
                <a:lnTo>
                  <a:pt x="252045" y="532515"/>
                </a:lnTo>
                <a:lnTo>
                  <a:pt x="230028" y="529909"/>
                </a:lnTo>
                <a:lnTo>
                  <a:pt x="187780" y="519804"/>
                </a:lnTo>
                <a:lnTo>
                  <a:pt x="148385" y="503634"/>
                </a:lnTo>
                <a:lnTo>
                  <a:pt x="112409" y="481946"/>
                </a:lnTo>
                <a:lnTo>
                  <a:pt x="80417" y="455291"/>
                </a:lnTo>
                <a:lnTo>
                  <a:pt x="52974" y="424216"/>
                </a:lnTo>
                <a:lnTo>
                  <a:pt x="30646" y="389270"/>
                </a:lnTo>
                <a:lnTo>
                  <a:pt x="13997" y="351003"/>
                </a:lnTo>
                <a:lnTo>
                  <a:pt x="3593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6326" y="2057400"/>
            <a:ext cx="234950" cy="304800"/>
          </a:xfrm>
          <a:custGeom>
            <a:avLst/>
            <a:gdLst/>
            <a:ahLst/>
            <a:cxnLst/>
            <a:rect l="l" t="t" r="r" b="b"/>
            <a:pathLst>
              <a:path w="234950" h="304800">
                <a:moveTo>
                  <a:pt x="234939" y="30479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4975" y="2057400"/>
            <a:ext cx="157480" cy="304800"/>
          </a:xfrm>
          <a:custGeom>
            <a:avLst/>
            <a:gdLst/>
            <a:ahLst/>
            <a:cxnLst/>
            <a:rect l="l" t="t" r="r" b="b"/>
            <a:pathLst>
              <a:path w="157479" h="304800">
                <a:moveTo>
                  <a:pt x="0" y="304799"/>
                </a:moveTo>
                <a:lnTo>
                  <a:pt x="1570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56615" y="1524000"/>
            <a:ext cx="549275" cy="533400"/>
          </a:xfrm>
          <a:custGeom>
            <a:avLst/>
            <a:gdLst/>
            <a:ahLst/>
            <a:cxnLst/>
            <a:rect l="l" t="t" r="r" b="b"/>
            <a:pathLst>
              <a:path w="549275" h="533400">
                <a:moveTo>
                  <a:pt x="0" y="266699"/>
                </a:moveTo>
                <a:lnTo>
                  <a:pt x="3593" y="223436"/>
                </a:lnTo>
                <a:lnTo>
                  <a:pt x="13997" y="182396"/>
                </a:lnTo>
                <a:lnTo>
                  <a:pt x="30646" y="144129"/>
                </a:lnTo>
                <a:lnTo>
                  <a:pt x="52974" y="109183"/>
                </a:lnTo>
                <a:lnTo>
                  <a:pt x="80417" y="78108"/>
                </a:lnTo>
                <a:lnTo>
                  <a:pt x="112409" y="51453"/>
                </a:lnTo>
                <a:lnTo>
                  <a:pt x="148385" y="29765"/>
                </a:lnTo>
                <a:lnTo>
                  <a:pt x="187780" y="13595"/>
                </a:lnTo>
                <a:lnTo>
                  <a:pt x="230028" y="3490"/>
                </a:lnTo>
                <a:lnTo>
                  <a:pt x="274563" y="0"/>
                </a:lnTo>
                <a:lnTo>
                  <a:pt x="297083" y="883"/>
                </a:lnTo>
                <a:lnTo>
                  <a:pt x="319103" y="3490"/>
                </a:lnTo>
                <a:lnTo>
                  <a:pt x="361360" y="13595"/>
                </a:lnTo>
                <a:lnTo>
                  <a:pt x="400768" y="29765"/>
                </a:lnTo>
                <a:lnTo>
                  <a:pt x="436760" y="51453"/>
                </a:lnTo>
                <a:lnTo>
                  <a:pt x="468770" y="78108"/>
                </a:lnTo>
                <a:lnTo>
                  <a:pt x="496231" y="109183"/>
                </a:lnTo>
                <a:lnTo>
                  <a:pt x="518577" y="144129"/>
                </a:lnTo>
                <a:lnTo>
                  <a:pt x="535239" y="182396"/>
                </a:lnTo>
                <a:lnTo>
                  <a:pt x="545652" y="223436"/>
                </a:lnTo>
                <a:lnTo>
                  <a:pt x="549249" y="266699"/>
                </a:lnTo>
                <a:lnTo>
                  <a:pt x="548338" y="288575"/>
                </a:lnTo>
                <a:lnTo>
                  <a:pt x="545652" y="309963"/>
                </a:lnTo>
                <a:lnTo>
                  <a:pt x="535239" y="351003"/>
                </a:lnTo>
                <a:lnTo>
                  <a:pt x="518577" y="389270"/>
                </a:lnTo>
                <a:lnTo>
                  <a:pt x="496231" y="424216"/>
                </a:lnTo>
                <a:lnTo>
                  <a:pt x="468770" y="455291"/>
                </a:lnTo>
                <a:lnTo>
                  <a:pt x="436760" y="481946"/>
                </a:lnTo>
                <a:lnTo>
                  <a:pt x="400768" y="503634"/>
                </a:lnTo>
                <a:lnTo>
                  <a:pt x="361360" y="519804"/>
                </a:lnTo>
                <a:lnTo>
                  <a:pt x="319103" y="529909"/>
                </a:lnTo>
                <a:lnTo>
                  <a:pt x="274563" y="533399"/>
                </a:lnTo>
                <a:lnTo>
                  <a:pt x="252045" y="532515"/>
                </a:lnTo>
                <a:lnTo>
                  <a:pt x="230028" y="529909"/>
                </a:lnTo>
                <a:lnTo>
                  <a:pt x="187780" y="519804"/>
                </a:lnTo>
                <a:lnTo>
                  <a:pt x="148385" y="503634"/>
                </a:lnTo>
                <a:lnTo>
                  <a:pt x="112409" y="481946"/>
                </a:lnTo>
                <a:lnTo>
                  <a:pt x="80417" y="455291"/>
                </a:lnTo>
                <a:lnTo>
                  <a:pt x="52974" y="424216"/>
                </a:lnTo>
                <a:lnTo>
                  <a:pt x="30646" y="389270"/>
                </a:lnTo>
                <a:lnTo>
                  <a:pt x="13997" y="351003"/>
                </a:lnTo>
                <a:lnTo>
                  <a:pt x="3593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5060" y="2286000"/>
            <a:ext cx="549275" cy="533400"/>
          </a:xfrm>
          <a:custGeom>
            <a:avLst/>
            <a:gdLst/>
            <a:ahLst/>
            <a:cxnLst/>
            <a:rect l="l" t="t" r="r" b="b"/>
            <a:pathLst>
              <a:path w="549275" h="533400">
                <a:moveTo>
                  <a:pt x="0" y="266699"/>
                </a:moveTo>
                <a:lnTo>
                  <a:pt x="3593" y="223436"/>
                </a:lnTo>
                <a:lnTo>
                  <a:pt x="13998" y="182396"/>
                </a:lnTo>
                <a:lnTo>
                  <a:pt x="30649" y="144129"/>
                </a:lnTo>
                <a:lnTo>
                  <a:pt x="52982" y="109183"/>
                </a:lnTo>
                <a:lnTo>
                  <a:pt x="80432" y="78108"/>
                </a:lnTo>
                <a:lnTo>
                  <a:pt x="112436" y="51453"/>
                </a:lnTo>
                <a:lnTo>
                  <a:pt x="148427" y="29765"/>
                </a:lnTo>
                <a:lnTo>
                  <a:pt x="187842" y="13595"/>
                </a:lnTo>
                <a:lnTo>
                  <a:pt x="230116" y="3490"/>
                </a:lnTo>
                <a:lnTo>
                  <a:pt x="274685" y="0"/>
                </a:lnTo>
                <a:lnTo>
                  <a:pt x="297204" y="883"/>
                </a:lnTo>
                <a:lnTo>
                  <a:pt x="319222" y="3490"/>
                </a:lnTo>
                <a:lnTo>
                  <a:pt x="361472" y="13595"/>
                </a:lnTo>
                <a:lnTo>
                  <a:pt x="400870" y="29765"/>
                </a:lnTo>
                <a:lnTo>
                  <a:pt x="436850" y="51453"/>
                </a:lnTo>
                <a:lnTo>
                  <a:pt x="468847" y="78108"/>
                </a:lnTo>
                <a:lnTo>
                  <a:pt x="496294" y="109183"/>
                </a:lnTo>
                <a:lnTo>
                  <a:pt x="518627" y="144129"/>
                </a:lnTo>
                <a:lnTo>
                  <a:pt x="535279" y="182396"/>
                </a:lnTo>
                <a:lnTo>
                  <a:pt x="545685" y="223436"/>
                </a:lnTo>
                <a:lnTo>
                  <a:pt x="549280" y="266699"/>
                </a:lnTo>
                <a:lnTo>
                  <a:pt x="548369" y="288575"/>
                </a:lnTo>
                <a:lnTo>
                  <a:pt x="545685" y="309963"/>
                </a:lnTo>
                <a:lnTo>
                  <a:pt x="535279" y="351003"/>
                </a:lnTo>
                <a:lnTo>
                  <a:pt x="518627" y="389270"/>
                </a:lnTo>
                <a:lnTo>
                  <a:pt x="496294" y="424216"/>
                </a:lnTo>
                <a:lnTo>
                  <a:pt x="468847" y="455291"/>
                </a:lnTo>
                <a:lnTo>
                  <a:pt x="436850" y="481946"/>
                </a:lnTo>
                <a:lnTo>
                  <a:pt x="400870" y="503634"/>
                </a:lnTo>
                <a:lnTo>
                  <a:pt x="361472" y="519804"/>
                </a:lnTo>
                <a:lnTo>
                  <a:pt x="319222" y="529909"/>
                </a:lnTo>
                <a:lnTo>
                  <a:pt x="274685" y="533399"/>
                </a:lnTo>
                <a:lnTo>
                  <a:pt x="252149" y="532515"/>
                </a:lnTo>
                <a:lnTo>
                  <a:pt x="230116" y="529909"/>
                </a:lnTo>
                <a:lnTo>
                  <a:pt x="187842" y="519804"/>
                </a:lnTo>
                <a:lnTo>
                  <a:pt x="148427" y="503634"/>
                </a:lnTo>
                <a:lnTo>
                  <a:pt x="112436" y="481946"/>
                </a:lnTo>
                <a:lnTo>
                  <a:pt x="80432" y="455291"/>
                </a:lnTo>
                <a:lnTo>
                  <a:pt x="52982" y="424216"/>
                </a:lnTo>
                <a:lnTo>
                  <a:pt x="30649" y="389270"/>
                </a:lnTo>
                <a:lnTo>
                  <a:pt x="13998" y="351003"/>
                </a:lnTo>
                <a:lnTo>
                  <a:pt x="3593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019" y="2286000"/>
            <a:ext cx="549275" cy="533400"/>
          </a:xfrm>
          <a:custGeom>
            <a:avLst/>
            <a:gdLst/>
            <a:ahLst/>
            <a:cxnLst/>
            <a:rect l="l" t="t" r="r" b="b"/>
            <a:pathLst>
              <a:path w="549275" h="533400">
                <a:moveTo>
                  <a:pt x="0" y="266699"/>
                </a:moveTo>
                <a:lnTo>
                  <a:pt x="3594" y="223436"/>
                </a:lnTo>
                <a:lnTo>
                  <a:pt x="14001" y="182396"/>
                </a:lnTo>
                <a:lnTo>
                  <a:pt x="30656" y="144129"/>
                </a:lnTo>
                <a:lnTo>
                  <a:pt x="52993" y="109183"/>
                </a:lnTo>
                <a:lnTo>
                  <a:pt x="80448" y="78108"/>
                </a:lnTo>
                <a:lnTo>
                  <a:pt x="112455" y="51453"/>
                </a:lnTo>
                <a:lnTo>
                  <a:pt x="148451" y="29765"/>
                </a:lnTo>
                <a:lnTo>
                  <a:pt x="187869" y="13595"/>
                </a:lnTo>
                <a:lnTo>
                  <a:pt x="230146" y="3490"/>
                </a:lnTo>
                <a:lnTo>
                  <a:pt x="274716" y="0"/>
                </a:lnTo>
                <a:lnTo>
                  <a:pt x="297234" y="883"/>
                </a:lnTo>
                <a:lnTo>
                  <a:pt x="319252" y="3490"/>
                </a:lnTo>
                <a:lnTo>
                  <a:pt x="361499" y="13595"/>
                </a:lnTo>
                <a:lnTo>
                  <a:pt x="400894" y="29765"/>
                </a:lnTo>
                <a:lnTo>
                  <a:pt x="436870" y="51453"/>
                </a:lnTo>
                <a:lnTo>
                  <a:pt x="468862" y="78108"/>
                </a:lnTo>
                <a:lnTo>
                  <a:pt x="496305" y="109183"/>
                </a:lnTo>
                <a:lnTo>
                  <a:pt x="518633" y="144129"/>
                </a:lnTo>
                <a:lnTo>
                  <a:pt x="535282" y="182396"/>
                </a:lnTo>
                <a:lnTo>
                  <a:pt x="545686" y="223436"/>
                </a:lnTo>
                <a:lnTo>
                  <a:pt x="549280" y="266699"/>
                </a:lnTo>
                <a:lnTo>
                  <a:pt x="548369" y="288575"/>
                </a:lnTo>
                <a:lnTo>
                  <a:pt x="545686" y="309963"/>
                </a:lnTo>
                <a:lnTo>
                  <a:pt x="535282" y="351003"/>
                </a:lnTo>
                <a:lnTo>
                  <a:pt x="518633" y="389270"/>
                </a:lnTo>
                <a:lnTo>
                  <a:pt x="496305" y="424216"/>
                </a:lnTo>
                <a:lnTo>
                  <a:pt x="468862" y="455291"/>
                </a:lnTo>
                <a:lnTo>
                  <a:pt x="436870" y="481946"/>
                </a:lnTo>
                <a:lnTo>
                  <a:pt x="400894" y="503634"/>
                </a:lnTo>
                <a:lnTo>
                  <a:pt x="361499" y="519804"/>
                </a:lnTo>
                <a:lnTo>
                  <a:pt x="319252" y="529909"/>
                </a:lnTo>
                <a:lnTo>
                  <a:pt x="274716" y="533399"/>
                </a:lnTo>
                <a:lnTo>
                  <a:pt x="252180" y="532515"/>
                </a:lnTo>
                <a:lnTo>
                  <a:pt x="230146" y="529909"/>
                </a:lnTo>
                <a:lnTo>
                  <a:pt x="187869" y="519804"/>
                </a:lnTo>
                <a:lnTo>
                  <a:pt x="148451" y="503634"/>
                </a:lnTo>
                <a:lnTo>
                  <a:pt x="112455" y="481946"/>
                </a:lnTo>
                <a:lnTo>
                  <a:pt x="80448" y="455291"/>
                </a:lnTo>
                <a:lnTo>
                  <a:pt x="52993" y="424216"/>
                </a:lnTo>
                <a:lnTo>
                  <a:pt x="30656" y="389270"/>
                </a:lnTo>
                <a:lnTo>
                  <a:pt x="14001" y="351003"/>
                </a:lnTo>
                <a:lnTo>
                  <a:pt x="3594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6615" y="2971800"/>
            <a:ext cx="549275" cy="533400"/>
          </a:xfrm>
          <a:custGeom>
            <a:avLst/>
            <a:gdLst/>
            <a:ahLst/>
            <a:cxnLst/>
            <a:rect l="l" t="t" r="r" b="b"/>
            <a:pathLst>
              <a:path w="549275" h="533400">
                <a:moveTo>
                  <a:pt x="0" y="266699"/>
                </a:moveTo>
                <a:lnTo>
                  <a:pt x="3593" y="223436"/>
                </a:lnTo>
                <a:lnTo>
                  <a:pt x="13997" y="182396"/>
                </a:lnTo>
                <a:lnTo>
                  <a:pt x="30646" y="144129"/>
                </a:lnTo>
                <a:lnTo>
                  <a:pt x="52974" y="109183"/>
                </a:lnTo>
                <a:lnTo>
                  <a:pt x="80417" y="78108"/>
                </a:lnTo>
                <a:lnTo>
                  <a:pt x="112409" y="51453"/>
                </a:lnTo>
                <a:lnTo>
                  <a:pt x="148385" y="29765"/>
                </a:lnTo>
                <a:lnTo>
                  <a:pt x="187780" y="13595"/>
                </a:lnTo>
                <a:lnTo>
                  <a:pt x="230028" y="3490"/>
                </a:lnTo>
                <a:lnTo>
                  <a:pt x="274563" y="0"/>
                </a:lnTo>
                <a:lnTo>
                  <a:pt x="297083" y="883"/>
                </a:lnTo>
                <a:lnTo>
                  <a:pt x="319103" y="3490"/>
                </a:lnTo>
                <a:lnTo>
                  <a:pt x="361360" y="13595"/>
                </a:lnTo>
                <a:lnTo>
                  <a:pt x="400768" y="29765"/>
                </a:lnTo>
                <a:lnTo>
                  <a:pt x="436760" y="51453"/>
                </a:lnTo>
                <a:lnTo>
                  <a:pt x="468770" y="78108"/>
                </a:lnTo>
                <a:lnTo>
                  <a:pt x="496231" y="109183"/>
                </a:lnTo>
                <a:lnTo>
                  <a:pt x="518577" y="144129"/>
                </a:lnTo>
                <a:lnTo>
                  <a:pt x="535239" y="182396"/>
                </a:lnTo>
                <a:lnTo>
                  <a:pt x="545652" y="223436"/>
                </a:lnTo>
                <a:lnTo>
                  <a:pt x="549249" y="266699"/>
                </a:lnTo>
                <a:lnTo>
                  <a:pt x="548338" y="288575"/>
                </a:lnTo>
                <a:lnTo>
                  <a:pt x="545652" y="309963"/>
                </a:lnTo>
                <a:lnTo>
                  <a:pt x="535239" y="351003"/>
                </a:lnTo>
                <a:lnTo>
                  <a:pt x="518577" y="389270"/>
                </a:lnTo>
                <a:lnTo>
                  <a:pt x="496231" y="424216"/>
                </a:lnTo>
                <a:lnTo>
                  <a:pt x="468770" y="455291"/>
                </a:lnTo>
                <a:lnTo>
                  <a:pt x="436760" y="481946"/>
                </a:lnTo>
                <a:lnTo>
                  <a:pt x="400768" y="503634"/>
                </a:lnTo>
                <a:lnTo>
                  <a:pt x="361360" y="519804"/>
                </a:lnTo>
                <a:lnTo>
                  <a:pt x="319103" y="529909"/>
                </a:lnTo>
                <a:lnTo>
                  <a:pt x="274563" y="533399"/>
                </a:lnTo>
                <a:lnTo>
                  <a:pt x="252045" y="532515"/>
                </a:lnTo>
                <a:lnTo>
                  <a:pt x="230028" y="529909"/>
                </a:lnTo>
                <a:lnTo>
                  <a:pt x="187780" y="519804"/>
                </a:lnTo>
                <a:lnTo>
                  <a:pt x="148385" y="503634"/>
                </a:lnTo>
                <a:lnTo>
                  <a:pt x="112409" y="481946"/>
                </a:lnTo>
                <a:lnTo>
                  <a:pt x="80417" y="455291"/>
                </a:lnTo>
                <a:lnTo>
                  <a:pt x="52974" y="424216"/>
                </a:lnTo>
                <a:lnTo>
                  <a:pt x="30646" y="389270"/>
                </a:lnTo>
                <a:lnTo>
                  <a:pt x="13997" y="351003"/>
                </a:lnTo>
                <a:lnTo>
                  <a:pt x="3593" y="309963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34339" y="25146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6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10605" y="2057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47069" y="2800350"/>
            <a:ext cx="157480" cy="266700"/>
          </a:xfrm>
          <a:custGeom>
            <a:avLst/>
            <a:gdLst/>
            <a:ahLst/>
            <a:cxnLst/>
            <a:rect l="l" t="t" r="r" b="b"/>
            <a:pathLst>
              <a:path w="157479" h="266700">
                <a:moveTo>
                  <a:pt x="157246" y="0"/>
                </a:moveTo>
                <a:lnTo>
                  <a:pt x="0" y="2666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9400" y="388620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4" y="223434"/>
                </a:lnTo>
                <a:lnTo>
                  <a:pt x="14041" y="182393"/>
                </a:lnTo>
                <a:lnTo>
                  <a:pt x="30744" y="144126"/>
                </a:lnTo>
                <a:lnTo>
                  <a:pt x="53144" y="109181"/>
                </a:lnTo>
                <a:lnTo>
                  <a:pt x="80677" y="78106"/>
                </a:lnTo>
                <a:lnTo>
                  <a:pt x="112774" y="51451"/>
                </a:lnTo>
                <a:lnTo>
                  <a:pt x="148870" y="29764"/>
                </a:lnTo>
                <a:lnTo>
                  <a:pt x="188397" y="13594"/>
                </a:lnTo>
                <a:lnTo>
                  <a:pt x="230788" y="3490"/>
                </a:lnTo>
                <a:lnTo>
                  <a:pt x="275478" y="0"/>
                </a:lnTo>
                <a:lnTo>
                  <a:pt x="298069" y="883"/>
                </a:lnTo>
                <a:lnTo>
                  <a:pt x="320157" y="3490"/>
                </a:lnTo>
                <a:lnTo>
                  <a:pt x="362541" y="13594"/>
                </a:lnTo>
                <a:lnTo>
                  <a:pt x="402062" y="29764"/>
                </a:lnTo>
                <a:lnTo>
                  <a:pt x="438154" y="51451"/>
                </a:lnTo>
                <a:lnTo>
                  <a:pt x="470249" y="78106"/>
                </a:lnTo>
                <a:lnTo>
                  <a:pt x="497780" y="109181"/>
                </a:lnTo>
                <a:lnTo>
                  <a:pt x="520181" y="144126"/>
                </a:lnTo>
                <a:lnTo>
                  <a:pt x="536883" y="182393"/>
                </a:lnTo>
                <a:lnTo>
                  <a:pt x="547320" y="223434"/>
                </a:lnTo>
                <a:lnTo>
                  <a:pt x="550925" y="266699"/>
                </a:lnTo>
                <a:lnTo>
                  <a:pt x="550012" y="288576"/>
                </a:lnTo>
                <a:lnTo>
                  <a:pt x="547320" y="309965"/>
                </a:lnTo>
                <a:lnTo>
                  <a:pt x="536883" y="351006"/>
                </a:lnTo>
                <a:lnTo>
                  <a:pt x="520181" y="389273"/>
                </a:lnTo>
                <a:lnTo>
                  <a:pt x="497780" y="424218"/>
                </a:lnTo>
                <a:lnTo>
                  <a:pt x="470249" y="455293"/>
                </a:lnTo>
                <a:lnTo>
                  <a:pt x="438154" y="481948"/>
                </a:lnTo>
                <a:lnTo>
                  <a:pt x="402062" y="503635"/>
                </a:lnTo>
                <a:lnTo>
                  <a:pt x="362541" y="519805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1" y="532516"/>
                </a:lnTo>
                <a:lnTo>
                  <a:pt x="230788" y="529909"/>
                </a:lnTo>
                <a:lnTo>
                  <a:pt x="188397" y="519805"/>
                </a:lnTo>
                <a:lnTo>
                  <a:pt x="148870" y="503635"/>
                </a:lnTo>
                <a:lnTo>
                  <a:pt x="112774" y="481948"/>
                </a:lnTo>
                <a:lnTo>
                  <a:pt x="80677" y="455293"/>
                </a:lnTo>
                <a:lnTo>
                  <a:pt x="53144" y="424218"/>
                </a:lnTo>
                <a:lnTo>
                  <a:pt x="30744" y="389273"/>
                </a:lnTo>
                <a:lnTo>
                  <a:pt x="14041" y="351006"/>
                </a:lnTo>
                <a:lnTo>
                  <a:pt x="3604" y="309965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11553" y="4039553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86250" y="386715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5" y="223434"/>
                </a:lnTo>
                <a:lnTo>
                  <a:pt x="14042" y="182393"/>
                </a:lnTo>
                <a:lnTo>
                  <a:pt x="30745" y="144126"/>
                </a:lnTo>
                <a:lnTo>
                  <a:pt x="53147" y="109181"/>
                </a:lnTo>
                <a:lnTo>
                  <a:pt x="80680" y="78106"/>
                </a:lnTo>
                <a:lnTo>
                  <a:pt x="112778" y="51451"/>
                </a:lnTo>
                <a:lnTo>
                  <a:pt x="148874" y="29764"/>
                </a:lnTo>
                <a:lnTo>
                  <a:pt x="188400" y="13594"/>
                </a:lnTo>
                <a:lnTo>
                  <a:pt x="230790" y="3490"/>
                </a:lnTo>
                <a:lnTo>
                  <a:pt x="275478" y="0"/>
                </a:lnTo>
                <a:lnTo>
                  <a:pt x="298069" y="883"/>
                </a:lnTo>
                <a:lnTo>
                  <a:pt x="320157" y="3490"/>
                </a:lnTo>
                <a:lnTo>
                  <a:pt x="362541" y="13594"/>
                </a:lnTo>
                <a:lnTo>
                  <a:pt x="402062" y="29764"/>
                </a:lnTo>
                <a:lnTo>
                  <a:pt x="438154" y="51451"/>
                </a:lnTo>
                <a:lnTo>
                  <a:pt x="470249" y="78106"/>
                </a:lnTo>
                <a:lnTo>
                  <a:pt x="497780" y="109181"/>
                </a:lnTo>
                <a:lnTo>
                  <a:pt x="520181" y="144126"/>
                </a:lnTo>
                <a:lnTo>
                  <a:pt x="536883" y="182393"/>
                </a:lnTo>
                <a:lnTo>
                  <a:pt x="547320" y="223434"/>
                </a:lnTo>
                <a:lnTo>
                  <a:pt x="550925" y="266699"/>
                </a:lnTo>
                <a:lnTo>
                  <a:pt x="550012" y="288576"/>
                </a:lnTo>
                <a:lnTo>
                  <a:pt x="547320" y="309965"/>
                </a:lnTo>
                <a:lnTo>
                  <a:pt x="536883" y="351006"/>
                </a:lnTo>
                <a:lnTo>
                  <a:pt x="520181" y="389273"/>
                </a:lnTo>
                <a:lnTo>
                  <a:pt x="497780" y="424218"/>
                </a:lnTo>
                <a:lnTo>
                  <a:pt x="470249" y="455293"/>
                </a:lnTo>
                <a:lnTo>
                  <a:pt x="438154" y="481948"/>
                </a:lnTo>
                <a:lnTo>
                  <a:pt x="402062" y="503635"/>
                </a:lnTo>
                <a:lnTo>
                  <a:pt x="362541" y="519805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2" y="532516"/>
                </a:lnTo>
                <a:lnTo>
                  <a:pt x="230790" y="529909"/>
                </a:lnTo>
                <a:lnTo>
                  <a:pt x="188400" y="519805"/>
                </a:lnTo>
                <a:lnTo>
                  <a:pt x="148874" y="503635"/>
                </a:lnTo>
                <a:lnTo>
                  <a:pt x="112778" y="481948"/>
                </a:lnTo>
                <a:lnTo>
                  <a:pt x="80680" y="455293"/>
                </a:lnTo>
                <a:lnTo>
                  <a:pt x="53147" y="424218"/>
                </a:lnTo>
                <a:lnTo>
                  <a:pt x="30745" y="389273"/>
                </a:lnTo>
                <a:lnTo>
                  <a:pt x="14042" y="351006"/>
                </a:lnTo>
                <a:lnTo>
                  <a:pt x="3605" y="309965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78531" y="4020376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86250" y="470535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5" y="223434"/>
                </a:lnTo>
                <a:lnTo>
                  <a:pt x="14042" y="182393"/>
                </a:lnTo>
                <a:lnTo>
                  <a:pt x="30745" y="144126"/>
                </a:lnTo>
                <a:lnTo>
                  <a:pt x="53147" y="109181"/>
                </a:lnTo>
                <a:lnTo>
                  <a:pt x="80680" y="78106"/>
                </a:lnTo>
                <a:lnTo>
                  <a:pt x="112778" y="51451"/>
                </a:lnTo>
                <a:lnTo>
                  <a:pt x="148874" y="29764"/>
                </a:lnTo>
                <a:lnTo>
                  <a:pt x="188400" y="13594"/>
                </a:lnTo>
                <a:lnTo>
                  <a:pt x="230790" y="3490"/>
                </a:lnTo>
                <a:lnTo>
                  <a:pt x="275478" y="0"/>
                </a:lnTo>
                <a:lnTo>
                  <a:pt x="298069" y="883"/>
                </a:lnTo>
                <a:lnTo>
                  <a:pt x="320157" y="3490"/>
                </a:lnTo>
                <a:lnTo>
                  <a:pt x="362541" y="13594"/>
                </a:lnTo>
                <a:lnTo>
                  <a:pt x="402062" y="29764"/>
                </a:lnTo>
                <a:lnTo>
                  <a:pt x="438154" y="51451"/>
                </a:lnTo>
                <a:lnTo>
                  <a:pt x="470249" y="78106"/>
                </a:lnTo>
                <a:lnTo>
                  <a:pt x="497780" y="109181"/>
                </a:lnTo>
                <a:lnTo>
                  <a:pt x="520181" y="144126"/>
                </a:lnTo>
                <a:lnTo>
                  <a:pt x="536883" y="182393"/>
                </a:lnTo>
                <a:lnTo>
                  <a:pt x="547320" y="223434"/>
                </a:lnTo>
                <a:lnTo>
                  <a:pt x="550925" y="266699"/>
                </a:lnTo>
                <a:lnTo>
                  <a:pt x="550012" y="288576"/>
                </a:lnTo>
                <a:lnTo>
                  <a:pt x="547320" y="309965"/>
                </a:lnTo>
                <a:lnTo>
                  <a:pt x="536883" y="351006"/>
                </a:lnTo>
                <a:lnTo>
                  <a:pt x="520181" y="389273"/>
                </a:lnTo>
                <a:lnTo>
                  <a:pt x="497780" y="424218"/>
                </a:lnTo>
                <a:lnTo>
                  <a:pt x="470249" y="455293"/>
                </a:lnTo>
                <a:lnTo>
                  <a:pt x="438154" y="481948"/>
                </a:lnTo>
                <a:lnTo>
                  <a:pt x="402062" y="503635"/>
                </a:lnTo>
                <a:lnTo>
                  <a:pt x="362541" y="519805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2" y="532516"/>
                </a:lnTo>
                <a:lnTo>
                  <a:pt x="230790" y="529909"/>
                </a:lnTo>
                <a:lnTo>
                  <a:pt x="188400" y="519805"/>
                </a:lnTo>
                <a:lnTo>
                  <a:pt x="148874" y="503635"/>
                </a:lnTo>
                <a:lnTo>
                  <a:pt x="112778" y="481948"/>
                </a:lnTo>
                <a:lnTo>
                  <a:pt x="80680" y="455293"/>
                </a:lnTo>
                <a:lnTo>
                  <a:pt x="53147" y="424218"/>
                </a:lnTo>
                <a:lnTo>
                  <a:pt x="30745" y="389273"/>
                </a:lnTo>
                <a:lnTo>
                  <a:pt x="14042" y="351006"/>
                </a:lnTo>
                <a:lnTo>
                  <a:pt x="3605" y="309965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78531" y="4858830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38850" y="381000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5" y="223434"/>
                </a:lnTo>
                <a:lnTo>
                  <a:pt x="14042" y="182393"/>
                </a:lnTo>
                <a:lnTo>
                  <a:pt x="30745" y="144126"/>
                </a:lnTo>
                <a:lnTo>
                  <a:pt x="53147" y="109181"/>
                </a:lnTo>
                <a:lnTo>
                  <a:pt x="80680" y="78106"/>
                </a:lnTo>
                <a:lnTo>
                  <a:pt x="112778" y="51451"/>
                </a:lnTo>
                <a:lnTo>
                  <a:pt x="148874" y="29764"/>
                </a:lnTo>
                <a:lnTo>
                  <a:pt x="188400" y="13594"/>
                </a:lnTo>
                <a:lnTo>
                  <a:pt x="230790" y="3490"/>
                </a:lnTo>
                <a:lnTo>
                  <a:pt x="275478" y="0"/>
                </a:lnTo>
                <a:lnTo>
                  <a:pt x="298069" y="883"/>
                </a:lnTo>
                <a:lnTo>
                  <a:pt x="320157" y="3490"/>
                </a:lnTo>
                <a:lnTo>
                  <a:pt x="362541" y="13594"/>
                </a:lnTo>
                <a:lnTo>
                  <a:pt x="402062" y="29764"/>
                </a:lnTo>
                <a:lnTo>
                  <a:pt x="438154" y="51451"/>
                </a:lnTo>
                <a:lnTo>
                  <a:pt x="470249" y="78106"/>
                </a:lnTo>
                <a:lnTo>
                  <a:pt x="497780" y="109181"/>
                </a:lnTo>
                <a:lnTo>
                  <a:pt x="520181" y="144126"/>
                </a:lnTo>
                <a:lnTo>
                  <a:pt x="536883" y="182393"/>
                </a:lnTo>
                <a:lnTo>
                  <a:pt x="547320" y="223434"/>
                </a:lnTo>
                <a:lnTo>
                  <a:pt x="550925" y="266699"/>
                </a:lnTo>
                <a:lnTo>
                  <a:pt x="550012" y="288576"/>
                </a:lnTo>
                <a:lnTo>
                  <a:pt x="547320" y="309965"/>
                </a:lnTo>
                <a:lnTo>
                  <a:pt x="536883" y="351006"/>
                </a:lnTo>
                <a:lnTo>
                  <a:pt x="520181" y="389273"/>
                </a:lnTo>
                <a:lnTo>
                  <a:pt x="497780" y="424218"/>
                </a:lnTo>
                <a:lnTo>
                  <a:pt x="470249" y="455293"/>
                </a:lnTo>
                <a:lnTo>
                  <a:pt x="438154" y="481948"/>
                </a:lnTo>
                <a:lnTo>
                  <a:pt x="402062" y="503635"/>
                </a:lnTo>
                <a:lnTo>
                  <a:pt x="362541" y="519805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2" y="532516"/>
                </a:lnTo>
                <a:lnTo>
                  <a:pt x="230790" y="529909"/>
                </a:lnTo>
                <a:lnTo>
                  <a:pt x="188400" y="519805"/>
                </a:lnTo>
                <a:lnTo>
                  <a:pt x="148874" y="503635"/>
                </a:lnTo>
                <a:lnTo>
                  <a:pt x="112778" y="481948"/>
                </a:lnTo>
                <a:lnTo>
                  <a:pt x="80680" y="455293"/>
                </a:lnTo>
                <a:lnTo>
                  <a:pt x="53147" y="424218"/>
                </a:lnTo>
                <a:lnTo>
                  <a:pt x="30745" y="389273"/>
                </a:lnTo>
                <a:lnTo>
                  <a:pt x="14042" y="351006"/>
                </a:lnTo>
                <a:lnTo>
                  <a:pt x="3605" y="309965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38850" y="464820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5" y="223434"/>
                </a:lnTo>
                <a:lnTo>
                  <a:pt x="14042" y="182393"/>
                </a:lnTo>
                <a:lnTo>
                  <a:pt x="30745" y="144126"/>
                </a:lnTo>
                <a:lnTo>
                  <a:pt x="53147" y="109181"/>
                </a:lnTo>
                <a:lnTo>
                  <a:pt x="80680" y="78106"/>
                </a:lnTo>
                <a:lnTo>
                  <a:pt x="112778" y="51451"/>
                </a:lnTo>
                <a:lnTo>
                  <a:pt x="148874" y="29764"/>
                </a:lnTo>
                <a:lnTo>
                  <a:pt x="188400" y="13594"/>
                </a:lnTo>
                <a:lnTo>
                  <a:pt x="230790" y="3490"/>
                </a:lnTo>
                <a:lnTo>
                  <a:pt x="275478" y="0"/>
                </a:lnTo>
                <a:lnTo>
                  <a:pt x="298069" y="883"/>
                </a:lnTo>
                <a:lnTo>
                  <a:pt x="320157" y="3490"/>
                </a:lnTo>
                <a:lnTo>
                  <a:pt x="362541" y="13594"/>
                </a:lnTo>
                <a:lnTo>
                  <a:pt x="402062" y="29764"/>
                </a:lnTo>
                <a:lnTo>
                  <a:pt x="438154" y="51451"/>
                </a:lnTo>
                <a:lnTo>
                  <a:pt x="470249" y="78106"/>
                </a:lnTo>
                <a:lnTo>
                  <a:pt x="497780" y="109181"/>
                </a:lnTo>
                <a:lnTo>
                  <a:pt x="520181" y="144126"/>
                </a:lnTo>
                <a:lnTo>
                  <a:pt x="536883" y="182393"/>
                </a:lnTo>
                <a:lnTo>
                  <a:pt x="547320" y="223434"/>
                </a:lnTo>
                <a:lnTo>
                  <a:pt x="550925" y="266699"/>
                </a:lnTo>
                <a:lnTo>
                  <a:pt x="550012" y="288576"/>
                </a:lnTo>
                <a:lnTo>
                  <a:pt x="547320" y="309965"/>
                </a:lnTo>
                <a:lnTo>
                  <a:pt x="536883" y="351006"/>
                </a:lnTo>
                <a:lnTo>
                  <a:pt x="520181" y="389273"/>
                </a:lnTo>
                <a:lnTo>
                  <a:pt x="497780" y="424218"/>
                </a:lnTo>
                <a:lnTo>
                  <a:pt x="470249" y="455293"/>
                </a:lnTo>
                <a:lnTo>
                  <a:pt x="438154" y="481948"/>
                </a:lnTo>
                <a:lnTo>
                  <a:pt x="402062" y="503635"/>
                </a:lnTo>
                <a:lnTo>
                  <a:pt x="362541" y="519805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2" y="532516"/>
                </a:lnTo>
                <a:lnTo>
                  <a:pt x="230790" y="529909"/>
                </a:lnTo>
                <a:lnTo>
                  <a:pt x="188400" y="519805"/>
                </a:lnTo>
                <a:lnTo>
                  <a:pt x="148874" y="503635"/>
                </a:lnTo>
                <a:lnTo>
                  <a:pt x="112778" y="481948"/>
                </a:lnTo>
                <a:lnTo>
                  <a:pt x="80680" y="455293"/>
                </a:lnTo>
                <a:lnTo>
                  <a:pt x="53147" y="424218"/>
                </a:lnTo>
                <a:lnTo>
                  <a:pt x="30745" y="389273"/>
                </a:lnTo>
                <a:lnTo>
                  <a:pt x="14042" y="351006"/>
                </a:lnTo>
                <a:lnTo>
                  <a:pt x="3605" y="309965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31387" y="4801553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38850" y="552450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5" y="223440"/>
                </a:lnTo>
                <a:lnTo>
                  <a:pt x="14042" y="182403"/>
                </a:lnTo>
                <a:lnTo>
                  <a:pt x="30745" y="144137"/>
                </a:lnTo>
                <a:lnTo>
                  <a:pt x="53147" y="109191"/>
                </a:lnTo>
                <a:lnTo>
                  <a:pt x="80680" y="78115"/>
                </a:lnTo>
                <a:lnTo>
                  <a:pt x="112778" y="51458"/>
                </a:lnTo>
                <a:lnTo>
                  <a:pt x="148874" y="29769"/>
                </a:lnTo>
                <a:lnTo>
                  <a:pt x="188400" y="13596"/>
                </a:lnTo>
                <a:lnTo>
                  <a:pt x="230790" y="3490"/>
                </a:lnTo>
                <a:lnTo>
                  <a:pt x="275478" y="0"/>
                </a:lnTo>
                <a:lnTo>
                  <a:pt x="298069" y="884"/>
                </a:lnTo>
                <a:lnTo>
                  <a:pt x="320157" y="3490"/>
                </a:lnTo>
                <a:lnTo>
                  <a:pt x="362541" y="13596"/>
                </a:lnTo>
                <a:lnTo>
                  <a:pt x="402062" y="29769"/>
                </a:lnTo>
                <a:lnTo>
                  <a:pt x="438154" y="51458"/>
                </a:lnTo>
                <a:lnTo>
                  <a:pt x="470249" y="78115"/>
                </a:lnTo>
                <a:lnTo>
                  <a:pt x="497780" y="109191"/>
                </a:lnTo>
                <a:lnTo>
                  <a:pt x="520181" y="144137"/>
                </a:lnTo>
                <a:lnTo>
                  <a:pt x="536883" y="182403"/>
                </a:lnTo>
                <a:lnTo>
                  <a:pt x="547320" y="223440"/>
                </a:lnTo>
                <a:lnTo>
                  <a:pt x="550925" y="266699"/>
                </a:lnTo>
                <a:lnTo>
                  <a:pt x="550012" y="288573"/>
                </a:lnTo>
                <a:lnTo>
                  <a:pt x="547320" y="309959"/>
                </a:lnTo>
                <a:lnTo>
                  <a:pt x="536883" y="350996"/>
                </a:lnTo>
                <a:lnTo>
                  <a:pt x="520181" y="389262"/>
                </a:lnTo>
                <a:lnTo>
                  <a:pt x="497780" y="424208"/>
                </a:lnTo>
                <a:lnTo>
                  <a:pt x="470249" y="455284"/>
                </a:lnTo>
                <a:lnTo>
                  <a:pt x="438154" y="481941"/>
                </a:lnTo>
                <a:lnTo>
                  <a:pt x="402062" y="503630"/>
                </a:lnTo>
                <a:lnTo>
                  <a:pt x="362541" y="519803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2" y="532515"/>
                </a:lnTo>
                <a:lnTo>
                  <a:pt x="230790" y="529909"/>
                </a:lnTo>
                <a:lnTo>
                  <a:pt x="188400" y="519803"/>
                </a:lnTo>
                <a:lnTo>
                  <a:pt x="148874" y="503630"/>
                </a:lnTo>
                <a:lnTo>
                  <a:pt x="112778" y="481941"/>
                </a:lnTo>
                <a:lnTo>
                  <a:pt x="80680" y="455284"/>
                </a:lnTo>
                <a:lnTo>
                  <a:pt x="53147" y="424208"/>
                </a:lnTo>
                <a:lnTo>
                  <a:pt x="30745" y="389262"/>
                </a:lnTo>
                <a:lnTo>
                  <a:pt x="14042" y="350996"/>
                </a:lnTo>
                <a:lnTo>
                  <a:pt x="3605" y="309959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81950" y="381000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5" y="223434"/>
                </a:lnTo>
                <a:lnTo>
                  <a:pt x="14042" y="182393"/>
                </a:lnTo>
                <a:lnTo>
                  <a:pt x="30745" y="144126"/>
                </a:lnTo>
                <a:lnTo>
                  <a:pt x="53147" y="109181"/>
                </a:lnTo>
                <a:lnTo>
                  <a:pt x="80680" y="78106"/>
                </a:lnTo>
                <a:lnTo>
                  <a:pt x="112778" y="51451"/>
                </a:lnTo>
                <a:lnTo>
                  <a:pt x="148874" y="29764"/>
                </a:lnTo>
                <a:lnTo>
                  <a:pt x="188400" y="13594"/>
                </a:lnTo>
                <a:lnTo>
                  <a:pt x="230790" y="3490"/>
                </a:lnTo>
                <a:lnTo>
                  <a:pt x="275478" y="0"/>
                </a:lnTo>
                <a:lnTo>
                  <a:pt x="298069" y="883"/>
                </a:lnTo>
                <a:lnTo>
                  <a:pt x="320157" y="3490"/>
                </a:lnTo>
                <a:lnTo>
                  <a:pt x="362541" y="13594"/>
                </a:lnTo>
                <a:lnTo>
                  <a:pt x="402062" y="29764"/>
                </a:lnTo>
                <a:lnTo>
                  <a:pt x="438154" y="51451"/>
                </a:lnTo>
                <a:lnTo>
                  <a:pt x="470249" y="78106"/>
                </a:lnTo>
                <a:lnTo>
                  <a:pt x="497780" y="109181"/>
                </a:lnTo>
                <a:lnTo>
                  <a:pt x="520181" y="144126"/>
                </a:lnTo>
                <a:lnTo>
                  <a:pt x="536883" y="182393"/>
                </a:lnTo>
                <a:lnTo>
                  <a:pt x="547320" y="223434"/>
                </a:lnTo>
                <a:lnTo>
                  <a:pt x="550925" y="266699"/>
                </a:lnTo>
                <a:lnTo>
                  <a:pt x="550012" y="288576"/>
                </a:lnTo>
                <a:lnTo>
                  <a:pt x="547320" y="309965"/>
                </a:lnTo>
                <a:lnTo>
                  <a:pt x="536883" y="351006"/>
                </a:lnTo>
                <a:lnTo>
                  <a:pt x="520181" y="389273"/>
                </a:lnTo>
                <a:lnTo>
                  <a:pt x="497780" y="424218"/>
                </a:lnTo>
                <a:lnTo>
                  <a:pt x="470249" y="455293"/>
                </a:lnTo>
                <a:lnTo>
                  <a:pt x="438154" y="481948"/>
                </a:lnTo>
                <a:lnTo>
                  <a:pt x="402062" y="503635"/>
                </a:lnTo>
                <a:lnTo>
                  <a:pt x="362541" y="519805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2" y="532516"/>
                </a:lnTo>
                <a:lnTo>
                  <a:pt x="230790" y="529909"/>
                </a:lnTo>
                <a:lnTo>
                  <a:pt x="188400" y="519805"/>
                </a:lnTo>
                <a:lnTo>
                  <a:pt x="148874" y="503635"/>
                </a:lnTo>
                <a:lnTo>
                  <a:pt x="112778" y="481948"/>
                </a:lnTo>
                <a:lnTo>
                  <a:pt x="80680" y="455293"/>
                </a:lnTo>
                <a:lnTo>
                  <a:pt x="53147" y="424218"/>
                </a:lnTo>
                <a:lnTo>
                  <a:pt x="30745" y="389273"/>
                </a:lnTo>
                <a:lnTo>
                  <a:pt x="14042" y="351006"/>
                </a:lnTo>
                <a:lnTo>
                  <a:pt x="3605" y="309965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81950" y="464820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5" y="223434"/>
                </a:lnTo>
                <a:lnTo>
                  <a:pt x="14042" y="182393"/>
                </a:lnTo>
                <a:lnTo>
                  <a:pt x="30745" y="144126"/>
                </a:lnTo>
                <a:lnTo>
                  <a:pt x="53147" y="109181"/>
                </a:lnTo>
                <a:lnTo>
                  <a:pt x="80680" y="78106"/>
                </a:lnTo>
                <a:lnTo>
                  <a:pt x="112778" y="51451"/>
                </a:lnTo>
                <a:lnTo>
                  <a:pt x="148874" y="29764"/>
                </a:lnTo>
                <a:lnTo>
                  <a:pt x="188400" y="13594"/>
                </a:lnTo>
                <a:lnTo>
                  <a:pt x="230790" y="3490"/>
                </a:lnTo>
                <a:lnTo>
                  <a:pt x="275478" y="0"/>
                </a:lnTo>
                <a:lnTo>
                  <a:pt x="298069" y="883"/>
                </a:lnTo>
                <a:lnTo>
                  <a:pt x="320157" y="3490"/>
                </a:lnTo>
                <a:lnTo>
                  <a:pt x="362541" y="13594"/>
                </a:lnTo>
                <a:lnTo>
                  <a:pt x="402062" y="29764"/>
                </a:lnTo>
                <a:lnTo>
                  <a:pt x="438154" y="51451"/>
                </a:lnTo>
                <a:lnTo>
                  <a:pt x="470249" y="78106"/>
                </a:lnTo>
                <a:lnTo>
                  <a:pt x="497780" y="109181"/>
                </a:lnTo>
                <a:lnTo>
                  <a:pt x="520181" y="144126"/>
                </a:lnTo>
                <a:lnTo>
                  <a:pt x="536883" y="182393"/>
                </a:lnTo>
                <a:lnTo>
                  <a:pt x="547320" y="223434"/>
                </a:lnTo>
                <a:lnTo>
                  <a:pt x="550925" y="266699"/>
                </a:lnTo>
                <a:lnTo>
                  <a:pt x="550012" y="288576"/>
                </a:lnTo>
                <a:lnTo>
                  <a:pt x="547320" y="309965"/>
                </a:lnTo>
                <a:lnTo>
                  <a:pt x="536883" y="351006"/>
                </a:lnTo>
                <a:lnTo>
                  <a:pt x="520181" y="389273"/>
                </a:lnTo>
                <a:lnTo>
                  <a:pt x="497780" y="424218"/>
                </a:lnTo>
                <a:lnTo>
                  <a:pt x="470249" y="455293"/>
                </a:lnTo>
                <a:lnTo>
                  <a:pt x="438154" y="481948"/>
                </a:lnTo>
                <a:lnTo>
                  <a:pt x="402062" y="503635"/>
                </a:lnTo>
                <a:lnTo>
                  <a:pt x="362541" y="519805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2" y="532516"/>
                </a:lnTo>
                <a:lnTo>
                  <a:pt x="230790" y="529909"/>
                </a:lnTo>
                <a:lnTo>
                  <a:pt x="188400" y="519805"/>
                </a:lnTo>
                <a:lnTo>
                  <a:pt x="148874" y="503635"/>
                </a:lnTo>
                <a:lnTo>
                  <a:pt x="112778" y="481948"/>
                </a:lnTo>
                <a:lnTo>
                  <a:pt x="80680" y="455293"/>
                </a:lnTo>
                <a:lnTo>
                  <a:pt x="53147" y="424218"/>
                </a:lnTo>
                <a:lnTo>
                  <a:pt x="30745" y="389273"/>
                </a:lnTo>
                <a:lnTo>
                  <a:pt x="14042" y="351006"/>
                </a:lnTo>
                <a:lnTo>
                  <a:pt x="3605" y="309965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81950" y="5524500"/>
            <a:ext cx="551180" cy="533400"/>
          </a:xfrm>
          <a:custGeom>
            <a:avLst/>
            <a:gdLst/>
            <a:ahLst/>
            <a:cxnLst/>
            <a:rect l="l" t="t" r="r" b="b"/>
            <a:pathLst>
              <a:path w="551179" h="533400">
                <a:moveTo>
                  <a:pt x="0" y="266699"/>
                </a:moveTo>
                <a:lnTo>
                  <a:pt x="3605" y="223440"/>
                </a:lnTo>
                <a:lnTo>
                  <a:pt x="14042" y="182403"/>
                </a:lnTo>
                <a:lnTo>
                  <a:pt x="30745" y="144137"/>
                </a:lnTo>
                <a:lnTo>
                  <a:pt x="53147" y="109191"/>
                </a:lnTo>
                <a:lnTo>
                  <a:pt x="80680" y="78115"/>
                </a:lnTo>
                <a:lnTo>
                  <a:pt x="112778" y="51458"/>
                </a:lnTo>
                <a:lnTo>
                  <a:pt x="148874" y="29769"/>
                </a:lnTo>
                <a:lnTo>
                  <a:pt x="188400" y="13596"/>
                </a:lnTo>
                <a:lnTo>
                  <a:pt x="230790" y="3490"/>
                </a:lnTo>
                <a:lnTo>
                  <a:pt x="275478" y="0"/>
                </a:lnTo>
                <a:lnTo>
                  <a:pt x="298069" y="884"/>
                </a:lnTo>
                <a:lnTo>
                  <a:pt x="320157" y="3490"/>
                </a:lnTo>
                <a:lnTo>
                  <a:pt x="362541" y="13596"/>
                </a:lnTo>
                <a:lnTo>
                  <a:pt x="402062" y="29769"/>
                </a:lnTo>
                <a:lnTo>
                  <a:pt x="438154" y="51458"/>
                </a:lnTo>
                <a:lnTo>
                  <a:pt x="470249" y="78115"/>
                </a:lnTo>
                <a:lnTo>
                  <a:pt x="497780" y="109191"/>
                </a:lnTo>
                <a:lnTo>
                  <a:pt x="520181" y="144137"/>
                </a:lnTo>
                <a:lnTo>
                  <a:pt x="536883" y="182403"/>
                </a:lnTo>
                <a:lnTo>
                  <a:pt x="547320" y="223440"/>
                </a:lnTo>
                <a:lnTo>
                  <a:pt x="550925" y="266699"/>
                </a:lnTo>
                <a:lnTo>
                  <a:pt x="550012" y="288573"/>
                </a:lnTo>
                <a:lnTo>
                  <a:pt x="547320" y="309959"/>
                </a:lnTo>
                <a:lnTo>
                  <a:pt x="536883" y="350996"/>
                </a:lnTo>
                <a:lnTo>
                  <a:pt x="520181" y="389262"/>
                </a:lnTo>
                <a:lnTo>
                  <a:pt x="497780" y="424208"/>
                </a:lnTo>
                <a:lnTo>
                  <a:pt x="470249" y="455284"/>
                </a:lnTo>
                <a:lnTo>
                  <a:pt x="438154" y="481941"/>
                </a:lnTo>
                <a:lnTo>
                  <a:pt x="402062" y="503630"/>
                </a:lnTo>
                <a:lnTo>
                  <a:pt x="362541" y="519803"/>
                </a:lnTo>
                <a:lnTo>
                  <a:pt x="320157" y="529909"/>
                </a:lnTo>
                <a:lnTo>
                  <a:pt x="275478" y="533399"/>
                </a:lnTo>
                <a:lnTo>
                  <a:pt x="252882" y="532515"/>
                </a:lnTo>
                <a:lnTo>
                  <a:pt x="230790" y="529909"/>
                </a:lnTo>
                <a:lnTo>
                  <a:pt x="188400" y="519803"/>
                </a:lnTo>
                <a:lnTo>
                  <a:pt x="148874" y="503630"/>
                </a:lnTo>
                <a:lnTo>
                  <a:pt x="112778" y="481941"/>
                </a:lnTo>
                <a:lnTo>
                  <a:pt x="80680" y="455284"/>
                </a:lnTo>
                <a:lnTo>
                  <a:pt x="53147" y="424208"/>
                </a:lnTo>
                <a:lnTo>
                  <a:pt x="30745" y="389262"/>
                </a:lnTo>
                <a:lnTo>
                  <a:pt x="14042" y="350996"/>
                </a:lnTo>
                <a:lnTo>
                  <a:pt x="3605" y="309959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14850" y="440055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47" y="228599"/>
                </a:moveTo>
                <a:lnTo>
                  <a:pt x="0" y="228599"/>
                </a:lnTo>
                <a:lnTo>
                  <a:pt x="38099" y="304799"/>
                </a:lnTo>
                <a:lnTo>
                  <a:pt x="69847" y="241304"/>
                </a:lnTo>
                <a:lnTo>
                  <a:pt x="31747" y="241304"/>
                </a:lnTo>
                <a:lnTo>
                  <a:pt x="31747" y="228599"/>
                </a:lnTo>
                <a:close/>
              </a:path>
              <a:path w="76200" h="304800">
                <a:moveTo>
                  <a:pt x="44439" y="0"/>
                </a:moveTo>
                <a:lnTo>
                  <a:pt x="31747" y="0"/>
                </a:lnTo>
                <a:lnTo>
                  <a:pt x="31747" y="241304"/>
                </a:lnTo>
                <a:lnTo>
                  <a:pt x="44439" y="241304"/>
                </a:lnTo>
                <a:lnTo>
                  <a:pt x="44439" y="0"/>
                </a:lnTo>
                <a:close/>
              </a:path>
              <a:path w="76200" h="304800">
                <a:moveTo>
                  <a:pt x="76199" y="228599"/>
                </a:moveTo>
                <a:lnTo>
                  <a:pt x="44439" y="228599"/>
                </a:lnTo>
                <a:lnTo>
                  <a:pt x="44439" y="241304"/>
                </a:lnTo>
                <a:lnTo>
                  <a:pt x="69847" y="241304"/>
                </a:lnTo>
                <a:lnTo>
                  <a:pt x="76199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86500" y="43434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47" y="228599"/>
                </a:moveTo>
                <a:lnTo>
                  <a:pt x="0" y="228599"/>
                </a:lnTo>
                <a:lnTo>
                  <a:pt x="38099" y="304799"/>
                </a:lnTo>
                <a:lnTo>
                  <a:pt x="69847" y="241304"/>
                </a:lnTo>
                <a:lnTo>
                  <a:pt x="31747" y="241304"/>
                </a:lnTo>
                <a:lnTo>
                  <a:pt x="31747" y="228599"/>
                </a:lnTo>
                <a:close/>
              </a:path>
              <a:path w="76200" h="304800">
                <a:moveTo>
                  <a:pt x="44439" y="0"/>
                </a:moveTo>
                <a:lnTo>
                  <a:pt x="31747" y="0"/>
                </a:lnTo>
                <a:lnTo>
                  <a:pt x="31747" y="241304"/>
                </a:lnTo>
                <a:lnTo>
                  <a:pt x="44439" y="241304"/>
                </a:lnTo>
                <a:lnTo>
                  <a:pt x="44439" y="0"/>
                </a:lnTo>
                <a:close/>
              </a:path>
              <a:path w="76200" h="304800">
                <a:moveTo>
                  <a:pt x="76199" y="228599"/>
                </a:moveTo>
                <a:lnTo>
                  <a:pt x="44439" y="228599"/>
                </a:lnTo>
                <a:lnTo>
                  <a:pt x="44439" y="241304"/>
                </a:lnTo>
                <a:lnTo>
                  <a:pt x="69847" y="241304"/>
                </a:lnTo>
                <a:lnTo>
                  <a:pt x="76199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86500" y="5181600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31747" y="266699"/>
                </a:moveTo>
                <a:lnTo>
                  <a:pt x="0" y="266699"/>
                </a:lnTo>
                <a:lnTo>
                  <a:pt x="38099" y="342899"/>
                </a:lnTo>
                <a:lnTo>
                  <a:pt x="69847" y="279404"/>
                </a:lnTo>
                <a:lnTo>
                  <a:pt x="31747" y="279404"/>
                </a:lnTo>
                <a:lnTo>
                  <a:pt x="31747" y="266699"/>
                </a:lnTo>
                <a:close/>
              </a:path>
              <a:path w="76200" h="342900">
                <a:moveTo>
                  <a:pt x="44439" y="0"/>
                </a:moveTo>
                <a:lnTo>
                  <a:pt x="31747" y="0"/>
                </a:lnTo>
                <a:lnTo>
                  <a:pt x="31747" y="279404"/>
                </a:lnTo>
                <a:lnTo>
                  <a:pt x="44439" y="279404"/>
                </a:lnTo>
                <a:lnTo>
                  <a:pt x="44439" y="0"/>
                </a:lnTo>
                <a:close/>
              </a:path>
              <a:path w="76200" h="342900">
                <a:moveTo>
                  <a:pt x="76199" y="266699"/>
                </a:moveTo>
                <a:lnTo>
                  <a:pt x="44439" y="266699"/>
                </a:lnTo>
                <a:lnTo>
                  <a:pt x="44439" y="279404"/>
                </a:lnTo>
                <a:lnTo>
                  <a:pt x="69847" y="279404"/>
                </a:lnTo>
                <a:lnTo>
                  <a:pt x="76199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40517" y="4223516"/>
            <a:ext cx="282575" cy="577215"/>
          </a:xfrm>
          <a:custGeom>
            <a:avLst/>
            <a:gdLst/>
            <a:ahLst/>
            <a:cxnLst/>
            <a:rect l="l" t="t" r="r" b="b"/>
            <a:pathLst>
              <a:path w="282575" h="577214">
                <a:moveTo>
                  <a:pt x="211750" y="541714"/>
                </a:moveTo>
                <a:lnTo>
                  <a:pt x="194828" y="568451"/>
                </a:lnTo>
                <a:lnTo>
                  <a:pt x="279532" y="577083"/>
                </a:lnTo>
                <a:lnTo>
                  <a:pt x="262332" y="548508"/>
                </a:lnTo>
                <a:lnTo>
                  <a:pt x="222503" y="548508"/>
                </a:lnTo>
                <a:lnTo>
                  <a:pt x="211750" y="541714"/>
                </a:lnTo>
                <a:close/>
              </a:path>
              <a:path w="282575" h="577214">
                <a:moveTo>
                  <a:pt x="218547" y="530974"/>
                </a:moveTo>
                <a:lnTo>
                  <a:pt x="211750" y="541714"/>
                </a:lnTo>
                <a:lnTo>
                  <a:pt x="222503" y="548508"/>
                </a:lnTo>
                <a:lnTo>
                  <a:pt x="229240" y="537709"/>
                </a:lnTo>
                <a:lnTo>
                  <a:pt x="218547" y="530974"/>
                </a:lnTo>
                <a:close/>
              </a:path>
              <a:path w="282575" h="577214">
                <a:moveTo>
                  <a:pt x="235579" y="504062"/>
                </a:moveTo>
                <a:lnTo>
                  <a:pt x="218547" y="530974"/>
                </a:lnTo>
                <a:lnTo>
                  <a:pt x="229240" y="537709"/>
                </a:lnTo>
                <a:lnTo>
                  <a:pt x="222503" y="548508"/>
                </a:lnTo>
                <a:lnTo>
                  <a:pt x="262332" y="548508"/>
                </a:lnTo>
                <a:lnTo>
                  <a:pt x="235579" y="504062"/>
                </a:lnTo>
                <a:close/>
              </a:path>
              <a:path w="282575" h="577214">
                <a:moveTo>
                  <a:pt x="276605" y="0"/>
                </a:moveTo>
                <a:lnTo>
                  <a:pt x="242194" y="17906"/>
                </a:lnTo>
                <a:lnTo>
                  <a:pt x="208422" y="35932"/>
                </a:lnTo>
                <a:lnTo>
                  <a:pt x="159898" y="64007"/>
                </a:lnTo>
                <a:lnTo>
                  <a:pt x="115702" y="93594"/>
                </a:lnTo>
                <a:lnTo>
                  <a:pt x="77845" y="125467"/>
                </a:lnTo>
                <a:lnTo>
                  <a:pt x="48280" y="160650"/>
                </a:lnTo>
                <a:lnTo>
                  <a:pt x="26182" y="199762"/>
                </a:lnTo>
                <a:lnTo>
                  <a:pt x="9784" y="242565"/>
                </a:lnTo>
                <a:lnTo>
                  <a:pt x="1036" y="287273"/>
                </a:lnTo>
                <a:lnTo>
                  <a:pt x="0" y="302382"/>
                </a:lnTo>
                <a:lnTo>
                  <a:pt x="121" y="317372"/>
                </a:lnTo>
                <a:lnTo>
                  <a:pt x="7741" y="361568"/>
                </a:lnTo>
                <a:lnTo>
                  <a:pt x="23621" y="396358"/>
                </a:lnTo>
                <a:lnTo>
                  <a:pt x="54620" y="431672"/>
                </a:lnTo>
                <a:lnTo>
                  <a:pt x="88391" y="459866"/>
                </a:lnTo>
                <a:lnTo>
                  <a:pt x="126888" y="487548"/>
                </a:lnTo>
                <a:lnTo>
                  <a:pt x="167274" y="514087"/>
                </a:lnTo>
                <a:lnTo>
                  <a:pt x="206014" y="538090"/>
                </a:lnTo>
                <a:lnTo>
                  <a:pt x="211750" y="541714"/>
                </a:lnTo>
                <a:lnTo>
                  <a:pt x="218547" y="530974"/>
                </a:lnTo>
                <a:lnTo>
                  <a:pt x="212719" y="527303"/>
                </a:lnTo>
                <a:lnTo>
                  <a:pt x="193669" y="515611"/>
                </a:lnTo>
                <a:lnTo>
                  <a:pt x="154045" y="490465"/>
                </a:lnTo>
                <a:lnTo>
                  <a:pt x="114818" y="463676"/>
                </a:lnTo>
                <a:lnTo>
                  <a:pt x="79004" y="436244"/>
                </a:lnTo>
                <a:lnTo>
                  <a:pt x="50048" y="409062"/>
                </a:lnTo>
                <a:lnTo>
                  <a:pt x="24780" y="371212"/>
                </a:lnTo>
                <a:lnTo>
                  <a:pt x="14112" y="331207"/>
                </a:lnTo>
                <a:lnTo>
                  <a:pt x="12710" y="303144"/>
                </a:lnTo>
                <a:lnTo>
                  <a:pt x="13594" y="289047"/>
                </a:lnTo>
                <a:lnTo>
                  <a:pt x="21976" y="246375"/>
                </a:lnTo>
                <a:lnTo>
                  <a:pt x="37612" y="205358"/>
                </a:lnTo>
                <a:lnTo>
                  <a:pt x="58552" y="168139"/>
                </a:lnTo>
                <a:lnTo>
                  <a:pt x="86502" y="134873"/>
                </a:lnTo>
                <a:lnTo>
                  <a:pt x="123078" y="103881"/>
                </a:lnTo>
                <a:lnTo>
                  <a:pt x="166390" y="74794"/>
                </a:lnTo>
                <a:lnTo>
                  <a:pt x="214396" y="47243"/>
                </a:lnTo>
                <a:lnTo>
                  <a:pt x="248046" y="29074"/>
                </a:lnTo>
                <a:lnTo>
                  <a:pt x="282458" y="11167"/>
                </a:lnTo>
                <a:lnTo>
                  <a:pt x="276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06083" y="4223516"/>
            <a:ext cx="282575" cy="577215"/>
          </a:xfrm>
          <a:custGeom>
            <a:avLst/>
            <a:gdLst/>
            <a:ahLst/>
            <a:cxnLst/>
            <a:rect l="l" t="t" r="r" b="b"/>
            <a:pathLst>
              <a:path w="282575" h="577214">
                <a:moveTo>
                  <a:pt x="47000" y="504062"/>
                </a:moveTo>
                <a:lnTo>
                  <a:pt x="2926" y="577083"/>
                </a:lnTo>
                <a:lnTo>
                  <a:pt x="87751" y="568451"/>
                </a:lnTo>
                <a:lnTo>
                  <a:pt x="75129" y="548508"/>
                </a:lnTo>
                <a:lnTo>
                  <a:pt x="59954" y="548508"/>
                </a:lnTo>
                <a:lnTo>
                  <a:pt x="53218" y="537709"/>
                </a:lnTo>
                <a:lnTo>
                  <a:pt x="64020" y="530955"/>
                </a:lnTo>
                <a:lnTo>
                  <a:pt x="47000" y="504062"/>
                </a:lnTo>
                <a:close/>
              </a:path>
              <a:path w="282575" h="577214">
                <a:moveTo>
                  <a:pt x="64020" y="530955"/>
                </a:moveTo>
                <a:lnTo>
                  <a:pt x="53218" y="537709"/>
                </a:lnTo>
                <a:lnTo>
                  <a:pt x="59954" y="548508"/>
                </a:lnTo>
                <a:lnTo>
                  <a:pt x="70817" y="541695"/>
                </a:lnTo>
                <a:lnTo>
                  <a:pt x="64020" y="530955"/>
                </a:lnTo>
                <a:close/>
              </a:path>
              <a:path w="282575" h="577214">
                <a:moveTo>
                  <a:pt x="70817" y="541695"/>
                </a:moveTo>
                <a:lnTo>
                  <a:pt x="59954" y="548508"/>
                </a:lnTo>
                <a:lnTo>
                  <a:pt x="75129" y="548508"/>
                </a:lnTo>
                <a:lnTo>
                  <a:pt x="70817" y="541695"/>
                </a:lnTo>
                <a:close/>
              </a:path>
              <a:path w="282575" h="577214">
                <a:moveTo>
                  <a:pt x="5974" y="0"/>
                </a:moveTo>
                <a:lnTo>
                  <a:pt x="0" y="11167"/>
                </a:lnTo>
                <a:lnTo>
                  <a:pt x="34411" y="29074"/>
                </a:lnTo>
                <a:lnTo>
                  <a:pt x="68061" y="47243"/>
                </a:lnTo>
                <a:lnTo>
                  <a:pt x="116067" y="74794"/>
                </a:lnTo>
                <a:lnTo>
                  <a:pt x="159379" y="103881"/>
                </a:lnTo>
                <a:lnTo>
                  <a:pt x="195955" y="134873"/>
                </a:lnTo>
                <a:lnTo>
                  <a:pt x="223906" y="168139"/>
                </a:lnTo>
                <a:lnTo>
                  <a:pt x="245120" y="205358"/>
                </a:lnTo>
                <a:lnTo>
                  <a:pt x="260603" y="246375"/>
                </a:lnTo>
                <a:lnTo>
                  <a:pt x="268864" y="289047"/>
                </a:lnTo>
                <a:lnTo>
                  <a:pt x="269869" y="303144"/>
                </a:lnTo>
                <a:lnTo>
                  <a:pt x="269747" y="317241"/>
                </a:lnTo>
                <a:lnTo>
                  <a:pt x="262646" y="358258"/>
                </a:lnTo>
                <a:lnTo>
                  <a:pt x="243596" y="396108"/>
                </a:lnTo>
                <a:lnTo>
                  <a:pt x="203453" y="436244"/>
                </a:lnTo>
                <a:lnTo>
                  <a:pt x="167639" y="463676"/>
                </a:lnTo>
                <a:lnTo>
                  <a:pt x="128381" y="490465"/>
                </a:lnTo>
                <a:lnTo>
                  <a:pt x="64020" y="530955"/>
                </a:lnTo>
                <a:lnTo>
                  <a:pt x="70817" y="541695"/>
                </a:lnTo>
                <a:lnTo>
                  <a:pt x="76565" y="538090"/>
                </a:lnTo>
                <a:lnTo>
                  <a:pt x="115305" y="514087"/>
                </a:lnTo>
                <a:lnTo>
                  <a:pt x="135514" y="501014"/>
                </a:lnTo>
                <a:lnTo>
                  <a:pt x="175259" y="473832"/>
                </a:lnTo>
                <a:lnTo>
                  <a:pt x="211835" y="445769"/>
                </a:lnTo>
                <a:lnTo>
                  <a:pt x="242194" y="417444"/>
                </a:lnTo>
                <a:lnTo>
                  <a:pt x="269747" y="375665"/>
                </a:lnTo>
                <a:lnTo>
                  <a:pt x="281177" y="332350"/>
                </a:lnTo>
                <a:lnTo>
                  <a:pt x="282458" y="317372"/>
                </a:lnTo>
                <a:lnTo>
                  <a:pt x="282458" y="302382"/>
                </a:lnTo>
                <a:lnTo>
                  <a:pt x="276484" y="257424"/>
                </a:lnTo>
                <a:lnTo>
                  <a:pt x="262493" y="213609"/>
                </a:lnTo>
                <a:lnTo>
                  <a:pt x="242194" y="173092"/>
                </a:lnTo>
                <a:lnTo>
                  <a:pt x="215524" y="136778"/>
                </a:lnTo>
                <a:lnTo>
                  <a:pt x="180197" y="104012"/>
                </a:lnTo>
                <a:lnTo>
                  <a:pt x="138043" y="73651"/>
                </a:lnTo>
                <a:lnTo>
                  <a:pt x="74035" y="35932"/>
                </a:lnTo>
                <a:lnTo>
                  <a:pt x="40264" y="17906"/>
                </a:lnTo>
                <a:lnTo>
                  <a:pt x="59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231387" y="5678179"/>
            <a:ext cx="47053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  <a:p>
            <a:pPr marL="56515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latin typeface="Comic Sans MS"/>
                <a:cs typeface="Comic Sans MS"/>
              </a:rPr>
              <a:t>(i</a:t>
            </a:r>
            <a:r>
              <a:rPr sz="2000" spc="5" dirty="0">
                <a:latin typeface="Comic Sans MS"/>
                <a:cs typeface="Comic Sans MS"/>
              </a:rPr>
              <a:t>i</a:t>
            </a:r>
            <a:r>
              <a:rPr sz="2000" spc="-5" dirty="0">
                <a:latin typeface="Comic Sans MS"/>
                <a:cs typeface="Comic Sans MS"/>
              </a:rPr>
              <a:t>i)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74869" y="4801553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4869" y="5678179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14398" y="6093865"/>
            <a:ext cx="2832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(i)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4939" y="6093865"/>
            <a:ext cx="3556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(i</a:t>
            </a:r>
            <a:r>
              <a:rPr sz="2000" spc="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34338" y="6093865"/>
            <a:ext cx="40703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(iv)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65729" y="6398665"/>
            <a:ext cx="374904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(b</a:t>
            </a:r>
            <a:r>
              <a:rPr sz="2000" dirty="0">
                <a:latin typeface="Comic Sans MS"/>
                <a:cs typeface="Comic Sans MS"/>
              </a:rPr>
              <a:t>)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</a:t>
            </a:r>
            <a:r>
              <a:rPr sz="2000" spc="5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subgr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ph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Comic Sans MS"/>
                <a:cs typeface="Comic Sans MS"/>
              </a:rPr>
              <a:t>G</a:t>
            </a:r>
            <a:r>
              <a:rPr sz="1950" spc="22" baseline="-21367" dirty="0">
                <a:latin typeface="Comic Sans MS"/>
                <a:cs typeface="Comic Sans MS"/>
              </a:rPr>
              <a:t>3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71600" y="129540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63" y="168870"/>
                </a:lnTo>
                <a:lnTo>
                  <a:pt x="24819" y="120149"/>
                </a:lnTo>
                <a:lnTo>
                  <a:pt x="53522" y="77643"/>
                </a:lnTo>
                <a:lnTo>
                  <a:pt x="91022" y="42903"/>
                </a:lnTo>
                <a:lnTo>
                  <a:pt x="135770" y="17475"/>
                </a:lnTo>
                <a:lnTo>
                  <a:pt x="186219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5" y="17475"/>
                </a:lnTo>
                <a:lnTo>
                  <a:pt x="353481" y="42903"/>
                </a:lnTo>
                <a:lnTo>
                  <a:pt x="390978" y="77643"/>
                </a:lnTo>
                <a:lnTo>
                  <a:pt x="419678" y="120149"/>
                </a:lnTo>
                <a:lnTo>
                  <a:pt x="438033" y="168870"/>
                </a:lnTo>
                <a:lnTo>
                  <a:pt x="444495" y="222260"/>
                </a:lnTo>
                <a:lnTo>
                  <a:pt x="443758" y="240495"/>
                </a:lnTo>
                <a:lnTo>
                  <a:pt x="441585" y="258323"/>
                </a:lnTo>
                <a:lnTo>
                  <a:pt x="427022" y="308791"/>
                </a:lnTo>
                <a:lnTo>
                  <a:pt x="401599" y="353536"/>
                </a:lnTo>
                <a:lnTo>
                  <a:pt x="366862" y="391018"/>
                </a:lnTo>
                <a:lnTo>
                  <a:pt x="324361" y="419698"/>
                </a:lnTo>
                <a:lnTo>
                  <a:pt x="275642" y="438035"/>
                </a:lnTo>
                <a:lnTo>
                  <a:pt x="222254" y="444489"/>
                </a:lnTo>
                <a:lnTo>
                  <a:pt x="204034" y="443753"/>
                </a:lnTo>
                <a:lnTo>
                  <a:pt x="186219" y="441583"/>
                </a:lnTo>
                <a:lnTo>
                  <a:pt x="135770" y="427035"/>
                </a:lnTo>
                <a:lnTo>
                  <a:pt x="91022" y="401632"/>
                </a:lnTo>
                <a:lnTo>
                  <a:pt x="53522" y="366913"/>
                </a:lnTo>
                <a:lnTo>
                  <a:pt x="24819" y="324418"/>
                </a:lnTo>
                <a:lnTo>
                  <a:pt x="6463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74090" y="1360529"/>
            <a:ext cx="422529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0"/>
              </a:lnSpc>
            </a:pPr>
            <a:r>
              <a:rPr sz="2800" spc="-20" dirty="0">
                <a:solidFill>
                  <a:srgbClr val="1F487C"/>
                </a:solidFill>
                <a:latin typeface="Comic Sans MS"/>
                <a:cs typeface="Comic Sans MS"/>
              </a:rPr>
              <a:t>0</a:t>
            </a:r>
            <a:endParaRPr sz="2800">
              <a:latin typeface="Comic Sans MS"/>
              <a:cs typeface="Comic Sans MS"/>
            </a:endParaRPr>
          </a:p>
          <a:p>
            <a:pPr marL="1320800">
              <a:lnSpc>
                <a:spcPts val="1880"/>
              </a:lnSpc>
              <a:tabLst>
                <a:tab pos="2736215" algn="l"/>
                <a:tab pos="4072254" algn="l"/>
              </a:tabLst>
            </a:pPr>
            <a:r>
              <a:rPr sz="1800" b="1" dirty="0">
                <a:latin typeface="Comic Sans MS"/>
                <a:cs typeface="Comic Sans MS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6310" y="2439098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69920" y="2439098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05580" y="2439098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77386" y="1676716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49266" y="1676716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77460" y="2439098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20817" y="2439098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49266" y="3124898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79651" y="2968773"/>
            <a:ext cx="2832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</a:t>
            </a:r>
            <a:r>
              <a:rPr sz="2000" dirty="0">
                <a:latin typeface="Comic Sans MS"/>
                <a:cs typeface="Comic Sans MS"/>
              </a:rPr>
              <a:t>i)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64054" y="2968773"/>
            <a:ext cx="370205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  <a:tabLst>
                <a:tab pos="1583690" algn="l"/>
                <a:tab pos="2976880" algn="l"/>
              </a:tabLst>
            </a:pPr>
            <a:r>
              <a:rPr sz="2000" spc="-5" dirty="0">
                <a:latin typeface="Comic Sans MS"/>
                <a:cs typeface="Comic Sans MS"/>
              </a:rPr>
              <a:t>(i</a:t>
            </a:r>
            <a:r>
              <a:rPr sz="2000" dirty="0">
                <a:latin typeface="Comic Sans MS"/>
                <a:cs typeface="Comic Sans MS"/>
              </a:rPr>
              <a:t>i)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mic Sans MS"/>
                <a:cs typeface="Comic Sans MS"/>
              </a:rPr>
              <a:t>(ii</a:t>
            </a:r>
            <a:r>
              <a:rPr sz="2000" spc="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mic Sans MS"/>
                <a:cs typeface="Comic Sans MS"/>
              </a:rPr>
              <a:t>(iv)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)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</a:t>
            </a:r>
            <a:r>
              <a:rPr sz="2000" spc="5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subgr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ph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G</a:t>
            </a:r>
            <a:r>
              <a:rPr sz="1950" spc="15" baseline="-21367" dirty="0">
                <a:latin typeface="Comic Sans MS"/>
                <a:cs typeface="Comic Sans MS"/>
              </a:rPr>
              <a:t>1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31387" y="3963353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74869" y="3963353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5800" y="205740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59" y="168870"/>
                </a:lnTo>
                <a:lnTo>
                  <a:pt x="24806" y="120149"/>
                </a:lnTo>
                <a:lnTo>
                  <a:pt x="53498" y="77643"/>
                </a:lnTo>
                <a:lnTo>
                  <a:pt x="90991" y="42903"/>
                </a:lnTo>
                <a:lnTo>
                  <a:pt x="135740" y="17475"/>
                </a:lnTo>
                <a:lnTo>
                  <a:pt x="186202" y="2910"/>
                </a:lnTo>
                <a:lnTo>
                  <a:pt x="222254" y="0"/>
                </a:lnTo>
                <a:lnTo>
                  <a:pt x="240481" y="737"/>
                </a:lnTo>
                <a:lnTo>
                  <a:pt x="258303" y="2910"/>
                </a:lnTo>
                <a:lnTo>
                  <a:pt x="308761" y="17475"/>
                </a:lnTo>
                <a:lnTo>
                  <a:pt x="353508" y="42903"/>
                </a:lnTo>
                <a:lnTo>
                  <a:pt x="390999" y="77643"/>
                </a:lnTo>
                <a:lnTo>
                  <a:pt x="419690" y="120149"/>
                </a:lnTo>
                <a:lnTo>
                  <a:pt x="438037" y="168870"/>
                </a:lnTo>
                <a:lnTo>
                  <a:pt x="444495" y="222260"/>
                </a:lnTo>
                <a:lnTo>
                  <a:pt x="443759" y="240495"/>
                </a:lnTo>
                <a:lnTo>
                  <a:pt x="441587" y="258323"/>
                </a:lnTo>
                <a:lnTo>
                  <a:pt x="427031" y="308791"/>
                </a:lnTo>
                <a:lnTo>
                  <a:pt x="401616" y="353536"/>
                </a:lnTo>
                <a:lnTo>
                  <a:pt x="366887" y="391018"/>
                </a:lnTo>
                <a:lnTo>
                  <a:pt x="324387" y="419698"/>
                </a:lnTo>
                <a:lnTo>
                  <a:pt x="275662" y="438035"/>
                </a:lnTo>
                <a:lnTo>
                  <a:pt x="222254" y="444489"/>
                </a:lnTo>
                <a:lnTo>
                  <a:pt x="204025" y="443753"/>
                </a:lnTo>
                <a:lnTo>
                  <a:pt x="186202" y="441583"/>
                </a:lnTo>
                <a:lnTo>
                  <a:pt x="135740" y="427035"/>
                </a:lnTo>
                <a:lnTo>
                  <a:pt x="90991" y="401632"/>
                </a:lnTo>
                <a:lnTo>
                  <a:pt x="53498" y="366913"/>
                </a:lnTo>
                <a:lnTo>
                  <a:pt x="24806" y="324418"/>
                </a:lnTo>
                <a:lnTo>
                  <a:pt x="6459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15749" y="2110084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1F487C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57400" y="205740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63" y="168870"/>
                </a:lnTo>
                <a:lnTo>
                  <a:pt x="24819" y="120149"/>
                </a:lnTo>
                <a:lnTo>
                  <a:pt x="53522" y="77643"/>
                </a:lnTo>
                <a:lnTo>
                  <a:pt x="91022" y="42903"/>
                </a:lnTo>
                <a:lnTo>
                  <a:pt x="135770" y="17475"/>
                </a:lnTo>
                <a:lnTo>
                  <a:pt x="186219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5" y="17475"/>
                </a:lnTo>
                <a:lnTo>
                  <a:pt x="353481" y="42903"/>
                </a:lnTo>
                <a:lnTo>
                  <a:pt x="390978" y="77643"/>
                </a:lnTo>
                <a:lnTo>
                  <a:pt x="419678" y="120149"/>
                </a:lnTo>
                <a:lnTo>
                  <a:pt x="438033" y="168870"/>
                </a:lnTo>
                <a:lnTo>
                  <a:pt x="444495" y="222260"/>
                </a:lnTo>
                <a:lnTo>
                  <a:pt x="443758" y="240495"/>
                </a:lnTo>
                <a:lnTo>
                  <a:pt x="441585" y="258323"/>
                </a:lnTo>
                <a:lnTo>
                  <a:pt x="427022" y="308791"/>
                </a:lnTo>
                <a:lnTo>
                  <a:pt x="401599" y="353536"/>
                </a:lnTo>
                <a:lnTo>
                  <a:pt x="366862" y="391018"/>
                </a:lnTo>
                <a:lnTo>
                  <a:pt x="324361" y="419698"/>
                </a:lnTo>
                <a:lnTo>
                  <a:pt x="275642" y="438035"/>
                </a:lnTo>
                <a:lnTo>
                  <a:pt x="222254" y="444489"/>
                </a:lnTo>
                <a:lnTo>
                  <a:pt x="204034" y="443753"/>
                </a:lnTo>
                <a:lnTo>
                  <a:pt x="186219" y="441583"/>
                </a:lnTo>
                <a:lnTo>
                  <a:pt x="135770" y="427035"/>
                </a:lnTo>
                <a:lnTo>
                  <a:pt x="91022" y="401632"/>
                </a:lnTo>
                <a:lnTo>
                  <a:pt x="53522" y="366913"/>
                </a:lnTo>
                <a:lnTo>
                  <a:pt x="24819" y="324418"/>
                </a:lnTo>
                <a:lnTo>
                  <a:pt x="6463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60271" y="2110084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1F487C"/>
                </a:solidFill>
                <a:latin typeface="Comic Sans MS"/>
                <a:cs typeface="Comic Sans MS"/>
              </a:rPr>
              <a:t>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71600" y="266700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63" y="168870"/>
                </a:lnTo>
                <a:lnTo>
                  <a:pt x="24819" y="120149"/>
                </a:lnTo>
                <a:lnTo>
                  <a:pt x="53522" y="77643"/>
                </a:lnTo>
                <a:lnTo>
                  <a:pt x="91022" y="42903"/>
                </a:lnTo>
                <a:lnTo>
                  <a:pt x="135770" y="17475"/>
                </a:lnTo>
                <a:lnTo>
                  <a:pt x="186219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5" y="17475"/>
                </a:lnTo>
                <a:lnTo>
                  <a:pt x="353481" y="42903"/>
                </a:lnTo>
                <a:lnTo>
                  <a:pt x="390978" y="77643"/>
                </a:lnTo>
                <a:lnTo>
                  <a:pt x="419678" y="120149"/>
                </a:lnTo>
                <a:lnTo>
                  <a:pt x="438033" y="168870"/>
                </a:lnTo>
                <a:lnTo>
                  <a:pt x="444495" y="222260"/>
                </a:lnTo>
                <a:lnTo>
                  <a:pt x="443758" y="240495"/>
                </a:lnTo>
                <a:lnTo>
                  <a:pt x="441585" y="258323"/>
                </a:lnTo>
                <a:lnTo>
                  <a:pt x="427022" y="308791"/>
                </a:lnTo>
                <a:lnTo>
                  <a:pt x="401599" y="353536"/>
                </a:lnTo>
                <a:lnTo>
                  <a:pt x="366862" y="391018"/>
                </a:lnTo>
                <a:lnTo>
                  <a:pt x="324361" y="419698"/>
                </a:lnTo>
                <a:lnTo>
                  <a:pt x="275642" y="438035"/>
                </a:lnTo>
                <a:lnTo>
                  <a:pt x="222254" y="444489"/>
                </a:lnTo>
                <a:lnTo>
                  <a:pt x="204034" y="443753"/>
                </a:lnTo>
                <a:lnTo>
                  <a:pt x="186219" y="441583"/>
                </a:lnTo>
                <a:lnTo>
                  <a:pt x="135770" y="427035"/>
                </a:lnTo>
                <a:lnTo>
                  <a:pt x="91022" y="401632"/>
                </a:lnTo>
                <a:lnTo>
                  <a:pt x="53522" y="366913"/>
                </a:lnTo>
                <a:lnTo>
                  <a:pt x="24819" y="324418"/>
                </a:lnTo>
                <a:lnTo>
                  <a:pt x="6463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93854" y="1746260"/>
            <a:ext cx="1905" cy="914400"/>
          </a:xfrm>
          <a:custGeom>
            <a:avLst/>
            <a:gdLst/>
            <a:ahLst/>
            <a:cxnLst/>
            <a:rect l="l" t="t" r="r" b="b"/>
            <a:pathLst>
              <a:path w="1905" h="914400">
                <a:moveTo>
                  <a:pt x="0" y="0"/>
                </a:moveTo>
                <a:lnTo>
                  <a:pt x="1642" y="914399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36654" y="2279660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399" y="1645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25520" y="1670060"/>
            <a:ext cx="408305" cy="434975"/>
          </a:xfrm>
          <a:custGeom>
            <a:avLst/>
            <a:gdLst/>
            <a:ahLst/>
            <a:cxnLst/>
            <a:rect l="l" t="t" r="r" b="b"/>
            <a:pathLst>
              <a:path w="408305" h="434975">
                <a:moveTo>
                  <a:pt x="408050" y="0"/>
                </a:moveTo>
                <a:lnTo>
                  <a:pt x="0" y="434949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46254" y="1670060"/>
            <a:ext cx="422275" cy="434975"/>
          </a:xfrm>
          <a:custGeom>
            <a:avLst/>
            <a:gdLst/>
            <a:ahLst/>
            <a:cxnLst/>
            <a:rect l="l" t="t" r="r" b="b"/>
            <a:pathLst>
              <a:path w="422275" h="434975">
                <a:moveTo>
                  <a:pt x="0" y="0"/>
                </a:moveTo>
                <a:lnTo>
                  <a:pt x="422266" y="434949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11234" y="2486009"/>
            <a:ext cx="354330" cy="313055"/>
          </a:xfrm>
          <a:custGeom>
            <a:avLst/>
            <a:gdLst/>
            <a:ahLst/>
            <a:cxnLst/>
            <a:rect l="l" t="t" r="r" b="b"/>
            <a:pathLst>
              <a:path w="354330" h="313055">
                <a:moveTo>
                  <a:pt x="0" y="0"/>
                </a:moveTo>
                <a:lnTo>
                  <a:pt x="354019" y="312694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00225" y="2459096"/>
            <a:ext cx="327025" cy="339725"/>
          </a:xfrm>
          <a:custGeom>
            <a:avLst/>
            <a:gdLst/>
            <a:ahLst/>
            <a:cxnLst/>
            <a:rect l="l" t="t" r="r" b="b"/>
            <a:pathLst>
              <a:path w="327025" h="339725">
                <a:moveTo>
                  <a:pt x="327029" y="0"/>
                </a:moveTo>
                <a:lnTo>
                  <a:pt x="0" y="339608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19225" y="3487796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63" y="168831"/>
                </a:lnTo>
                <a:lnTo>
                  <a:pt x="24819" y="120095"/>
                </a:lnTo>
                <a:lnTo>
                  <a:pt x="53522" y="77593"/>
                </a:lnTo>
                <a:lnTo>
                  <a:pt x="91022" y="42868"/>
                </a:lnTo>
                <a:lnTo>
                  <a:pt x="135770" y="17458"/>
                </a:lnTo>
                <a:lnTo>
                  <a:pt x="186219" y="2907"/>
                </a:lnTo>
                <a:lnTo>
                  <a:pt x="222254" y="0"/>
                </a:lnTo>
                <a:lnTo>
                  <a:pt x="240473" y="736"/>
                </a:lnTo>
                <a:lnTo>
                  <a:pt x="258288" y="2907"/>
                </a:lnTo>
                <a:lnTo>
                  <a:pt x="308735" y="17458"/>
                </a:lnTo>
                <a:lnTo>
                  <a:pt x="353481" y="42868"/>
                </a:lnTo>
                <a:lnTo>
                  <a:pt x="390978" y="77593"/>
                </a:lnTo>
                <a:lnTo>
                  <a:pt x="419678" y="120095"/>
                </a:lnTo>
                <a:lnTo>
                  <a:pt x="438033" y="168831"/>
                </a:lnTo>
                <a:lnTo>
                  <a:pt x="444495" y="222260"/>
                </a:lnTo>
                <a:lnTo>
                  <a:pt x="443758" y="240478"/>
                </a:lnTo>
                <a:lnTo>
                  <a:pt x="441585" y="258292"/>
                </a:lnTo>
                <a:lnTo>
                  <a:pt x="427022" y="308738"/>
                </a:lnTo>
                <a:lnTo>
                  <a:pt x="401599" y="353485"/>
                </a:lnTo>
                <a:lnTo>
                  <a:pt x="366862" y="390983"/>
                </a:lnTo>
                <a:lnTo>
                  <a:pt x="324361" y="419685"/>
                </a:lnTo>
                <a:lnTo>
                  <a:pt x="275642" y="438042"/>
                </a:lnTo>
                <a:lnTo>
                  <a:pt x="222254" y="444505"/>
                </a:lnTo>
                <a:lnTo>
                  <a:pt x="204034" y="443767"/>
                </a:lnTo>
                <a:lnTo>
                  <a:pt x="186219" y="441594"/>
                </a:lnTo>
                <a:lnTo>
                  <a:pt x="135770" y="427030"/>
                </a:lnTo>
                <a:lnTo>
                  <a:pt x="91022" y="401604"/>
                </a:lnTo>
                <a:lnTo>
                  <a:pt x="53522" y="366866"/>
                </a:lnTo>
                <a:lnTo>
                  <a:pt x="24819" y="324363"/>
                </a:lnTo>
                <a:lnTo>
                  <a:pt x="6463" y="275645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51230" y="2719684"/>
            <a:ext cx="369570" cy="120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3025"/>
              </a:lnSpc>
            </a:pPr>
            <a:r>
              <a:rPr sz="2800" spc="-20" dirty="0">
                <a:solidFill>
                  <a:srgbClr val="1F487C"/>
                </a:solidFill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  <a:p>
            <a:pPr algn="ctr">
              <a:lnSpc>
                <a:spcPts val="3025"/>
              </a:lnSpc>
            </a:pPr>
            <a:r>
              <a:rPr sz="2800" spc="-25" dirty="0">
                <a:solidFill>
                  <a:srgbClr val="1F487C"/>
                </a:solidFill>
                <a:latin typeface="Comic Sans MS"/>
                <a:cs typeface="Comic Sans MS"/>
              </a:rPr>
              <a:t>G</a:t>
            </a:r>
            <a:r>
              <a:rPr sz="1800" dirty="0">
                <a:solidFill>
                  <a:srgbClr val="1F487C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3970" algn="ctr">
              <a:lnSpc>
                <a:spcPct val="100000"/>
              </a:lnSpc>
              <a:spcBef>
                <a:spcPts val="409"/>
              </a:spcBef>
            </a:pPr>
            <a:r>
              <a:rPr sz="2800" spc="-20" dirty="0">
                <a:solidFill>
                  <a:srgbClr val="1F487C"/>
                </a:solidFill>
                <a:latin typeface="Comic Sans MS"/>
                <a:cs typeface="Comic Sans MS"/>
              </a:rPr>
              <a:t>0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17700" y="459105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54"/>
                </a:moveTo>
                <a:lnTo>
                  <a:pt x="6455" y="168865"/>
                </a:lnTo>
                <a:lnTo>
                  <a:pt x="24795" y="120144"/>
                </a:lnTo>
                <a:lnTo>
                  <a:pt x="53478" y="77640"/>
                </a:lnTo>
                <a:lnTo>
                  <a:pt x="90965" y="42901"/>
                </a:lnTo>
                <a:lnTo>
                  <a:pt x="135715" y="17475"/>
                </a:lnTo>
                <a:lnTo>
                  <a:pt x="186187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5" y="17475"/>
                </a:lnTo>
                <a:lnTo>
                  <a:pt x="353481" y="42901"/>
                </a:lnTo>
                <a:lnTo>
                  <a:pt x="390978" y="77640"/>
                </a:lnTo>
                <a:lnTo>
                  <a:pt x="419678" y="120144"/>
                </a:lnTo>
                <a:lnTo>
                  <a:pt x="438033" y="168865"/>
                </a:lnTo>
                <a:lnTo>
                  <a:pt x="444495" y="222254"/>
                </a:lnTo>
                <a:lnTo>
                  <a:pt x="443758" y="240489"/>
                </a:lnTo>
                <a:lnTo>
                  <a:pt x="441585" y="258317"/>
                </a:lnTo>
                <a:lnTo>
                  <a:pt x="427022" y="308785"/>
                </a:lnTo>
                <a:lnTo>
                  <a:pt x="401599" y="353533"/>
                </a:lnTo>
                <a:lnTo>
                  <a:pt x="366862" y="391018"/>
                </a:lnTo>
                <a:lnTo>
                  <a:pt x="324361" y="419701"/>
                </a:lnTo>
                <a:lnTo>
                  <a:pt x="275642" y="438040"/>
                </a:lnTo>
                <a:lnTo>
                  <a:pt x="222254" y="444495"/>
                </a:lnTo>
                <a:lnTo>
                  <a:pt x="204016" y="443759"/>
                </a:lnTo>
                <a:lnTo>
                  <a:pt x="186187" y="441588"/>
                </a:lnTo>
                <a:lnTo>
                  <a:pt x="135715" y="427039"/>
                </a:lnTo>
                <a:lnTo>
                  <a:pt x="90965" y="401633"/>
                </a:lnTo>
                <a:lnTo>
                  <a:pt x="53478" y="366911"/>
                </a:lnTo>
                <a:lnTo>
                  <a:pt x="24795" y="324413"/>
                </a:lnTo>
                <a:lnTo>
                  <a:pt x="6455" y="275680"/>
                </a:lnTo>
                <a:lnTo>
                  <a:pt x="0" y="222254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547623" y="4644244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1F487C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33571" y="5610225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54"/>
                </a:moveTo>
                <a:lnTo>
                  <a:pt x="6455" y="168842"/>
                </a:lnTo>
                <a:lnTo>
                  <a:pt x="24795" y="120113"/>
                </a:lnTo>
                <a:lnTo>
                  <a:pt x="53478" y="77611"/>
                </a:lnTo>
                <a:lnTo>
                  <a:pt x="90965" y="42880"/>
                </a:lnTo>
                <a:lnTo>
                  <a:pt x="135715" y="17465"/>
                </a:lnTo>
                <a:lnTo>
                  <a:pt x="186187" y="2908"/>
                </a:lnTo>
                <a:lnTo>
                  <a:pt x="222254" y="0"/>
                </a:lnTo>
                <a:lnTo>
                  <a:pt x="240473" y="736"/>
                </a:lnTo>
                <a:lnTo>
                  <a:pt x="258288" y="2908"/>
                </a:lnTo>
                <a:lnTo>
                  <a:pt x="308737" y="17465"/>
                </a:lnTo>
                <a:lnTo>
                  <a:pt x="353486" y="42880"/>
                </a:lnTo>
                <a:lnTo>
                  <a:pt x="390985" y="77611"/>
                </a:lnTo>
                <a:lnTo>
                  <a:pt x="419688" y="120113"/>
                </a:lnTo>
                <a:lnTo>
                  <a:pt x="438045" y="168842"/>
                </a:lnTo>
                <a:lnTo>
                  <a:pt x="444508" y="222254"/>
                </a:lnTo>
                <a:lnTo>
                  <a:pt x="443770" y="240481"/>
                </a:lnTo>
                <a:lnTo>
                  <a:pt x="441597" y="258302"/>
                </a:lnTo>
                <a:lnTo>
                  <a:pt x="427033" y="308760"/>
                </a:lnTo>
                <a:lnTo>
                  <a:pt x="401607" y="353506"/>
                </a:lnTo>
                <a:lnTo>
                  <a:pt x="366867" y="390998"/>
                </a:lnTo>
                <a:lnTo>
                  <a:pt x="324363" y="419689"/>
                </a:lnTo>
                <a:lnTo>
                  <a:pt x="275642" y="438036"/>
                </a:lnTo>
                <a:lnTo>
                  <a:pt x="222254" y="444495"/>
                </a:lnTo>
                <a:lnTo>
                  <a:pt x="204016" y="443759"/>
                </a:lnTo>
                <a:lnTo>
                  <a:pt x="186187" y="441587"/>
                </a:lnTo>
                <a:lnTo>
                  <a:pt x="135715" y="427030"/>
                </a:lnTo>
                <a:lnTo>
                  <a:pt x="90965" y="401615"/>
                </a:lnTo>
                <a:lnTo>
                  <a:pt x="53478" y="366886"/>
                </a:lnTo>
                <a:lnTo>
                  <a:pt x="24795" y="324386"/>
                </a:lnTo>
                <a:lnTo>
                  <a:pt x="6455" y="275661"/>
                </a:lnTo>
                <a:lnTo>
                  <a:pt x="0" y="222254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535939" y="5663491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1F487C"/>
                </a:solidFill>
                <a:latin typeface="Comic Sans MS"/>
                <a:cs typeface="Comic Sans MS"/>
              </a:rPr>
              <a:t>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618868" y="5046595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0" y="431935"/>
                </a:moveTo>
                <a:lnTo>
                  <a:pt x="38480" y="558866"/>
                </a:lnTo>
                <a:lnTo>
                  <a:pt x="61083" y="482726"/>
                </a:lnTo>
                <a:lnTo>
                  <a:pt x="31872" y="482726"/>
                </a:lnTo>
                <a:lnTo>
                  <a:pt x="31849" y="474149"/>
                </a:lnTo>
                <a:lnTo>
                  <a:pt x="0" y="431935"/>
                </a:lnTo>
                <a:close/>
              </a:path>
              <a:path w="76200" h="559435">
                <a:moveTo>
                  <a:pt x="31850" y="474151"/>
                </a:moveTo>
                <a:lnTo>
                  <a:pt x="31872" y="482726"/>
                </a:lnTo>
                <a:lnTo>
                  <a:pt x="38231" y="482608"/>
                </a:lnTo>
                <a:lnTo>
                  <a:pt x="31850" y="474151"/>
                </a:lnTo>
                <a:close/>
              </a:path>
              <a:path w="76200" h="559435">
                <a:moveTo>
                  <a:pt x="76199" y="431804"/>
                </a:moveTo>
                <a:lnTo>
                  <a:pt x="44552" y="474149"/>
                </a:lnTo>
                <a:lnTo>
                  <a:pt x="44576" y="482608"/>
                </a:lnTo>
                <a:lnTo>
                  <a:pt x="31872" y="482726"/>
                </a:lnTo>
                <a:lnTo>
                  <a:pt x="61083" y="482726"/>
                </a:lnTo>
                <a:lnTo>
                  <a:pt x="76199" y="431804"/>
                </a:lnTo>
                <a:close/>
              </a:path>
              <a:path w="76200" h="559435">
                <a:moveTo>
                  <a:pt x="43184" y="0"/>
                </a:moveTo>
                <a:lnTo>
                  <a:pt x="30611" y="131"/>
                </a:lnTo>
                <a:lnTo>
                  <a:pt x="31850" y="474151"/>
                </a:lnTo>
                <a:lnTo>
                  <a:pt x="38231" y="482608"/>
                </a:lnTo>
                <a:lnTo>
                  <a:pt x="44552" y="474149"/>
                </a:lnTo>
                <a:lnTo>
                  <a:pt x="43184" y="0"/>
                </a:lnTo>
                <a:close/>
              </a:path>
              <a:path w="76200" h="559435">
                <a:moveTo>
                  <a:pt x="44552" y="474149"/>
                </a:moveTo>
                <a:lnTo>
                  <a:pt x="38231" y="482608"/>
                </a:lnTo>
                <a:lnTo>
                  <a:pt x="44576" y="482608"/>
                </a:lnTo>
                <a:lnTo>
                  <a:pt x="44552" y="47414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96795" y="3876675"/>
            <a:ext cx="76200" cy="720725"/>
          </a:xfrm>
          <a:custGeom>
            <a:avLst/>
            <a:gdLst/>
            <a:ahLst/>
            <a:cxnLst/>
            <a:rect l="l" t="t" r="r" b="b"/>
            <a:pathLst>
              <a:path w="76200" h="720725">
                <a:moveTo>
                  <a:pt x="38231" y="76199"/>
                </a:moveTo>
                <a:lnTo>
                  <a:pt x="31854" y="84651"/>
                </a:lnTo>
                <a:lnTo>
                  <a:pt x="30479" y="720720"/>
                </a:lnTo>
                <a:lnTo>
                  <a:pt x="43052" y="720720"/>
                </a:lnTo>
                <a:lnTo>
                  <a:pt x="44556" y="84684"/>
                </a:lnTo>
                <a:lnTo>
                  <a:pt x="38231" y="76199"/>
                </a:lnTo>
                <a:close/>
              </a:path>
              <a:path w="76200" h="720725">
                <a:moveTo>
                  <a:pt x="61038" y="76199"/>
                </a:moveTo>
                <a:lnTo>
                  <a:pt x="44576" y="76199"/>
                </a:lnTo>
                <a:lnTo>
                  <a:pt x="44556" y="84684"/>
                </a:lnTo>
                <a:lnTo>
                  <a:pt x="76199" y="127122"/>
                </a:lnTo>
                <a:lnTo>
                  <a:pt x="61038" y="76199"/>
                </a:lnTo>
                <a:close/>
              </a:path>
              <a:path w="76200" h="720725">
                <a:moveTo>
                  <a:pt x="38349" y="0"/>
                </a:moveTo>
                <a:lnTo>
                  <a:pt x="0" y="126872"/>
                </a:lnTo>
                <a:lnTo>
                  <a:pt x="31854" y="84651"/>
                </a:lnTo>
                <a:lnTo>
                  <a:pt x="31872" y="76199"/>
                </a:lnTo>
                <a:lnTo>
                  <a:pt x="61038" y="76199"/>
                </a:lnTo>
                <a:lnTo>
                  <a:pt x="38349" y="0"/>
                </a:lnTo>
                <a:close/>
              </a:path>
              <a:path w="76200" h="720725">
                <a:moveTo>
                  <a:pt x="44576" y="76199"/>
                </a:moveTo>
                <a:lnTo>
                  <a:pt x="38231" y="76199"/>
                </a:lnTo>
                <a:lnTo>
                  <a:pt x="44556" y="84684"/>
                </a:lnTo>
                <a:lnTo>
                  <a:pt x="44576" y="76199"/>
                </a:lnTo>
                <a:close/>
              </a:path>
              <a:path w="76200" h="720725">
                <a:moveTo>
                  <a:pt x="38231" y="76199"/>
                </a:moveTo>
                <a:lnTo>
                  <a:pt x="31872" y="76199"/>
                </a:lnTo>
                <a:lnTo>
                  <a:pt x="31854" y="84651"/>
                </a:lnTo>
                <a:lnTo>
                  <a:pt x="38231" y="7619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28500" y="3903595"/>
            <a:ext cx="76200" cy="735330"/>
          </a:xfrm>
          <a:custGeom>
            <a:avLst/>
            <a:gdLst/>
            <a:ahLst/>
            <a:cxnLst/>
            <a:rect l="l" t="t" r="r" b="b"/>
            <a:pathLst>
              <a:path w="76200" h="735329">
                <a:moveTo>
                  <a:pt x="0" y="608207"/>
                </a:moveTo>
                <a:lnTo>
                  <a:pt x="38349" y="735080"/>
                </a:lnTo>
                <a:lnTo>
                  <a:pt x="61038" y="658880"/>
                </a:lnTo>
                <a:lnTo>
                  <a:pt x="31872" y="658880"/>
                </a:lnTo>
                <a:lnTo>
                  <a:pt x="31855" y="650442"/>
                </a:lnTo>
                <a:lnTo>
                  <a:pt x="0" y="608207"/>
                </a:lnTo>
                <a:close/>
              </a:path>
              <a:path w="76200" h="735329">
                <a:moveTo>
                  <a:pt x="31855" y="650442"/>
                </a:moveTo>
                <a:lnTo>
                  <a:pt x="31872" y="658880"/>
                </a:lnTo>
                <a:lnTo>
                  <a:pt x="38218" y="658880"/>
                </a:lnTo>
                <a:lnTo>
                  <a:pt x="31855" y="650442"/>
                </a:lnTo>
                <a:close/>
              </a:path>
              <a:path w="76200" h="735329">
                <a:moveTo>
                  <a:pt x="43052" y="0"/>
                </a:moveTo>
                <a:lnTo>
                  <a:pt x="30479" y="131"/>
                </a:lnTo>
                <a:lnTo>
                  <a:pt x="31855" y="650442"/>
                </a:lnTo>
                <a:lnTo>
                  <a:pt x="38218" y="658880"/>
                </a:lnTo>
                <a:lnTo>
                  <a:pt x="44557" y="650381"/>
                </a:lnTo>
                <a:lnTo>
                  <a:pt x="43052" y="0"/>
                </a:lnTo>
                <a:close/>
              </a:path>
              <a:path w="76200" h="735329">
                <a:moveTo>
                  <a:pt x="44557" y="650381"/>
                </a:moveTo>
                <a:lnTo>
                  <a:pt x="38218" y="658880"/>
                </a:lnTo>
                <a:lnTo>
                  <a:pt x="44576" y="658880"/>
                </a:lnTo>
                <a:lnTo>
                  <a:pt x="44557" y="650381"/>
                </a:lnTo>
                <a:close/>
              </a:path>
              <a:path w="76200" h="735329">
                <a:moveTo>
                  <a:pt x="76199" y="607957"/>
                </a:moveTo>
                <a:lnTo>
                  <a:pt x="44557" y="650381"/>
                </a:lnTo>
                <a:lnTo>
                  <a:pt x="44576" y="658880"/>
                </a:lnTo>
                <a:lnTo>
                  <a:pt x="61038" y="658880"/>
                </a:lnTo>
                <a:lnTo>
                  <a:pt x="76199" y="60795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409828" y="6420015"/>
            <a:ext cx="4057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1F487C"/>
                </a:solidFill>
                <a:latin typeface="Comic Sans MS"/>
                <a:cs typeface="Comic Sans MS"/>
              </a:rPr>
              <a:t>G</a:t>
            </a:r>
            <a:r>
              <a:rPr sz="1800" dirty="0">
                <a:solidFill>
                  <a:srgbClr val="1F487C"/>
                </a:solidFill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770"/>
              </a:lnSpc>
            </a:pPr>
            <a:r>
              <a:rPr sz="4000" i="1" spc="-30" dirty="0">
                <a:solidFill>
                  <a:srgbClr val="0000FF"/>
                </a:solidFill>
                <a:latin typeface="Georgia"/>
                <a:cs typeface="Georgia"/>
              </a:rPr>
              <a:t>Subgraph</a:t>
            </a:r>
            <a:r>
              <a:rPr sz="4000" i="1" spc="-20" dirty="0">
                <a:solidFill>
                  <a:srgbClr val="0000FF"/>
                </a:solidFill>
                <a:latin typeface="Georgia"/>
                <a:cs typeface="Georgia"/>
              </a:rPr>
              <a:t>s</a:t>
            </a:r>
            <a:r>
              <a:rPr sz="40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i="1" spc="-30" dirty="0">
                <a:solidFill>
                  <a:srgbClr val="0000FF"/>
                </a:solidFill>
                <a:latin typeface="Georgia"/>
                <a:cs typeface="Georgia"/>
              </a:rPr>
              <a:t>Examples</a:t>
            </a:r>
            <a:endParaRPr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wrap="square" lIns="0" tIns="70922" rIns="0" bIns="0" rtlCol="0">
            <a:spAutoFit/>
          </a:bodyPr>
          <a:lstStyle/>
          <a:p>
            <a:pPr marL="3221990">
              <a:lnSpc>
                <a:spcPct val="100000"/>
              </a:lnSpc>
            </a:pPr>
            <a:r>
              <a:rPr dirty="0">
                <a:latin typeface="Comic Sans MS"/>
                <a:cs typeface="Comic Sans MS"/>
              </a:rPr>
              <a:t>More…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4237"/>
            <a:ext cx="6675755" cy="951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7F00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nec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cycles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7F00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fores</a:t>
            </a:r>
            <a:r>
              <a:rPr sz="2800" spc="-1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8967" y="5904107"/>
            <a:ext cx="22225" cy="38735"/>
          </a:xfrm>
          <a:custGeom>
            <a:avLst/>
            <a:gdLst/>
            <a:ahLst/>
            <a:cxnLst/>
            <a:rect l="l" t="t" r="r" b="b"/>
            <a:pathLst>
              <a:path w="22225" h="38735">
                <a:moveTo>
                  <a:pt x="10911" y="0"/>
                </a:moveTo>
                <a:lnTo>
                  <a:pt x="0" y="9619"/>
                </a:lnTo>
                <a:lnTo>
                  <a:pt x="10911" y="38267"/>
                </a:lnTo>
                <a:lnTo>
                  <a:pt x="22158" y="28645"/>
                </a:lnTo>
                <a:lnTo>
                  <a:pt x="1091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8404" y="6066806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22158" y="0"/>
                </a:moveTo>
                <a:lnTo>
                  <a:pt x="0" y="0"/>
                </a:lnTo>
                <a:lnTo>
                  <a:pt x="10911" y="28645"/>
                </a:lnTo>
                <a:lnTo>
                  <a:pt x="33406" y="28645"/>
                </a:lnTo>
                <a:lnTo>
                  <a:pt x="221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0563" y="5913726"/>
            <a:ext cx="769620" cy="182245"/>
          </a:xfrm>
          <a:custGeom>
            <a:avLst/>
            <a:gdLst/>
            <a:ahLst/>
            <a:cxnLst/>
            <a:rect l="l" t="t" r="r" b="b"/>
            <a:pathLst>
              <a:path w="769620" h="182245">
                <a:moveTo>
                  <a:pt x="758403" y="0"/>
                </a:moveTo>
                <a:lnTo>
                  <a:pt x="0" y="153079"/>
                </a:lnTo>
                <a:lnTo>
                  <a:pt x="11247" y="181724"/>
                </a:lnTo>
                <a:lnTo>
                  <a:pt x="769315" y="28648"/>
                </a:lnTo>
                <a:lnTo>
                  <a:pt x="75840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5561" y="4822518"/>
            <a:ext cx="33655" cy="19050"/>
          </a:xfrm>
          <a:custGeom>
            <a:avLst/>
            <a:gdLst/>
            <a:ahLst/>
            <a:cxnLst/>
            <a:rect l="l" t="t" r="r" b="b"/>
            <a:pathLst>
              <a:path w="33655" h="19050">
                <a:moveTo>
                  <a:pt x="33433" y="0"/>
                </a:moveTo>
                <a:lnTo>
                  <a:pt x="0" y="9348"/>
                </a:lnTo>
                <a:lnTo>
                  <a:pt x="11237" y="18992"/>
                </a:lnTo>
                <a:lnTo>
                  <a:pt x="33433" y="9348"/>
                </a:lnTo>
                <a:lnTo>
                  <a:pt x="334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2781" y="3941670"/>
            <a:ext cx="45085" cy="29209"/>
          </a:xfrm>
          <a:custGeom>
            <a:avLst/>
            <a:gdLst/>
            <a:ahLst/>
            <a:cxnLst/>
            <a:rect l="l" t="t" r="r" b="b"/>
            <a:pathLst>
              <a:path w="45085" h="29210">
                <a:moveTo>
                  <a:pt x="33445" y="0"/>
                </a:moveTo>
                <a:lnTo>
                  <a:pt x="0" y="19181"/>
                </a:lnTo>
                <a:lnTo>
                  <a:pt x="11241" y="28812"/>
                </a:lnTo>
                <a:lnTo>
                  <a:pt x="44674" y="19181"/>
                </a:lnTo>
                <a:lnTo>
                  <a:pt x="334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4022" y="3960851"/>
            <a:ext cx="535305" cy="871219"/>
          </a:xfrm>
          <a:custGeom>
            <a:avLst/>
            <a:gdLst/>
            <a:ahLst/>
            <a:cxnLst/>
            <a:rect l="l" t="t" r="r" b="b"/>
            <a:pathLst>
              <a:path w="535305" h="871220">
                <a:moveTo>
                  <a:pt x="33433" y="0"/>
                </a:moveTo>
                <a:lnTo>
                  <a:pt x="0" y="9631"/>
                </a:lnTo>
                <a:lnTo>
                  <a:pt x="501539" y="871014"/>
                </a:lnTo>
                <a:lnTo>
                  <a:pt x="534972" y="861666"/>
                </a:lnTo>
                <a:lnTo>
                  <a:pt x="334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2781" y="3960851"/>
            <a:ext cx="45085" cy="19685"/>
          </a:xfrm>
          <a:custGeom>
            <a:avLst/>
            <a:gdLst/>
            <a:ahLst/>
            <a:cxnLst/>
            <a:rect l="l" t="t" r="r" b="b"/>
            <a:pathLst>
              <a:path w="45085" h="19685">
                <a:moveTo>
                  <a:pt x="11241" y="0"/>
                </a:moveTo>
                <a:lnTo>
                  <a:pt x="0" y="9631"/>
                </a:lnTo>
                <a:lnTo>
                  <a:pt x="33445" y="19275"/>
                </a:lnTo>
                <a:lnTo>
                  <a:pt x="44674" y="9631"/>
                </a:lnTo>
                <a:lnTo>
                  <a:pt x="112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5251" y="3080308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10">
                <a:moveTo>
                  <a:pt x="0" y="0"/>
                </a:moveTo>
                <a:lnTo>
                  <a:pt x="0" y="18958"/>
                </a:lnTo>
                <a:lnTo>
                  <a:pt x="33430" y="28620"/>
                </a:lnTo>
                <a:lnTo>
                  <a:pt x="33430" y="954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4022" y="3099267"/>
            <a:ext cx="434975" cy="871219"/>
          </a:xfrm>
          <a:custGeom>
            <a:avLst/>
            <a:gdLst/>
            <a:ahLst/>
            <a:cxnLst/>
            <a:rect l="l" t="t" r="r" b="b"/>
            <a:pathLst>
              <a:path w="434975" h="871220">
                <a:moveTo>
                  <a:pt x="401229" y="0"/>
                </a:moveTo>
                <a:lnTo>
                  <a:pt x="0" y="861584"/>
                </a:lnTo>
                <a:lnTo>
                  <a:pt x="33433" y="871215"/>
                </a:lnTo>
                <a:lnTo>
                  <a:pt x="434660" y="9662"/>
                </a:lnTo>
                <a:lnTo>
                  <a:pt x="4012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297" y="3080308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33433" y="0"/>
                </a:moveTo>
                <a:lnTo>
                  <a:pt x="0" y="18958"/>
                </a:lnTo>
                <a:lnTo>
                  <a:pt x="10954" y="28620"/>
                </a:lnTo>
                <a:lnTo>
                  <a:pt x="44384" y="18958"/>
                </a:lnTo>
                <a:lnTo>
                  <a:pt x="334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7062" y="3960851"/>
            <a:ext cx="33655" cy="19685"/>
          </a:xfrm>
          <a:custGeom>
            <a:avLst/>
            <a:gdLst/>
            <a:ahLst/>
            <a:cxnLst/>
            <a:rect l="l" t="t" r="r" b="b"/>
            <a:pathLst>
              <a:path w="33655" h="19685">
                <a:moveTo>
                  <a:pt x="33445" y="0"/>
                </a:moveTo>
                <a:lnTo>
                  <a:pt x="0" y="9631"/>
                </a:lnTo>
                <a:lnTo>
                  <a:pt x="11241" y="19275"/>
                </a:lnTo>
                <a:lnTo>
                  <a:pt x="33445" y="9631"/>
                </a:lnTo>
                <a:lnTo>
                  <a:pt x="334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5251" y="3099267"/>
            <a:ext cx="535305" cy="871219"/>
          </a:xfrm>
          <a:custGeom>
            <a:avLst/>
            <a:gdLst/>
            <a:ahLst/>
            <a:cxnLst/>
            <a:rect l="l" t="t" r="r" b="b"/>
            <a:pathLst>
              <a:path w="535305" h="871220">
                <a:moveTo>
                  <a:pt x="33430" y="0"/>
                </a:moveTo>
                <a:lnTo>
                  <a:pt x="0" y="9662"/>
                </a:lnTo>
                <a:lnTo>
                  <a:pt x="501810" y="871215"/>
                </a:lnTo>
                <a:lnTo>
                  <a:pt x="535256" y="861584"/>
                </a:lnTo>
                <a:lnTo>
                  <a:pt x="334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4297" y="3080308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5" h="38735">
                <a:moveTo>
                  <a:pt x="10954" y="0"/>
                </a:moveTo>
                <a:lnTo>
                  <a:pt x="0" y="28620"/>
                </a:lnTo>
                <a:lnTo>
                  <a:pt x="22192" y="38252"/>
                </a:lnTo>
                <a:lnTo>
                  <a:pt x="33433" y="9540"/>
                </a:lnTo>
                <a:lnTo>
                  <a:pt x="109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590" y="3348411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60" h="29210">
                <a:moveTo>
                  <a:pt x="22384" y="0"/>
                </a:moveTo>
                <a:lnTo>
                  <a:pt x="11143" y="0"/>
                </a:lnTo>
                <a:lnTo>
                  <a:pt x="0" y="28620"/>
                </a:lnTo>
                <a:lnTo>
                  <a:pt x="11143" y="28620"/>
                </a:lnTo>
                <a:lnTo>
                  <a:pt x="223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6489" y="3089849"/>
            <a:ext cx="914400" cy="287655"/>
          </a:xfrm>
          <a:custGeom>
            <a:avLst/>
            <a:gdLst/>
            <a:ahLst/>
            <a:cxnLst/>
            <a:rect l="l" t="t" r="r" b="b"/>
            <a:pathLst>
              <a:path w="914400" h="287654">
                <a:moveTo>
                  <a:pt x="11241" y="0"/>
                </a:moveTo>
                <a:lnTo>
                  <a:pt x="0" y="28712"/>
                </a:lnTo>
                <a:lnTo>
                  <a:pt x="903101" y="287182"/>
                </a:lnTo>
                <a:lnTo>
                  <a:pt x="914244" y="258561"/>
                </a:lnTo>
                <a:lnTo>
                  <a:pt x="112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0420" y="4037469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60" h="29210">
                <a:moveTo>
                  <a:pt x="22280" y="0"/>
                </a:moveTo>
                <a:lnTo>
                  <a:pt x="11033" y="0"/>
                </a:lnTo>
                <a:lnTo>
                  <a:pt x="0" y="28623"/>
                </a:lnTo>
                <a:lnTo>
                  <a:pt x="22280" y="28623"/>
                </a:lnTo>
                <a:lnTo>
                  <a:pt x="222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5848" y="3941670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5" h="38735">
                <a:moveTo>
                  <a:pt x="11213" y="0"/>
                </a:moveTo>
                <a:lnTo>
                  <a:pt x="0" y="38456"/>
                </a:lnTo>
                <a:lnTo>
                  <a:pt x="22454" y="38456"/>
                </a:lnTo>
                <a:lnTo>
                  <a:pt x="33421" y="9643"/>
                </a:lnTo>
                <a:lnTo>
                  <a:pt x="112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8303" y="3951314"/>
            <a:ext cx="613410" cy="114935"/>
          </a:xfrm>
          <a:custGeom>
            <a:avLst/>
            <a:gdLst/>
            <a:ahLst/>
            <a:cxnLst/>
            <a:rect l="l" t="t" r="r" b="b"/>
            <a:pathLst>
              <a:path w="613410" h="114935">
                <a:moveTo>
                  <a:pt x="10966" y="0"/>
                </a:moveTo>
                <a:lnTo>
                  <a:pt x="0" y="28812"/>
                </a:lnTo>
                <a:lnTo>
                  <a:pt x="602117" y="114778"/>
                </a:lnTo>
                <a:lnTo>
                  <a:pt x="613150" y="86154"/>
                </a:lnTo>
                <a:lnTo>
                  <a:pt x="1096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0733" y="3338779"/>
            <a:ext cx="22225" cy="38735"/>
          </a:xfrm>
          <a:custGeom>
            <a:avLst/>
            <a:gdLst/>
            <a:ahLst/>
            <a:cxnLst/>
            <a:rect l="l" t="t" r="r" b="b"/>
            <a:pathLst>
              <a:path w="22225" h="38735">
                <a:moveTo>
                  <a:pt x="10911" y="0"/>
                </a:moveTo>
                <a:lnTo>
                  <a:pt x="0" y="38252"/>
                </a:lnTo>
                <a:lnTo>
                  <a:pt x="22158" y="38252"/>
                </a:lnTo>
                <a:lnTo>
                  <a:pt x="22158" y="9631"/>
                </a:lnTo>
                <a:lnTo>
                  <a:pt x="1091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5274" y="3434533"/>
            <a:ext cx="22225" cy="29209"/>
          </a:xfrm>
          <a:custGeom>
            <a:avLst/>
            <a:gdLst/>
            <a:ahLst/>
            <a:cxnLst/>
            <a:rect l="l" t="t" r="r" b="b"/>
            <a:pathLst>
              <a:path w="22225" h="29210">
                <a:moveTo>
                  <a:pt x="0" y="14317"/>
                </a:moveTo>
                <a:lnTo>
                  <a:pt x="22193" y="14317"/>
                </a:lnTo>
              </a:path>
            </a:pathLst>
          </a:custGeom>
          <a:ln w="2990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22893" y="3348411"/>
            <a:ext cx="702945" cy="114935"/>
          </a:xfrm>
          <a:custGeom>
            <a:avLst/>
            <a:gdLst/>
            <a:ahLst/>
            <a:cxnLst/>
            <a:rect l="l" t="t" r="r" b="b"/>
            <a:pathLst>
              <a:path w="702945" h="114935">
                <a:moveTo>
                  <a:pt x="0" y="0"/>
                </a:moveTo>
                <a:lnTo>
                  <a:pt x="0" y="28620"/>
                </a:lnTo>
                <a:lnTo>
                  <a:pt x="702381" y="114757"/>
                </a:lnTo>
                <a:lnTo>
                  <a:pt x="702381" y="86136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3084" y="3434547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11033" y="0"/>
                </a:moveTo>
                <a:lnTo>
                  <a:pt x="0" y="9357"/>
                </a:lnTo>
                <a:lnTo>
                  <a:pt x="22189" y="28620"/>
                </a:lnTo>
                <a:lnTo>
                  <a:pt x="33436" y="18989"/>
                </a:lnTo>
                <a:lnTo>
                  <a:pt x="110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5910" y="3080308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11247" y="0"/>
                </a:moveTo>
                <a:lnTo>
                  <a:pt x="0" y="9540"/>
                </a:lnTo>
                <a:lnTo>
                  <a:pt x="22494" y="28620"/>
                </a:lnTo>
                <a:lnTo>
                  <a:pt x="33406" y="18958"/>
                </a:lnTo>
                <a:lnTo>
                  <a:pt x="1124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14118" y="3089849"/>
            <a:ext cx="524510" cy="363855"/>
          </a:xfrm>
          <a:custGeom>
            <a:avLst/>
            <a:gdLst/>
            <a:ahLst/>
            <a:cxnLst/>
            <a:rect l="l" t="t" r="r" b="b"/>
            <a:pathLst>
              <a:path w="524510" h="363854">
                <a:moveTo>
                  <a:pt x="501792" y="0"/>
                </a:moveTo>
                <a:lnTo>
                  <a:pt x="0" y="344698"/>
                </a:lnTo>
                <a:lnTo>
                  <a:pt x="22402" y="363687"/>
                </a:lnTo>
                <a:lnTo>
                  <a:pt x="524286" y="19080"/>
                </a:lnTo>
                <a:lnTo>
                  <a:pt x="50179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13778" y="2745223"/>
            <a:ext cx="33655" cy="10160"/>
          </a:xfrm>
          <a:custGeom>
            <a:avLst/>
            <a:gdLst/>
            <a:ahLst/>
            <a:cxnLst/>
            <a:rect l="l" t="t" r="r" b="b"/>
            <a:pathLst>
              <a:path w="33654" h="10160">
                <a:moveTo>
                  <a:pt x="0" y="4810"/>
                </a:moveTo>
                <a:lnTo>
                  <a:pt x="33444" y="4810"/>
                </a:lnTo>
              </a:path>
            </a:pathLst>
          </a:custGeom>
          <a:ln w="1089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4118" y="3443915"/>
            <a:ext cx="33655" cy="19685"/>
          </a:xfrm>
          <a:custGeom>
            <a:avLst/>
            <a:gdLst/>
            <a:ahLst/>
            <a:cxnLst/>
            <a:rect l="l" t="t" r="r" b="b"/>
            <a:pathLst>
              <a:path w="33654" h="19685">
                <a:moveTo>
                  <a:pt x="0" y="9626"/>
                </a:moveTo>
                <a:lnTo>
                  <a:pt x="33444" y="9626"/>
                </a:lnTo>
              </a:path>
            </a:pathLst>
          </a:custGeom>
          <a:ln w="2052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13778" y="2754843"/>
            <a:ext cx="133985" cy="689610"/>
          </a:xfrm>
          <a:custGeom>
            <a:avLst/>
            <a:gdLst/>
            <a:ahLst/>
            <a:cxnLst/>
            <a:rect l="l" t="t" r="r" b="b"/>
            <a:pathLst>
              <a:path w="133985" h="689610">
                <a:moveTo>
                  <a:pt x="33406" y="0"/>
                </a:moveTo>
                <a:lnTo>
                  <a:pt x="0" y="0"/>
                </a:lnTo>
                <a:lnTo>
                  <a:pt x="100340" y="689061"/>
                </a:lnTo>
                <a:lnTo>
                  <a:pt x="133776" y="689061"/>
                </a:lnTo>
                <a:lnTo>
                  <a:pt x="334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64250" y="3922604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563" y="0"/>
                </a:moveTo>
                <a:lnTo>
                  <a:pt x="101099" y="6399"/>
                </a:lnTo>
                <a:lnTo>
                  <a:pt x="61194" y="24107"/>
                </a:lnTo>
                <a:lnTo>
                  <a:pt x="29366" y="50872"/>
                </a:lnTo>
                <a:lnTo>
                  <a:pt x="8134" y="84445"/>
                </a:lnTo>
                <a:lnTo>
                  <a:pt x="16" y="122575"/>
                </a:lnTo>
                <a:lnTo>
                  <a:pt x="0" y="124401"/>
                </a:lnTo>
                <a:lnTo>
                  <a:pt x="869" y="137619"/>
                </a:lnTo>
                <a:lnTo>
                  <a:pt x="13128" y="174921"/>
                </a:lnTo>
                <a:lnTo>
                  <a:pt x="37806" y="206918"/>
                </a:lnTo>
                <a:lnTo>
                  <a:pt x="72260" y="231323"/>
                </a:lnTo>
                <a:lnTo>
                  <a:pt x="113847" y="245848"/>
                </a:lnTo>
                <a:lnTo>
                  <a:pt x="144228" y="248914"/>
                </a:lnTo>
                <a:lnTo>
                  <a:pt x="159734" y="248170"/>
                </a:lnTo>
                <a:lnTo>
                  <a:pt x="203388" y="237683"/>
                </a:lnTo>
                <a:lnTo>
                  <a:pt x="240741" y="216576"/>
                </a:lnTo>
                <a:lnTo>
                  <a:pt x="269210" y="187115"/>
                </a:lnTo>
                <a:lnTo>
                  <a:pt x="286215" y="151566"/>
                </a:lnTo>
                <a:lnTo>
                  <a:pt x="289909" y="125604"/>
                </a:lnTo>
                <a:lnTo>
                  <a:pt x="289048" y="112235"/>
                </a:lnTo>
                <a:lnTo>
                  <a:pt x="276888" y="74612"/>
                </a:lnTo>
                <a:lnTo>
                  <a:pt x="252391" y="42429"/>
                </a:lnTo>
                <a:lnTo>
                  <a:pt x="218161" y="17895"/>
                </a:lnTo>
                <a:lnTo>
                  <a:pt x="176805" y="3218"/>
                </a:lnTo>
                <a:lnTo>
                  <a:pt x="1465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8235" y="3913129"/>
            <a:ext cx="197485" cy="267970"/>
          </a:xfrm>
          <a:custGeom>
            <a:avLst/>
            <a:gdLst/>
            <a:ahLst/>
            <a:cxnLst/>
            <a:rect l="l" t="t" r="r" b="b"/>
            <a:pathLst>
              <a:path w="197485" h="267970">
                <a:moveTo>
                  <a:pt x="37556" y="267900"/>
                </a:moveTo>
                <a:lnTo>
                  <a:pt x="85583" y="262390"/>
                </a:lnTo>
                <a:lnTo>
                  <a:pt x="126911" y="246767"/>
                </a:lnTo>
                <a:lnTo>
                  <a:pt x="160041" y="222432"/>
                </a:lnTo>
                <a:lnTo>
                  <a:pt x="183476" y="190787"/>
                </a:lnTo>
                <a:lnTo>
                  <a:pt x="195720" y="153233"/>
                </a:lnTo>
                <a:lnTo>
                  <a:pt x="197056" y="139645"/>
                </a:lnTo>
                <a:lnTo>
                  <a:pt x="196353" y="124978"/>
                </a:lnTo>
                <a:lnTo>
                  <a:pt x="185999" y="84683"/>
                </a:lnTo>
                <a:lnTo>
                  <a:pt x="164519" y="50861"/>
                </a:lnTo>
                <a:lnTo>
                  <a:pt x="133507" y="24688"/>
                </a:lnTo>
                <a:lnTo>
                  <a:pt x="94557" y="7342"/>
                </a:lnTo>
                <a:lnTo>
                  <a:pt x="49263" y="0"/>
                </a:lnTo>
                <a:lnTo>
                  <a:pt x="32127" y="580"/>
                </a:lnTo>
                <a:lnTo>
                  <a:pt x="15686" y="2350"/>
                </a:lnTo>
                <a:lnTo>
                  <a:pt x="0" y="5256"/>
                </a:lnTo>
              </a:path>
            </a:pathLst>
          </a:custGeom>
          <a:ln w="635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2093" y="3836441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4" h="248920">
                <a:moveTo>
                  <a:pt x="146651" y="0"/>
                </a:moveTo>
                <a:lnTo>
                  <a:pt x="101178" y="6395"/>
                </a:lnTo>
                <a:lnTo>
                  <a:pt x="61261" y="24093"/>
                </a:lnTo>
                <a:lnTo>
                  <a:pt x="29416" y="50844"/>
                </a:lnTo>
                <a:lnTo>
                  <a:pt x="8163" y="84399"/>
                </a:lnTo>
                <a:lnTo>
                  <a:pt x="18" y="122508"/>
                </a:lnTo>
                <a:lnTo>
                  <a:pt x="0" y="124410"/>
                </a:lnTo>
                <a:lnTo>
                  <a:pt x="869" y="137625"/>
                </a:lnTo>
                <a:lnTo>
                  <a:pt x="13131" y="174922"/>
                </a:lnTo>
                <a:lnTo>
                  <a:pt x="37813" y="206916"/>
                </a:lnTo>
                <a:lnTo>
                  <a:pt x="72270" y="231321"/>
                </a:lnTo>
                <a:lnTo>
                  <a:pt x="113854" y="245852"/>
                </a:lnTo>
                <a:lnTo>
                  <a:pt x="144229" y="248925"/>
                </a:lnTo>
                <a:lnTo>
                  <a:pt x="159738" y="248182"/>
                </a:lnTo>
                <a:lnTo>
                  <a:pt x="203399" y="237699"/>
                </a:lnTo>
                <a:lnTo>
                  <a:pt x="240759" y="216599"/>
                </a:lnTo>
                <a:lnTo>
                  <a:pt x="269237" y="187147"/>
                </a:lnTo>
                <a:lnTo>
                  <a:pt x="286254" y="151609"/>
                </a:lnTo>
                <a:lnTo>
                  <a:pt x="289957" y="125653"/>
                </a:lnTo>
                <a:lnTo>
                  <a:pt x="289096" y="112280"/>
                </a:lnTo>
                <a:lnTo>
                  <a:pt x="276939" y="74644"/>
                </a:lnTo>
                <a:lnTo>
                  <a:pt x="252445" y="42453"/>
                </a:lnTo>
                <a:lnTo>
                  <a:pt x="218224" y="17911"/>
                </a:lnTo>
                <a:lnTo>
                  <a:pt x="176881" y="3225"/>
                </a:lnTo>
                <a:lnTo>
                  <a:pt x="146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7118" y="3826978"/>
            <a:ext cx="226060" cy="267970"/>
          </a:xfrm>
          <a:custGeom>
            <a:avLst/>
            <a:gdLst/>
            <a:ahLst/>
            <a:cxnLst/>
            <a:rect l="l" t="t" r="r" b="b"/>
            <a:pathLst>
              <a:path w="226060" h="267970">
                <a:moveTo>
                  <a:pt x="31378" y="264038"/>
                </a:moveTo>
                <a:lnTo>
                  <a:pt x="34872" y="264824"/>
                </a:lnTo>
                <a:lnTo>
                  <a:pt x="50408" y="266983"/>
                </a:lnTo>
                <a:lnTo>
                  <a:pt x="66522" y="267896"/>
                </a:lnTo>
                <a:lnTo>
                  <a:pt x="83187" y="267270"/>
                </a:lnTo>
                <a:lnTo>
                  <a:pt x="129157" y="258236"/>
                </a:lnTo>
                <a:lnTo>
                  <a:pt x="167924" y="239558"/>
                </a:lnTo>
                <a:lnTo>
                  <a:pt x="197992" y="212637"/>
                </a:lnTo>
                <a:lnTo>
                  <a:pt x="217866" y="178874"/>
                </a:lnTo>
                <a:lnTo>
                  <a:pt x="226052" y="139670"/>
                </a:lnTo>
                <a:lnTo>
                  <a:pt x="225349" y="124999"/>
                </a:lnTo>
                <a:lnTo>
                  <a:pt x="214996" y="84694"/>
                </a:lnTo>
                <a:lnTo>
                  <a:pt x="193518" y="50865"/>
                </a:lnTo>
                <a:lnTo>
                  <a:pt x="162510" y="24689"/>
                </a:lnTo>
                <a:lnTo>
                  <a:pt x="123566" y="7342"/>
                </a:lnTo>
                <a:lnTo>
                  <a:pt x="78281" y="0"/>
                </a:lnTo>
                <a:lnTo>
                  <a:pt x="61135" y="580"/>
                </a:lnTo>
                <a:lnTo>
                  <a:pt x="44687" y="2349"/>
                </a:lnTo>
                <a:lnTo>
                  <a:pt x="28983" y="5256"/>
                </a:lnTo>
                <a:lnTo>
                  <a:pt x="14070" y="9253"/>
                </a:lnTo>
                <a:lnTo>
                  <a:pt x="0" y="14288"/>
                </a:lnTo>
              </a:path>
            </a:pathLst>
          </a:custGeom>
          <a:ln w="628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23946" y="3846646"/>
            <a:ext cx="1905" cy="635"/>
          </a:xfrm>
          <a:custGeom>
            <a:avLst/>
            <a:gdLst/>
            <a:ahLst/>
            <a:cxnLst/>
            <a:rect l="l" t="t" r="r" b="b"/>
            <a:pathLst>
              <a:path w="1905" h="635">
                <a:moveTo>
                  <a:pt x="370" y="470"/>
                </a:moveTo>
                <a:lnTo>
                  <a:pt x="0" y="639"/>
                </a:lnTo>
              </a:path>
            </a:pathLst>
          </a:custGeom>
          <a:ln w="589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60851" y="4697820"/>
            <a:ext cx="290195" cy="249554"/>
          </a:xfrm>
          <a:custGeom>
            <a:avLst/>
            <a:gdLst/>
            <a:ahLst/>
            <a:cxnLst/>
            <a:rect l="l" t="t" r="r" b="b"/>
            <a:pathLst>
              <a:path w="290194" h="249554">
                <a:moveTo>
                  <a:pt x="146340" y="0"/>
                </a:moveTo>
                <a:lnTo>
                  <a:pt x="101007" y="6400"/>
                </a:lnTo>
                <a:lnTo>
                  <a:pt x="61174" y="24120"/>
                </a:lnTo>
                <a:lnTo>
                  <a:pt x="29375" y="50924"/>
                </a:lnTo>
                <a:lnTo>
                  <a:pt x="8144" y="84576"/>
                </a:lnTo>
                <a:lnTo>
                  <a:pt x="17" y="122841"/>
                </a:lnTo>
                <a:lnTo>
                  <a:pt x="0" y="124697"/>
                </a:lnTo>
                <a:lnTo>
                  <a:pt x="872" y="137910"/>
                </a:lnTo>
                <a:lnTo>
                  <a:pt x="13161" y="175210"/>
                </a:lnTo>
                <a:lnTo>
                  <a:pt x="37883" y="207208"/>
                </a:lnTo>
                <a:lnTo>
                  <a:pt x="72368" y="231604"/>
                </a:lnTo>
                <a:lnTo>
                  <a:pt x="113946" y="246096"/>
                </a:lnTo>
                <a:lnTo>
                  <a:pt x="144287" y="249119"/>
                </a:lnTo>
                <a:lnTo>
                  <a:pt x="159753" y="248373"/>
                </a:lnTo>
                <a:lnTo>
                  <a:pt x="203332" y="237857"/>
                </a:lnTo>
                <a:lnTo>
                  <a:pt x="240650" y="216699"/>
                </a:lnTo>
                <a:lnTo>
                  <a:pt x="269095" y="187182"/>
                </a:lnTo>
                <a:lnTo>
                  <a:pt x="286053" y="151588"/>
                </a:lnTo>
                <a:lnTo>
                  <a:pt x="289686" y="125611"/>
                </a:lnTo>
                <a:lnTo>
                  <a:pt x="288824" y="112240"/>
                </a:lnTo>
                <a:lnTo>
                  <a:pt x="276655" y="74612"/>
                </a:lnTo>
                <a:lnTo>
                  <a:pt x="252146" y="42427"/>
                </a:lnTo>
                <a:lnTo>
                  <a:pt x="217911" y="17893"/>
                </a:lnTo>
                <a:lnTo>
                  <a:pt x="176564" y="3216"/>
                </a:lnTo>
                <a:lnTo>
                  <a:pt x="146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2624" y="4688614"/>
            <a:ext cx="159385" cy="267970"/>
          </a:xfrm>
          <a:custGeom>
            <a:avLst/>
            <a:gdLst/>
            <a:ahLst/>
            <a:cxnLst/>
            <a:rect l="l" t="t" r="r" b="b"/>
            <a:pathLst>
              <a:path w="159385" h="267970">
                <a:moveTo>
                  <a:pt x="0" y="267650"/>
                </a:moveTo>
                <a:lnTo>
                  <a:pt x="47916" y="262126"/>
                </a:lnTo>
                <a:lnTo>
                  <a:pt x="89182" y="246467"/>
                </a:lnTo>
                <a:lnTo>
                  <a:pt x="122265" y="222074"/>
                </a:lnTo>
                <a:lnTo>
                  <a:pt x="145637" y="190352"/>
                </a:lnTo>
                <a:lnTo>
                  <a:pt x="157765" y="152702"/>
                </a:lnTo>
                <a:lnTo>
                  <a:pt x="159045" y="139078"/>
                </a:lnTo>
                <a:lnTo>
                  <a:pt x="158335" y="124437"/>
                </a:lnTo>
                <a:lnTo>
                  <a:pt x="147924" y="84229"/>
                </a:lnTo>
                <a:lnTo>
                  <a:pt x="126349" y="50505"/>
                </a:lnTo>
                <a:lnTo>
                  <a:pt x="95217" y="24441"/>
                </a:lnTo>
                <a:lnTo>
                  <a:pt x="56139" y="7214"/>
                </a:lnTo>
                <a:lnTo>
                  <a:pt x="26466" y="1219"/>
                </a:lnTo>
                <a:lnTo>
                  <a:pt x="10723" y="0"/>
                </a:lnTo>
              </a:path>
            </a:pathLst>
          </a:custGeom>
          <a:ln w="643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59040" y="3836437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4" h="248920">
                <a:moveTo>
                  <a:pt x="146215" y="0"/>
                </a:moveTo>
                <a:lnTo>
                  <a:pt x="100874" y="6419"/>
                </a:lnTo>
                <a:lnTo>
                  <a:pt x="61033" y="24175"/>
                </a:lnTo>
                <a:lnTo>
                  <a:pt x="29243" y="51008"/>
                </a:lnTo>
                <a:lnTo>
                  <a:pt x="8052" y="84656"/>
                </a:lnTo>
                <a:lnTo>
                  <a:pt x="12" y="122858"/>
                </a:lnTo>
                <a:lnTo>
                  <a:pt x="0" y="124414"/>
                </a:lnTo>
                <a:lnTo>
                  <a:pt x="869" y="137629"/>
                </a:lnTo>
                <a:lnTo>
                  <a:pt x="13128" y="174924"/>
                </a:lnTo>
                <a:lnTo>
                  <a:pt x="37807" y="206917"/>
                </a:lnTo>
                <a:lnTo>
                  <a:pt x="72262" y="231322"/>
                </a:lnTo>
                <a:lnTo>
                  <a:pt x="113849" y="245855"/>
                </a:lnTo>
                <a:lnTo>
                  <a:pt x="144230" y="248929"/>
                </a:lnTo>
                <a:lnTo>
                  <a:pt x="159696" y="248184"/>
                </a:lnTo>
                <a:lnTo>
                  <a:pt x="203273" y="237679"/>
                </a:lnTo>
                <a:lnTo>
                  <a:pt x="240592" y="216537"/>
                </a:lnTo>
                <a:lnTo>
                  <a:pt x="269045" y="187031"/>
                </a:lnTo>
                <a:lnTo>
                  <a:pt x="286025" y="151432"/>
                </a:lnTo>
                <a:lnTo>
                  <a:pt x="289682" y="125437"/>
                </a:lnTo>
                <a:lnTo>
                  <a:pt x="288817" y="112079"/>
                </a:lnTo>
                <a:lnTo>
                  <a:pt x="276613" y="74472"/>
                </a:lnTo>
                <a:lnTo>
                  <a:pt x="252049" y="42296"/>
                </a:lnTo>
                <a:lnTo>
                  <a:pt x="217768" y="17780"/>
                </a:lnTo>
                <a:lnTo>
                  <a:pt x="176412" y="3155"/>
                </a:lnTo>
                <a:lnTo>
                  <a:pt x="146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08276" y="3826960"/>
            <a:ext cx="252095" cy="267970"/>
          </a:xfrm>
          <a:custGeom>
            <a:avLst/>
            <a:gdLst/>
            <a:ahLst/>
            <a:cxnLst/>
            <a:rect l="l" t="t" r="r" b="b"/>
            <a:pathLst>
              <a:path w="252094" h="267970">
                <a:moveTo>
                  <a:pt x="41861" y="260284"/>
                </a:moveTo>
                <a:lnTo>
                  <a:pt x="45667" y="261488"/>
                </a:lnTo>
                <a:lnTo>
                  <a:pt x="60582" y="264841"/>
                </a:lnTo>
                <a:lnTo>
                  <a:pt x="76148" y="267001"/>
                </a:lnTo>
                <a:lnTo>
                  <a:pt x="92303" y="267914"/>
                </a:lnTo>
                <a:lnTo>
                  <a:pt x="108929" y="267287"/>
                </a:lnTo>
                <a:lnTo>
                  <a:pt x="154818" y="258236"/>
                </a:lnTo>
                <a:lnTo>
                  <a:pt x="193542" y="239522"/>
                </a:lnTo>
                <a:lnTo>
                  <a:pt x="223585" y="212552"/>
                </a:lnTo>
                <a:lnTo>
                  <a:pt x="243431" y="178731"/>
                </a:lnTo>
                <a:lnTo>
                  <a:pt x="251567" y="139464"/>
                </a:lnTo>
                <a:lnTo>
                  <a:pt x="250859" y="124805"/>
                </a:lnTo>
                <a:lnTo>
                  <a:pt x="240464" y="84525"/>
                </a:lnTo>
                <a:lnTo>
                  <a:pt x="218920" y="50713"/>
                </a:lnTo>
                <a:lnTo>
                  <a:pt x="187848" y="24562"/>
                </a:lnTo>
                <a:lnTo>
                  <a:pt x="148865" y="7260"/>
                </a:lnTo>
                <a:lnTo>
                  <a:pt x="103592" y="0"/>
                </a:lnTo>
                <a:lnTo>
                  <a:pt x="86456" y="585"/>
                </a:lnTo>
                <a:lnTo>
                  <a:pt x="39437" y="9296"/>
                </a:lnTo>
                <a:lnTo>
                  <a:pt x="12221" y="20399"/>
                </a:lnTo>
                <a:lnTo>
                  <a:pt x="0" y="27387"/>
                </a:lnTo>
              </a:path>
            </a:pathLst>
          </a:custGeom>
          <a:ln w="623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3548" y="3233327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4" h="248920">
                <a:moveTo>
                  <a:pt x="146682" y="0"/>
                </a:moveTo>
                <a:lnTo>
                  <a:pt x="101223" y="6394"/>
                </a:lnTo>
                <a:lnTo>
                  <a:pt x="61303" y="24088"/>
                </a:lnTo>
                <a:lnTo>
                  <a:pt x="29446" y="50834"/>
                </a:lnTo>
                <a:lnTo>
                  <a:pt x="8177" y="84382"/>
                </a:lnTo>
                <a:lnTo>
                  <a:pt x="18" y="122484"/>
                </a:lnTo>
                <a:lnTo>
                  <a:pt x="0" y="124410"/>
                </a:lnTo>
                <a:lnTo>
                  <a:pt x="870" y="137659"/>
                </a:lnTo>
                <a:lnTo>
                  <a:pt x="13142" y="174995"/>
                </a:lnTo>
                <a:lnTo>
                  <a:pt x="37842" y="206965"/>
                </a:lnTo>
                <a:lnTo>
                  <a:pt x="72316" y="231318"/>
                </a:lnTo>
                <a:lnTo>
                  <a:pt x="113910" y="245799"/>
                </a:lnTo>
                <a:lnTo>
                  <a:pt x="144286" y="248858"/>
                </a:lnTo>
                <a:lnTo>
                  <a:pt x="159782" y="248118"/>
                </a:lnTo>
                <a:lnTo>
                  <a:pt x="203428" y="237669"/>
                </a:lnTo>
                <a:lnTo>
                  <a:pt x="240797" y="216617"/>
                </a:lnTo>
                <a:lnTo>
                  <a:pt x="269294" y="187193"/>
                </a:lnTo>
                <a:lnTo>
                  <a:pt x="286322" y="151632"/>
                </a:lnTo>
                <a:lnTo>
                  <a:pt x="290022" y="125617"/>
                </a:lnTo>
                <a:lnTo>
                  <a:pt x="289159" y="112250"/>
                </a:lnTo>
                <a:lnTo>
                  <a:pt x="276985" y="74628"/>
                </a:lnTo>
                <a:lnTo>
                  <a:pt x="252469" y="42444"/>
                </a:lnTo>
                <a:lnTo>
                  <a:pt x="218230" y="17906"/>
                </a:lnTo>
                <a:lnTo>
                  <a:pt x="176892" y="3223"/>
                </a:lnTo>
                <a:lnTo>
                  <a:pt x="146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09584" y="3436475"/>
            <a:ext cx="227329" cy="55880"/>
          </a:xfrm>
          <a:custGeom>
            <a:avLst/>
            <a:gdLst/>
            <a:ahLst/>
            <a:cxnLst/>
            <a:rect l="l" t="t" r="r" b="b"/>
            <a:pathLst>
              <a:path w="227330" h="55879">
                <a:moveTo>
                  <a:pt x="92" y="26657"/>
                </a:moveTo>
                <a:lnTo>
                  <a:pt x="34748" y="44419"/>
                </a:lnTo>
                <a:lnTo>
                  <a:pt x="79432" y="54389"/>
                </a:lnTo>
                <a:lnTo>
                  <a:pt x="95589" y="55296"/>
                </a:lnTo>
                <a:lnTo>
                  <a:pt x="112216" y="54670"/>
                </a:lnTo>
                <a:lnTo>
                  <a:pt x="158100" y="45638"/>
                </a:lnTo>
                <a:lnTo>
                  <a:pt x="196813" y="26950"/>
                </a:lnTo>
                <a:lnTo>
                  <a:pt x="217890" y="9811"/>
                </a:lnTo>
                <a:lnTo>
                  <a:pt x="226834" y="0"/>
                </a:lnTo>
              </a:path>
            </a:pathLst>
          </a:custGeom>
          <a:ln w="5782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0267" y="2974888"/>
            <a:ext cx="290195" cy="249554"/>
          </a:xfrm>
          <a:custGeom>
            <a:avLst/>
            <a:gdLst/>
            <a:ahLst/>
            <a:cxnLst/>
            <a:rect l="l" t="t" r="r" b="b"/>
            <a:pathLst>
              <a:path w="290194" h="249555">
                <a:moveTo>
                  <a:pt x="146751" y="0"/>
                </a:moveTo>
                <a:lnTo>
                  <a:pt x="101244" y="6388"/>
                </a:lnTo>
                <a:lnTo>
                  <a:pt x="61306" y="24069"/>
                </a:lnTo>
                <a:lnTo>
                  <a:pt x="29448" y="50798"/>
                </a:lnTo>
                <a:lnTo>
                  <a:pt x="8182" y="84329"/>
                </a:lnTo>
                <a:lnTo>
                  <a:pt x="19" y="122418"/>
                </a:lnTo>
                <a:lnTo>
                  <a:pt x="0" y="124379"/>
                </a:lnTo>
                <a:lnTo>
                  <a:pt x="868" y="137623"/>
                </a:lnTo>
                <a:lnTo>
                  <a:pt x="13120" y="174972"/>
                </a:lnTo>
                <a:lnTo>
                  <a:pt x="37784" y="206983"/>
                </a:lnTo>
                <a:lnTo>
                  <a:pt x="72217" y="231388"/>
                </a:lnTo>
                <a:lnTo>
                  <a:pt x="113777" y="245923"/>
                </a:lnTo>
                <a:lnTo>
                  <a:pt x="144138" y="249009"/>
                </a:lnTo>
                <a:lnTo>
                  <a:pt x="159646" y="248268"/>
                </a:lnTo>
                <a:lnTo>
                  <a:pt x="203307" y="237809"/>
                </a:lnTo>
                <a:lnTo>
                  <a:pt x="240673" y="216744"/>
                </a:lnTo>
                <a:lnTo>
                  <a:pt x="269168" y="187315"/>
                </a:lnTo>
                <a:lnTo>
                  <a:pt x="286218" y="151766"/>
                </a:lnTo>
                <a:lnTo>
                  <a:pt x="289955" y="125776"/>
                </a:lnTo>
                <a:lnTo>
                  <a:pt x="289095" y="112380"/>
                </a:lnTo>
                <a:lnTo>
                  <a:pt x="276942" y="74699"/>
                </a:lnTo>
                <a:lnTo>
                  <a:pt x="252461" y="42485"/>
                </a:lnTo>
                <a:lnTo>
                  <a:pt x="218261" y="17933"/>
                </a:lnTo>
                <a:lnTo>
                  <a:pt x="176951" y="3238"/>
                </a:lnTo>
                <a:lnTo>
                  <a:pt x="146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02084" y="2996307"/>
            <a:ext cx="159385" cy="237490"/>
          </a:xfrm>
          <a:custGeom>
            <a:avLst/>
            <a:gdLst/>
            <a:ahLst/>
            <a:cxnLst/>
            <a:rect l="l" t="t" r="r" b="b"/>
            <a:pathLst>
              <a:path w="159385" h="237489">
                <a:moveTo>
                  <a:pt x="0" y="236987"/>
                </a:moveTo>
                <a:lnTo>
                  <a:pt x="47938" y="231483"/>
                </a:lnTo>
                <a:lnTo>
                  <a:pt x="89220" y="215866"/>
                </a:lnTo>
                <a:lnTo>
                  <a:pt x="122324" y="191520"/>
                </a:lnTo>
                <a:lnTo>
                  <a:pt x="145736" y="159830"/>
                </a:lnTo>
                <a:lnTo>
                  <a:pt x="157943" y="122180"/>
                </a:lnTo>
                <a:lnTo>
                  <a:pt x="159260" y="108545"/>
                </a:lnTo>
                <a:lnTo>
                  <a:pt x="158553" y="93895"/>
                </a:lnTo>
                <a:lnTo>
                  <a:pt x="148163" y="53656"/>
                </a:lnTo>
                <a:lnTo>
                  <a:pt x="126621" y="19896"/>
                </a:lnTo>
                <a:lnTo>
                  <a:pt x="106857" y="1570"/>
                </a:lnTo>
                <a:lnTo>
                  <a:pt x="104570" y="0"/>
                </a:lnTo>
              </a:path>
            </a:pathLst>
          </a:custGeom>
          <a:ln w="638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66621" y="3233327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711" y="0"/>
                </a:moveTo>
                <a:lnTo>
                  <a:pt x="101242" y="6392"/>
                </a:lnTo>
                <a:lnTo>
                  <a:pt x="61317" y="24083"/>
                </a:lnTo>
                <a:lnTo>
                  <a:pt x="29457" y="50823"/>
                </a:lnTo>
                <a:lnTo>
                  <a:pt x="8184" y="84365"/>
                </a:lnTo>
                <a:lnTo>
                  <a:pt x="18" y="122461"/>
                </a:lnTo>
                <a:lnTo>
                  <a:pt x="0" y="124410"/>
                </a:lnTo>
                <a:lnTo>
                  <a:pt x="870" y="137658"/>
                </a:lnTo>
                <a:lnTo>
                  <a:pt x="13141" y="174993"/>
                </a:lnTo>
                <a:lnTo>
                  <a:pt x="37840" y="206963"/>
                </a:lnTo>
                <a:lnTo>
                  <a:pt x="72313" y="231316"/>
                </a:lnTo>
                <a:lnTo>
                  <a:pt x="113909" y="245798"/>
                </a:lnTo>
                <a:lnTo>
                  <a:pt x="144287" y="248858"/>
                </a:lnTo>
                <a:lnTo>
                  <a:pt x="159784" y="248118"/>
                </a:lnTo>
                <a:lnTo>
                  <a:pt x="203434" y="237671"/>
                </a:lnTo>
                <a:lnTo>
                  <a:pt x="240806" y="216621"/>
                </a:lnTo>
                <a:lnTo>
                  <a:pt x="269305" y="187201"/>
                </a:lnTo>
                <a:lnTo>
                  <a:pt x="286337" y="151643"/>
                </a:lnTo>
                <a:lnTo>
                  <a:pt x="290040" y="125631"/>
                </a:lnTo>
                <a:lnTo>
                  <a:pt x="289178" y="112262"/>
                </a:lnTo>
                <a:lnTo>
                  <a:pt x="277005" y="74638"/>
                </a:lnTo>
                <a:lnTo>
                  <a:pt x="252491" y="42453"/>
                </a:lnTo>
                <a:lnTo>
                  <a:pt x="218256" y="17913"/>
                </a:lnTo>
                <a:lnTo>
                  <a:pt x="176920" y="3226"/>
                </a:lnTo>
                <a:lnTo>
                  <a:pt x="146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11707" y="3308384"/>
            <a:ext cx="256540" cy="183515"/>
          </a:xfrm>
          <a:custGeom>
            <a:avLst/>
            <a:gdLst/>
            <a:ahLst/>
            <a:cxnLst/>
            <a:rect l="l" t="t" r="r" b="b"/>
            <a:pathLst>
              <a:path w="256539" h="183514">
                <a:moveTo>
                  <a:pt x="119" y="154033"/>
                </a:moveTo>
                <a:lnTo>
                  <a:pt x="35974" y="172562"/>
                </a:lnTo>
                <a:lnTo>
                  <a:pt x="80633" y="182500"/>
                </a:lnTo>
                <a:lnTo>
                  <a:pt x="96774" y="183390"/>
                </a:lnTo>
                <a:lnTo>
                  <a:pt x="113401" y="182764"/>
                </a:lnTo>
                <a:lnTo>
                  <a:pt x="159286" y="173729"/>
                </a:lnTo>
                <a:lnTo>
                  <a:pt x="197997" y="155038"/>
                </a:lnTo>
                <a:lnTo>
                  <a:pt x="228022" y="128076"/>
                </a:lnTo>
                <a:lnTo>
                  <a:pt x="247847" y="94228"/>
                </a:lnTo>
                <a:lnTo>
                  <a:pt x="255961" y="54879"/>
                </a:lnTo>
                <a:lnTo>
                  <a:pt x="255253" y="40231"/>
                </a:lnTo>
                <a:lnTo>
                  <a:pt x="253128" y="26171"/>
                </a:lnTo>
                <a:lnTo>
                  <a:pt x="249644" y="12745"/>
                </a:lnTo>
                <a:lnTo>
                  <a:pt x="244862" y="0"/>
                </a:lnTo>
              </a:path>
            </a:pathLst>
          </a:custGeom>
          <a:ln w="6053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50550" y="3296360"/>
            <a:ext cx="5080" cy="9525"/>
          </a:xfrm>
          <a:custGeom>
            <a:avLst/>
            <a:gdLst/>
            <a:ahLst/>
            <a:cxnLst/>
            <a:rect l="l" t="t" r="r" b="b"/>
            <a:pathLst>
              <a:path w="5079" h="9525">
                <a:moveTo>
                  <a:pt x="4646" y="9281"/>
                </a:moveTo>
                <a:lnTo>
                  <a:pt x="0" y="0"/>
                </a:lnTo>
              </a:path>
            </a:pathLst>
          </a:custGeom>
          <a:ln w="649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43351" y="3285097"/>
            <a:ext cx="3810" cy="5715"/>
          </a:xfrm>
          <a:custGeom>
            <a:avLst/>
            <a:gdLst/>
            <a:ahLst/>
            <a:cxnLst/>
            <a:rect l="l" t="t" r="r" b="b"/>
            <a:pathLst>
              <a:path w="3810" h="5714">
                <a:moveTo>
                  <a:pt x="3559" y="5566"/>
                </a:moveTo>
                <a:lnTo>
                  <a:pt x="0" y="0"/>
                </a:lnTo>
              </a:path>
            </a:pathLst>
          </a:custGeom>
          <a:ln w="640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5029" y="3274639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3212" y="4036"/>
                </a:moveTo>
                <a:lnTo>
                  <a:pt x="0" y="0"/>
                </a:lnTo>
              </a:path>
            </a:pathLst>
          </a:custGeom>
          <a:ln w="631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25646" y="3265031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487" y="3569"/>
                </a:moveTo>
                <a:lnTo>
                  <a:pt x="0" y="0"/>
                </a:lnTo>
              </a:path>
            </a:pathLst>
          </a:custGeom>
          <a:ln w="621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5260" y="325631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196" y="3520"/>
                </a:moveTo>
                <a:lnTo>
                  <a:pt x="0" y="0"/>
                </a:lnTo>
              </a:path>
            </a:pathLst>
          </a:custGeom>
          <a:ln w="612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03932" y="3248542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87" y="3490"/>
                </a:moveTo>
                <a:lnTo>
                  <a:pt x="0" y="0"/>
                </a:lnTo>
              </a:path>
            </a:pathLst>
          </a:custGeom>
          <a:ln w="603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1721" y="3241750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825" y="3239"/>
                </a:moveTo>
                <a:lnTo>
                  <a:pt x="0" y="0"/>
                </a:lnTo>
              </a:path>
            </a:pathLst>
          </a:custGeom>
          <a:ln w="595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8689" y="3235984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974" y="2642"/>
                </a:moveTo>
                <a:lnTo>
                  <a:pt x="0" y="0"/>
                </a:lnTo>
              </a:path>
            </a:pathLst>
          </a:custGeom>
          <a:ln w="588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64896" y="323128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4950" y="1684"/>
                </a:moveTo>
                <a:lnTo>
                  <a:pt x="0" y="0"/>
                </a:lnTo>
              </a:path>
            </a:pathLst>
          </a:custGeom>
          <a:ln w="582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50401" y="322770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1962" y="484"/>
                </a:moveTo>
                <a:lnTo>
                  <a:pt x="0" y="0"/>
                </a:lnTo>
              </a:path>
            </a:pathLst>
          </a:custGeom>
          <a:ln w="5783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69338" y="3319490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100" y="0"/>
                </a:moveTo>
                <a:lnTo>
                  <a:pt x="100822" y="6424"/>
                </a:lnTo>
                <a:lnTo>
                  <a:pt x="61006" y="24196"/>
                </a:lnTo>
                <a:lnTo>
                  <a:pt x="29219" y="51050"/>
                </a:lnTo>
                <a:lnTo>
                  <a:pt x="8031" y="84722"/>
                </a:lnTo>
                <a:lnTo>
                  <a:pt x="10" y="122948"/>
                </a:lnTo>
                <a:lnTo>
                  <a:pt x="0" y="124413"/>
                </a:lnTo>
                <a:lnTo>
                  <a:pt x="872" y="137675"/>
                </a:lnTo>
                <a:lnTo>
                  <a:pt x="13164" y="175042"/>
                </a:lnTo>
                <a:lnTo>
                  <a:pt x="37890" y="207025"/>
                </a:lnTo>
                <a:lnTo>
                  <a:pt x="72379" y="231367"/>
                </a:lnTo>
                <a:lnTo>
                  <a:pt x="113957" y="245814"/>
                </a:lnTo>
                <a:lnTo>
                  <a:pt x="144295" y="248832"/>
                </a:lnTo>
                <a:lnTo>
                  <a:pt x="159768" y="248090"/>
                </a:lnTo>
                <a:lnTo>
                  <a:pt x="203356" y="237615"/>
                </a:lnTo>
                <a:lnTo>
                  <a:pt x="240670" y="216512"/>
                </a:lnTo>
                <a:lnTo>
                  <a:pt x="269104" y="187022"/>
                </a:lnTo>
                <a:lnTo>
                  <a:pt x="286050" y="151384"/>
                </a:lnTo>
                <a:lnTo>
                  <a:pt x="289677" y="125316"/>
                </a:lnTo>
                <a:lnTo>
                  <a:pt x="288814" y="111986"/>
                </a:lnTo>
                <a:lnTo>
                  <a:pt x="276622" y="74441"/>
                </a:lnTo>
                <a:lnTo>
                  <a:pt x="252070" y="42301"/>
                </a:lnTo>
                <a:lnTo>
                  <a:pt x="217779" y="17799"/>
                </a:lnTo>
                <a:lnTo>
                  <a:pt x="176368" y="3167"/>
                </a:lnTo>
                <a:lnTo>
                  <a:pt x="1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53063" y="3313710"/>
            <a:ext cx="117475" cy="243204"/>
          </a:xfrm>
          <a:custGeom>
            <a:avLst/>
            <a:gdLst/>
            <a:ahLst/>
            <a:cxnLst/>
            <a:rect l="l" t="t" r="r" b="b"/>
            <a:pathLst>
              <a:path w="117475" h="243204">
                <a:moveTo>
                  <a:pt x="47037" y="243047"/>
                </a:moveTo>
                <a:lnTo>
                  <a:pt x="80136" y="218663"/>
                </a:lnTo>
                <a:lnTo>
                  <a:pt x="103545" y="186972"/>
                </a:lnTo>
                <a:lnTo>
                  <a:pt x="115755" y="149391"/>
                </a:lnTo>
                <a:lnTo>
                  <a:pt x="117076" y="135801"/>
                </a:lnTo>
                <a:lnTo>
                  <a:pt x="116370" y="121152"/>
                </a:lnTo>
                <a:lnTo>
                  <a:pt x="105999" y="80891"/>
                </a:lnTo>
                <a:lnTo>
                  <a:pt x="84490" y="47088"/>
                </a:lnTo>
                <a:lnTo>
                  <a:pt x="53445" y="20928"/>
                </a:lnTo>
                <a:lnTo>
                  <a:pt x="14464" y="3602"/>
                </a:lnTo>
                <a:lnTo>
                  <a:pt x="0" y="0"/>
                </a:lnTo>
              </a:path>
            </a:pathLst>
          </a:custGeom>
          <a:ln w="650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71440" y="2888718"/>
            <a:ext cx="290195" cy="249554"/>
          </a:xfrm>
          <a:custGeom>
            <a:avLst/>
            <a:gdLst/>
            <a:ahLst/>
            <a:cxnLst/>
            <a:rect l="l" t="t" r="r" b="b"/>
            <a:pathLst>
              <a:path w="290195" h="249555">
                <a:moveTo>
                  <a:pt x="146292" y="0"/>
                </a:moveTo>
                <a:lnTo>
                  <a:pt x="100992" y="6408"/>
                </a:lnTo>
                <a:lnTo>
                  <a:pt x="61161" y="24144"/>
                </a:lnTo>
                <a:lnTo>
                  <a:pt x="29353" y="50960"/>
                </a:lnTo>
                <a:lnTo>
                  <a:pt x="8119" y="84611"/>
                </a:lnTo>
                <a:lnTo>
                  <a:pt x="15" y="122850"/>
                </a:lnTo>
                <a:lnTo>
                  <a:pt x="0" y="124595"/>
                </a:lnTo>
                <a:lnTo>
                  <a:pt x="872" y="137823"/>
                </a:lnTo>
                <a:lnTo>
                  <a:pt x="13166" y="175139"/>
                </a:lnTo>
                <a:lnTo>
                  <a:pt x="37895" y="207125"/>
                </a:lnTo>
                <a:lnTo>
                  <a:pt x="72386" y="231500"/>
                </a:lnTo>
                <a:lnTo>
                  <a:pt x="113963" y="245982"/>
                </a:lnTo>
                <a:lnTo>
                  <a:pt x="144297" y="249013"/>
                </a:lnTo>
                <a:lnTo>
                  <a:pt x="159774" y="248269"/>
                </a:lnTo>
                <a:lnTo>
                  <a:pt x="203369" y="237771"/>
                </a:lnTo>
                <a:lnTo>
                  <a:pt x="240688" y="216637"/>
                </a:lnTo>
                <a:lnTo>
                  <a:pt x="269125" y="187134"/>
                </a:lnTo>
                <a:lnTo>
                  <a:pt x="286075" y="151528"/>
                </a:lnTo>
                <a:lnTo>
                  <a:pt x="289708" y="125517"/>
                </a:lnTo>
                <a:lnTo>
                  <a:pt x="288845" y="112159"/>
                </a:lnTo>
                <a:lnTo>
                  <a:pt x="276670" y="74553"/>
                </a:lnTo>
                <a:lnTo>
                  <a:pt x="252149" y="42378"/>
                </a:lnTo>
                <a:lnTo>
                  <a:pt x="217897" y="17851"/>
                </a:lnTo>
                <a:lnTo>
                  <a:pt x="176531" y="3194"/>
                </a:lnTo>
                <a:lnTo>
                  <a:pt x="146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27166" y="2879415"/>
            <a:ext cx="245110" cy="267970"/>
          </a:xfrm>
          <a:custGeom>
            <a:avLst/>
            <a:gdLst/>
            <a:ahLst/>
            <a:cxnLst/>
            <a:rect l="l" t="t" r="r" b="b"/>
            <a:pathLst>
              <a:path w="245110" h="267969">
                <a:moveTo>
                  <a:pt x="380" y="245422"/>
                </a:moveTo>
                <a:lnTo>
                  <a:pt x="39336" y="261371"/>
                </a:lnTo>
                <a:lnTo>
                  <a:pt x="85963" y="267729"/>
                </a:lnTo>
                <a:lnTo>
                  <a:pt x="102592" y="267101"/>
                </a:lnTo>
                <a:lnTo>
                  <a:pt x="148484" y="258045"/>
                </a:lnTo>
                <a:lnTo>
                  <a:pt x="187204" y="239325"/>
                </a:lnTo>
                <a:lnTo>
                  <a:pt x="217231" y="212346"/>
                </a:lnTo>
                <a:lnTo>
                  <a:pt x="237043" y="178512"/>
                </a:lnTo>
                <a:lnTo>
                  <a:pt x="245121" y="139230"/>
                </a:lnTo>
                <a:lnTo>
                  <a:pt x="244412" y="124583"/>
                </a:lnTo>
                <a:lnTo>
                  <a:pt x="234013" y="84351"/>
                </a:lnTo>
                <a:lnTo>
                  <a:pt x="212457" y="50596"/>
                </a:lnTo>
                <a:lnTo>
                  <a:pt x="181354" y="24498"/>
                </a:lnTo>
                <a:lnTo>
                  <a:pt x="142311" y="7239"/>
                </a:lnTo>
                <a:lnTo>
                  <a:pt x="96938" y="0"/>
                </a:lnTo>
                <a:lnTo>
                  <a:pt x="79829" y="584"/>
                </a:lnTo>
                <a:lnTo>
                  <a:pt x="63420" y="2359"/>
                </a:lnTo>
              </a:path>
            </a:pathLst>
          </a:custGeom>
          <a:ln w="625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74930" y="2883219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7425" y="87"/>
                </a:moveTo>
                <a:lnTo>
                  <a:pt x="0" y="1469"/>
                </a:lnTo>
              </a:path>
            </a:pathLst>
          </a:custGeom>
          <a:ln w="576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8754" y="2630432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19">
                <a:moveTo>
                  <a:pt x="146675" y="0"/>
                </a:moveTo>
                <a:lnTo>
                  <a:pt x="101217" y="6369"/>
                </a:lnTo>
                <a:lnTo>
                  <a:pt x="61298" y="24012"/>
                </a:lnTo>
                <a:lnTo>
                  <a:pt x="29443" y="50719"/>
                </a:lnTo>
                <a:lnTo>
                  <a:pt x="8174" y="84280"/>
                </a:lnTo>
                <a:lnTo>
                  <a:pt x="18" y="122483"/>
                </a:lnTo>
                <a:lnTo>
                  <a:pt x="0" y="124410"/>
                </a:lnTo>
                <a:lnTo>
                  <a:pt x="870" y="137612"/>
                </a:lnTo>
                <a:lnTo>
                  <a:pt x="13144" y="174875"/>
                </a:lnTo>
                <a:lnTo>
                  <a:pt x="37847" y="206848"/>
                </a:lnTo>
                <a:lnTo>
                  <a:pt x="72326" y="231239"/>
                </a:lnTo>
                <a:lnTo>
                  <a:pt x="113929" y="245761"/>
                </a:lnTo>
                <a:lnTo>
                  <a:pt x="144311" y="248828"/>
                </a:lnTo>
                <a:lnTo>
                  <a:pt x="159801" y="248084"/>
                </a:lnTo>
                <a:lnTo>
                  <a:pt x="203442" y="237599"/>
                </a:lnTo>
                <a:lnTo>
                  <a:pt x="240813" y="216498"/>
                </a:lnTo>
                <a:lnTo>
                  <a:pt x="269315" y="187049"/>
                </a:lnTo>
                <a:lnTo>
                  <a:pt x="286345" y="151525"/>
                </a:lnTo>
                <a:lnTo>
                  <a:pt x="290040" y="125586"/>
                </a:lnTo>
                <a:lnTo>
                  <a:pt x="289177" y="112177"/>
                </a:lnTo>
                <a:lnTo>
                  <a:pt x="276997" y="74496"/>
                </a:lnTo>
                <a:lnTo>
                  <a:pt x="252470" y="42326"/>
                </a:lnTo>
                <a:lnTo>
                  <a:pt x="218223" y="17839"/>
                </a:lnTo>
                <a:lnTo>
                  <a:pt x="176881" y="3207"/>
                </a:lnTo>
                <a:lnTo>
                  <a:pt x="1466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57675" y="2628201"/>
            <a:ext cx="112395" cy="255270"/>
          </a:xfrm>
          <a:custGeom>
            <a:avLst/>
            <a:gdLst/>
            <a:ahLst/>
            <a:cxnLst/>
            <a:rect l="l" t="t" r="r" b="b"/>
            <a:pathLst>
              <a:path w="112395" h="255269">
                <a:moveTo>
                  <a:pt x="0" y="255163"/>
                </a:moveTo>
                <a:lnTo>
                  <a:pt x="42255" y="239309"/>
                </a:lnTo>
                <a:lnTo>
                  <a:pt x="75357" y="214921"/>
                </a:lnTo>
                <a:lnTo>
                  <a:pt x="98762" y="183213"/>
                </a:lnTo>
                <a:lnTo>
                  <a:pt x="110936" y="145589"/>
                </a:lnTo>
                <a:lnTo>
                  <a:pt x="112234" y="131977"/>
                </a:lnTo>
                <a:lnTo>
                  <a:pt x="111524" y="117334"/>
                </a:lnTo>
                <a:lnTo>
                  <a:pt x="101120" y="77110"/>
                </a:lnTo>
                <a:lnTo>
                  <a:pt x="79557" y="43360"/>
                </a:lnTo>
                <a:lnTo>
                  <a:pt x="48450" y="17262"/>
                </a:lnTo>
                <a:lnTo>
                  <a:pt x="23205" y="4696"/>
                </a:lnTo>
                <a:lnTo>
                  <a:pt x="9426" y="0"/>
                </a:lnTo>
              </a:path>
            </a:pathLst>
          </a:custGeom>
          <a:ln w="653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82474" y="3807805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4" h="38735">
                <a:moveTo>
                  <a:pt x="22494" y="0"/>
                </a:moveTo>
                <a:lnTo>
                  <a:pt x="0" y="28626"/>
                </a:lnTo>
                <a:lnTo>
                  <a:pt x="22494" y="38270"/>
                </a:lnTo>
                <a:lnTo>
                  <a:pt x="33436" y="9363"/>
                </a:lnTo>
                <a:lnTo>
                  <a:pt x="2249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39953" y="4037469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60" h="29210">
                <a:moveTo>
                  <a:pt x="11247" y="0"/>
                </a:moveTo>
                <a:lnTo>
                  <a:pt x="0" y="28623"/>
                </a:lnTo>
                <a:lnTo>
                  <a:pt x="11247" y="28623"/>
                </a:lnTo>
                <a:lnTo>
                  <a:pt x="22372" y="9537"/>
                </a:lnTo>
                <a:lnTo>
                  <a:pt x="1124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04968" y="3817168"/>
            <a:ext cx="546735" cy="248920"/>
          </a:xfrm>
          <a:custGeom>
            <a:avLst/>
            <a:gdLst/>
            <a:ahLst/>
            <a:cxnLst/>
            <a:rect l="l" t="t" r="r" b="b"/>
            <a:pathLst>
              <a:path w="546735" h="248920">
                <a:moveTo>
                  <a:pt x="10942" y="0"/>
                </a:moveTo>
                <a:lnTo>
                  <a:pt x="0" y="28907"/>
                </a:lnTo>
                <a:lnTo>
                  <a:pt x="534984" y="248924"/>
                </a:lnTo>
                <a:lnTo>
                  <a:pt x="546232" y="220300"/>
                </a:lnTo>
                <a:lnTo>
                  <a:pt x="109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17672" y="4027837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4" h="38735">
                <a:moveTo>
                  <a:pt x="11247" y="0"/>
                </a:moveTo>
                <a:lnTo>
                  <a:pt x="0" y="28812"/>
                </a:lnTo>
                <a:lnTo>
                  <a:pt x="22280" y="38255"/>
                </a:lnTo>
                <a:lnTo>
                  <a:pt x="33527" y="9631"/>
                </a:lnTo>
                <a:lnTo>
                  <a:pt x="1124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86368" y="4171520"/>
            <a:ext cx="22225" cy="29209"/>
          </a:xfrm>
          <a:custGeom>
            <a:avLst/>
            <a:gdLst/>
            <a:ahLst/>
            <a:cxnLst/>
            <a:rect l="l" t="t" r="r" b="b"/>
            <a:pathLst>
              <a:path w="22225" h="29210">
                <a:moveTo>
                  <a:pt x="22189" y="0"/>
                </a:moveTo>
                <a:lnTo>
                  <a:pt x="11277" y="0"/>
                </a:lnTo>
                <a:lnTo>
                  <a:pt x="0" y="28623"/>
                </a:lnTo>
                <a:lnTo>
                  <a:pt x="11277" y="28623"/>
                </a:lnTo>
                <a:lnTo>
                  <a:pt x="221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39953" y="4037469"/>
            <a:ext cx="558165" cy="163195"/>
          </a:xfrm>
          <a:custGeom>
            <a:avLst/>
            <a:gdLst/>
            <a:ahLst/>
            <a:cxnLst/>
            <a:rect l="l" t="t" r="r" b="b"/>
            <a:pathLst>
              <a:path w="558164" h="163195">
                <a:moveTo>
                  <a:pt x="11247" y="0"/>
                </a:moveTo>
                <a:lnTo>
                  <a:pt x="0" y="28623"/>
                </a:lnTo>
                <a:lnTo>
                  <a:pt x="546414" y="162674"/>
                </a:lnTo>
                <a:lnTo>
                  <a:pt x="557692" y="134051"/>
                </a:lnTo>
                <a:lnTo>
                  <a:pt x="1124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96102" y="3558966"/>
            <a:ext cx="45085" cy="29209"/>
          </a:xfrm>
          <a:custGeom>
            <a:avLst/>
            <a:gdLst/>
            <a:ahLst/>
            <a:cxnLst/>
            <a:rect l="l" t="t" r="r" b="b"/>
            <a:pathLst>
              <a:path w="45085" h="29210">
                <a:moveTo>
                  <a:pt x="33406" y="0"/>
                </a:moveTo>
                <a:lnTo>
                  <a:pt x="0" y="18989"/>
                </a:lnTo>
                <a:lnTo>
                  <a:pt x="11247" y="28651"/>
                </a:lnTo>
                <a:lnTo>
                  <a:pt x="44653" y="18989"/>
                </a:lnTo>
                <a:lnTo>
                  <a:pt x="334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75151" y="4181057"/>
            <a:ext cx="33655" cy="19685"/>
          </a:xfrm>
          <a:custGeom>
            <a:avLst/>
            <a:gdLst/>
            <a:ahLst/>
            <a:cxnLst/>
            <a:rect l="l" t="t" r="r" b="b"/>
            <a:pathLst>
              <a:path w="33654" h="19685">
                <a:moveTo>
                  <a:pt x="33406" y="0"/>
                </a:moveTo>
                <a:lnTo>
                  <a:pt x="0" y="9643"/>
                </a:lnTo>
                <a:lnTo>
                  <a:pt x="11216" y="19086"/>
                </a:lnTo>
                <a:lnTo>
                  <a:pt x="33406" y="9643"/>
                </a:lnTo>
                <a:lnTo>
                  <a:pt x="334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07349" y="3577956"/>
            <a:ext cx="401320" cy="612775"/>
          </a:xfrm>
          <a:custGeom>
            <a:avLst/>
            <a:gdLst/>
            <a:ahLst/>
            <a:cxnLst/>
            <a:rect l="l" t="t" r="r" b="b"/>
            <a:pathLst>
              <a:path w="401320" h="612775">
                <a:moveTo>
                  <a:pt x="33406" y="0"/>
                </a:moveTo>
                <a:lnTo>
                  <a:pt x="0" y="9662"/>
                </a:lnTo>
                <a:lnTo>
                  <a:pt x="367802" y="612745"/>
                </a:lnTo>
                <a:lnTo>
                  <a:pt x="401208" y="603101"/>
                </a:lnTo>
                <a:lnTo>
                  <a:pt x="334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28919" y="4027837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11033" y="0"/>
                </a:moveTo>
                <a:lnTo>
                  <a:pt x="0" y="19168"/>
                </a:lnTo>
                <a:lnTo>
                  <a:pt x="33406" y="28812"/>
                </a:lnTo>
                <a:lnTo>
                  <a:pt x="33406" y="19168"/>
                </a:lnTo>
                <a:lnTo>
                  <a:pt x="110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72399" y="4477892"/>
            <a:ext cx="45085" cy="19050"/>
          </a:xfrm>
          <a:custGeom>
            <a:avLst/>
            <a:gdLst/>
            <a:ahLst/>
            <a:cxnLst/>
            <a:rect l="l" t="t" r="r" b="b"/>
            <a:pathLst>
              <a:path w="45085" h="19050">
                <a:moveTo>
                  <a:pt x="11247" y="0"/>
                </a:moveTo>
                <a:lnTo>
                  <a:pt x="0" y="9345"/>
                </a:lnTo>
                <a:lnTo>
                  <a:pt x="33436" y="18979"/>
                </a:lnTo>
                <a:lnTo>
                  <a:pt x="44683" y="9345"/>
                </a:lnTo>
                <a:lnTo>
                  <a:pt x="1124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83646" y="4047006"/>
            <a:ext cx="278765" cy="440690"/>
          </a:xfrm>
          <a:custGeom>
            <a:avLst/>
            <a:gdLst/>
            <a:ahLst/>
            <a:cxnLst/>
            <a:rect l="l" t="t" r="r" b="b"/>
            <a:pathLst>
              <a:path w="278764" h="440689">
                <a:moveTo>
                  <a:pt x="245272" y="0"/>
                </a:moveTo>
                <a:lnTo>
                  <a:pt x="0" y="430886"/>
                </a:lnTo>
                <a:lnTo>
                  <a:pt x="33436" y="440231"/>
                </a:lnTo>
                <a:lnTo>
                  <a:pt x="278678" y="9643"/>
                </a:lnTo>
                <a:lnTo>
                  <a:pt x="24527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48108" y="5166954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4" h="38735">
                <a:moveTo>
                  <a:pt x="22189" y="0"/>
                </a:moveTo>
                <a:lnTo>
                  <a:pt x="0" y="28812"/>
                </a:lnTo>
                <a:lnTo>
                  <a:pt x="10911" y="38255"/>
                </a:lnTo>
                <a:lnTo>
                  <a:pt x="33436" y="9631"/>
                </a:lnTo>
                <a:lnTo>
                  <a:pt x="221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16834" y="5482934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22158" y="0"/>
                </a:moveTo>
                <a:lnTo>
                  <a:pt x="0" y="28635"/>
                </a:lnTo>
                <a:lnTo>
                  <a:pt x="22158" y="28635"/>
                </a:lnTo>
                <a:lnTo>
                  <a:pt x="33406" y="9622"/>
                </a:lnTo>
                <a:lnTo>
                  <a:pt x="221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59020" y="5176585"/>
            <a:ext cx="580390" cy="335280"/>
          </a:xfrm>
          <a:custGeom>
            <a:avLst/>
            <a:gdLst/>
            <a:ahLst/>
            <a:cxnLst/>
            <a:rect l="l" t="t" r="r" b="b"/>
            <a:pathLst>
              <a:path w="580389" h="335279">
                <a:moveTo>
                  <a:pt x="22524" y="0"/>
                </a:moveTo>
                <a:lnTo>
                  <a:pt x="0" y="28623"/>
                </a:lnTo>
                <a:lnTo>
                  <a:pt x="557814" y="334984"/>
                </a:lnTo>
                <a:lnTo>
                  <a:pt x="579973" y="306348"/>
                </a:lnTo>
                <a:lnTo>
                  <a:pt x="225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05587" y="5473302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22158" y="0"/>
                </a:moveTo>
                <a:lnTo>
                  <a:pt x="0" y="19254"/>
                </a:lnTo>
                <a:lnTo>
                  <a:pt x="11247" y="28648"/>
                </a:lnTo>
                <a:lnTo>
                  <a:pt x="33406" y="9631"/>
                </a:lnTo>
                <a:lnTo>
                  <a:pt x="221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07719" y="5913726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22158" y="0"/>
                </a:moveTo>
                <a:lnTo>
                  <a:pt x="0" y="19025"/>
                </a:lnTo>
                <a:lnTo>
                  <a:pt x="11247" y="28648"/>
                </a:lnTo>
                <a:lnTo>
                  <a:pt x="33406" y="9406"/>
                </a:lnTo>
                <a:lnTo>
                  <a:pt x="221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16834" y="5482934"/>
            <a:ext cx="613410" cy="450215"/>
          </a:xfrm>
          <a:custGeom>
            <a:avLst/>
            <a:gdLst/>
            <a:ahLst/>
            <a:cxnLst/>
            <a:rect l="l" t="t" r="r" b="b"/>
            <a:pathLst>
              <a:path w="613410" h="450214">
                <a:moveTo>
                  <a:pt x="22158" y="0"/>
                </a:moveTo>
                <a:lnTo>
                  <a:pt x="0" y="19016"/>
                </a:lnTo>
                <a:lnTo>
                  <a:pt x="590885" y="449817"/>
                </a:lnTo>
                <a:lnTo>
                  <a:pt x="613044" y="430792"/>
                </a:lnTo>
                <a:lnTo>
                  <a:pt x="221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23481" y="5329629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22524" y="0"/>
                </a:moveTo>
                <a:lnTo>
                  <a:pt x="0" y="0"/>
                </a:lnTo>
                <a:lnTo>
                  <a:pt x="11247" y="28910"/>
                </a:lnTo>
                <a:lnTo>
                  <a:pt x="33436" y="28910"/>
                </a:lnTo>
                <a:lnTo>
                  <a:pt x="225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70297" y="5166954"/>
            <a:ext cx="22225" cy="38735"/>
          </a:xfrm>
          <a:custGeom>
            <a:avLst/>
            <a:gdLst/>
            <a:ahLst/>
            <a:cxnLst/>
            <a:rect l="l" t="t" r="r" b="b"/>
            <a:pathLst>
              <a:path w="22225" h="38735">
                <a:moveTo>
                  <a:pt x="11247" y="0"/>
                </a:moveTo>
                <a:lnTo>
                  <a:pt x="0" y="9631"/>
                </a:lnTo>
                <a:lnTo>
                  <a:pt x="11247" y="38255"/>
                </a:lnTo>
                <a:lnTo>
                  <a:pt x="22158" y="28812"/>
                </a:lnTo>
                <a:lnTo>
                  <a:pt x="1124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46006" y="5176585"/>
            <a:ext cx="635635" cy="182245"/>
          </a:xfrm>
          <a:custGeom>
            <a:avLst/>
            <a:gdLst/>
            <a:ahLst/>
            <a:cxnLst/>
            <a:rect l="l" t="t" r="r" b="b"/>
            <a:pathLst>
              <a:path w="635635" h="182245">
                <a:moveTo>
                  <a:pt x="624291" y="0"/>
                </a:moveTo>
                <a:lnTo>
                  <a:pt x="0" y="153043"/>
                </a:lnTo>
                <a:lnTo>
                  <a:pt x="10911" y="181953"/>
                </a:lnTo>
                <a:lnTo>
                  <a:pt x="635538" y="28623"/>
                </a:lnTo>
                <a:lnTo>
                  <a:pt x="62429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49656" y="4353481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470" y="0"/>
                </a:moveTo>
                <a:lnTo>
                  <a:pt x="101169" y="6377"/>
                </a:lnTo>
                <a:lnTo>
                  <a:pt x="61299" y="24042"/>
                </a:lnTo>
                <a:lnTo>
                  <a:pt x="29434" y="50783"/>
                </a:lnTo>
                <a:lnTo>
                  <a:pt x="8148" y="84389"/>
                </a:lnTo>
                <a:lnTo>
                  <a:pt x="15" y="122646"/>
                </a:lnTo>
                <a:lnTo>
                  <a:pt x="0" y="124411"/>
                </a:lnTo>
                <a:lnTo>
                  <a:pt x="874" y="137613"/>
                </a:lnTo>
                <a:lnTo>
                  <a:pt x="13190" y="174882"/>
                </a:lnTo>
                <a:lnTo>
                  <a:pt x="37951" y="206859"/>
                </a:lnTo>
                <a:lnTo>
                  <a:pt x="72460" y="231252"/>
                </a:lnTo>
                <a:lnTo>
                  <a:pt x="114021" y="245764"/>
                </a:lnTo>
                <a:lnTo>
                  <a:pt x="144317" y="248817"/>
                </a:lnTo>
                <a:lnTo>
                  <a:pt x="159818" y="248073"/>
                </a:lnTo>
                <a:lnTo>
                  <a:pt x="203466" y="237574"/>
                </a:lnTo>
                <a:lnTo>
                  <a:pt x="240815" y="216450"/>
                </a:lnTo>
                <a:lnTo>
                  <a:pt x="269274" y="186975"/>
                </a:lnTo>
                <a:lnTo>
                  <a:pt x="286255" y="151427"/>
                </a:lnTo>
                <a:lnTo>
                  <a:pt x="289920" y="125478"/>
                </a:lnTo>
                <a:lnTo>
                  <a:pt x="289058" y="112077"/>
                </a:lnTo>
                <a:lnTo>
                  <a:pt x="276887" y="74418"/>
                </a:lnTo>
                <a:lnTo>
                  <a:pt x="252369" y="42266"/>
                </a:lnTo>
                <a:lnTo>
                  <a:pt x="218114" y="17797"/>
                </a:lnTo>
                <a:lnTo>
                  <a:pt x="176730" y="3187"/>
                </a:lnTo>
                <a:lnTo>
                  <a:pt x="146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91435" y="4345255"/>
            <a:ext cx="159385" cy="266700"/>
          </a:xfrm>
          <a:custGeom>
            <a:avLst/>
            <a:gdLst/>
            <a:ahLst/>
            <a:cxnLst/>
            <a:rect l="l" t="t" r="r" b="b"/>
            <a:pathLst>
              <a:path w="159385" h="266700">
                <a:moveTo>
                  <a:pt x="0" y="266664"/>
                </a:moveTo>
                <a:lnTo>
                  <a:pt x="47946" y="261137"/>
                </a:lnTo>
                <a:lnTo>
                  <a:pt x="89234" y="245470"/>
                </a:lnTo>
                <a:lnTo>
                  <a:pt x="122334" y="221082"/>
                </a:lnTo>
                <a:lnTo>
                  <a:pt x="145739" y="189388"/>
                </a:lnTo>
                <a:lnTo>
                  <a:pt x="157942" y="151804"/>
                </a:lnTo>
                <a:lnTo>
                  <a:pt x="159260" y="138212"/>
                </a:lnTo>
                <a:lnTo>
                  <a:pt x="158554" y="123570"/>
                </a:lnTo>
                <a:lnTo>
                  <a:pt x="148186" y="83328"/>
                </a:lnTo>
                <a:lnTo>
                  <a:pt x="126680" y="49537"/>
                </a:lnTo>
                <a:lnTo>
                  <a:pt x="95633" y="23385"/>
                </a:lnTo>
                <a:lnTo>
                  <a:pt x="56642" y="6059"/>
                </a:lnTo>
                <a:lnTo>
                  <a:pt x="42155" y="2450"/>
                </a:lnTo>
                <a:lnTo>
                  <a:pt x="27031" y="0"/>
                </a:lnTo>
              </a:path>
            </a:pathLst>
          </a:custGeom>
          <a:ln w="643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02781" y="434400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804" y="780"/>
                </a:moveTo>
                <a:lnTo>
                  <a:pt x="0" y="0"/>
                </a:lnTo>
              </a:path>
            </a:pathLst>
          </a:custGeom>
          <a:ln w="57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41374" y="4056659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721" y="0"/>
                </a:moveTo>
                <a:lnTo>
                  <a:pt x="101247" y="6373"/>
                </a:lnTo>
                <a:lnTo>
                  <a:pt x="61319" y="24023"/>
                </a:lnTo>
                <a:lnTo>
                  <a:pt x="29457" y="50732"/>
                </a:lnTo>
                <a:lnTo>
                  <a:pt x="8184" y="84278"/>
                </a:lnTo>
                <a:lnTo>
                  <a:pt x="18" y="122443"/>
                </a:lnTo>
                <a:lnTo>
                  <a:pt x="0" y="124397"/>
                </a:lnTo>
                <a:lnTo>
                  <a:pt x="870" y="137612"/>
                </a:lnTo>
                <a:lnTo>
                  <a:pt x="13138" y="174905"/>
                </a:lnTo>
                <a:lnTo>
                  <a:pt x="37829" y="206897"/>
                </a:lnTo>
                <a:lnTo>
                  <a:pt x="72290" y="231302"/>
                </a:lnTo>
                <a:lnTo>
                  <a:pt x="113868" y="245836"/>
                </a:lnTo>
                <a:lnTo>
                  <a:pt x="144231" y="248912"/>
                </a:lnTo>
                <a:lnTo>
                  <a:pt x="159728" y="248169"/>
                </a:lnTo>
                <a:lnTo>
                  <a:pt x="203376" y="237691"/>
                </a:lnTo>
                <a:lnTo>
                  <a:pt x="240746" y="216599"/>
                </a:lnTo>
                <a:lnTo>
                  <a:pt x="269248" y="187156"/>
                </a:lnTo>
                <a:lnTo>
                  <a:pt x="286292" y="151628"/>
                </a:lnTo>
                <a:lnTo>
                  <a:pt x="290009" y="125680"/>
                </a:lnTo>
                <a:lnTo>
                  <a:pt x="289147" y="112268"/>
                </a:lnTo>
                <a:lnTo>
                  <a:pt x="276979" y="74577"/>
                </a:lnTo>
                <a:lnTo>
                  <a:pt x="252473" y="42388"/>
                </a:lnTo>
                <a:lnTo>
                  <a:pt x="218247" y="17879"/>
                </a:lnTo>
                <a:lnTo>
                  <a:pt x="176922" y="3222"/>
                </a:lnTo>
                <a:lnTo>
                  <a:pt x="146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30219" y="4181056"/>
            <a:ext cx="3810" cy="29209"/>
          </a:xfrm>
          <a:custGeom>
            <a:avLst/>
            <a:gdLst/>
            <a:ahLst/>
            <a:cxnLst/>
            <a:rect l="l" t="t" r="r" b="b"/>
            <a:pathLst>
              <a:path w="3810" h="29210">
                <a:moveTo>
                  <a:pt x="0" y="0"/>
                </a:moveTo>
                <a:lnTo>
                  <a:pt x="755" y="13957"/>
                </a:lnTo>
                <a:lnTo>
                  <a:pt x="2979" y="27421"/>
                </a:lnTo>
              </a:path>
            </a:pathLst>
          </a:custGeom>
          <a:ln w="667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80935" y="4048028"/>
            <a:ext cx="161925" cy="267335"/>
          </a:xfrm>
          <a:custGeom>
            <a:avLst/>
            <a:gdLst/>
            <a:ahLst/>
            <a:cxnLst/>
            <a:rect l="l" t="t" r="r" b="b"/>
            <a:pathLst>
              <a:path w="161925" h="267335">
                <a:moveTo>
                  <a:pt x="55" y="266954"/>
                </a:moveTo>
                <a:lnTo>
                  <a:pt x="50044" y="261557"/>
                </a:lnTo>
                <a:lnTo>
                  <a:pt x="91364" y="245933"/>
                </a:lnTo>
                <a:lnTo>
                  <a:pt x="124506" y="221597"/>
                </a:lnTo>
                <a:lnTo>
                  <a:pt x="147964" y="189953"/>
                </a:lnTo>
                <a:lnTo>
                  <a:pt x="160228" y="152402"/>
                </a:lnTo>
                <a:lnTo>
                  <a:pt x="161568" y="138815"/>
                </a:lnTo>
                <a:lnTo>
                  <a:pt x="160864" y="124150"/>
                </a:lnTo>
                <a:lnTo>
                  <a:pt x="150499" y="83857"/>
                </a:lnTo>
                <a:lnTo>
                  <a:pt x="129003" y="50031"/>
                </a:lnTo>
                <a:lnTo>
                  <a:pt x="97982" y="23852"/>
                </a:lnTo>
                <a:lnTo>
                  <a:pt x="59042" y="6498"/>
                </a:lnTo>
                <a:lnTo>
                  <a:pt x="29474" y="412"/>
                </a:lnTo>
                <a:lnTo>
                  <a:pt x="24363" y="0"/>
                </a:lnTo>
              </a:path>
            </a:pathLst>
          </a:custGeom>
          <a:ln w="643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32303" y="4154297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638" y="1179"/>
                </a:moveTo>
                <a:lnTo>
                  <a:pt x="0" y="3815"/>
                </a:lnTo>
              </a:path>
            </a:pathLst>
          </a:custGeom>
          <a:ln w="663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30219" y="4162489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1337" y="1363"/>
                </a:moveTo>
                <a:lnTo>
                  <a:pt x="367" y="8822"/>
                </a:lnTo>
              </a:path>
              <a:path w="1904" h="19050">
                <a:moveTo>
                  <a:pt x="298" y="10653"/>
                </a:moveTo>
                <a:lnTo>
                  <a:pt x="0" y="18568"/>
                </a:lnTo>
              </a:path>
            </a:pathLst>
          </a:custGeom>
          <a:ln w="6207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59975" y="3702379"/>
            <a:ext cx="290195" cy="249554"/>
          </a:xfrm>
          <a:custGeom>
            <a:avLst/>
            <a:gdLst/>
            <a:ahLst/>
            <a:cxnLst/>
            <a:rect l="l" t="t" r="r" b="b"/>
            <a:pathLst>
              <a:path w="290195" h="249554">
                <a:moveTo>
                  <a:pt x="146209" y="0"/>
                </a:moveTo>
                <a:lnTo>
                  <a:pt x="100851" y="6419"/>
                </a:lnTo>
                <a:lnTo>
                  <a:pt x="61010" y="24177"/>
                </a:lnTo>
                <a:lnTo>
                  <a:pt x="29227" y="51011"/>
                </a:lnTo>
                <a:lnTo>
                  <a:pt x="8047" y="84660"/>
                </a:lnTo>
                <a:lnTo>
                  <a:pt x="12" y="122865"/>
                </a:lnTo>
                <a:lnTo>
                  <a:pt x="0" y="124420"/>
                </a:lnTo>
                <a:lnTo>
                  <a:pt x="868" y="137667"/>
                </a:lnTo>
                <a:lnTo>
                  <a:pt x="13119" y="175009"/>
                </a:lnTo>
                <a:lnTo>
                  <a:pt x="37787" y="206995"/>
                </a:lnTo>
                <a:lnTo>
                  <a:pt x="72237" y="231366"/>
                </a:lnTo>
                <a:lnTo>
                  <a:pt x="113833" y="245866"/>
                </a:lnTo>
                <a:lnTo>
                  <a:pt x="144233" y="248932"/>
                </a:lnTo>
                <a:lnTo>
                  <a:pt x="159687" y="248190"/>
                </a:lnTo>
                <a:lnTo>
                  <a:pt x="203248" y="237712"/>
                </a:lnTo>
                <a:lnTo>
                  <a:pt x="240568" y="216605"/>
                </a:lnTo>
                <a:lnTo>
                  <a:pt x="269030" y="187115"/>
                </a:lnTo>
                <a:lnTo>
                  <a:pt x="286018" y="151488"/>
                </a:lnTo>
                <a:lnTo>
                  <a:pt x="289676" y="125437"/>
                </a:lnTo>
                <a:lnTo>
                  <a:pt x="288810" y="112079"/>
                </a:lnTo>
                <a:lnTo>
                  <a:pt x="276596" y="74470"/>
                </a:lnTo>
                <a:lnTo>
                  <a:pt x="252020" y="42292"/>
                </a:lnTo>
                <a:lnTo>
                  <a:pt x="217732" y="17776"/>
                </a:lnTo>
                <a:lnTo>
                  <a:pt x="176386" y="3152"/>
                </a:lnTo>
                <a:lnTo>
                  <a:pt x="146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34112" y="3957248"/>
            <a:ext cx="5715" cy="1270"/>
          </a:xfrm>
          <a:custGeom>
            <a:avLst/>
            <a:gdLst/>
            <a:ahLst/>
            <a:cxnLst/>
            <a:rect l="l" t="t" r="r" b="b"/>
            <a:pathLst>
              <a:path w="5714" h="1270">
                <a:moveTo>
                  <a:pt x="0" y="1091"/>
                </a:moveTo>
                <a:lnTo>
                  <a:pt x="5510" y="0"/>
                </a:lnTo>
              </a:path>
            </a:pathLst>
          </a:custGeom>
          <a:ln w="576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20710" y="3692911"/>
            <a:ext cx="240665" cy="262890"/>
          </a:xfrm>
          <a:custGeom>
            <a:avLst/>
            <a:gdLst/>
            <a:ahLst/>
            <a:cxnLst/>
            <a:rect l="l" t="t" r="r" b="b"/>
            <a:pathLst>
              <a:path w="240664" h="262889">
                <a:moveTo>
                  <a:pt x="128687" y="262399"/>
                </a:moveTo>
                <a:lnTo>
                  <a:pt x="169961" y="246758"/>
                </a:lnTo>
                <a:lnTo>
                  <a:pt x="203080" y="222392"/>
                </a:lnTo>
                <a:lnTo>
                  <a:pt x="226512" y="190709"/>
                </a:lnTo>
                <a:lnTo>
                  <a:pt x="238739" y="153113"/>
                </a:lnTo>
                <a:lnTo>
                  <a:pt x="240062" y="139510"/>
                </a:lnTo>
                <a:lnTo>
                  <a:pt x="239354" y="124845"/>
                </a:lnTo>
                <a:lnTo>
                  <a:pt x="228954" y="84549"/>
                </a:lnTo>
                <a:lnTo>
                  <a:pt x="207403" y="50728"/>
                </a:lnTo>
                <a:lnTo>
                  <a:pt x="176329" y="24570"/>
                </a:lnTo>
                <a:lnTo>
                  <a:pt x="137361" y="7265"/>
                </a:lnTo>
                <a:lnTo>
                  <a:pt x="92124" y="0"/>
                </a:lnTo>
                <a:lnTo>
                  <a:pt x="74974" y="585"/>
                </a:lnTo>
                <a:lnTo>
                  <a:pt x="27929" y="9290"/>
                </a:lnTo>
                <a:lnTo>
                  <a:pt x="703" y="20387"/>
                </a:lnTo>
                <a:lnTo>
                  <a:pt x="118" y="20721"/>
                </a:lnTo>
              </a:path>
            </a:pathLst>
          </a:custGeom>
          <a:ln w="625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62325" y="3453545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679" y="0"/>
                </a:moveTo>
                <a:lnTo>
                  <a:pt x="101231" y="6394"/>
                </a:lnTo>
                <a:lnTo>
                  <a:pt x="61313" y="24089"/>
                </a:lnTo>
                <a:lnTo>
                  <a:pt x="29453" y="50836"/>
                </a:lnTo>
                <a:lnTo>
                  <a:pt x="8179" y="84384"/>
                </a:lnTo>
                <a:lnTo>
                  <a:pt x="18" y="122487"/>
                </a:lnTo>
                <a:lnTo>
                  <a:pt x="0" y="124410"/>
                </a:lnTo>
                <a:lnTo>
                  <a:pt x="871" y="137659"/>
                </a:lnTo>
                <a:lnTo>
                  <a:pt x="13149" y="174993"/>
                </a:lnTo>
                <a:lnTo>
                  <a:pt x="37857" y="206957"/>
                </a:lnTo>
                <a:lnTo>
                  <a:pt x="72340" y="231300"/>
                </a:lnTo>
                <a:lnTo>
                  <a:pt x="113938" y="245774"/>
                </a:lnTo>
                <a:lnTo>
                  <a:pt x="144311" y="248828"/>
                </a:lnTo>
                <a:lnTo>
                  <a:pt x="159807" y="248088"/>
                </a:lnTo>
                <a:lnTo>
                  <a:pt x="203455" y="237642"/>
                </a:lnTo>
                <a:lnTo>
                  <a:pt x="240826" y="216592"/>
                </a:lnTo>
                <a:lnTo>
                  <a:pt x="269322" y="187171"/>
                </a:lnTo>
                <a:lnTo>
                  <a:pt x="286346" y="151609"/>
                </a:lnTo>
                <a:lnTo>
                  <a:pt x="290040" y="125591"/>
                </a:lnTo>
                <a:lnTo>
                  <a:pt x="289178" y="112228"/>
                </a:lnTo>
                <a:lnTo>
                  <a:pt x="277002" y="74616"/>
                </a:lnTo>
                <a:lnTo>
                  <a:pt x="252482" y="42438"/>
                </a:lnTo>
                <a:lnTo>
                  <a:pt x="218238" y="17902"/>
                </a:lnTo>
                <a:lnTo>
                  <a:pt x="176893" y="3221"/>
                </a:lnTo>
                <a:lnTo>
                  <a:pt x="1466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02554" y="3461798"/>
            <a:ext cx="260985" cy="250190"/>
          </a:xfrm>
          <a:custGeom>
            <a:avLst/>
            <a:gdLst/>
            <a:ahLst/>
            <a:cxnLst/>
            <a:rect l="l" t="t" r="r" b="b"/>
            <a:pathLst>
              <a:path w="260985" h="250189">
                <a:moveTo>
                  <a:pt x="344" y="217482"/>
                </a:moveTo>
                <a:lnTo>
                  <a:pt x="40567" y="239278"/>
                </a:lnTo>
                <a:lnTo>
                  <a:pt x="85254" y="249289"/>
                </a:lnTo>
                <a:lnTo>
                  <a:pt x="101413" y="250200"/>
                </a:lnTo>
                <a:lnTo>
                  <a:pt x="118041" y="249572"/>
                </a:lnTo>
                <a:lnTo>
                  <a:pt x="163926" y="240500"/>
                </a:lnTo>
                <a:lnTo>
                  <a:pt x="202637" y="221755"/>
                </a:lnTo>
                <a:lnTo>
                  <a:pt x="232661" y="194756"/>
                </a:lnTo>
                <a:lnTo>
                  <a:pt x="252487" y="160923"/>
                </a:lnTo>
                <a:lnTo>
                  <a:pt x="260601" y="121675"/>
                </a:lnTo>
                <a:lnTo>
                  <a:pt x="259894" y="107025"/>
                </a:lnTo>
                <a:lnTo>
                  <a:pt x="249501" y="66760"/>
                </a:lnTo>
                <a:lnTo>
                  <a:pt x="227960" y="32954"/>
                </a:lnTo>
                <a:lnTo>
                  <a:pt x="196886" y="6803"/>
                </a:lnTo>
                <a:lnTo>
                  <a:pt x="184698" y="0"/>
                </a:lnTo>
              </a:path>
            </a:pathLst>
          </a:custGeom>
          <a:ln w="618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74247" y="3456021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394" y="1951"/>
                </a:moveTo>
                <a:lnTo>
                  <a:pt x="0" y="0"/>
                </a:lnTo>
              </a:path>
            </a:pathLst>
          </a:custGeom>
          <a:ln w="588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84017" y="3922605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576" y="0"/>
                </a:moveTo>
                <a:lnTo>
                  <a:pt x="101113" y="6398"/>
                </a:lnTo>
                <a:lnTo>
                  <a:pt x="61206" y="24104"/>
                </a:lnTo>
                <a:lnTo>
                  <a:pt x="29375" y="50867"/>
                </a:lnTo>
                <a:lnTo>
                  <a:pt x="8139" y="84437"/>
                </a:lnTo>
                <a:lnTo>
                  <a:pt x="16" y="122564"/>
                </a:lnTo>
                <a:lnTo>
                  <a:pt x="0" y="124401"/>
                </a:lnTo>
                <a:lnTo>
                  <a:pt x="869" y="137619"/>
                </a:lnTo>
                <a:lnTo>
                  <a:pt x="13131" y="174924"/>
                </a:lnTo>
                <a:lnTo>
                  <a:pt x="37814" y="206923"/>
                </a:lnTo>
                <a:lnTo>
                  <a:pt x="72270" y="231328"/>
                </a:lnTo>
                <a:lnTo>
                  <a:pt x="113853" y="245851"/>
                </a:lnTo>
                <a:lnTo>
                  <a:pt x="144227" y="248913"/>
                </a:lnTo>
                <a:lnTo>
                  <a:pt x="159729" y="248170"/>
                </a:lnTo>
                <a:lnTo>
                  <a:pt x="203378" y="237684"/>
                </a:lnTo>
                <a:lnTo>
                  <a:pt x="240733" y="216578"/>
                </a:lnTo>
                <a:lnTo>
                  <a:pt x="269209" y="187119"/>
                </a:lnTo>
                <a:lnTo>
                  <a:pt x="286221" y="151572"/>
                </a:lnTo>
                <a:lnTo>
                  <a:pt x="289918" y="125612"/>
                </a:lnTo>
                <a:lnTo>
                  <a:pt x="289057" y="112244"/>
                </a:lnTo>
                <a:lnTo>
                  <a:pt x="276896" y="74621"/>
                </a:lnTo>
                <a:lnTo>
                  <a:pt x="252396" y="42440"/>
                </a:lnTo>
                <a:lnTo>
                  <a:pt x="218167" y="17905"/>
                </a:lnTo>
                <a:lnTo>
                  <a:pt x="176814" y="3223"/>
                </a:lnTo>
                <a:lnTo>
                  <a:pt x="1465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72575" y="3913108"/>
            <a:ext cx="212725" cy="267970"/>
          </a:xfrm>
          <a:custGeom>
            <a:avLst/>
            <a:gdLst/>
            <a:ahLst/>
            <a:cxnLst/>
            <a:rect l="l" t="t" r="r" b="b"/>
            <a:pathLst>
              <a:path w="212725" h="267970">
                <a:moveTo>
                  <a:pt x="52950" y="267920"/>
                </a:moveTo>
                <a:lnTo>
                  <a:pt x="100879" y="262398"/>
                </a:lnTo>
                <a:lnTo>
                  <a:pt x="142150" y="246740"/>
                </a:lnTo>
                <a:lnTo>
                  <a:pt x="175238" y="222352"/>
                </a:lnTo>
                <a:lnTo>
                  <a:pt x="198632" y="190642"/>
                </a:lnTo>
                <a:lnTo>
                  <a:pt x="210818" y="153017"/>
                </a:lnTo>
                <a:lnTo>
                  <a:pt x="212129" y="139403"/>
                </a:lnTo>
                <a:lnTo>
                  <a:pt x="211421" y="124751"/>
                </a:lnTo>
                <a:lnTo>
                  <a:pt x="201027" y="84486"/>
                </a:lnTo>
                <a:lnTo>
                  <a:pt x="179483" y="50684"/>
                </a:lnTo>
                <a:lnTo>
                  <a:pt x="148405" y="24540"/>
                </a:lnTo>
                <a:lnTo>
                  <a:pt x="109407" y="7247"/>
                </a:lnTo>
                <a:lnTo>
                  <a:pt x="64102" y="0"/>
                </a:lnTo>
                <a:lnTo>
                  <a:pt x="46976" y="586"/>
                </a:lnTo>
                <a:lnTo>
                  <a:pt x="30548" y="2366"/>
                </a:lnTo>
                <a:lnTo>
                  <a:pt x="14867" y="5290"/>
                </a:lnTo>
                <a:lnTo>
                  <a:pt x="0" y="9302"/>
                </a:lnTo>
              </a:path>
            </a:pathLst>
          </a:custGeom>
          <a:ln w="631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71810" y="5368093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202" y="0"/>
                </a:moveTo>
                <a:lnTo>
                  <a:pt x="100864" y="6396"/>
                </a:lnTo>
                <a:lnTo>
                  <a:pt x="61029" y="24108"/>
                </a:lnTo>
                <a:lnTo>
                  <a:pt x="29245" y="50910"/>
                </a:lnTo>
                <a:lnTo>
                  <a:pt x="8057" y="84575"/>
                </a:lnTo>
                <a:lnTo>
                  <a:pt x="12" y="122879"/>
                </a:lnTo>
                <a:lnTo>
                  <a:pt x="0" y="124463"/>
                </a:lnTo>
                <a:lnTo>
                  <a:pt x="869" y="137664"/>
                </a:lnTo>
                <a:lnTo>
                  <a:pt x="13129" y="174927"/>
                </a:lnTo>
                <a:lnTo>
                  <a:pt x="37812" y="206902"/>
                </a:lnTo>
                <a:lnTo>
                  <a:pt x="72280" y="231297"/>
                </a:lnTo>
                <a:lnTo>
                  <a:pt x="113893" y="245823"/>
                </a:lnTo>
                <a:lnTo>
                  <a:pt x="144300" y="248893"/>
                </a:lnTo>
                <a:lnTo>
                  <a:pt x="159755" y="248148"/>
                </a:lnTo>
                <a:lnTo>
                  <a:pt x="203316" y="237635"/>
                </a:lnTo>
                <a:lnTo>
                  <a:pt x="240637" y="216481"/>
                </a:lnTo>
                <a:lnTo>
                  <a:pt x="269095" y="186967"/>
                </a:lnTo>
                <a:lnTo>
                  <a:pt x="286068" y="151373"/>
                </a:lnTo>
                <a:lnTo>
                  <a:pt x="289708" y="125390"/>
                </a:lnTo>
                <a:lnTo>
                  <a:pt x="288841" y="111999"/>
                </a:lnTo>
                <a:lnTo>
                  <a:pt x="276623" y="74344"/>
                </a:lnTo>
                <a:lnTo>
                  <a:pt x="252039" y="42182"/>
                </a:lnTo>
                <a:lnTo>
                  <a:pt x="217742" y="17711"/>
                </a:lnTo>
                <a:lnTo>
                  <a:pt x="176385" y="3135"/>
                </a:lnTo>
                <a:lnTo>
                  <a:pt x="146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13533" y="5359881"/>
            <a:ext cx="159385" cy="266700"/>
          </a:xfrm>
          <a:custGeom>
            <a:avLst/>
            <a:gdLst/>
            <a:ahLst/>
            <a:cxnLst/>
            <a:rect l="l" t="t" r="r" b="b"/>
            <a:pathLst>
              <a:path w="159385" h="266700">
                <a:moveTo>
                  <a:pt x="0" y="266462"/>
                </a:moveTo>
                <a:lnTo>
                  <a:pt x="47902" y="260941"/>
                </a:lnTo>
                <a:lnTo>
                  <a:pt x="89170" y="245287"/>
                </a:lnTo>
                <a:lnTo>
                  <a:pt x="122265" y="220901"/>
                </a:lnTo>
                <a:lnTo>
                  <a:pt x="145654" y="189188"/>
                </a:lnTo>
                <a:lnTo>
                  <a:pt x="157807" y="151551"/>
                </a:lnTo>
                <a:lnTo>
                  <a:pt x="159096" y="137932"/>
                </a:lnTo>
                <a:lnTo>
                  <a:pt x="158384" y="123270"/>
                </a:lnTo>
                <a:lnTo>
                  <a:pt x="147956" y="83011"/>
                </a:lnTo>
                <a:lnTo>
                  <a:pt x="126356" y="49257"/>
                </a:lnTo>
                <a:lnTo>
                  <a:pt x="95213" y="23184"/>
                </a:lnTo>
                <a:lnTo>
                  <a:pt x="56158" y="5971"/>
                </a:lnTo>
                <a:lnTo>
                  <a:pt x="41662" y="2405"/>
                </a:lnTo>
                <a:lnTo>
                  <a:pt x="26534" y="0"/>
                </a:lnTo>
              </a:path>
            </a:pathLst>
          </a:custGeom>
          <a:ln w="643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24387" y="535867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158" y="932"/>
                </a:moveTo>
                <a:lnTo>
                  <a:pt x="0" y="0"/>
                </a:lnTo>
              </a:path>
            </a:pathLst>
          </a:custGeom>
          <a:ln w="573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67795" y="5214861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658" y="0"/>
                </a:moveTo>
                <a:lnTo>
                  <a:pt x="101204" y="6385"/>
                </a:lnTo>
                <a:lnTo>
                  <a:pt x="61287" y="24063"/>
                </a:lnTo>
                <a:lnTo>
                  <a:pt x="29433" y="50797"/>
                </a:lnTo>
                <a:lnTo>
                  <a:pt x="8168" y="84354"/>
                </a:lnTo>
                <a:lnTo>
                  <a:pt x="18" y="122498"/>
                </a:lnTo>
                <a:lnTo>
                  <a:pt x="0" y="124401"/>
                </a:lnTo>
                <a:lnTo>
                  <a:pt x="870" y="137642"/>
                </a:lnTo>
                <a:lnTo>
                  <a:pt x="13145" y="174962"/>
                </a:lnTo>
                <a:lnTo>
                  <a:pt x="37850" y="206925"/>
                </a:lnTo>
                <a:lnTo>
                  <a:pt x="72331" y="231274"/>
                </a:lnTo>
                <a:lnTo>
                  <a:pt x="113937" y="245752"/>
                </a:lnTo>
                <a:lnTo>
                  <a:pt x="144321" y="248807"/>
                </a:lnTo>
                <a:lnTo>
                  <a:pt x="159810" y="248066"/>
                </a:lnTo>
                <a:lnTo>
                  <a:pt x="203450" y="237613"/>
                </a:lnTo>
                <a:lnTo>
                  <a:pt x="240821" y="216554"/>
                </a:lnTo>
                <a:lnTo>
                  <a:pt x="269321" y="187127"/>
                </a:lnTo>
                <a:lnTo>
                  <a:pt x="286348" y="151570"/>
                </a:lnTo>
                <a:lnTo>
                  <a:pt x="290040" y="125565"/>
                </a:lnTo>
                <a:lnTo>
                  <a:pt x="289177" y="112187"/>
                </a:lnTo>
                <a:lnTo>
                  <a:pt x="276995" y="74555"/>
                </a:lnTo>
                <a:lnTo>
                  <a:pt x="252465" y="42384"/>
                </a:lnTo>
                <a:lnTo>
                  <a:pt x="218214" y="17871"/>
                </a:lnTo>
                <a:lnTo>
                  <a:pt x="176867" y="3212"/>
                </a:lnTo>
                <a:lnTo>
                  <a:pt x="146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77727" y="547020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0" y="0"/>
                </a:moveTo>
                <a:lnTo>
                  <a:pt x="4225" y="585"/>
                </a:lnTo>
              </a:path>
            </a:pathLst>
          </a:custGeom>
          <a:ln w="574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93286" y="5205358"/>
            <a:ext cx="175895" cy="267970"/>
          </a:xfrm>
          <a:custGeom>
            <a:avLst/>
            <a:gdLst/>
            <a:ahLst/>
            <a:cxnLst/>
            <a:rect l="l" t="t" r="r" b="b"/>
            <a:pathLst>
              <a:path w="175895" h="267970">
                <a:moveTo>
                  <a:pt x="0" y="267006"/>
                </a:moveTo>
                <a:lnTo>
                  <a:pt x="16156" y="267916"/>
                </a:lnTo>
                <a:lnTo>
                  <a:pt x="32783" y="267287"/>
                </a:lnTo>
                <a:lnTo>
                  <a:pt x="48781" y="265426"/>
                </a:lnTo>
                <a:lnTo>
                  <a:pt x="92442" y="252976"/>
                </a:lnTo>
                <a:lnTo>
                  <a:pt x="128425" y="231325"/>
                </a:lnTo>
                <a:lnTo>
                  <a:pt x="155217" y="201891"/>
                </a:lnTo>
                <a:lnTo>
                  <a:pt x="171304" y="166091"/>
                </a:lnTo>
                <a:lnTo>
                  <a:pt x="175335" y="139387"/>
                </a:lnTo>
                <a:lnTo>
                  <a:pt x="174627" y="124741"/>
                </a:lnTo>
                <a:lnTo>
                  <a:pt x="164232" y="84486"/>
                </a:lnTo>
                <a:lnTo>
                  <a:pt x="142686" y="50687"/>
                </a:lnTo>
                <a:lnTo>
                  <a:pt x="111604" y="24542"/>
                </a:lnTo>
                <a:lnTo>
                  <a:pt x="72602" y="7247"/>
                </a:lnTo>
                <a:lnTo>
                  <a:pt x="42998" y="1225"/>
                </a:lnTo>
                <a:lnTo>
                  <a:pt x="27294" y="0"/>
                </a:lnTo>
              </a:path>
            </a:pathLst>
          </a:custGeom>
          <a:ln w="639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03468" y="5205391"/>
            <a:ext cx="16510" cy="635"/>
          </a:xfrm>
          <a:custGeom>
            <a:avLst/>
            <a:gdLst/>
            <a:ahLst/>
            <a:cxnLst/>
            <a:rect l="l" t="t" r="r" b="b"/>
            <a:pathLst>
              <a:path w="16510" h="635">
                <a:moveTo>
                  <a:pt x="15486" y="22"/>
                </a:moveTo>
                <a:lnTo>
                  <a:pt x="0" y="553"/>
                </a:lnTo>
              </a:path>
            </a:pathLst>
          </a:custGeom>
          <a:ln w="5729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14118" y="5061724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571" y="0"/>
                </a:moveTo>
                <a:lnTo>
                  <a:pt x="101192" y="6380"/>
                </a:lnTo>
                <a:lnTo>
                  <a:pt x="61298" y="24049"/>
                </a:lnTo>
                <a:lnTo>
                  <a:pt x="29438" y="50786"/>
                </a:lnTo>
                <a:lnTo>
                  <a:pt x="8161" y="84365"/>
                </a:lnTo>
                <a:lnTo>
                  <a:pt x="16" y="122566"/>
                </a:lnTo>
                <a:lnTo>
                  <a:pt x="0" y="124410"/>
                </a:lnTo>
                <a:lnTo>
                  <a:pt x="872" y="137627"/>
                </a:lnTo>
                <a:lnTo>
                  <a:pt x="13165" y="174929"/>
                </a:lnTo>
                <a:lnTo>
                  <a:pt x="37891" y="206926"/>
                </a:lnTo>
                <a:lnTo>
                  <a:pt x="72369" y="231330"/>
                </a:lnTo>
                <a:lnTo>
                  <a:pt x="113924" y="245852"/>
                </a:lnTo>
                <a:lnTo>
                  <a:pt x="144236" y="248913"/>
                </a:lnTo>
                <a:lnTo>
                  <a:pt x="159721" y="248170"/>
                </a:lnTo>
                <a:lnTo>
                  <a:pt x="203346" y="237683"/>
                </a:lnTo>
                <a:lnTo>
                  <a:pt x="240703" y="216575"/>
                </a:lnTo>
                <a:lnTo>
                  <a:pt x="269194" y="187114"/>
                </a:lnTo>
                <a:lnTo>
                  <a:pt x="286220" y="151567"/>
                </a:lnTo>
                <a:lnTo>
                  <a:pt x="289918" y="125608"/>
                </a:lnTo>
                <a:lnTo>
                  <a:pt x="289056" y="112207"/>
                </a:lnTo>
                <a:lnTo>
                  <a:pt x="276881" y="74537"/>
                </a:lnTo>
                <a:lnTo>
                  <a:pt x="252364" y="42361"/>
                </a:lnTo>
                <a:lnTo>
                  <a:pt x="218124" y="17860"/>
                </a:lnTo>
                <a:lnTo>
                  <a:pt x="176783" y="3213"/>
                </a:lnTo>
                <a:lnTo>
                  <a:pt x="146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09307" y="5059566"/>
            <a:ext cx="206375" cy="260985"/>
          </a:xfrm>
          <a:custGeom>
            <a:avLst/>
            <a:gdLst/>
            <a:ahLst/>
            <a:cxnLst/>
            <a:rect l="l" t="t" r="r" b="b"/>
            <a:pathLst>
              <a:path w="206375" h="260985">
                <a:moveTo>
                  <a:pt x="0" y="254218"/>
                </a:moveTo>
                <a:lnTo>
                  <a:pt x="14882" y="257555"/>
                </a:lnTo>
                <a:lnTo>
                  <a:pt x="30424" y="259701"/>
                </a:lnTo>
                <a:lnTo>
                  <a:pt x="46547" y="260597"/>
                </a:lnTo>
                <a:lnTo>
                  <a:pt x="63168" y="259969"/>
                </a:lnTo>
                <a:lnTo>
                  <a:pt x="109051" y="250918"/>
                </a:lnTo>
                <a:lnTo>
                  <a:pt x="147781" y="232209"/>
                </a:lnTo>
                <a:lnTo>
                  <a:pt x="177840" y="205245"/>
                </a:lnTo>
                <a:lnTo>
                  <a:pt x="197705" y="171433"/>
                </a:lnTo>
                <a:lnTo>
                  <a:pt x="205859" y="132177"/>
                </a:lnTo>
                <a:lnTo>
                  <a:pt x="205152" y="117531"/>
                </a:lnTo>
                <a:lnTo>
                  <a:pt x="194770" y="77280"/>
                </a:lnTo>
                <a:lnTo>
                  <a:pt x="173246" y="43483"/>
                </a:lnTo>
                <a:lnTo>
                  <a:pt x="142189" y="17327"/>
                </a:lnTo>
                <a:lnTo>
                  <a:pt x="116984" y="4720"/>
                </a:lnTo>
                <a:lnTo>
                  <a:pt x="103216" y="0"/>
                </a:lnTo>
              </a:path>
            </a:pathLst>
          </a:custGeom>
          <a:ln w="631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04292" y="5952015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699" y="0"/>
                </a:moveTo>
                <a:lnTo>
                  <a:pt x="101315" y="6368"/>
                </a:lnTo>
                <a:lnTo>
                  <a:pt x="61403" y="24010"/>
                </a:lnTo>
                <a:lnTo>
                  <a:pt x="29515" y="50714"/>
                </a:lnTo>
                <a:lnTo>
                  <a:pt x="8202" y="84269"/>
                </a:lnTo>
                <a:lnTo>
                  <a:pt x="18" y="122463"/>
                </a:lnTo>
                <a:lnTo>
                  <a:pt x="0" y="124410"/>
                </a:lnTo>
                <a:lnTo>
                  <a:pt x="873" y="137612"/>
                </a:lnTo>
                <a:lnTo>
                  <a:pt x="13175" y="174879"/>
                </a:lnTo>
                <a:lnTo>
                  <a:pt x="37915" y="206856"/>
                </a:lnTo>
                <a:lnTo>
                  <a:pt x="72410" y="231253"/>
                </a:lnTo>
                <a:lnTo>
                  <a:pt x="113978" y="245781"/>
                </a:lnTo>
                <a:lnTo>
                  <a:pt x="144293" y="248852"/>
                </a:lnTo>
                <a:lnTo>
                  <a:pt x="159785" y="248109"/>
                </a:lnTo>
                <a:lnTo>
                  <a:pt x="203426" y="237624"/>
                </a:lnTo>
                <a:lnTo>
                  <a:pt x="240799" y="216523"/>
                </a:lnTo>
                <a:lnTo>
                  <a:pt x="269302" y="187076"/>
                </a:lnTo>
                <a:lnTo>
                  <a:pt x="286338" y="151553"/>
                </a:lnTo>
                <a:lnTo>
                  <a:pt x="290040" y="125616"/>
                </a:lnTo>
                <a:lnTo>
                  <a:pt x="289177" y="112204"/>
                </a:lnTo>
                <a:lnTo>
                  <a:pt x="276999" y="74517"/>
                </a:lnTo>
                <a:lnTo>
                  <a:pt x="252477" y="42341"/>
                </a:lnTo>
                <a:lnTo>
                  <a:pt x="218236" y="17849"/>
                </a:lnTo>
                <a:lnTo>
                  <a:pt x="176901" y="3211"/>
                </a:lnTo>
                <a:lnTo>
                  <a:pt x="146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62758" y="5943789"/>
            <a:ext cx="142875" cy="266065"/>
          </a:xfrm>
          <a:custGeom>
            <a:avLst/>
            <a:gdLst/>
            <a:ahLst/>
            <a:cxnLst/>
            <a:rect l="l" t="t" r="r" b="b"/>
            <a:pathLst>
              <a:path w="142875" h="266064">
                <a:moveTo>
                  <a:pt x="0" y="266047"/>
                </a:moveTo>
                <a:lnTo>
                  <a:pt x="45885" y="256985"/>
                </a:lnTo>
                <a:lnTo>
                  <a:pt x="84612" y="238259"/>
                </a:lnTo>
                <a:lnTo>
                  <a:pt x="114663" y="211282"/>
                </a:lnTo>
                <a:lnTo>
                  <a:pt x="134521" y="177468"/>
                </a:lnTo>
                <a:lnTo>
                  <a:pt x="142669" y="138232"/>
                </a:lnTo>
                <a:lnTo>
                  <a:pt x="141963" y="123587"/>
                </a:lnTo>
                <a:lnTo>
                  <a:pt x="131584" y="83339"/>
                </a:lnTo>
                <a:lnTo>
                  <a:pt x="110064" y="49545"/>
                </a:lnTo>
                <a:lnTo>
                  <a:pt x="79009" y="23391"/>
                </a:lnTo>
                <a:lnTo>
                  <a:pt x="40025" y="6062"/>
                </a:lnTo>
                <a:lnTo>
                  <a:pt x="25547" y="2452"/>
                </a:lnTo>
                <a:lnTo>
                  <a:pt x="10428" y="0"/>
                </a:lnTo>
              </a:path>
            </a:pathLst>
          </a:custGeom>
          <a:ln w="647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57514" y="5942539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3920" y="1110"/>
                </a:moveTo>
                <a:lnTo>
                  <a:pt x="0" y="0"/>
                </a:lnTo>
              </a:path>
            </a:pathLst>
          </a:custGeom>
          <a:ln w="573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62696" y="5798708"/>
            <a:ext cx="290195" cy="248920"/>
          </a:xfrm>
          <a:custGeom>
            <a:avLst/>
            <a:gdLst/>
            <a:ahLst/>
            <a:cxnLst/>
            <a:rect l="l" t="t" r="r" b="b"/>
            <a:pathLst>
              <a:path w="290195" h="248920">
                <a:moveTo>
                  <a:pt x="146499" y="0"/>
                </a:moveTo>
                <a:lnTo>
                  <a:pt x="101051" y="6401"/>
                </a:lnTo>
                <a:lnTo>
                  <a:pt x="61159" y="24114"/>
                </a:lnTo>
                <a:lnTo>
                  <a:pt x="29342" y="50890"/>
                </a:lnTo>
                <a:lnTo>
                  <a:pt x="8120" y="84480"/>
                </a:lnTo>
                <a:lnTo>
                  <a:pt x="15" y="122634"/>
                </a:lnTo>
                <a:lnTo>
                  <a:pt x="0" y="124424"/>
                </a:lnTo>
                <a:lnTo>
                  <a:pt x="869" y="137666"/>
                </a:lnTo>
                <a:lnTo>
                  <a:pt x="13125" y="174990"/>
                </a:lnTo>
                <a:lnTo>
                  <a:pt x="37805" y="206955"/>
                </a:lnTo>
                <a:lnTo>
                  <a:pt x="72272" y="231305"/>
                </a:lnTo>
                <a:lnTo>
                  <a:pt x="113892" y="245786"/>
                </a:lnTo>
                <a:lnTo>
                  <a:pt x="144310" y="248842"/>
                </a:lnTo>
                <a:lnTo>
                  <a:pt x="159806" y="248101"/>
                </a:lnTo>
                <a:lnTo>
                  <a:pt x="203446" y="237639"/>
                </a:lnTo>
                <a:lnTo>
                  <a:pt x="240796" y="216564"/>
                </a:lnTo>
                <a:lnTo>
                  <a:pt x="269262" y="187115"/>
                </a:lnTo>
                <a:lnTo>
                  <a:pt x="286251" y="151532"/>
                </a:lnTo>
                <a:lnTo>
                  <a:pt x="289919" y="125508"/>
                </a:lnTo>
                <a:lnTo>
                  <a:pt x="289057" y="112146"/>
                </a:lnTo>
                <a:lnTo>
                  <a:pt x="276878" y="74536"/>
                </a:lnTo>
                <a:lnTo>
                  <a:pt x="252350" y="42364"/>
                </a:lnTo>
                <a:lnTo>
                  <a:pt x="218094" y="17843"/>
                </a:lnTo>
                <a:lnTo>
                  <a:pt x="176730" y="3191"/>
                </a:lnTo>
                <a:lnTo>
                  <a:pt x="146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97151" y="5789451"/>
            <a:ext cx="166370" cy="267970"/>
          </a:xfrm>
          <a:custGeom>
            <a:avLst/>
            <a:gdLst/>
            <a:ahLst/>
            <a:cxnLst/>
            <a:rect l="l" t="t" r="r" b="b"/>
            <a:pathLst>
              <a:path w="166370" h="267970">
                <a:moveTo>
                  <a:pt x="79" y="267309"/>
                </a:moveTo>
                <a:lnTo>
                  <a:pt x="39666" y="265227"/>
                </a:lnTo>
                <a:lnTo>
                  <a:pt x="83327" y="252824"/>
                </a:lnTo>
                <a:lnTo>
                  <a:pt x="119332" y="231231"/>
                </a:lnTo>
                <a:lnTo>
                  <a:pt x="146158" y="201836"/>
                </a:lnTo>
                <a:lnTo>
                  <a:pt x="162284" y="166028"/>
                </a:lnTo>
                <a:lnTo>
                  <a:pt x="166340" y="139279"/>
                </a:lnTo>
                <a:lnTo>
                  <a:pt x="165630" y="124605"/>
                </a:lnTo>
                <a:lnTo>
                  <a:pt x="155214" y="84315"/>
                </a:lnTo>
                <a:lnTo>
                  <a:pt x="133632" y="50535"/>
                </a:lnTo>
                <a:lnTo>
                  <a:pt x="102516" y="24440"/>
                </a:lnTo>
                <a:lnTo>
                  <a:pt x="63496" y="7204"/>
                </a:lnTo>
                <a:lnTo>
                  <a:pt x="18204" y="0"/>
                </a:lnTo>
                <a:lnTo>
                  <a:pt x="1085" y="585"/>
                </a:lnTo>
              </a:path>
            </a:pathLst>
          </a:custGeom>
          <a:ln w="642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89486" y="5569089"/>
            <a:ext cx="657697" cy="58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12818" y="5569089"/>
            <a:ext cx="334645" cy="584200"/>
          </a:xfrm>
          <a:custGeom>
            <a:avLst/>
            <a:gdLst/>
            <a:ahLst/>
            <a:cxnLst/>
            <a:rect l="l" t="t" r="r" b="b"/>
            <a:pathLst>
              <a:path w="334645" h="584200">
                <a:moveTo>
                  <a:pt x="0" y="0"/>
                </a:moveTo>
                <a:lnTo>
                  <a:pt x="66940" y="9620"/>
                </a:lnTo>
                <a:lnTo>
                  <a:pt x="122494" y="19012"/>
                </a:lnTo>
                <a:lnTo>
                  <a:pt x="155919" y="47897"/>
                </a:lnTo>
                <a:lnTo>
                  <a:pt x="178410" y="66911"/>
                </a:lnTo>
                <a:lnTo>
                  <a:pt x="222867" y="86163"/>
                </a:lnTo>
                <a:lnTo>
                  <a:pt x="256488" y="105179"/>
                </a:lnTo>
                <a:lnTo>
                  <a:pt x="290012" y="143445"/>
                </a:lnTo>
                <a:lnTo>
                  <a:pt x="323436" y="220218"/>
                </a:lnTo>
                <a:lnTo>
                  <a:pt x="334337" y="258484"/>
                </a:lnTo>
                <a:lnTo>
                  <a:pt x="334337" y="306144"/>
                </a:lnTo>
                <a:lnTo>
                  <a:pt x="323436" y="344637"/>
                </a:lnTo>
                <a:lnTo>
                  <a:pt x="323436" y="382917"/>
                </a:lnTo>
                <a:lnTo>
                  <a:pt x="312174" y="421183"/>
                </a:lnTo>
                <a:lnTo>
                  <a:pt x="290012" y="459449"/>
                </a:lnTo>
                <a:lnTo>
                  <a:pt x="267520" y="497717"/>
                </a:lnTo>
                <a:lnTo>
                  <a:pt x="234096" y="535983"/>
                </a:lnTo>
                <a:lnTo>
                  <a:pt x="200573" y="564629"/>
                </a:lnTo>
                <a:lnTo>
                  <a:pt x="155919" y="574248"/>
                </a:lnTo>
                <a:lnTo>
                  <a:pt x="100339" y="583880"/>
                </a:lnTo>
              </a:path>
            </a:pathLst>
          </a:custGeom>
          <a:ln w="2167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43967" y="6135788"/>
            <a:ext cx="73660" cy="15875"/>
          </a:xfrm>
          <a:custGeom>
            <a:avLst/>
            <a:gdLst/>
            <a:ahLst/>
            <a:cxnLst/>
            <a:rect l="l" t="t" r="r" b="b"/>
            <a:pathLst>
              <a:path w="73660" h="15875">
                <a:moveTo>
                  <a:pt x="73215" y="15820"/>
                </a:moveTo>
                <a:lnTo>
                  <a:pt x="35045" y="7549"/>
                </a:lnTo>
                <a:lnTo>
                  <a:pt x="26" y="5"/>
                </a:lnTo>
              </a:path>
            </a:pathLst>
          </a:custGeom>
          <a:ln w="1939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40309" y="5599296"/>
            <a:ext cx="58419" cy="33655"/>
          </a:xfrm>
          <a:custGeom>
            <a:avLst/>
            <a:gdLst/>
            <a:ahLst/>
            <a:cxnLst/>
            <a:rect l="l" t="t" r="r" b="b"/>
            <a:pathLst>
              <a:path w="58420" h="33654">
                <a:moveTo>
                  <a:pt x="15" y="33310"/>
                </a:moveTo>
                <a:lnTo>
                  <a:pt x="27474" y="17690"/>
                </a:lnTo>
                <a:lnTo>
                  <a:pt x="58243" y="10"/>
                </a:lnTo>
              </a:path>
            </a:pathLst>
          </a:custGeom>
          <a:ln w="2004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90075" y="6143338"/>
            <a:ext cx="245272" cy="191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990078" y="6143338"/>
            <a:ext cx="245745" cy="191770"/>
          </a:xfrm>
          <a:custGeom>
            <a:avLst/>
            <a:gdLst/>
            <a:ahLst/>
            <a:cxnLst/>
            <a:rect l="l" t="t" r="r" b="b"/>
            <a:pathLst>
              <a:path w="245745" h="191770">
                <a:moveTo>
                  <a:pt x="212327" y="170187"/>
                </a:moveTo>
                <a:lnTo>
                  <a:pt x="245234" y="191584"/>
                </a:lnTo>
                <a:lnTo>
                  <a:pt x="0" y="191584"/>
                </a:lnTo>
                <a:lnTo>
                  <a:pt x="44653" y="162698"/>
                </a:lnTo>
                <a:lnTo>
                  <a:pt x="44653" y="0"/>
                </a:lnTo>
              </a:path>
            </a:pathLst>
          </a:custGeom>
          <a:ln w="2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46202" y="614333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066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57234" y="6143338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545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79758" y="6143338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32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57258" y="6219885"/>
            <a:ext cx="11430" cy="38735"/>
          </a:xfrm>
          <a:custGeom>
            <a:avLst/>
            <a:gdLst/>
            <a:ahLst/>
            <a:cxnLst/>
            <a:rect l="l" t="t" r="r" b="b"/>
            <a:pathLst>
              <a:path w="11429" h="38735">
                <a:moveTo>
                  <a:pt x="11261" y="38266"/>
                </a:moveTo>
                <a:lnTo>
                  <a:pt x="11261" y="28874"/>
                </a:lnTo>
                <a:lnTo>
                  <a:pt x="11261" y="19252"/>
                </a:lnTo>
                <a:lnTo>
                  <a:pt x="11261" y="9621"/>
                </a:lnTo>
                <a:lnTo>
                  <a:pt x="11261" y="2"/>
                </a:lnTo>
              </a:path>
            </a:pathLst>
          </a:custGeom>
          <a:ln w="22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63625" y="5463671"/>
            <a:ext cx="111525" cy="143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86150" y="5463671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8059" y="0"/>
                </a:lnTo>
              </a:path>
            </a:pathLst>
          </a:custGeom>
          <a:ln w="1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63628" y="5590595"/>
            <a:ext cx="111760" cy="17145"/>
          </a:xfrm>
          <a:custGeom>
            <a:avLst/>
            <a:gdLst/>
            <a:ahLst/>
            <a:cxnLst/>
            <a:rect l="l" t="t" r="r" b="b"/>
            <a:pathLst>
              <a:path w="111760" h="17145">
                <a:moveTo>
                  <a:pt x="101997" y="0"/>
                </a:moveTo>
                <a:lnTo>
                  <a:pt x="111485" y="16758"/>
                </a:lnTo>
                <a:lnTo>
                  <a:pt x="0" y="16758"/>
                </a:lnTo>
              </a:path>
            </a:pathLst>
          </a:custGeom>
          <a:ln w="19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41689" y="5463671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417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52951" y="5463671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18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73943" y="4870131"/>
            <a:ext cx="345612" cy="660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73919" y="4870132"/>
            <a:ext cx="346075" cy="661035"/>
          </a:xfrm>
          <a:custGeom>
            <a:avLst/>
            <a:gdLst/>
            <a:ahLst/>
            <a:cxnLst/>
            <a:rect l="l" t="t" r="r" b="b"/>
            <a:pathLst>
              <a:path w="346075" h="661035">
                <a:moveTo>
                  <a:pt x="345607" y="0"/>
                </a:moveTo>
                <a:lnTo>
                  <a:pt x="312182" y="38350"/>
                </a:lnTo>
                <a:lnTo>
                  <a:pt x="256299" y="76807"/>
                </a:lnTo>
                <a:lnTo>
                  <a:pt x="211842" y="95786"/>
                </a:lnTo>
                <a:lnTo>
                  <a:pt x="234005" y="105431"/>
                </a:lnTo>
                <a:lnTo>
                  <a:pt x="234005" y="124503"/>
                </a:lnTo>
                <a:lnTo>
                  <a:pt x="200580" y="162960"/>
                </a:lnTo>
                <a:lnTo>
                  <a:pt x="189351" y="172402"/>
                </a:lnTo>
                <a:lnTo>
                  <a:pt x="200580" y="181951"/>
                </a:lnTo>
                <a:lnTo>
                  <a:pt x="200580" y="201214"/>
                </a:lnTo>
                <a:lnTo>
                  <a:pt x="145026" y="229838"/>
                </a:lnTo>
                <a:lnTo>
                  <a:pt x="100339" y="258555"/>
                </a:lnTo>
                <a:lnTo>
                  <a:pt x="89110" y="277737"/>
                </a:lnTo>
                <a:lnTo>
                  <a:pt x="111503" y="277737"/>
                </a:lnTo>
                <a:lnTo>
                  <a:pt x="133764" y="277737"/>
                </a:lnTo>
                <a:lnTo>
                  <a:pt x="122535" y="296821"/>
                </a:lnTo>
                <a:lnTo>
                  <a:pt x="111503" y="335078"/>
                </a:lnTo>
                <a:lnTo>
                  <a:pt x="133764" y="373535"/>
                </a:lnTo>
                <a:lnTo>
                  <a:pt x="55587" y="392619"/>
                </a:lnTo>
                <a:lnTo>
                  <a:pt x="44423" y="411790"/>
                </a:lnTo>
                <a:lnTo>
                  <a:pt x="44423" y="450055"/>
                </a:lnTo>
                <a:lnTo>
                  <a:pt x="33424" y="488406"/>
                </a:lnTo>
                <a:lnTo>
                  <a:pt x="10900" y="526671"/>
                </a:lnTo>
                <a:lnTo>
                  <a:pt x="0" y="564903"/>
                </a:lnTo>
                <a:lnTo>
                  <a:pt x="10900" y="584156"/>
                </a:lnTo>
                <a:lnTo>
                  <a:pt x="33424" y="593539"/>
                </a:lnTo>
                <a:lnTo>
                  <a:pt x="77848" y="574522"/>
                </a:lnTo>
                <a:lnTo>
                  <a:pt x="89110" y="564903"/>
                </a:lnTo>
                <a:lnTo>
                  <a:pt x="100339" y="584156"/>
                </a:lnTo>
                <a:lnTo>
                  <a:pt x="111503" y="603169"/>
                </a:lnTo>
                <a:lnTo>
                  <a:pt x="145026" y="603169"/>
                </a:lnTo>
                <a:lnTo>
                  <a:pt x="167189" y="612802"/>
                </a:lnTo>
                <a:lnTo>
                  <a:pt x="145026" y="631815"/>
                </a:lnTo>
                <a:lnTo>
                  <a:pt x="145026" y="660690"/>
                </a:lnTo>
                <a:lnTo>
                  <a:pt x="189351" y="660690"/>
                </a:lnTo>
                <a:lnTo>
                  <a:pt x="234005" y="631815"/>
                </a:lnTo>
                <a:lnTo>
                  <a:pt x="278659" y="612802"/>
                </a:lnTo>
                <a:lnTo>
                  <a:pt x="312182" y="603169"/>
                </a:lnTo>
                <a:lnTo>
                  <a:pt x="345607" y="603169"/>
                </a:lnTo>
              </a:path>
            </a:pathLst>
          </a:custGeom>
          <a:ln w="1089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19556" y="4870131"/>
            <a:ext cx="334365" cy="660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19527" y="4870132"/>
            <a:ext cx="334645" cy="661035"/>
          </a:xfrm>
          <a:custGeom>
            <a:avLst/>
            <a:gdLst/>
            <a:ahLst/>
            <a:cxnLst/>
            <a:rect l="l" t="t" r="r" b="b"/>
            <a:pathLst>
              <a:path w="334645" h="661035">
                <a:moveTo>
                  <a:pt x="0" y="0"/>
                </a:moveTo>
                <a:lnTo>
                  <a:pt x="44686" y="47887"/>
                </a:lnTo>
                <a:lnTo>
                  <a:pt x="100241" y="86153"/>
                </a:lnTo>
                <a:lnTo>
                  <a:pt x="144894" y="124503"/>
                </a:lnTo>
                <a:lnTo>
                  <a:pt x="111503" y="124503"/>
                </a:lnTo>
                <a:lnTo>
                  <a:pt x="111503" y="134052"/>
                </a:lnTo>
                <a:lnTo>
                  <a:pt x="144894" y="162960"/>
                </a:lnTo>
                <a:lnTo>
                  <a:pt x="167189" y="172402"/>
                </a:lnTo>
                <a:lnTo>
                  <a:pt x="156156" y="181951"/>
                </a:lnTo>
                <a:lnTo>
                  <a:pt x="156156" y="201214"/>
                </a:lnTo>
                <a:lnTo>
                  <a:pt x="189680" y="220205"/>
                </a:lnTo>
                <a:lnTo>
                  <a:pt x="223104" y="248922"/>
                </a:lnTo>
                <a:lnTo>
                  <a:pt x="256529" y="287382"/>
                </a:lnTo>
                <a:lnTo>
                  <a:pt x="278659" y="316003"/>
                </a:lnTo>
                <a:lnTo>
                  <a:pt x="245267" y="316003"/>
                </a:lnTo>
                <a:lnTo>
                  <a:pt x="256529" y="325636"/>
                </a:lnTo>
                <a:lnTo>
                  <a:pt x="234005" y="344720"/>
                </a:lnTo>
                <a:lnTo>
                  <a:pt x="300953" y="382977"/>
                </a:lnTo>
                <a:lnTo>
                  <a:pt x="312083" y="411790"/>
                </a:lnTo>
                <a:lnTo>
                  <a:pt x="312083" y="450055"/>
                </a:lnTo>
                <a:lnTo>
                  <a:pt x="300953" y="488406"/>
                </a:lnTo>
                <a:lnTo>
                  <a:pt x="312083" y="526671"/>
                </a:lnTo>
                <a:lnTo>
                  <a:pt x="334378" y="545651"/>
                </a:lnTo>
                <a:lnTo>
                  <a:pt x="334378" y="555270"/>
                </a:lnTo>
                <a:lnTo>
                  <a:pt x="312083" y="564903"/>
                </a:lnTo>
                <a:lnTo>
                  <a:pt x="256529" y="584156"/>
                </a:lnTo>
                <a:lnTo>
                  <a:pt x="234005" y="603169"/>
                </a:lnTo>
                <a:lnTo>
                  <a:pt x="256529" y="641437"/>
                </a:lnTo>
                <a:lnTo>
                  <a:pt x="278659" y="660690"/>
                </a:lnTo>
                <a:lnTo>
                  <a:pt x="256529" y="660690"/>
                </a:lnTo>
                <a:lnTo>
                  <a:pt x="133764" y="641437"/>
                </a:lnTo>
                <a:lnTo>
                  <a:pt x="100241" y="622421"/>
                </a:lnTo>
                <a:lnTo>
                  <a:pt x="55587" y="631815"/>
                </a:lnTo>
                <a:lnTo>
                  <a:pt x="22162" y="622421"/>
                </a:lnTo>
                <a:lnTo>
                  <a:pt x="0" y="603169"/>
                </a:lnTo>
              </a:path>
            </a:pathLst>
          </a:custGeom>
          <a:ln w="10908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62696" y="3051596"/>
            <a:ext cx="111586" cy="1434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63030" y="3051596"/>
            <a:ext cx="11430" cy="143510"/>
          </a:xfrm>
          <a:custGeom>
            <a:avLst/>
            <a:gdLst/>
            <a:ahLst/>
            <a:cxnLst/>
            <a:rect l="l" t="t" r="r" b="b"/>
            <a:pathLst>
              <a:path w="11429" h="143510">
                <a:moveTo>
                  <a:pt x="0" y="0"/>
                </a:moveTo>
                <a:lnTo>
                  <a:pt x="0" y="124485"/>
                </a:lnTo>
                <a:lnTo>
                  <a:pt x="11228" y="143469"/>
                </a:lnTo>
              </a:path>
            </a:pathLst>
          </a:custGeom>
          <a:ln w="22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40736" y="305159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220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51768" y="3051595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321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72770" y="2458120"/>
            <a:ext cx="345612" cy="6604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72736" y="2458104"/>
            <a:ext cx="346075" cy="661035"/>
          </a:xfrm>
          <a:custGeom>
            <a:avLst/>
            <a:gdLst/>
            <a:ahLst/>
            <a:cxnLst/>
            <a:rect l="l" t="t" r="r" b="b"/>
            <a:pathLst>
              <a:path w="346075" h="661035">
                <a:moveTo>
                  <a:pt x="345607" y="0"/>
                </a:moveTo>
                <a:lnTo>
                  <a:pt x="312083" y="38279"/>
                </a:lnTo>
                <a:lnTo>
                  <a:pt x="256529" y="76531"/>
                </a:lnTo>
                <a:lnTo>
                  <a:pt x="211842" y="95516"/>
                </a:lnTo>
                <a:lnTo>
                  <a:pt x="234333" y="105163"/>
                </a:lnTo>
                <a:lnTo>
                  <a:pt x="234333" y="124430"/>
                </a:lnTo>
                <a:lnTo>
                  <a:pt x="200843" y="162682"/>
                </a:lnTo>
                <a:lnTo>
                  <a:pt x="189581" y="172329"/>
                </a:lnTo>
                <a:lnTo>
                  <a:pt x="200843" y="181667"/>
                </a:lnTo>
                <a:lnTo>
                  <a:pt x="200843" y="200961"/>
                </a:lnTo>
                <a:lnTo>
                  <a:pt x="144894" y="229566"/>
                </a:lnTo>
                <a:lnTo>
                  <a:pt x="100241" y="258479"/>
                </a:lnTo>
                <a:lnTo>
                  <a:pt x="89340" y="277465"/>
                </a:lnTo>
                <a:lnTo>
                  <a:pt x="111503" y="277465"/>
                </a:lnTo>
                <a:lnTo>
                  <a:pt x="133665" y="277465"/>
                </a:lnTo>
                <a:lnTo>
                  <a:pt x="122765" y="296731"/>
                </a:lnTo>
                <a:lnTo>
                  <a:pt x="111503" y="335011"/>
                </a:lnTo>
                <a:lnTo>
                  <a:pt x="133665" y="373262"/>
                </a:lnTo>
                <a:lnTo>
                  <a:pt x="55915" y="392332"/>
                </a:lnTo>
                <a:lnTo>
                  <a:pt x="44653" y="411514"/>
                </a:lnTo>
                <a:lnTo>
                  <a:pt x="44653" y="449794"/>
                </a:lnTo>
                <a:lnTo>
                  <a:pt x="33424" y="488130"/>
                </a:lnTo>
                <a:lnTo>
                  <a:pt x="11261" y="526410"/>
                </a:lnTo>
                <a:lnTo>
                  <a:pt x="0" y="564661"/>
                </a:lnTo>
                <a:lnTo>
                  <a:pt x="11261" y="583843"/>
                </a:lnTo>
                <a:lnTo>
                  <a:pt x="33424" y="593491"/>
                </a:lnTo>
                <a:lnTo>
                  <a:pt x="78078" y="574309"/>
                </a:lnTo>
                <a:lnTo>
                  <a:pt x="89340" y="564661"/>
                </a:lnTo>
                <a:lnTo>
                  <a:pt x="100241" y="583843"/>
                </a:lnTo>
                <a:lnTo>
                  <a:pt x="111503" y="602913"/>
                </a:lnTo>
                <a:lnTo>
                  <a:pt x="144894" y="602913"/>
                </a:lnTo>
                <a:lnTo>
                  <a:pt x="167189" y="612560"/>
                </a:lnTo>
                <a:lnTo>
                  <a:pt x="144894" y="631742"/>
                </a:lnTo>
                <a:lnTo>
                  <a:pt x="144894" y="660459"/>
                </a:lnTo>
                <a:lnTo>
                  <a:pt x="189581" y="660459"/>
                </a:lnTo>
                <a:lnTo>
                  <a:pt x="234333" y="631742"/>
                </a:lnTo>
                <a:lnTo>
                  <a:pt x="278692" y="612560"/>
                </a:lnTo>
                <a:lnTo>
                  <a:pt x="312083" y="602913"/>
                </a:lnTo>
                <a:lnTo>
                  <a:pt x="345607" y="602913"/>
                </a:lnTo>
              </a:path>
            </a:pathLst>
          </a:custGeom>
          <a:ln w="1089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718383" y="2458120"/>
            <a:ext cx="334578" cy="660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18343" y="2458104"/>
            <a:ext cx="334645" cy="661035"/>
          </a:xfrm>
          <a:custGeom>
            <a:avLst/>
            <a:gdLst/>
            <a:ahLst/>
            <a:cxnLst/>
            <a:rect l="l" t="t" r="r" b="b"/>
            <a:pathLst>
              <a:path w="334645" h="661035">
                <a:moveTo>
                  <a:pt x="0" y="0"/>
                </a:moveTo>
                <a:lnTo>
                  <a:pt x="44686" y="47898"/>
                </a:lnTo>
                <a:lnTo>
                  <a:pt x="100602" y="86178"/>
                </a:lnTo>
                <a:lnTo>
                  <a:pt x="144927" y="124430"/>
                </a:lnTo>
                <a:lnTo>
                  <a:pt x="111503" y="124430"/>
                </a:lnTo>
                <a:lnTo>
                  <a:pt x="111503" y="134077"/>
                </a:lnTo>
                <a:lnTo>
                  <a:pt x="144927" y="162682"/>
                </a:lnTo>
                <a:lnTo>
                  <a:pt x="167418" y="172329"/>
                </a:lnTo>
                <a:lnTo>
                  <a:pt x="156156" y="181667"/>
                </a:lnTo>
                <a:lnTo>
                  <a:pt x="156156" y="200961"/>
                </a:lnTo>
                <a:lnTo>
                  <a:pt x="189581" y="220031"/>
                </a:lnTo>
                <a:lnTo>
                  <a:pt x="223006" y="248832"/>
                </a:lnTo>
                <a:lnTo>
                  <a:pt x="256529" y="287112"/>
                </a:lnTo>
                <a:lnTo>
                  <a:pt x="278921" y="315716"/>
                </a:lnTo>
                <a:lnTo>
                  <a:pt x="245267" y="315716"/>
                </a:lnTo>
                <a:lnTo>
                  <a:pt x="256529" y="325364"/>
                </a:lnTo>
                <a:lnTo>
                  <a:pt x="234235" y="344630"/>
                </a:lnTo>
                <a:lnTo>
                  <a:pt x="301183" y="382910"/>
                </a:lnTo>
                <a:lnTo>
                  <a:pt x="312445" y="411514"/>
                </a:lnTo>
                <a:lnTo>
                  <a:pt x="312445" y="449794"/>
                </a:lnTo>
                <a:lnTo>
                  <a:pt x="301183" y="488130"/>
                </a:lnTo>
                <a:lnTo>
                  <a:pt x="312445" y="526410"/>
                </a:lnTo>
                <a:lnTo>
                  <a:pt x="334607" y="545592"/>
                </a:lnTo>
                <a:lnTo>
                  <a:pt x="334607" y="555211"/>
                </a:lnTo>
                <a:lnTo>
                  <a:pt x="312445" y="564661"/>
                </a:lnTo>
                <a:lnTo>
                  <a:pt x="256529" y="583843"/>
                </a:lnTo>
                <a:lnTo>
                  <a:pt x="234235" y="602913"/>
                </a:lnTo>
                <a:lnTo>
                  <a:pt x="256529" y="641165"/>
                </a:lnTo>
                <a:lnTo>
                  <a:pt x="278921" y="660459"/>
                </a:lnTo>
                <a:lnTo>
                  <a:pt x="256529" y="660459"/>
                </a:lnTo>
                <a:lnTo>
                  <a:pt x="133994" y="641165"/>
                </a:lnTo>
                <a:lnTo>
                  <a:pt x="100602" y="622208"/>
                </a:lnTo>
                <a:lnTo>
                  <a:pt x="55915" y="631742"/>
                </a:lnTo>
                <a:lnTo>
                  <a:pt x="22392" y="622208"/>
                </a:lnTo>
                <a:lnTo>
                  <a:pt x="0" y="602913"/>
                </a:lnTo>
              </a:path>
            </a:pathLst>
          </a:custGeom>
          <a:ln w="10908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54537" y="4946940"/>
            <a:ext cx="111495" cy="143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54539" y="4946940"/>
            <a:ext cx="111760" cy="143510"/>
          </a:xfrm>
          <a:custGeom>
            <a:avLst/>
            <a:gdLst/>
            <a:ahLst/>
            <a:cxnLst/>
            <a:rect l="l" t="t" r="r" b="b"/>
            <a:pathLst>
              <a:path w="111760" h="143510">
                <a:moveTo>
                  <a:pt x="100218" y="0"/>
                </a:moveTo>
                <a:lnTo>
                  <a:pt x="100218" y="124406"/>
                </a:lnTo>
                <a:lnTo>
                  <a:pt x="111480" y="143397"/>
                </a:lnTo>
                <a:lnTo>
                  <a:pt x="0" y="143397"/>
                </a:lnTo>
              </a:path>
            </a:pathLst>
          </a:custGeom>
          <a:ln w="21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32595" y="494693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44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443857" y="4946939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245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64489" y="4353473"/>
            <a:ext cx="345947" cy="660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64490" y="4353473"/>
            <a:ext cx="346075" cy="660400"/>
          </a:xfrm>
          <a:custGeom>
            <a:avLst/>
            <a:gdLst/>
            <a:ahLst/>
            <a:cxnLst/>
            <a:rect l="l" t="t" r="r" b="b"/>
            <a:pathLst>
              <a:path w="346075" h="660400">
                <a:moveTo>
                  <a:pt x="345942" y="0"/>
                </a:moveTo>
                <a:lnTo>
                  <a:pt x="312418" y="38254"/>
                </a:lnTo>
                <a:lnTo>
                  <a:pt x="256503" y="76520"/>
                </a:lnTo>
                <a:lnTo>
                  <a:pt x="211846" y="95510"/>
                </a:lnTo>
                <a:lnTo>
                  <a:pt x="234340" y="105144"/>
                </a:lnTo>
                <a:lnTo>
                  <a:pt x="234340" y="124419"/>
                </a:lnTo>
                <a:lnTo>
                  <a:pt x="200928" y="162673"/>
                </a:lnTo>
                <a:lnTo>
                  <a:pt x="189676" y="172318"/>
                </a:lnTo>
                <a:lnTo>
                  <a:pt x="200928" y="181664"/>
                </a:lnTo>
                <a:lnTo>
                  <a:pt x="200928" y="200939"/>
                </a:lnTo>
                <a:lnTo>
                  <a:pt x="145016" y="229563"/>
                </a:lnTo>
                <a:lnTo>
                  <a:pt x="100569" y="258471"/>
                </a:lnTo>
                <a:lnTo>
                  <a:pt x="89320" y="277462"/>
                </a:lnTo>
                <a:lnTo>
                  <a:pt x="111595" y="277462"/>
                </a:lnTo>
                <a:lnTo>
                  <a:pt x="134099" y="277462"/>
                </a:lnTo>
                <a:lnTo>
                  <a:pt x="122847" y="296725"/>
                </a:lnTo>
                <a:lnTo>
                  <a:pt x="111595" y="334994"/>
                </a:lnTo>
                <a:lnTo>
                  <a:pt x="134099" y="373248"/>
                </a:lnTo>
                <a:lnTo>
                  <a:pt x="55909" y="392239"/>
                </a:lnTo>
                <a:lnTo>
                  <a:pt x="44660" y="411514"/>
                </a:lnTo>
                <a:lnTo>
                  <a:pt x="44660" y="449769"/>
                </a:lnTo>
                <a:lnTo>
                  <a:pt x="33408" y="488034"/>
                </a:lnTo>
                <a:lnTo>
                  <a:pt x="11252" y="526292"/>
                </a:lnTo>
                <a:lnTo>
                  <a:pt x="0" y="564546"/>
                </a:lnTo>
                <a:lnTo>
                  <a:pt x="11252" y="583821"/>
                </a:lnTo>
                <a:lnTo>
                  <a:pt x="33408" y="593465"/>
                </a:lnTo>
                <a:lnTo>
                  <a:pt x="78186" y="574191"/>
                </a:lnTo>
                <a:lnTo>
                  <a:pt x="89320" y="564546"/>
                </a:lnTo>
                <a:lnTo>
                  <a:pt x="100569" y="583821"/>
                </a:lnTo>
                <a:lnTo>
                  <a:pt x="111595" y="602812"/>
                </a:lnTo>
                <a:lnTo>
                  <a:pt x="145016" y="602812"/>
                </a:lnTo>
                <a:lnTo>
                  <a:pt x="167507" y="612445"/>
                </a:lnTo>
                <a:lnTo>
                  <a:pt x="145016" y="631720"/>
                </a:lnTo>
                <a:lnTo>
                  <a:pt x="145016" y="660344"/>
                </a:lnTo>
                <a:lnTo>
                  <a:pt x="189676" y="660344"/>
                </a:lnTo>
                <a:lnTo>
                  <a:pt x="234340" y="631720"/>
                </a:lnTo>
                <a:lnTo>
                  <a:pt x="278797" y="612445"/>
                </a:lnTo>
                <a:lnTo>
                  <a:pt x="312418" y="602812"/>
                </a:lnTo>
                <a:lnTo>
                  <a:pt x="345942" y="602812"/>
                </a:lnTo>
              </a:path>
            </a:pathLst>
          </a:custGeom>
          <a:ln w="1089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410437" y="4353473"/>
            <a:ext cx="334365" cy="6603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410432" y="4353473"/>
            <a:ext cx="334645" cy="660400"/>
          </a:xfrm>
          <a:custGeom>
            <a:avLst/>
            <a:gdLst/>
            <a:ahLst/>
            <a:cxnLst/>
            <a:rect l="l" t="t" r="r" b="b"/>
            <a:pathLst>
              <a:path w="334645" h="660400">
                <a:moveTo>
                  <a:pt x="0" y="0"/>
                </a:moveTo>
                <a:lnTo>
                  <a:pt x="44325" y="47898"/>
                </a:lnTo>
                <a:lnTo>
                  <a:pt x="100241" y="86153"/>
                </a:lnTo>
                <a:lnTo>
                  <a:pt x="144697" y="124419"/>
                </a:lnTo>
                <a:lnTo>
                  <a:pt x="111273" y="124419"/>
                </a:lnTo>
                <a:lnTo>
                  <a:pt x="111273" y="133765"/>
                </a:lnTo>
                <a:lnTo>
                  <a:pt x="144697" y="162673"/>
                </a:lnTo>
                <a:lnTo>
                  <a:pt x="167189" y="172318"/>
                </a:lnTo>
                <a:lnTo>
                  <a:pt x="155927" y="181664"/>
                </a:lnTo>
                <a:lnTo>
                  <a:pt x="155927" y="200939"/>
                </a:lnTo>
                <a:lnTo>
                  <a:pt x="189351" y="219918"/>
                </a:lnTo>
                <a:lnTo>
                  <a:pt x="222776" y="248826"/>
                </a:lnTo>
                <a:lnTo>
                  <a:pt x="256168" y="287095"/>
                </a:lnTo>
                <a:lnTo>
                  <a:pt x="278692" y="315716"/>
                </a:lnTo>
                <a:lnTo>
                  <a:pt x="245267" y="315716"/>
                </a:lnTo>
                <a:lnTo>
                  <a:pt x="256168" y="325349"/>
                </a:lnTo>
                <a:lnTo>
                  <a:pt x="234005" y="344340"/>
                </a:lnTo>
                <a:lnTo>
                  <a:pt x="300822" y="382890"/>
                </a:lnTo>
                <a:lnTo>
                  <a:pt x="312083" y="411514"/>
                </a:lnTo>
                <a:lnTo>
                  <a:pt x="312083" y="449769"/>
                </a:lnTo>
                <a:lnTo>
                  <a:pt x="300822" y="488034"/>
                </a:lnTo>
                <a:lnTo>
                  <a:pt x="312083" y="526292"/>
                </a:lnTo>
                <a:lnTo>
                  <a:pt x="334378" y="545566"/>
                </a:lnTo>
                <a:lnTo>
                  <a:pt x="334378" y="555008"/>
                </a:lnTo>
                <a:lnTo>
                  <a:pt x="312083" y="564546"/>
                </a:lnTo>
                <a:lnTo>
                  <a:pt x="256168" y="583821"/>
                </a:lnTo>
                <a:lnTo>
                  <a:pt x="234005" y="602812"/>
                </a:lnTo>
                <a:lnTo>
                  <a:pt x="256168" y="641162"/>
                </a:lnTo>
                <a:lnTo>
                  <a:pt x="278692" y="660344"/>
                </a:lnTo>
                <a:lnTo>
                  <a:pt x="256168" y="660344"/>
                </a:lnTo>
                <a:lnTo>
                  <a:pt x="133665" y="641162"/>
                </a:lnTo>
                <a:lnTo>
                  <a:pt x="100241" y="622089"/>
                </a:lnTo>
                <a:lnTo>
                  <a:pt x="55587" y="631720"/>
                </a:lnTo>
                <a:lnTo>
                  <a:pt x="22162" y="622089"/>
                </a:lnTo>
                <a:lnTo>
                  <a:pt x="0" y="602812"/>
                </a:lnTo>
              </a:path>
            </a:pathLst>
          </a:custGeom>
          <a:ln w="10908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11275" y="3750289"/>
            <a:ext cx="658062" cy="5839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57244" y="3769550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0"/>
                </a:moveTo>
                <a:lnTo>
                  <a:pt x="7668" y="4325"/>
                </a:lnTo>
              </a:path>
            </a:pathLst>
          </a:custGeom>
          <a:ln w="2002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09761" y="3812804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0" y="0"/>
                </a:moveTo>
                <a:lnTo>
                  <a:pt x="3388" y="4358"/>
                </a:lnTo>
                <a:lnTo>
                  <a:pt x="3393" y="4360"/>
                </a:lnTo>
              </a:path>
            </a:pathLst>
          </a:custGeom>
          <a:ln w="2125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57842" y="3836432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729" y="420"/>
                </a:lnTo>
              </a:path>
            </a:pathLst>
          </a:custGeom>
          <a:ln w="2005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91231" y="3855697"/>
            <a:ext cx="78105" cy="391160"/>
          </a:xfrm>
          <a:custGeom>
            <a:avLst/>
            <a:gdLst/>
            <a:ahLst/>
            <a:cxnLst/>
            <a:rect l="l" t="t" r="r" b="b"/>
            <a:pathLst>
              <a:path w="78104" h="391160">
                <a:moveTo>
                  <a:pt x="0" y="0"/>
                </a:moveTo>
                <a:lnTo>
                  <a:pt x="33421" y="28629"/>
                </a:lnTo>
                <a:lnTo>
                  <a:pt x="55682" y="66909"/>
                </a:lnTo>
                <a:lnTo>
                  <a:pt x="66846" y="105161"/>
                </a:lnTo>
                <a:lnTo>
                  <a:pt x="78075" y="153060"/>
                </a:lnTo>
                <a:lnTo>
                  <a:pt x="78075" y="191306"/>
                </a:lnTo>
                <a:lnTo>
                  <a:pt x="66846" y="239205"/>
                </a:lnTo>
                <a:lnTo>
                  <a:pt x="66846" y="277566"/>
                </a:lnTo>
                <a:lnTo>
                  <a:pt x="55682" y="315823"/>
                </a:lnTo>
                <a:lnTo>
                  <a:pt x="33421" y="354089"/>
                </a:lnTo>
                <a:lnTo>
                  <a:pt x="11704" y="391027"/>
                </a:lnTo>
              </a:path>
            </a:pathLst>
          </a:custGeom>
          <a:ln w="223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96800" y="4248712"/>
            <a:ext cx="104775" cy="74930"/>
          </a:xfrm>
          <a:custGeom>
            <a:avLst/>
            <a:gdLst/>
            <a:ahLst/>
            <a:cxnLst/>
            <a:rect l="l" t="t" r="r" b="b"/>
            <a:pathLst>
              <a:path w="104775" h="74929">
                <a:moveTo>
                  <a:pt x="104578" y="0"/>
                </a:moveTo>
                <a:lnTo>
                  <a:pt x="71937" y="27950"/>
                </a:lnTo>
                <a:lnTo>
                  <a:pt x="38512" y="66410"/>
                </a:lnTo>
                <a:lnTo>
                  <a:pt x="0" y="74593"/>
                </a:lnTo>
              </a:path>
            </a:pathLst>
          </a:custGeom>
          <a:ln w="2033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34975" y="4331534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445" y="0"/>
                </a:moveTo>
                <a:lnTo>
                  <a:pt x="0" y="2661"/>
                </a:lnTo>
              </a:path>
            </a:pathLst>
          </a:custGeom>
          <a:ln w="1934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57449" y="4315369"/>
            <a:ext cx="85725" cy="18415"/>
          </a:xfrm>
          <a:custGeom>
            <a:avLst/>
            <a:gdLst/>
            <a:ahLst/>
            <a:cxnLst/>
            <a:rect l="l" t="t" r="r" b="b"/>
            <a:pathLst>
              <a:path w="85725" h="18414">
                <a:moveTo>
                  <a:pt x="85474" y="18290"/>
                </a:moveTo>
                <a:lnTo>
                  <a:pt x="43518" y="9192"/>
                </a:lnTo>
                <a:lnTo>
                  <a:pt x="5" y="1"/>
                </a:lnTo>
              </a:path>
            </a:pathLst>
          </a:custGeom>
          <a:ln w="1939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741060" y="4193925"/>
            <a:ext cx="31750" cy="54610"/>
          </a:xfrm>
          <a:custGeom>
            <a:avLst/>
            <a:gdLst/>
            <a:ahLst/>
            <a:cxnLst/>
            <a:rect l="l" t="t" r="r" b="b"/>
            <a:pathLst>
              <a:path w="31750" h="54610">
                <a:moveTo>
                  <a:pt x="31545" y="54090"/>
                </a:moveTo>
                <a:lnTo>
                  <a:pt x="14880" y="25493"/>
                </a:lnTo>
                <a:lnTo>
                  <a:pt x="86" y="147"/>
                </a:lnTo>
              </a:path>
            </a:pathLst>
          </a:custGeom>
          <a:ln w="2165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775612" y="3849294"/>
            <a:ext cx="40005" cy="19685"/>
          </a:xfrm>
          <a:custGeom>
            <a:avLst/>
            <a:gdLst/>
            <a:ahLst/>
            <a:cxnLst/>
            <a:rect l="l" t="t" r="r" b="b"/>
            <a:pathLst>
              <a:path w="40004" h="19685">
                <a:moveTo>
                  <a:pt x="89" y="19052"/>
                </a:moveTo>
                <a:lnTo>
                  <a:pt x="2622" y="15766"/>
                </a:lnTo>
                <a:lnTo>
                  <a:pt x="39511" y="82"/>
                </a:lnTo>
              </a:path>
            </a:pathLst>
          </a:custGeom>
          <a:ln w="1985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34388" y="4334195"/>
            <a:ext cx="234116" cy="1915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34389" y="4334195"/>
            <a:ext cx="234315" cy="191770"/>
          </a:xfrm>
          <a:custGeom>
            <a:avLst/>
            <a:gdLst/>
            <a:ahLst/>
            <a:cxnLst/>
            <a:rect l="l" t="t" r="r" b="b"/>
            <a:pathLst>
              <a:path w="234314" h="191770">
                <a:moveTo>
                  <a:pt x="33405" y="0"/>
                </a:moveTo>
                <a:lnTo>
                  <a:pt x="189452" y="0"/>
                </a:lnTo>
                <a:lnTo>
                  <a:pt x="189452" y="153043"/>
                </a:lnTo>
                <a:lnTo>
                  <a:pt x="234106" y="191595"/>
                </a:lnTo>
                <a:lnTo>
                  <a:pt x="0" y="191595"/>
                </a:lnTo>
              </a:path>
            </a:pathLst>
          </a:custGeom>
          <a:ln w="20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79385" y="433419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052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90319" y="4334195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522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12810" y="4334195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32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90324" y="4410718"/>
            <a:ext cx="11430" cy="38735"/>
          </a:xfrm>
          <a:custGeom>
            <a:avLst/>
            <a:gdLst/>
            <a:ahLst/>
            <a:cxnLst/>
            <a:rect l="l" t="t" r="r" b="b"/>
            <a:pathLst>
              <a:path w="11429" h="38735">
                <a:moveTo>
                  <a:pt x="5" y="38265"/>
                </a:moveTo>
                <a:lnTo>
                  <a:pt x="11229" y="38265"/>
                </a:lnTo>
                <a:lnTo>
                  <a:pt x="11229" y="28908"/>
                </a:lnTo>
                <a:lnTo>
                  <a:pt x="11229" y="19274"/>
                </a:lnTo>
                <a:lnTo>
                  <a:pt x="11229" y="9641"/>
                </a:lnTo>
                <a:lnTo>
                  <a:pt x="11229" y="0"/>
                </a:lnTo>
                <a:lnTo>
                  <a:pt x="5" y="0"/>
                </a:lnTo>
              </a:path>
            </a:pathLst>
          </a:custGeom>
          <a:ln w="22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08566" y="2371953"/>
            <a:ext cx="657806" cy="583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176085" y="2372090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4" h="9525">
                <a:moveTo>
                  <a:pt x="0" y="9510"/>
                </a:moveTo>
                <a:lnTo>
                  <a:pt x="55113" y="0"/>
                </a:lnTo>
              </a:path>
            </a:pathLst>
          </a:custGeom>
          <a:ln w="1934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32004" y="2371954"/>
            <a:ext cx="120650" cy="19050"/>
          </a:xfrm>
          <a:custGeom>
            <a:avLst/>
            <a:gdLst/>
            <a:ahLst/>
            <a:cxnLst/>
            <a:rect l="l" t="t" r="r" b="b"/>
            <a:pathLst>
              <a:path w="120650" h="19050">
                <a:moveTo>
                  <a:pt x="0" y="0"/>
                </a:moveTo>
                <a:lnTo>
                  <a:pt x="66826" y="9646"/>
                </a:lnTo>
                <a:lnTo>
                  <a:pt x="120411" y="18631"/>
                </a:lnTo>
              </a:path>
            </a:pathLst>
          </a:custGeom>
          <a:ln w="1932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354518" y="2390939"/>
            <a:ext cx="33020" cy="19050"/>
          </a:xfrm>
          <a:custGeom>
            <a:avLst/>
            <a:gdLst/>
            <a:ahLst/>
            <a:cxnLst/>
            <a:rect l="l" t="t" r="r" b="b"/>
            <a:pathLst>
              <a:path w="33020" h="19050">
                <a:moveTo>
                  <a:pt x="0" y="0"/>
                </a:moveTo>
                <a:lnTo>
                  <a:pt x="32994" y="19018"/>
                </a:lnTo>
              </a:path>
            </a:pathLst>
          </a:custGeom>
          <a:ln w="200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87941" y="2410205"/>
            <a:ext cx="55244" cy="43180"/>
          </a:xfrm>
          <a:custGeom>
            <a:avLst/>
            <a:gdLst/>
            <a:ahLst/>
            <a:cxnLst/>
            <a:rect l="l" t="t" r="r" b="b"/>
            <a:pathLst>
              <a:path w="55245" h="43180">
                <a:moveTo>
                  <a:pt x="0" y="0"/>
                </a:moveTo>
                <a:lnTo>
                  <a:pt x="22490" y="28632"/>
                </a:lnTo>
                <a:lnTo>
                  <a:pt x="55157" y="42831"/>
                </a:lnTo>
              </a:path>
            </a:pathLst>
          </a:custGeom>
          <a:ln w="2046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456894" y="2459319"/>
            <a:ext cx="96520" cy="117475"/>
          </a:xfrm>
          <a:custGeom>
            <a:avLst/>
            <a:gdLst/>
            <a:ahLst/>
            <a:cxnLst/>
            <a:rect l="l" t="t" r="r" b="b"/>
            <a:pathLst>
              <a:path w="96520" h="117475">
                <a:moveTo>
                  <a:pt x="0" y="0"/>
                </a:moveTo>
                <a:lnTo>
                  <a:pt x="31287" y="17797"/>
                </a:lnTo>
                <a:lnTo>
                  <a:pt x="64811" y="46683"/>
                </a:lnTo>
                <a:lnTo>
                  <a:pt x="87203" y="84963"/>
                </a:lnTo>
                <a:lnTo>
                  <a:pt x="96415" y="116903"/>
                </a:lnTo>
              </a:path>
            </a:pathLst>
          </a:custGeom>
          <a:ln w="21168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57434" y="2595774"/>
            <a:ext cx="9525" cy="111125"/>
          </a:xfrm>
          <a:custGeom>
            <a:avLst/>
            <a:gdLst/>
            <a:ahLst/>
            <a:cxnLst/>
            <a:rect l="l" t="t" r="r" b="b"/>
            <a:pathLst>
              <a:path w="9525" h="111125">
                <a:moveTo>
                  <a:pt x="800" y="0"/>
                </a:moveTo>
                <a:lnTo>
                  <a:pt x="8925" y="34659"/>
                </a:lnTo>
                <a:lnTo>
                  <a:pt x="8925" y="72910"/>
                </a:lnTo>
                <a:lnTo>
                  <a:pt x="0" y="110983"/>
                </a:lnTo>
              </a:path>
            </a:pathLst>
          </a:custGeom>
          <a:ln w="2245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432609" y="2759124"/>
            <a:ext cx="121285" cy="177800"/>
          </a:xfrm>
          <a:custGeom>
            <a:avLst/>
            <a:gdLst/>
            <a:ahLst/>
            <a:cxnLst/>
            <a:rect l="l" t="t" r="r" b="b"/>
            <a:pathLst>
              <a:path w="121285" h="177800">
                <a:moveTo>
                  <a:pt x="121285" y="0"/>
                </a:moveTo>
                <a:lnTo>
                  <a:pt x="111489" y="33990"/>
                </a:lnTo>
                <a:lnTo>
                  <a:pt x="89096" y="72242"/>
                </a:lnTo>
                <a:lnTo>
                  <a:pt x="66802" y="110493"/>
                </a:lnTo>
                <a:lnTo>
                  <a:pt x="33410" y="139210"/>
                </a:lnTo>
                <a:lnTo>
                  <a:pt x="0" y="177474"/>
                </a:lnTo>
              </a:path>
            </a:pathLst>
          </a:custGeom>
          <a:ln w="2144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42697" y="2939978"/>
            <a:ext cx="274320" cy="15875"/>
          </a:xfrm>
          <a:custGeom>
            <a:avLst/>
            <a:gdLst/>
            <a:ahLst/>
            <a:cxnLst/>
            <a:rect l="l" t="t" r="r" b="b"/>
            <a:pathLst>
              <a:path w="274320" h="15875">
                <a:moveTo>
                  <a:pt x="274283" y="0"/>
                </a:moveTo>
                <a:lnTo>
                  <a:pt x="245243" y="6255"/>
                </a:lnTo>
                <a:lnTo>
                  <a:pt x="189557" y="15818"/>
                </a:lnTo>
                <a:lnTo>
                  <a:pt x="144904" y="15818"/>
                </a:lnTo>
                <a:lnTo>
                  <a:pt x="89300" y="15818"/>
                </a:lnTo>
                <a:lnTo>
                  <a:pt x="44640" y="15818"/>
                </a:lnTo>
                <a:lnTo>
                  <a:pt x="0" y="15818"/>
                </a:lnTo>
              </a:path>
            </a:pathLst>
          </a:custGeom>
          <a:ln w="1926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30732" y="2802750"/>
            <a:ext cx="3810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3466" y="5955"/>
                </a:moveTo>
                <a:lnTo>
                  <a:pt x="0" y="0"/>
                </a:lnTo>
              </a:path>
            </a:pathLst>
          </a:custGeom>
          <a:ln w="21658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044421" y="2432597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5">
                <a:moveTo>
                  <a:pt x="72" y="14020"/>
                </a:moveTo>
                <a:lnTo>
                  <a:pt x="9152" y="6239"/>
                </a:lnTo>
                <a:lnTo>
                  <a:pt x="20081" y="28"/>
                </a:lnTo>
              </a:path>
            </a:pathLst>
          </a:custGeom>
          <a:ln w="2030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123464" y="2381600"/>
            <a:ext cx="52705" cy="8890"/>
          </a:xfrm>
          <a:custGeom>
            <a:avLst/>
            <a:gdLst/>
            <a:ahLst/>
            <a:cxnLst/>
            <a:rect l="l" t="t" r="r" b="b"/>
            <a:pathLst>
              <a:path w="52705" h="8889">
                <a:moveTo>
                  <a:pt x="5" y="8823"/>
                </a:moveTo>
                <a:lnTo>
                  <a:pt x="52621" y="0"/>
                </a:lnTo>
              </a:path>
            </a:pathLst>
          </a:custGeom>
          <a:ln w="1933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131454" y="2955798"/>
            <a:ext cx="234207" cy="1913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321363" y="3109232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153434"/>
                </a:moveTo>
                <a:lnTo>
                  <a:pt x="0" y="153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131466" y="3147168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234179" y="0"/>
                </a:moveTo>
                <a:lnTo>
                  <a:pt x="0" y="0"/>
                </a:lnTo>
              </a:path>
            </a:pathLst>
          </a:custGeom>
          <a:ln w="1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76336" y="2955797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049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87602" y="2955797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615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09863" y="2955797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18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87603" y="3032413"/>
            <a:ext cx="11430" cy="38735"/>
          </a:xfrm>
          <a:custGeom>
            <a:avLst/>
            <a:gdLst/>
            <a:ahLst/>
            <a:cxnLst/>
            <a:rect l="l" t="t" r="r" b="b"/>
            <a:pathLst>
              <a:path w="11429" h="38735">
                <a:moveTo>
                  <a:pt x="11229" y="38233"/>
                </a:moveTo>
                <a:lnTo>
                  <a:pt x="11229" y="28604"/>
                </a:lnTo>
                <a:lnTo>
                  <a:pt x="11229" y="19182"/>
                </a:lnTo>
                <a:lnTo>
                  <a:pt x="11229" y="9534"/>
                </a:lnTo>
                <a:lnTo>
                  <a:pt x="11229" y="0"/>
                </a:lnTo>
                <a:lnTo>
                  <a:pt x="1" y="0"/>
                </a:lnTo>
              </a:path>
            </a:pathLst>
          </a:custGeom>
          <a:ln w="2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1948156" y="3717441"/>
            <a:ext cx="4459605" cy="212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indent="2152015">
              <a:lnSpc>
                <a:spcPct val="100000"/>
              </a:lnSpc>
            </a:pPr>
            <a:r>
              <a:rPr sz="1800" spc="110" dirty="0">
                <a:latin typeface="Times New Roman"/>
                <a:cs typeface="Times New Roman"/>
              </a:rPr>
              <a:t>t</a:t>
            </a:r>
            <a:r>
              <a:rPr sz="1800" spc="100" dirty="0">
                <a:latin typeface="Times New Roman"/>
                <a:cs typeface="Times New Roman"/>
              </a:rPr>
              <a:t>r</a:t>
            </a:r>
            <a:r>
              <a:rPr sz="1800" spc="160" dirty="0">
                <a:latin typeface="Times New Roman"/>
                <a:cs typeface="Times New Roman"/>
              </a:rPr>
              <a:t>e</a:t>
            </a:r>
            <a:r>
              <a:rPr sz="1800" spc="135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150">
              <a:latin typeface="Times New Roman"/>
              <a:cs typeface="Times New Roman"/>
            </a:endParaRPr>
          </a:p>
          <a:p>
            <a:pPr marR="33020" algn="ctr">
              <a:lnSpc>
                <a:spcPct val="100000"/>
              </a:lnSpc>
            </a:pPr>
            <a:r>
              <a:rPr sz="1800" b="1" spc="125" dirty="0">
                <a:latin typeface="Times New Roman"/>
                <a:cs typeface="Times New Roman"/>
              </a:rPr>
              <a:t>fo</a:t>
            </a:r>
            <a:r>
              <a:rPr sz="1800" b="1" spc="65" dirty="0">
                <a:latin typeface="Times New Roman"/>
                <a:cs typeface="Times New Roman"/>
              </a:rPr>
              <a:t>r</a:t>
            </a:r>
            <a:r>
              <a:rPr sz="1800" b="1" spc="160" dirty="0">
                <a:latin typeface="Times New Roman"/>
                <a:cs typeface="Times New Roman"/>
              </a:rPr>
              <a:t>e</a:t>
            </a:r>
            <a:r>
              <a:rPr sz="1800" b="1" spc="85" dirty="0">
                <a:latin typeface="Times New Roman"/>
                <a:cs typeface="Times New Roman"/>
              </a:rPr>
              <a:t>s</a:t>
            </a:r>
            <a:r>
              <a:rPr sz="1800" b="1" spc="1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10" dirty="0">
                <a:latin typeface="Times New Roman"/>
                <a:cs typeface="Times New Roman"/>
              </a:rPr>
              <a:t>t</a:t>
            </a:r>
            <a:r>
              <a:rPr sz="1800" spc="100" dirty="0">
                <a:latin typeface="Times New Roman"/>
                <a:cs typeface="Times New Roman"/>
              </a:rPr>
              <a:t>r</a:t>
            </a:r>
            <a:r>
              <a:rPr sz="1800" spc="160" dirty="0">
                <a:latin typeface="Times New Roman"/>
                <a:cs typeface="Times New Roman"/>
              </a:rPr>
              <a:t>e</a:t>
            </a:r>
            <a:r>
              <a:rPr sz="1800" spc="135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50">
              <a:latin typeface="Times New Roman"/>
              <a:cs typeface="Times New Roman"/>
            </a:endParaRPr>
          </a:p>
          <a:p>
            <a:pPr marL="2632710">
              <a:lnSpc>
                <a:spcPct val="100000"/>
              </a:lnSpc>
            </a:pPr>
            <a:r>
              <a:rPr sz="1800" spc="110" dirty="0">
                <a:latin typeface="Times New Roman"/>
                <a:cs typeface="Times New Roman"/>
              </a:rPr>
              <a:t>t</a:t>
            </a:r>
            <a:r>
              <a:rPr sz="1800" spc="100" dirty="0">
                <a:latin typeface="Times New Roman"/>
                <a:cs typeface="Times New Roman"/>
              </a:rPr>
              <a:t>r</a:t>
            </a:r>
            <a:r>
              <a:rPr sz="1800" spc="160" dirty="0">
                <a:latin typeface="Times New Roman"/>
                <a:cs typeface="Times New Roman"/>
              </a:rPr>
              <a:t>e</a:t>
            </a:r>
            <a:r>
              <a:rPr sz="1800" spc="135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657598" y="2597592"/>
            <a:ext cx="4343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10" dirty="0">
                <a:latin typeface="Times New Roman"/>
                <a:cs typeface="Times New Roman"/>
              </a:rPr>
              <a:t>t</a:t>
            </a:r>
            <a:r>
              <a:rPr sz="1800" spc="100" dirty="0">
                <a:latin typeface="Times New Roman"/>
                <a:cs typeface="Times New Roman"/>
              </a:rPr>
              <a:t>r</a:t>
            </a:r>
            <a:r>
              <a:rPr sz="1800" spc="160" dirty="0">
                <a:latin typeface="Times New Roman"/>
                <a:cs typeface="Times New Roman"/>
              </a:rPr>
              <a:t>e</a:t>
            </a:r>
            <a:r>
              <a:rPr sz="1800" spc="135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156000"/>
            <a:ext cx="8153400" cy="918000"/>
          </a:xfrm>
          <a:prstGeom prst="rect">
            <a:avLst/>
          </a:prstGeom>
        </p:spPr>
        <p:txBody>
          <a:bodyPr vert="horz" wrap="square" lIns="0" tIns="147122" rIns="0" bIns="0" rtlCol="0">
            <a:spAutoFit/>
          </a:bodyPr>
          <a:lstStyle/>
          <a:p>
            <a:pPr marL="2142490">
              <a:lnSpc>
                <a:spcPct val="100000"/>
              </a:lnSpc>
            </a:pPr>
            <a:r>
              <a:rPr dirty="0"/>
              <a:t>Connectivity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7810500" cy="3113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b="1" spc="11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14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sz="2400" spc="-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2400" spc="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0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b="1" spc="114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0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sz="2400" spc="-10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10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1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707390" algn="l"/>
                <a:tab pos="2122805" algn="l"/>
              </a:tabLst>
            </a:pPr>
            <a:r>
              <a:rPr sz="2400" b="1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r>
              <a:rPr sz="2400" b="1" spc="-1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complete	graph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pairs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ertice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jacent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96000"/>
              <a:buFont typeface="Arial"/>
              <a:buChar char="•"/>
              <a:tabLst>
                <a:tab pos="355600" algn="l"/>
              </a:tabLst>
            </a:pPr>
            <a:r>
              <a:rPr sz="2400" spc="-7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tot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edges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gr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ph?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285" marR="5080" indent="-287020">
              <a:lnSpc>
                <a:spcPct val="100000"/>
              </a:lnSpc>
              <a:spcBef>
                <a:spcPts val="475"/>
              </a:spcBef>
              <a:tabLst>
                <a:tab pos="756285" algn="l"/>
                <a:tab pos="522351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–	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rti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incid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9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dges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ow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we woul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counted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twi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!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marR="5080" indent="-287020">
              <a:lnSpc>
                <a:spcPct val="100000"/>
              </a:lnSpc>
              <a:spcBef>
                <a:spcPts val="475"/>
              </a:spcBef>
              <a:tabLst>
                <a:tab pos="756285" algn="l"/>
                <a:tab pos="5223510" algn="l"/>
              </a:tabLst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fore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 intu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ly,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000" b="1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b="1" spc="114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2.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fore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plete,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b="1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b="1" spc="11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4319137" y="5119603"/>
            <a:ext cx="345768" cy="302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8418" y="5391265"/>
            <a:ext cx="299605" cy="302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7422" y="5080381"/>
            <a:ext cx="76390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0"/>
              </a:lnSpc>
              <a:tabLst>
                <a:tab pos="450215" algn="l"/>
              </a:tabLst>
            </a:pPr>
            <a:r>
              <a:rPr sz="195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n	</a:t>
            </a:r>
            <a:r>
              <a:rPr sz="1950" spc="114" dirty="0">
                <a:latin typeface="Times New Roman"/>
                <a:cs typeface="Times New Roman"/>
              </a:rPr>
              <a:t>5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40"/>
              </a:lnSpc>
              <a:tabLst>
                <a:tab pos="519430" algn="l"/>
              </a:tabLst>
            </a:pPr>
            <a:r>
              <a:rPr sz="1950" b="1" spc="195" dirty="0">
                <a:solidFill>
                  <a:srgbClr val="0000FF"/>
                </a:solidFill>
                <a:latin typeface="Times New Roman"/>
                <a:cs typeface="Times New Roman"/>
              </a:rPr>
              <a:t>m	</a:t>
            </a:r>
            <a:r>
              <a:rPr sz="1950" spc="95" dirty="0">
                <a:latin typeface="Times New Roman"/>
                <a:cs typeface="Times New Roman"/>
              </a:rPr>
              <a:t>(5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3749" y="5422726"/>
            <a:ext cx="299605" cy="302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1976" y="5391265"/>
            <a:ext cx="1074084" cy="302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8913" y="5359825"/>
            <a:ext cx="57785" cy="41910"/>
          </a:xfrm>
          <a:custGeom>
            <a:avLst/>
            <a:gdLst/>
            <a:ahLst/>
            <a:cxnLst/>
            <a:rect l="l" t="t" r="r" b="b"/>
            <a:pathLst>
              <a:path w="57785" h="41910">
                <a:moveTo>
                  <a:pt x="0" y="0"/>
                </a:moveTo>
                <a:lnTo>
                  <a:pt x="0" y="31394"/>
                </a:lnTo>
                <a:lnTo>
                  <a:pt x="57759" y="41693"/>
                </a:lnTo>
                <a:lnTo>
                  <a:pt x="57759" y="105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6313" y="6425364"/>
            <a:ext cx="69215" cy="31750"/>
          </a:xfrm>
          <a:custGeom>
            <a:avLst/>
            <a:gdLst/>
            <a:ahLst/>
            <a:cxnLst/>
            <a:rect l="l" t="t" r="r" b="b"/>
            <a:pathLst>
              <a:path w="69214" h="31750">
                <a:moveTo>
                  <a:pt x="11643" y="0"/>
                </a:moveTo>
                <a:lnTo>
                  <a:pt x="0" y="20988"/>
                </a:lnTo>
                <a:lnTo>
                  <a:pt x="57790" y="31479"/>
                </a:lnTo>
                <a:lnTo>
                  <a:pt x="69189" y="10488"/>
                </a:lnTo>
                <a:lnTo>
                  <a:pt x="1164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956" y="5391220"/>
            <a:ext cx="368935" cy="1045210"/>
          </a:xfrm>
          <a:custGeom>
            <a:avLst/>
            <a:gdLst/>
            <a:ahLst/>
            <a:cxnLst/>
            <a:rect l="l" t="t" r="r" b="b"/>
            <a:pathLst>
              <a:path w="368935" h="1045210">
                <a:moveTo>
                  <a:pt x="310956" y="0"/>
                </a:moveTo>
                <a:lnTo>
                  <a:pt x="0" y="1034143"/>
                </a:lnTo>
                <a:lnTo>
                  <a:pt x="57546" y="1044631"/>
                </a:lnTo>
                <a:lnTo>
                  <a:pt x="368716" y="10299"/>
                </a:lnTo>
                <a:lnTo>
                  <a:pt x="31095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7857" y="4513682"/>
            <a:ext cx="57785" cy="52705"/>
          </a:xfrm>
          <a:custGeom>
            <a:avLst/>
            <a:gdLst/>
            <a:ahLst/>
            <a:cxnLst/>
            <a:rect l="l" t="t" r="r" b="b"/>
            <a:pathLst>
              <a:path w="57785" h="52704">
                <a:moveTo>
                  <a:pt x="34539" y="0"/>
                </a:moveTo>
                <a:lnTo>
                  <a:pt x="0" y="31302"/>
                </a:lnTo>
                <a:lnTo>
                  <a:pt x="11606" y="52196"/>
                </a:lnTo>
                <a:lnTo>
                  <a:pt x="57756" y="20799"/>
                </a:lnTo>
                <a:lnTo>
                  <a:pt x="34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8913" y="5380719"/>
            <a:ext cx="69215" cy="52705"/>
          </a:xfrm>
          <a:custGeom>
            <a:avLst/>
            <a:gdLst/>
            <a:ahLst/>
            <a:cxnLst/>
            <a:rect l="l" t="t" r="r" b="b"/>
            <a:pathLst>
              <a:path w="69214" h="52704">
                <a:moveTo>
                  <a:pt x="46146" y="0"/>
                </a:moveTo>
                <a:lnTo>
                  <a:pt x="0" y="31302"/>
                </a:lnTo>
                <a:lnTo>
                  <a:pt x="23256" y="52196"/>
                </a:lnTo>
                <a:lnTo>
                  <a:pt x="69037" y="10500"/>
                </a:lnTo>
                <a:lnTo>
                  <a:pt x="461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9464" y="4534482"/>
            <a:ext cx="875665" cy="877569"/>
          </a:xfrm>
          <a:custGeom>
            <a:avLst/>
            <a:gdLst/>
            <a:ahLst/>
            <a:cxnLst/>
            <a:rect l="l" t="t" r="r" b="b"/>
            <a:pathLst>
              <a:path w="875664" h="877570">
                <a:moveTo>
                  <a:pt x="46149" y="0"/>
                </a:moveTo>
                <a:lnTo>
                  <a:pt x="0" y="31397"/>
                </a:lnTo>
                <a:lnTo>
                  <a:pt x="829449" y="877540"/>
                </a:lnTo>
                <a:lnTo>
                  <a:pt x="875595" y="846237"/>
                </a:lnTo>
                <a:lnTo>
                  <a:pt x="4614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0526" y="5359825"/>
            <a:ext cx="57785" cy="52705"/>
          </a:xfrm>
          <a:custGeom>
            <a:avLst/>
            <a:gdLst/>
            <a:ahLst/>
            <a:cxnLst/>
            <a:rect l="l" t="t" r="r" b="b"/>
            <a:pathLst>
              <a:path w="57785" h="52704">
                <a:moveTo>
                  <a:pt x="22890" y="0"/>
                </a:moveTo>
                <a:lnTo>
                  <a:pt x="0" y="10500"/>
                </a:lnTo>
                <a:lnTo>
                  <a:pt x="34533" y="52196"/>
                </a:lnTo>
                <a:lnTo>
                  <a:pt x="57424" y="41693"/>
                </a:lnTo>
                <a:lnTo>
                  <a:pt x="228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9612" y="6404396"/>
            <a:ext cx="57785" cy="62865"/>
          </a:xfrm>
          <a:custGeom>
            <a:avLst/>
            <a:gdLst/>
            <a:ahLst/>
            <a:cxnLst/>
            <a:rect l="l" t="t" r="r" b="b"/>
            <a:pathLst>
              <a:path w="57785" h="62864">
                <a:moveTo>
                  <a:pt x="22945" y="0"/>
                </a:moveTo>
                <a:lnTo>
                  <a:pt x="0" y="20967"/>
                </a:lnTo>
                <a:lnTo>
                  <a:pt x="34552" y="62672"/>
                </a:lnTo>
                <a:lnTo>
                  <a:pt x="57485" y="41955"/>
                </a:lnTo>
                <a:lnTo>
                  <a:pt x="2294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2557" y="5370326"/>
            <a:ext cx="1383030" cy="1076325"/>
          </a:xfrm>
          <a:custGeom>
            <a:avLst/>
            <a:gdLst/>
            <a:ahLst/>
            <a:cxnLst/>
            <a:rect l="l" t="t" r="r" b="b"/>
            <a:pathLst>
              <a:path w="1383029" h="1076325">
                <a:moveTo>
                  <a:pt x="1347968" y="0"/>
                </a:moveTo>
                <a:lnTo>
                  <a:pt x="0" y="1034070"/>
                </a:lnTo>
                <a:lnTo>
                  <a:pt x="34539" y="1076026"/>
                </a:lnTo>
                <a:lnTo>
                  <a:pt x="1382502" y="41696"/>
                </a:lnTo>
                <a:lnTo>
                  <a:pt x="134796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2169" y="5370326"/>
            <a:ext cx="34925" cy="52705"/>
          </a:xfrm>
          <a:custGeom>
            <a:avLst/>
            <a:gdLst/>
            <a:ahLst/>
            <a:cxnLst/>
            <a:rect l="l" t="t" r="r" b="b"/>
            <a:pathLst>
              <a:path w="34925" h="52704">
                <a:moveTo>
                  <a:pt x="17275" y="0"/>
                </a:moveTo>
                <a:lnTo>
                  <a:pt x="17275" y="52196"/>
                </a:lnTo>
              </a:path>
            </a:pathLst>
          </a:custGeom>
          <a:ln w="3582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0003" y="5370326"/>
            <a:ext cx="23495" cy="52705"/>
          </a:xfrm>
          <a:custGeom>
            <a:avLst/>
            <a:gdLst/>
            <a:ahLst/>
            <a:cxnLst/>
            <a:rect l="l" t="t" r="r" b="b"/>
            <a:pathLst>
              <a:path w="23494" h="52704">
                <a:moveTo>
                  <a:pt x="11471" y="0"/>
                </a:moveTo>
                <a:lnTo>
                  <a:pt x="11471" y="52196"/>
                </a:lnTo>
              </a:path>
            </a:pathLst>
          </a:custGeom>
          <a:ln w="242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948" y="5396424"/>
            <a:ext cx="1659255" cy="0"/>
          </a:xfrm>
          <a:custGeom>
            <a:avLst/>
            <a:gdLst/>
            <a:ahLst/>
            <a:cxnLst/>
            <a:rect l="l" t="t" r="r" b="b"/>
            <a:pathLst>
              <a:path w="1659254">
                <a:moveTo>
                  <a:pt x="0" y="0"/>
                </a:moveTo>
                <a:lnTo>
                  <a:pt x="1659206" y="0"/>
                </a:lnTo>
              </a:path>
            </a:pathLst>
          </a:custGeom>
          <a:ln w="5346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9464" y="4513682"/>
            <a:ext cx="69215" cy="52705"/>
          </a:xfrm>
          <a:custGeom>
            <a:avLst/>
            <a:gdLst/>
            <a:ahLst/>
            <a:cxnLst/>
            <a:rect l="l" t="t" r="r" b="b"/>
            <a:pathLst>
              <a:path w="69214" h="52704">
                <a:moveTo>
                  <a:pt x="22933" y="0"/>
                </a:moveTo>
                <a:lnTo>
                  <a:pt x="0" y="20799"/>
                </a:lnTo>
                <a:lnTo>
                  <a:pt x="46149" y="52196"/>
                </a:lnTo>
                <a:lnTo>
                  <a:pt x="69092" y="31302"/>
                </a:lnTo>
                <a:lnTo>
                  <a:pt x="229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8396" y="5380719"/>
            <a:ext cx="57785" cy="52705"/>
          </a:xfrm>
          <a:custGeom>
            <a:avLst/>
            <a:gdLst/>
            <a:ahLst/>
            <a:cxnLst/>
            <a:rect l="l" t="t" r="r" b="b"/>
            <a:pathLst>
              <a:path w="57785" h="52704">
                <a:moveTo>
                  <a:pt x="11606" y="0"/>
                </a:moveTo>
                <a:lnTo>
                  <a:pt x="0" y="10500"/>
                </a:lnTo>
                <a:lnTo>
                  <a:pt x="34552" y="52196"/>
                </a:lnTo>
                <a:lnTo>
                  <a:pt x="57768" y="31302"/>
                </a:lnTo>
                <a:lnTo>
                  <a:pt x="116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0003" y="4534482"/>
            <a:ext cx="875665" cy="877569"/>
          </a:xfrm>
          <a:custGeom>
            <a:avLst/>
            <a:gdLst/>
            <a:ahLst/>
            <a:cxnLst/>
            <a:rect l="l" t="t" r="r" b="b"/>
            <a:pathLst>
              <a:path w="875664" h="877570">
                <a:moveTo>
                  <a:pt x="829461" y="0"/>
                </a:moveTo>
                <a:lnTo>
                  <a:pt x="0" y="846237"/>
                </a:lnTo>
                <a:lnTo>
                  <a:pt x="46161" y="877540"/>
                </a:lnTo>
                <a:lnTo>
                  <a:pt x="875611" y="31397"/>
                </a:lnTo>
                <a:lnTo>
                  <a:pt x="8294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38396" y="5359825"/>
            <a:ext cx="69215" cy="41910"/>
          </a:xfrm>
          <a:custGeom>
            <a:avLst/>
            <a:gdLst/>
            <a:ahLst/>
            <a:cxnLst/>
            <a:rect l="l" t="t" r="r" b="b"/>
            <a:pathLst>
              <a:path w="69214" h="41910">
                <a:moveTo>
                  <a:pt x="57768" y="0"/>
                </a:moveTo>
                <a:lnTo>
                  <a:pt x="0" y="10500"/>
                </a:lnTo>
                <a:lnTo>
                  <a:pt x="11606" y="41693"/>
                </a:lnTo>
                <a:lnTo>
                  <a:pt x="69104" y="31394"/>
                </a:lnTo>
                <a:lnTo>
                  <a:pt x="5776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60935" y="6425364"/>
            <a:ext cx="57785" cy="31750"/>
          </a:xfrm>
          <a:custGeom>
            <a:avLst/>
            <a:gdLst/>
            <a:ahLst/>
            <a:cxnLst/>
            <a:rect l="l" t="t" r="r" b="b"/>
            <a:pathLst>
              <a:path w="57785" h="31750">
                <a:moveTo>
                  <a:pt x="57780" y="0"/>
                </a:moveTo>
                <a:lnTo>
                  <a:pt x="0" y="10488"/>
                </a:lnTo>
                <a:lnTo>
                  <a:pt x="0" y="31479"/>
                </a:lnTo>
                <a:lnTo>
                  <a:pt x="57780" y="20988"/>
                </a:lnTo>
                <a:lnTo>
                  <a:pt x="5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0003" y="5391220"/>
            <a:ext cx="368935" cy="1045210"/>
          </a:xfrm>
          <a:custGeom>
            <a:avLst/>
            <a:gdLst/>
            <a:ahLst/>
            <a:cxnLst/>
            <a:rect l="l" t="t" r="r" b="b"/>
            <a:pathLst>
              <a:path w="368935" h="1045210">
                <a:moveTo>
                  <a:pt x="57497" y="0"/>
                </a:moveTo>
                <a:lnTo>
                  <a:pt x="0" y="10299"/>
                </a:lnTo>
                <a:lnTo>
                  <a:pt x="310932" y="1044631"/>
                </a:lnTo>
                <a:lnTo>
                  <a:pt x="368713" y="1034143"/>
                </a:lnTo>
                <a:lnTo>
                  <a:pt x="5749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9464" y="4513682"/>
            <a:ext cx="57785" cy="41910"/>
          </a:xfrm>
          <a:custGeom>
            <a:avLst/>
            <a:gdLst/>
            <a:ahLst/>
            <a:cxnLst/>
            <a:rect l="l" t="t" r="r" b="b"/>
            <a:pathLst>
              <a:path w="57785" h="41910">
                <a:moveTo>
                  <a:pt x="0" y="0"/>
                </a:moveTo>
                <a:lnTo>
                  <a:pt x="0" y="31302"/>
                </a:lnTo>
                <a:lnTo>
                  <a:pt x="57756" y="41696"/>
                </a:lnTo>
                <a:lnTo>
                  <a:pt x="57756" y="1029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9612" y="6425364"/>
            <a:ext cx="69215" cy="31750"/>
          </a:xfrm>
          <a:custGeom>
            <a:avLst/>
            <a:gdLst/>
            <a:ahLst/>
            <a:cxnLst/>
            <a:rect l="l" t="t" r="r" b="b"/>
            <a:pathLst>
              <a:path w="69214" h="31750">
                <a:moveTo>
                  <a:pt x="11323" y="0"/>
                </a:moveTo>
                <a:lnTo>
                  <a:pt x="0" y="20988"/>
                </a:lnTo>
                <a:lnTo>
                  <a:pt x="57485" y="31479"/>
                </a:lnTo>
                <a:lnTo>
                  <a:pt x="69104" y="10488"/>
                </a:lnTo>
                <a:lnTo>
                  <a:pt x="1132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0935" y="4544985"/>
            <a:ext cx="576580" cy="1891030"/>
          </a:xfrm>
          <a:custGeom>
            <a:avLst/>
            <a:gdLst/>
            <a:ahLst/>
            <a:cxnLst/>
            <a:rect l="l" t="t" r="r" b="b"/>
            <a:pathLst>
              <a:path w="576580" h="1891029">
                <a:moveTo>
                  <a:pt x="518528" y="0"/>
                </a:moveTo>
                <a:lnTo>
                  <a:pt x="0" y="1880378"/>
                </a:lnTo>
                <a:lnTo>
                  <a:pt x="57780" y="1890866"/>
                </a:lnTo>
                <a:lnTo>
                  <a:pt x="576285" y="10393"/>
                </a:lnTo>
                <a:lnTo>
                  <a:pt x="51852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4912" y="4544985"/>
            <a:ext cx="69215" cy="41910"/>
          </a:xfrm>
          <a:custGeom>
            <a:avLst/>
            <a:gdLst/>
            <a:ahLst/>
            <a:cxnLst/>
            <a:rect l="l" t="t" r="r" b="b"/>
            <a:pathLst>
              <a:path w="69214" h="41910">
                <a:moveTo>
                  <a:pt x="57485" y="0"/>
                </a:moveTo>
                <a:lnTo>
                  <a:pt x="0" y="10393"/>
                </a:lnTo>
                <a:lnTo>
                  <a:pt x="11597" y="41693"/>
                </a:lnTo>
                <a:lnTo>
                  <a:pt x="69104" y="31394"/>
                </a:lnTo>
                <a:lnTo>
                  <a:pt x="5748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7956" y="6425364"/>
            <a:ext cx="57785" cy="31750"/>
          </a:xfrm>
          <a:custGeom>
            <a:avLst/>
            <a:gdLst/>
            <a:ahLst/>
            <a:cxnLst/>
            <a:rect l="l" t="t" r="r" b="b"/>
            <a:pathLst>
              <a:path w="57785" h="31750">
                <a:moveTo>
                  <a:pt x="57546" y="0"/>
                </a:moveTo>
                <a:lnTo>
                  <a:pt x="0" y="10488"/>
                </a:lnTo>
                <a:lnTo>
                  <a:pt x="0" y="31479"/>
                </a:lnTo>
                <a:lnTo>
                  <a:pt x="57546" y="20988"/>
                </a:lnTo>
                <a:lnTo>
                  <a:pt x="575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6510" y="4576379"/>
            <a:ext cx="599440" cy="1859914"/>
          </a:xfrm>
          <a:custGeom>
            <a:avLst/>
            <a:gdLst/>
            <a:ahLst/>
            <a:cxnLst/>
            <a:rect l="l" t="t" r="r" b="b"/>
            <a:pathLst>
              <a:path w="599439" h="1859914">
                <a:moveTo>
                  <a:pt x="57506" y="0"/>
                </a:moveTo>
                <a:lnTo>
                  <a:pt x="0" y="10299"/>
                </a:lnTo>
                <a:lnTo>
                  <a:pt x="541446" y="1859471"/>
                </a:lnTo>
                <a:lnTo>
                  <a:pt x="598992" y="1848983"/>
                </a:lnTo>
                <a:lnTo>
                  <a:pt x="575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60935" y="6404396"/>
            <a:ext cx="23495" cy="52705"/>
          </a:xfrm>
          <a:custGeom>
            <a:avLst/>
            <a:gdLst/>
            <a:ahLst/>
            <a:cxnLst/>
            <a:rect l="l" t="t" r="r" b="b"/>
            <a:pathLst>
              <a:path w="23494" h="52704">
                <a:moveTo>
                  <a:pt x="11614" y="0"/>
                </a:moveTo>
                <a:lnTo>
                  <a:pt x="11614" y="52446"/>
                </a:lnTo>
              </a:path>
            </a:pathLst>
          </a:custGeom>
          <a:ln w="244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0968" y="6404396"/>
            <a:ext cx="34925" cy="52705"/>
          </a:xfrm>
          <a:custGeom>
            <a:avLst/>
            <a:gdLst/>
            <a:ahLst/>
            <a:cxnLst/>
            <a:rect l="l" t="t" r="r" b="b"/>
            <a:pathLst>
              <a:path w="34925" h="52704">
                <a:moveTo>
                  <a:pt x="17275" y="0"/>
                </a:moveTo>
                <a:lnTo>
                  <a:pt x="17275" y="52446"/>
                </a:lnTo>
              </a:path>
            </a:pathLst>
          </a:custGeom>
          <a:ln w="3582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4164" y="6430620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5">
                <a:moveTo>
                  <a:pt x="0" y="0"/>
                </a:moveTo>
                <a:lnTo>
                  <a:pt x="1036749" y="0"/>
                </a:lnTo>
              </a:path>
            </a:pathLst>
          </a:custGeom>
          <a:ln w="5371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9569" y="6404396"/>
            <a:ext cx="57785" cy="62865"/>
          </a:xfrm>
          <a:custGeom>
            <a:avLst/>
            <a:gdLst/>
            <a:ahLst/>
            <a:cxnLst/>
            <a:rect l="l" t="t" r="r" b="b"/>
            <a:pathLst>
              <a:path w="57785" h="62864">
                <a:moveTo>
                  <a:pt x="34533" y="0"/>
                </a:moveTo>
                <a:lnTo>
                  <a:pt x="0" y="41955"/>
                </a:lnTo>
                <a:lnTo>
                  <a:pt x="22890" y="62672"/>
                </a:lnTo>
                <a:lnTo>
                  <a:pt x="57546" y="20967"/>
                </a:lnTo>
                <a:lnTo>
                  <a:pt x="345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38396" y="5359825"/>
            <a:ext cx="57785" cy="52705"/>
          </a:xfrm>
          <a:custGeom>
            <a:avLst/>
            <a:gdLst/>
            <a:ahLst/>
            <a:cxnLst/>
            <a:rect l="l" t="t" r="r" b="b"/>
            <a:pathLst>
              <a:path w="57785" h="52704">
                <a:moveTo>
                  <a:pt x="34552" y="0"/>
                </a:moveTo>
                <a:lnTo>
                  <a:pt x="0" y="41693"/>
                </a:lnTo>
                <a:lnTo>
                  <a:pt x="23228" y="52196"/>
                </a:lnTo>
                <a:lnTo>
                  <a:pt x="57768" y="10500"/>
                </a:lnTo>
                <a:lnTo>
                  <a:pt x="3455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1625" y="5370326"/>
            <a:ext cx="1383030" cy="1076325"/>
          </a:xfrm>
          <a:custGeom>
            <a:avLst/>
            <a:gdLst/>
            <a:ahLst/>
            <a:cxnLst/>
            <a:rect l="l" t="t" r="r" b="b"/>
            <a:pathLst>
              <a:path w="1383030" h="1076325">
                <a:moveTo>
                  <a:pt x="34539" y="0"/>
                </a:moveTo>
                <a:lnTo>
                  <a:pt x="0" y="41696"/>
                </a:lnTo>
                <a:lnTo>
                  <a:pt x="1347944" y="1076026"/>
                </a:lnTo>
                <a:lnTo>
                  <a:pt x="1382478" y="1034070"/>
                </a:lnTo>
                <a:lnTo>
                  <a:pt x="345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34361" y="6258462"/>
            <a:ext cx="299720" cy="271145"/>
          </a:xfrm>
          <a:custGeom>
            <a:avLst/>
            <a:gdLst/>
            <a:ahLst/>
            <a:cxnLst/>
            <a:rect l="l" t="t" r="r" b="b"/>
            <a:pathLst>
              <a:path w="299719" h="271145">
                <a:moveTo>
                  <a:pt x="156786" y="0"/>
                </a:moveTo>
                <a:lnTo>
                  <a:pt x="110686" y="5942"/>
                </a:lnTo>
                <a:lnTo>
                  <a:pt x="70221" y="22646"/>
                </a:lnTo>
                <a:lnTo>
                  <a:pt x="37264" y="48169"/>
                </a:lnTo>
                <a:lnTo>
                  <a:pt x="13690" y="80566"/>
                </a:lnTo>
                <a:lnTo>
                  <a:pt x="1371" y="117896"/>
                </a:lnTo>
                <a:lnTo>
                  <a:pt x="0" y="135692"/>
                </a:lnTo>
                <a:lnTo>
                  <a:pt x="804" y="149306"/>
                </a:lnTo>
                <a:lnTo>
                  <a:pt x="12187" y="187913"/>
                </a:lnTo>
                <a:lnTo>
                  <a:pt x="35227" y="221525"/>
                </a:lnTo>
                <a:lnTo>
                  <a:pt x="67611" y="248032"/>
                </a:lnTo>
                <a:lnTo>
                  <a:pt x="107029" y="265323"/>
                </a:lnTo>
                <a:lnTo>
                  <a:pt x="136073" y="270689"/>
                </a:lnTo>
                <a:lnTo>
                  <a:pt x="152700" y="270132"/>
                </a:lnTo>
                <a:lnTo>
                  <a:pt x="198773" y="261026"/>
                </a:lnTo>
                <a:lnTo>
                  <a:pt x="237964" y="242186"/>
                </a:lnTo>
                <a:lnTo>
                  <a:pt x="268767" y="215437"/>
                </a:lnTo>
                <a:lnTo>
                  <a:pt x="289677" y="182607"/>
                </a:lnTo>
                <a:lnTo>
                  <a:pt x="299188" y="145522"/>
                </a:lnTo>
                <a:lnTo>
                  <a:pt x="298510" y="130645"/>
                </a:lnTo>
                <a:lnTo>
                  <a:pt x="288033" y="89276"/>
                </a:lnTo>
                <a:lnTo>
                  <a:pt x="266526" y="53993"/>
                </a:lnTo>
                <a:lnTo>
                  <a:pt x="236085" y="26329"/>
                </a:lnTo>
                <a:lnTo>
                  <a:pt x="198806" y="7820"/>
                </a:lnTo>
                <a:lnTo>
                  <a:pt x="156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12337" y="6250002"/>
            <a:ext cx="133350" cy="285115"/>
          </a:xfrm>
          <a:custGeom>
            <a:avLst/>
            <a:gdLst/>
            <a:ahLst/>
            <a:cxnLst/>
            <a:rect l="l" t="t" r="r" b="b"/>
            <a:pathLst>
              <a:path w="133350" h="285115">
                <a:moveTo>
                  <a:pt x="16196" y="284776"/>
                </a:moveTo>
                <a:lnTo>
                  <a:pt x="56908" y="269280"/>
                </a:lnTo>
                <a:lnTo>
                  <a:pt x="90283" y="245064"/>
                </a:lnTo>
                <a:lnTo>
                  <a:pt x="114939" y="213452"/>
                </a:lnTo>
                <a:lnTo>
                  <a:pt x="129495" y="175766"/>
                </a:lnTo>
                <a:lnTo>
                  <a:pt x="132905" y="147920"/>
                </a:lnTo>
                <a:lnTo>
                  <a:pt x="132233" y="133050"/>
                </a:lnTo>
                <a:lnTo>
                  <a:pt x="122470" y="91838"/>
                </a:lnTo>
                <a:lnTo>
                  <a:pt x="102207" y="56642"/>
                </a:lnTo>
                <a:lnTo>
                  <a:pt x="72878" y="28639"/>
                </a:lnTo>
                <a:lnTo>
                  <a:pt x="35918" y="9007"/>
                </a:lnTo>
                <a:lnTo>
                  <a:pt x="7747" y="1151"/>
                </a:lnTo>
                <a:lnTo>
                  <a:pt x="0" y="0"/>
                </a:lnTo>
              </a:path>
            </a:pathLst>
          </a:custGeom>
          <a:ln w="679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71120" y="6289677"/>
            <a:ext cx="299720" cy="271145"/>
          </a:xfrm>
          <a:custGeom>
            <a:avLst/>
            <a:gdLst/>
            <a:ahLst/>
            <a:cxnLst/>
            <a:rect l="l" t="t" r="r" b="b"/>
            <a:pathLst>
              <a:path w="299720" h="271145">
                <a:moveTo>
                  <a:pt x="157030" y="0"/>
                </a:moveTo>
                <a:lnTo>
                  <a:pt x="110843" y="5927"/>
                </a:lnTo>
                <a:lnTo>
                  <a:pt x="70331" y="22600"/>
                </a:lnTo>
                <a:lnTo>
                  <a:pt x="37351" y="48080"/>
                </a:lnTo>
                <a:lnTo>
                  <a:pt x="13755" y="80429"/>
                </a:lnTo>
                <a:lnTo>
                  <a:pt x="1399" y="117708"/>
                </a:lnTo>
                <a:lnTo>
                  <a:pt x="0" y="135686"/>
                </a:lnTo>
                <a:lnTo>
                  <a:pt x="802" y="149332"/>
                </a:lnTo>
                <a:lnTo>
                  <a:pt x="12158" y="188007"/>
                </a:lnTo>
                <a:lnTo>
                  <a:pt x="35149" y="221659"/>
                </a:lnTo>
                <a:lnTo>
                  <a:pt x="67479" y="248195"/>
                </a:lnTo>
                <a:lnTo>
                  <a:pt x="106850" y="265520"/>
                </a:lnTo>
                <a:lnTo>
                  <a:pt x="135874" y="270920"/>
                </a:lnTo>
                <a:lnTo>
                  <a:pt x="152513" y="270369"/>
                </a:lnTo>
                <a:lnTo>
                  <a:pt x="198604" y="261293"/>
                </a:lnTo>
                <a:lnTo>
                  <a:pt x="237798" y="242491"/>
                </a:lnTo>
                <a:lnTo>
                  <a:pt x="268608" y="215774"/>
                </a:lnTo>
                <a:lnTo>
                  <a:pt x="289545" y="182953"/>
                </a:lnTo>
                <a:lnTo>
                  <a:pt x="299121" y="145839"/>
                </a:lnTo>
                <a:lnTo>
                  <a:pt x="298445" y="130895"/>
                </a:lnTo>
                <a:lnTo>
                  <a:pt x="288007" y="89454"/>
                </a:lnTo>
                <a:lnTo>
                  <a:pt x="266556" y="54111"/>
                </a:lnTo>
                <a:lnTo>
                  <a:pt x="236183" y="26408"/>
                </a:lnTo>
                <a:lnTo>
                  <a:pt x="198978" y="7864"/>
                </a:lnTo>
                <a:lnTo>
                  <a:pt x="157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18618" y="6282460"/>
            <a:ext cx="163830" cy="289560"/>
          </a:xfrm>
          <a:custGeom>
            <a:avLst/>
            <a:gdLst/>
            <a:ahLst/>
            <a:cxnLst/>
            <a:rect l="l" t="t" r="r" b="b"/>
            <a:pathLst>
              <a:path w="163829" h="289559">
                <a:moveTo>
                  <a:pt x="0" y="289240"/>
                </a:moveTo>
                <a:lnTo>
                  <a:pt x="46721" y="283802"/>
                </a:lnTo>
                <a:lnTo>
                  <a:pt x="87462" y="268346"/>
                </a:lnTo>
                <a:lnTo>
                  <a:pt x="120855" y="244180"/>
                </a:lnTo>
                <a:lnTo>
                  <a:pt x="145540" y="212611"/>
                </a:lnTo>
                <a:lnTo>
                  <a:pt x="160154" y="174947"/>
                </a:lnTo>
                <a:lnTo>
                  <a:pt x="163629" y="147097"/>
                </a:lnTo>
                <a:lnTo>
                  <a:pt x="162961" y="132189"/>
                </a:lnTo>
                <a:lnTo>
                  <a:pt x="153245" y="90895"/>
                </a:lnTo>
                <a:lnTo>
                  <a:pt x="133058" y="55645"/>
                </a:lnTo>
                <a:lnTo>
                  <a:pt x="103818" y="27597"/>
                </a:lnTo>
                <a:lnTo>
                  <a:pt x="66939" y="7908"/>
                </a:lnTo>
                <a:lnTo>
                  <a:pt x="53193" y="3403"/>
                </a:lnTo>
                <a:lnTo>
                  <a:pt x="38811" y="0"/>
                </a:lnTo>
              </a:path>
            </a:pathLst>
          </a:custGeom>
          <a:ln w="674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42471" y="6280200"/>
            <a:ext cx="12065" cy="1905"/>
          </a:xfrm>
          <a:custGeom>
            <a:avLst/>
            <a:gdLst/>
            <a:ahLst/>
            <a:cxnLst/>
            <a:rect l="l" t="t" r="r" b="b"/>
            <a:pathLst>
              <a:path w="12064" h="1904">
                <a:moveTo>
                  <a:pt x="12027" y="1816"/>
                </a:moveTo>
                <a:lnTo>
                  <a:pt x="0" y="0"/>
                </a:lnTo>
              </a:path>
            </a:pathLst>
          </a:custGeom>
          <a:ln w="6257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6980" y="627912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742" y="190"/>
                </a:moveTo>
                <a:lnTo>
                  <a:pt x="0" y="0"/>
                </a:lnTo>
              </a:path>
            </a:pathLst>
          </a:custGeom>
          <a:ln w="624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23142" y="5255590"/>
            <a:ext cx="299720" cy="271145"/>
          </a:xfrm>
          <a:custGeom>
            <a:avLst/>
            <a:gdLst/>
            <a:ahLst/>
            <a:cxnLst/>
            <a:rect l="l" t="t" r="r" b="b"/>
            <a:pathLst>
              <a:path w="299719" h="271145">
                <a:moveTo>
                  <a:pt x="156832" y="0"/>
                </a:moveTo>
                <a:lnTo>
                  <a:pt x="110710" y="5942"/>
                </a:lnTo>
                <a:lnTo>
                  <a:pt x="70231" y="22645"/>
                </a:lnTo>
                <a:lnTo>
                  <a:pt x="37267" y="48163"/>
                </a:lnTo>
                <a:lnTo>
                  <a:pt x="13689" y="80548"/>
                </a:lnTo>
                <a:lnTo>
                  <a:pt x="1371" y="117853"/>
                </a:lnTo>
                <a:lnTo>
                  <a:pt x="0" y="135629"/>
                </a:lnTo>
                <a:lnTo>
                  <a:pt x="804" y="149255"/>
                </a:lnTo>
                <a:lnTo>
                  <a:pt x="12181" y="187885"/>
                </a:lnTo>
                <a:lnTo>
                  <a:pt x="35209" y="221511"/>
                </a:lnTo>
                <a:lnTo>
                  <a:pt x="67578" y="248026"/>
                </a:lnTo>
                <a:lnTo>
                  <a:pt x="106979" y="265327"/>
                </a:lnTo>
                <a:lnTo>
                  <a:pt x="136012" y="270702"/>
                </a:lnTo>
                <a:lnTo>
                  <a:pt x="152641" y="270148"/>
                </a:lnTo>
                <a:lnTo>
                  <a:pt x="198718" y="261052"/>
                </a:lnTo>
                <a:lnTo>
                  <a:pt x="237912" y="242225"/>
                </a:lnTo>
                <a:lnTo>
                  <a:pt x="268721" y="215488"/>
                </a:lnTo>
                <a:lnTo>
                  <a:pt x="289644" y="182663"/>
                </a:lnTo>
                <a:lnTo>
                  <a:pt x="299180" y="145570"/>
                </a:lnTo>
                <a:lnTo>
                  <a:pt x="298503" y="130690"/>
                </a:lnTo>
                <a:lnTo>
                  <a:pt x="288034" y="89311"/>
                </a:lnTo>
                <a:lnTo>
                  <a:pt x="266536" y="54019"/>
                </a:lnTo>
                <a:lnTo>
                  <a:pt x="236107" y="26348"/>
                </a:lnTo>
                <a:lnTo>
                  <a:pt x="198840" y="7830"/>
                </a:lnTo>
                <a:lnTo>
                  <a:pt x="156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31025" y="5245008"/>
            <a:ext cx="203835" cy="292735"/>
          </a:xfrm>
          <a:custGeom>
            <a:avLst/>
            <a:gdLst/>
            <a:ahLst/>
            <a:cxnLst/>
            <a:rect l="l" t="t" r="r" b="b"/>
            <a:pathLst>
              <a:path w="203835" h="292735">
                <a:moveTo>
                  <a:pt x="8789" y="289487"/>
                </a:moveTo>
                <a:lnTo>
                  <a:pt x="24071" y="291501"/>
                </a:lnTo>
                <a:lnTo>
                  <a:pt x="39885" y="292291"/>
                </a:lnTo>
                <a:lnTo>
                  <a:pt x="56019" y="291670"/>
                </a:lnTo>
                <a:lnTo>
                  <a:pt x="100858" y="282732"/>
                </a:lnTo>
                <a:lnTo>
                  <a:pt x="139282" y="264200"/>
                </a:lnTo>
                <a:lnTo>
                  <a:pt x="169908" y="237387"/>
                </a:lnTo>
                <a:lnTo>
                  <a:pt x="191354" y="203606"/>
                </a:lnTo>
                <a:lnTo>
                  <a:pt x="202240" y="164171"/>
                </a:lnTo>
                <a:lnTo>
                  <a:pt x="203283" y="149996"/>
                </a:lnTo>
                <a:lnTo>
                  <a:pt x="202611" y="135147"/>
                </a:lnTo>
                <a:lnTo>
                  <a:pt x="192861" y="93985"/>
                </a:lnTo>
                <a:lnTo>
                  <a:pt x="172613" y="58816"/>
                </a:lnTo>
                <a:lnTo>
                  <a:pt x="143292" y="30819"/>
                </a:lnTo>
                <a:lnTo>
                  <a:pt x="106321" y="11172"/>
                </a:lnTo>
                <a:lnTo>
                  <a:pt x="63124" y="1052"/>
                </a:lnTo>
                <a:lnTo>
                  <a:pt x="47587" y="0"/>
                </a:lnTo>
                <a:lnTo>
                  <a:pt x="31101" y="595"/>
                </a:lnTo>
                <a:lnTo>
                  <a:pt x="15224" y="2377"/>
                </a:lnTo>
                <a:lnTo>
                  <a:pt x="0" y="5298"/>
                </a:lnTo>
              </a:path>
            </a:pathLst>
          </a:custGeom>
          <a:ln w="6692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6502" y="52524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6882" y="0"/>
                </a:moveTo>
                <a:lnTo>
                  <a:pt x="0" y="1901"/>
                </a:lnTo>
              </a:path>
            </a:pathLst>
          </a:custGeom>
          <a:ln w="628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82330" y="5255585"/>
            <a:ext cx="299720" cy="271145"/>
          </a:xfrm>
          <a:custGeom>
            <a:avLst/>
            <a:gdLst/>
            <a:ahLst/>
            <a:cxnLst/>
            <a:rect l="l" t="t" r="r" b="b"/>
            <a:pathLst>
              <a:path w="299720" h="271145">
                <a:moveTo>
                  <a:pt x="156754" y="0"/>
                </a:moveTo>
                <a:lnTo>
                  <a:pt x="110680" y="5947"/>
                </a:lnTo>
                <a:lnTo>
                  <a:pt x="70219" y="22662"/>
                </a:lnTo>
                <a:lnTo>
                  <a:pt x="37256" y="48194"/>
                </a:lnTo>
                <a:lnTo>
                  <a:pt x="13676" y="80595"/>
                </a:lnTo>
                <a:lnTo>
                  <a:pt x="1363" y="117916"/>
                </a:lnTo>
                <a:lnTo>
                  <a:pt x="0" y="135634"/>
                </a:lnTo>
                <a:lnTo>
                  <a:pt x="804" y="149258"/>
                </a:lnTo>
                <a:lnTo>
                  <a:pt x="12188" y="187884"/>
                </a:lnTo>
                <a:lnTo>
                  <a:pt x="35225" y="221507"/>
                </a:lnTo>
                <a:lnTo>
                  <a:pt x="67601" y="248022"/>
                </a:lnTo>
                <a:lnTo>
                  <a:pt x="106999" y="265326"/>
                </a:lnTo>
                <a:lnTo>
                  <a:pt x="136022" y="270705"/>
                </a:lnTo>
                <a:lnTo>
                  <a:pt x="152649" y="270150"/>
                </a:lnTo>
                <a:lnTo>
                  <a:pt x="198717" y="261051"/>
                </a:lnTo>
                <a:lnTo>
                  <a:pt x="237901" y="242217"/>
                </a:lnTo>
                <a:lnTo>
                  <a:pt x="268699" y="215471"/>
                </a:lnTo>
                <a:lnTo>
                  <a:pt x="289610" y="182634"/>
                </a:lnTo>
                <a:lnTo>
                  <a:pt x="299132" y="145530"/>
                </a:lnTo>
                <a:lnTo>
                  <a:pt x="298454" y="130650"/>
                </a:lnTo>
                <a:lnTo>
                  <a:pt x="287978" y="89272"/>
                </a:lnTo>
                <a:lnTo>
                  <a:pt x="266471" y="53982"/>
                </a:lnTo>
                <a:lnTo>
                  <a:pt x="236033" y="26314"/>
                </a:lnTo>
                <a:lnTo>
                  <a:pt x="198761" y="7808"/>
                </a:lnTo>
                <a:lnTo>
                  <a:pt x="156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8603" y="54970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397" y="364"/>
                </a:moveTo>
                <a:lnTo>
                  <a:pt x="2595" y="2380"/>
                </a:lnTo>
              </a:path>
            </a:pathLst>
          </a:custGeom>
          <a:ln w="6547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23959" y="5501495"/>
            <a:ext cx="33020" cy="20320"/>
          </a:xfrm>
          <a:custGeom>
            <a:avLst/>
            <a:gdLst/>
            <a:ahLst/>
            <a:cxnLst/>
            <a:rect l="l" t="t" r="r" b="b"/>
            <a:pathLst>
              <a:path w="33020" h="20320">
                <a:moveTo>
                  <a:pt x="531" y="403"/>
                </a:moveTo>
                <a:lnTo>
                  <a:pt x="8176" y="6216"/>
                </a:lnTo>
                <a:lnTo>
                  <a:pt x="19977" y="13608"/>
                </a:lnTo>
                <a:lnTo>
                  <a:pt x="32584" y="20027"/>
                </a:lnTo>
              </a:path>
            </a:pathLst>
          </a:custGeom>
          <a:ln w="642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6357" y="552548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245" y="906"/>
                </a:moveTo>
                <a:lnTo>
                  <a:pt x="3548" y="1433"/>
                </a:lnTo>
              </a:path>
            </a:pathLst>
          </a:custGeom>
          <a:ln w="633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20479" y="5531851"/>
            <a:ext cx="56515" cy="5715"/>
          </a:xfrm>
          <a:custGeom>
            <a:avLst/>
            <a:gdLst/>
            <a:ahLst/>
            <a:cxnLst/>
            <a:rect l="l" t="t" r="r" b="b"/>
            <a:pathLst>
              <a:path w="56514" h="5714">
                <a:moveTo>
                  <a:pt x="435" y="4988"/>
                </a:moveTo>
                <a:lnTo>
                  <a:pt x="9325" y="5445"/>
                </a:lnTo>
                <a:lnTo>
                  <a:pt x="25471" y="4825"/>
                </a:lnTo>
                <a:lnTo>
                  <a:pt x="41054" y="2994"/>
                </a:lnTo>
                <a:lnTo>
                  <a:pt x="56023" y="0"/>
                </a:lnTo>
              </a:path>
            </a:pathLst>
          </a:custGeom>
          <a:ln w="624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54014" y="5293924"/>
            <a:ext cx="39370" cy="182880"/>
          </a:xfrm>
          <a:custGeom>
            <a:avLst/>
            <a:gdLst/>
            <a:ahLst/>
            <a:cxnLst/>
            <a:rect l="l" t="t" r="r" b="b"/>
            <a:pathLst>
              <a:path w="39370" h="182879">
                <a:moveTo>
                  <a:pt x="10229" y="182870"/>
                </a:moveTo>
                <a:lnTo>
                  <a:pt x="32158" y="142129"/>
                </a:lnTo>
                <a:lnTo>
                  <a:pt x="39218" y="101108"/>
                </a:lnTo>
                <a:lnTo>
                  <a:pt x="38546" y="86242"/>
                </a:lnTo>
                <a:lnTo>
                  <a:pt x="28789" y="45037"/>
                </a:lnTo>
                <a:lnTo>
                  <a:pt x="8533" y="9842"/>
                </a:lnTo>
                <a:lnTo>
                  <a:pt x="0" y="0"/>
                </a:lnTo>
              </a:path>
            </a:pathLst>
          </a:custGeom>
          <a:ln w="688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49968" y="5290001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742" y="3573"/>
                </a:moveTo>
                <a:lnTo>
                  <a:pt x="0" y="0"/>
                </a:lnTo>
              </a:path>
            </a:pathLst>
          </a:custGeom>
          <a:ln w="656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21729" y="5268258"/>
            <a:ext cx="12065" cy="7620"/>
          </a:xfrm>
          <a:custGeom>
            <a:avLst/>
            <a:gdLst/>
            <a:ahLst/>
            <a:cxnLst/>
            <a:rect l="l" t="t" r="r" b="b"/>
            <a:pathLst>
              <a:path w="12064" h="7620">
                <a:moveTo>
                  <a:pt x="11492" y="7501"/>
                </a:moveTo>
                <a:lnTo>
                  <a:pt x="0" y="0"/>
                </a:lnTo>
              </a:path>
            </a:pathLst>
          </a:custGeom>
          <a:ln w="644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04052" y="5245002"/>
            <a:ext cx="217804" cy="55880"/>
          </a:xfrm>
          <a:custGeom>
            <a:avLst/>
            <a:gdLst/>
            <a:ahLst/>
            <a:cxnLst/>
            <a:rect l="l" t="t" r="r" b="b"/>
            <a:pathLst>
              <a:path w="217804" h="55879">
                <a:moveTo>
                  <a:pt x="217629" y="23225"/>
                </a:moveTo>
                <a:lnTo>
                  <a:pt x="178442" y="6641"/>
                </a:lnTo>
                <a:lnTo>
                  <a:pt x="133526" y="0"/>
                </a:lnTo>
                <a:lnTo>
                  <a:pt x="117041" y="596"/>
                </a:lnTo>
                <a:lnTo>
                  <a:pt x="71409" y="9310"/>
                </a:lnTo>
                <a:lnTo>
                  <a:pt x="32464" y="27425"/>
                </a:lnTo>
                <a:lnTo>
                  <a:pt x="1441" y="53670"/>
                </a:lnTo>
                <a:lnTo>
                  <a:pt x="215" y="55185"/>
                </a:lnTo>
              </a:path>
            </a:pathLst>
          </a:custGeom>
          <a:ln w="6282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2877" y="4440738"/>
            <a:ext cx="299085" cy="271145"/>
          </a:xfrm>
          <a:custGeom>
            <a:avLst/>
            <a:gdLst/>
            <a:ahLst/>
            <a:cxnLst/>
            <a:rect l="l" t="t" r="r" b="b"/>
            <a:pathLst>
              <a:path w="299085" h="271145">
                <a:moveTo>
                  <a:pt x="156281" y="0"/>
                </a:moveTo>
                <a:lnTo>
                  <a:pt x="110326" y="5971"/>
                </a:lnTo>
                <a:lnTo>
                  <a:pt x="69946" y="22742"/>
                </a:lnTo>
                <a:lnTo>
                  <a:pt x="37046" y="48354"/>
                </a:lnTo>
                <a:lnTo>
                  <a:pt x="13532" y="80848"/>
                </a:lnTo>
                <a:lnTo>
                  <a:pt x="1309" y="118266"/>
                </a:lnTo>
                <a:lnTo>
                  <a:pt x="0" y="135641"/>
                </a:lnTo>
                <a:lnTo>
                  <a:pt x="806" y="149282"/>
                </a:lnTo>
                <a:lnTo>
                  <a:pt x="12211" y="187944"/>
                </a:lnTo>
                <a:lnTo>
                  <a:pt x="35280" y="221574"/>
                </a:lnTo>
                <a:lnTo>
                  <a:pt x="67682" y="248066"/>
                </a:lnTo>
                <a:lnTo>
                  <a:pt x="107083" y="265313"/>
                </a:lnTo>
                <a:lnTo>
                  <a:pt x="136088" y="270636"/>
                </a:lnTo>
                <a:lnTo>
                  <a:pt x="152683" y="270075"/>
                </a:lnTo>
                <a:lnTo>
                  <a:pt x="198688" y="260952"/>
                </a:lnTo>
                <a:lnTo>
                  <a:pt x="237840" y="242084"/>
                </a:lnTo>
                <a:lnTo>
                  <a:pt x="268615" y="215295"/>
                </a:lnTo>
                <a:lnTo>
                  <a:pt x="289492" y="182408"/>
                </a:lnTo>
                <a:lnTo>
                  <a:pt x="298946" y="145244"/>
                </a:lnTo>
                <a:lnTo>
                  <a:pt x="298262" y="130405"/>
                </a:lnTo>
                <a:lnTo>
                  <a:pt x="287755" y="89117"/>
                </a:lnTo>
                <a:lnTo>
                  <a:pt x="266200" y="53883"/>
                </a:lnTo>
                <a:lnTo>
                  <a:pt x="235700" y="26251"/>
                </a:lnTo>
                <a:lnTo>
                  <a:pt x="198359" y="7773"/>
                </a:lnTo>
                <a:lnTo>
                  <a:pt x="1562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32186" y="4430170"/>
            <a:ext cx="231775" cy="283210"/>
          </a:xfrm>
          <a:custGeom>
            <a:avLst/>
            <a:gdLst/>
            <a:ahLst/>
            <a:cxnLst/>
            <a:rect l="l" t="t" r="r" b="b"/>
            <a:pathLst>
              <a:path w="231775" h="283210">
                <a:moveTo>
                  <a:pt x="129166" y="282708"/>
                </a:moveTo>
                <a:lnTo>
                  <a:pt x="167591" y="264161"/>
                </a:lnTo>
                <a:lnTo>
                  <a:pt x="198221" y="237338"/>
                </a:lnTo>
                <a:lnTo>
                  <a:pt x="219673" y="203561"/>
                </a:lnTo>
                <a:lnTo>
                  <a:pt x="230562" y="164152"/>
                </a:lnTo>
                <a:lnTo>
                  <a:pt x="231605" y="149993"/>
                </a:lnTo>
                <a:lnTo>
                  <a:pt x="230934" y="135145"/>
                </a:lnTo>
                <a:lnTo>
                  <a:pt x="221182" y="93987"/>
                </a:lnTo>
                <a:lnTo>
                  <a:pt x="200933" y="58822"/>
                </a:lnTo>
                <a:lnTo>
                  <a:pt x="171611" y="30826"/>
                </a:lnTo>
                <a:lnTo>
                  <a:pt x="134639" y="11178"/>
                </a:lnTo>
                <a:lnTo>
                  <a:pt x="91441" y="1054"/>
                </a:lnTo>
                <a:lnTo>
                  <a:pt x="75904" y="0"/>
                </a:lnTo>
                <a:lnTo>
                  <a:pt x="59415" y="595"/>
                </a:lnTo>
                <a:lnTo>
                  <a:pt x="43535" y="2376"/>
                </a:lnTo>
                <a:lnTo>
                  <a:pt x="28308" y="5297"/>
                </a:lnTo>
                <a:lnTo>
                  <a:pt x="13780" y="9309"/>
                </a:lnTo>
                <a:lnTo>
                  <a:pt x="0" y="14366"/>
                </a:lnTo>
              </a:path>
            </a:pathLst>
          </a:custGeom>
          <a:ln w="664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685" y="598969"/>
            <a:ext cx="70186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5" dirty="0" smtClean="0">
                <a:latin typeface="Times New Roman" pitchFamily="18" charset="0"/>
                <a:cs typeface="Times New Roman" pitchFamily="18" charset="0"/>
              </a:rPr>
              <a:t>Directe</a:t>
            </a:r>
            <a:r>
              <a:rPr lang="en-US" sz="4400" spc="15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sz="44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400" spc="-5" dirty="0" smtClean="0">
                <a:latin typeface="Times New Roman" pitchFamily="18" charset="0"/>
                <a:cs typeface="Times New Roman" pitchFamily="18" charset="0"/>
              </a:rPr>
              <a:t>Oriente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4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44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raph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6854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edges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directed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7250" y="2813050"/>
            <a:ext cx="2174890" cy="1760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835" y="598969"/>
            <a:ext cx="803973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Directed</a:t>
            </a:r>
            <a:r>
              <a:rPr sz="44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vs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Undirected</a:t>
            </a:r>
            <a:r>
              <a:rPr sz="44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702018"/>
            <a:ext cx="7870190" cy="256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und</a:t>
            </a:r>
            <a:r>
              <a:rPr sz="3200" spc="5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recte</a:t>
            </a:r>
            <a:r>
              <a:rPr sz="3200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3200" spc="155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hich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edge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unorde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ed,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tabLst>
                <a:tab pos="355600" algn="l"/>
              </a:tabLs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,v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directe</a:t>
            </a:r>
            <a:r>
              <a:rPr sz="3200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3200" spc="150" dirty="0">
                <a:solidFill>
                  <a:srgbClr val="CC32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hich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edge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s,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40" y="4233824"/>
            <a:ext cx="20542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v</a:t>
            </a:r>
            <a:r>
              <a:rPr sz="1600" spc="-10" dirty="0">
                <a:latin typeface="Comic Sans MS"/>
                <a:cs typeface="Comic Sans MS"/>
              </a:rPr>
              <a:t>1</a:t>
            </a:r>
            <a:r>
              <a:rPr sz="3200" spc="-10" dirty="0">
                <a:latin typeface="Comic Sans MS"/>
                <a:cs typeface="Comic Sans MS"/>
              </a:rPr>
              <a:t>&gt;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!=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&lt;</a:t>
            </a:r>
            <a:r>
              <a:rPr sz="3200" spc="5" dirty="0">
                <a:latin typeface="Comic Sans MS"/>
                <a:cs typeface="Comic Sans MS"/>
              </a:rPr>
              <a:t>v</a:t>
            </a:r>
            <a:r>
              <a:rPr sz="1600" spc="-10" dirty="0">
                <a:latin typeface="Comic Sans MS"/>
                <a:cs typeface="Comic Sans MS"/>
              </a:rPr>
              <a:t>1</a:t>
            </a:r>
            <a:r>
              <a:rPr sz="3200" dirty="0">
                <a:latin typeface="Comic Sans MS"/>
                <a:cs typeface="Comic Sans MS"/>
              </a:rPr>
              <a:t>,v</a:t>
            </a:r>
            <a:r>
              <a:rPr sz="1600" spc="-15" dirty="0">
                <a:latin typeface="Comic Sans MS"/>
                <a:cs typeface="Comic Sans MS"/>
              </a:rPr>
              <a:t>0</a:t>
            </a:r>
            <a:r>
              <a:rPr sz="3200" dirty="0">
                <a:latin typeface="Comic Sans MS"/>
                <a:cs typeface="Comic Sans MS"/>
              </a:rPr>
              <a:t>&gt;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0600" y="4457700"/>
            <a:ext cx="2170430" cy="76200"/>
          </a:xfrm>
          <a:custGeom>
            <a:avLst/>
            <a:gdLst/>
            <a:ahLst/>
            <a:cxnLst/>
            <a:rect l="l" t="t" r="r" b="b"/>
            <a:pathLst>
              <a:path w="2170429" h="76200">
                <a:moveTo>
                  <a:pt x="2093854" y="0"/>
                </a:moveTo>
                <a:lnTo>
                  <a:pt x="2093854" y="76199"/>
                </a:lnTo>
                <a:lnTo>
                  <a:pt x="2157361" y="44446"/>
                </a:lnTo>
                <a:lnTo>
                  <a:pt x="2106680" y="44446"/>
                </a:lnTo>
                <a:lnTo>
                  <a:pt x="2106680" y="31754"/>
                </a:lnTo>
                <a:lnTo>
                  <a:pt x="2157362" y="31754"/>
                </a:lnTo>
                <a:lnTo>
                  <a:pt x="2093854" y="0"/>
                </a:lnTo>
                <a:close/>
              </a:path>
              <a:path w="2170429" h="76200">
                <a:moveTo>
                  <a:pt x="2093854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2093854" y="44446"/>
                </a:lnTo>
                <a:lnTo>
                  <a:pt x="2093854" y="31754"/>
                </a:lnTo>
                <a:close/>
              </a:path>
              <a:path w="2170429" h="76200">
                <a:moveTo>
                  <a:pt x="2157362" y="31754"/>
                </a:moveTo>
                <a:lnTo>
                  <a:pt x="2106680" y="31754"/>
                </a:lnTo>
                <a:lnTo>
                  <a:pt x="2106680" y="44446"/>
                </a:lnTo>
                <a:lnTo>
                  <a:pt x="2157361" y="44446"/>
                </a:lnTo>
                <a:lnTo>
                  <a:pt x="2170054" y="38099"/>
                </a:lnTo>
                <a:lnTo>
                  <a:pt x="2157362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3" y="4206304"/>
            <a:ext cx="3778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CC3200"/>
                </a:solidFill>
                <a:latin typeface="Comic Sans MS"/>
                <a:cs typeface="Comic Sans MS"/>
              </a:rPr>
              <a:t>t</a:t>
            </a:r>
            <a:r>
              <a:rPr sz="1800" spc="-5" dirty="0">
                <a:solidFill>
                  <a:srgbClr val="CC3200"/>
                </a:solidFill>
                <a:latin typeface="Comic Sans MS"/>
                <a:cs typeface="Comic Sans MS"/>
              </a:rPr>
              <a:t>ail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1503" y="4223699"/>
            <a:ext cx="5346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3200"/>
                </a:solidFill>
                <a:latin typeface="Comic Sans MS"/>
                <a:cs typeface="Comic Sans MS"/>
              </a:rPr>
              <a:t>head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1672"/>
            <a:ext cx="8229600" cy="941328"/>
          </a:xfrm>
          <a:prstGeom prst="rect">
            <a:avLst/>
          </a:prstGeom>
        </p:spPr>
        <p:txBody>
          <a:bodyPr vert="horz" wrap="square" lIns="0" tIns="170224" rIns="0" bIns="0" rtlCol="0">
            <a:spAutoFit/>
          </a:bodyPr>
          <a:lstStyle/>
          <a:p>
            <a:pPr marL="906144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termin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5" y="1383945"/>
            <a:ext cx="8150865" cy="400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26745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undirec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gr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ph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conn</a:t>
            </a:r>
            <a:r>
              <a:rPr sz="24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2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fro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eve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eve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ts val="299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0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2500" spc="-6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500" spc="-55" dirty="0">
                <a:latin typeface="Times New Roman" pitchFamily="18" charset="0"/>
                <a:cs typeface="Times New Roman" pitchFamily="18" charset="0"/>
              </a:rPr>
              <a:t>ected</a:t>
            </a:r>
            <a:r>
              <a:rPr sz="25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5" dirty="0">
                <a:latin typeface="Times New Roman" pitchFamily="18" charset="0"/>
                <a:cs typeface="Times New Roman" pitchFamily="18" charset="0"/>
              </a:rPr>
              <a:t>gr</a:t>
            </a:r>
            <a:r>
              <a:rPr sz="2500" spc="-7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60" dirty="0">
                <a:latin typeface="Times New Roman" pitchFamily="18" charset="0"/>
                <a:cs typeface="Times New Roman" pitchFamily="18" charset="0"/>
              </a:rPr>
              <a:t>ph</a:t>
            </a:r>
            <a:r>
              <a:rPr sz="25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rongl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12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sz="2400" spc="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cted</a:t>
            </a:r>
            <a:r>
              <a:rPr sz="2400" spc="10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a path from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2870"/>
              </a:lnSpc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eve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ver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95885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directe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akly</a:t>
            </a:r>
            <a:r>
              <a:rPr sz="2400" spc="1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conn</a:t>
            </a:r>
            <a:r>
              <a:rPr sz="24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te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underl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ying</a:t>
            </a:r>
            <a:r>
              <a:rPr sz="24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directe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ted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sz="2000" spc="210" dirty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reachabl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spc="195" dirty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sz="20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spc="195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subset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gr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ph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conn</a:t>
            </a:r>
            <a:r>
              <a:rPr sz="24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ted </a:t>
            </a:r>
            <a:r>
              <a:rPr sz="24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comp</a:t>
            </a:r>
            <a:r>
              <a:rPr sz="2400" spc="-2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jus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comp</a:t>
            </a:r>
            <a:r>
              <a:rPr sz="2400" spc="-2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ere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ubset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 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subset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28600"/>
            <a:ext cx="786638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spc="-3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6000" spc="-35" dirty="0" smtClean="0">
                <a:latin typeface="Times New Roman" pitchFamily="18" charset="0"/>
                <a:cs typeface="Times New Roman" pitchFamily="18" charset="0"/>
              </a:rPr>
              <a:t>raph</a:t>
            </a:r>
            <a:r>
              <a:rPr sz="6000" spc="2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0" spc="-5" dirty="0">
                <a:latin typeface="Times New Roman" pitchFamily="18" charset="0"/>
                <a:cs typeface="Times New Roman" pitchFamily="18" charset="0"/>
              </a:rPr>
              <a:t>dat</a:t>
            </a:r>
            <a:r>
              <a:rPr sz="6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60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0" spc="-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6000" spc="-5" dirty="0">
                <a:latin typeface="Times New Roman" pitchFamily="18" charset="0"/>
                <a:cs typeface="Times New Roman" pitchFamily="18" charset="0"/>
              </a:rPr>
              <a:t>tructures</a:t>
            </a:r>
            <a:endParaRPr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1000" y="1295400"/>
            <a:ext cx="8229600" cy="3890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6409" indent="-342900">
              <a:lnSpc>
                <a:spcPct val="100000"/>
              </a:lnSpc>
              <a:buFont typeface="Arial"/>
              <a:buChar char="•"/>
              <a:tabLst>
                <a:tab pos="486409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storing</a:t>
            </a:r>
            <a:r>
              <a:rPr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vertices</a:t>
            </a:r>
          </a:p>
          <a:p>
            <a:pPr marL="887094" marR="714375" lvl="1" indent="-286385">
              <a:lnSpc>
                <a:spcPts val="3020"/>
              </a:lnSpc>
              <a:spcBef>
                <a:spcPts val="740"/>
              </a:spcBef>
              <a:buFont typeface="Arial"/>
              <a:buChar char="–"/>
              <a:tabLst>
                <a:tab pos="88773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vert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iden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2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and,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ybe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her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information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887094" lvl="1" indent="-286385">
              <a:lnSpc>
                <a:spcPts val="3195"/>
              </a:lnSpc>
              <a:spcBef>
                <a:spcPts val="290"/>
              </a:spcBef>
              <a:buFont typeface="Arial"/>
              <a:buChar char="–"/>
              <a:tabLst>
                <a:tab pos="88773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iciency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sociate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vert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sz="2800" spc="-3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index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486409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486409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storing</a:t>
            </a:r>
            <a:r>
              <a:rPr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edges</a:t>
            </a:r>
          </a:p>
          <a:p>
            <a:pPr marL="887094" lvl="1" indent="-286385">
              <a:lnSpc>
                <a:spcPts val="3195"/>
              </a:lnSpc>
              <a:spcBef>
                <a:spcPts val="350"/>
              </a:spcBef>
              <a:buFont typeface="Arial"/>
              <a:buChar char="–"/>
              <a:tabLst>
                <a:tab pos="88773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adjacency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resen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3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ible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edges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887094" marR="1370965" lvl="1" indent="-286385">
              <a:lnSpc>
                <a:spcPts val="3020"/>
              </a:lnSpc>
              <a:spcBef>
                <a:spcPts val="720"/>
              </a:spcBef>
              <a:buFont typeface="Arial"/>
              <a:buChar char="–"/>
              <a:tabLst>
                <a:tab pos="88773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adjacency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lists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resen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xi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tin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869" y="510304"/>
            <a:ext cx="711898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latin typeface="Times New Roman" pitchFamily="18" charset="0"/>
                <a:cs typeface="Times New Roman" pitchFamily="18" charset="0"/>
              </a:rPr>
              <a:t>storing</a:t>
            </a:r>
            <a:r>
              <a:rPr sz="60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6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60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6000" spc="-5" dirty="0">
                <a:latin typeface="Times New Roman" pitchFamily="18" charset="0"/>
                <a:cs typeface="Times New Roman" pitchFamily="18" charset="0"/>
              </a:rPr>
              <a:t>vertices</a:t>
            </a:r>
            <a:endParaRPr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034384"/>
            <a:ext cx="7626984" cy="4321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sz="3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graph,</a:t>
            </a:r>
          </a:p>
          <a:p>
            <a:pPr marL="355600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assign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</a:t>
            </a: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numbere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betwee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306070" indent="-342900">
              <a:lnSpc>
                <a:spcPts val="346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looking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up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asso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iate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tex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structures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ociative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dat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structures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sm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graphs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vecto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ed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O(n)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059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z="6000" spc="-5" dirty="0"/>
              <a:t>th</a:t>
            </a:r>
            <a:r>
              <a:rPr sz="6000" dirty="0"/>
              <a:t>e</a:t>
            </a:r>
            <a:r>
              <a:rPr sz="6000" spc="280" dirty="0">
                <a:latin typeface="Times New Roman"/>
                <a:cs typeface="Times New Roman"/>
              </a:rPr>
              <a:t> </a:t>
            </a:r>
            <a:r>
              <a:rPr sz="6000" spc="-5" dirty="0"/>
              <a:t>verte</a:t>
            </a:r>
            <a:r>
              <a:rPr sz="6000" dirty="0"/>
              <a:t>x</a:t>
            </a:r>
            <a:r>
              <a:rPr sz="6000" spc="305" dirty="0">
                <a:latin typeface="Times New Roman"/>
                <a:cs typeface="Times New Roman"/>
              </a:rPr>
              <a:t> </a:t>
            </a:r>
            <a:r>
              <a:rPr sz="6000" spc="-5" dirty="0"/>
              <a:t>vector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23622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6" y="2992"/>
                </a:lnTo>
                <a:lnTo>
                  <a:pt x="286611" y="11654"/>
                </a:lnTo>
                <a:lnTo>
                  <a:pt x="226475" y="25516"/>
                </a:lnTo>
                <a:lnTo>
                  <a:pt x="171561" y="44107"/>
                </a:lnTo>
                <a:lnTo>
                  <a:pt x="122731" y="66956"/>
                </a:lnTo>
                <a:lnTo>
                  <a:pt x="80846" y="93593"/>
                </a:lnTo>
                <a:lnTo>
                  <a:pt x="46768" y="123546"/>
                </a:lnTo>
                <a:lnTo>
                  <a:pt x="21360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60" y="300853"/>
                </a:lnTo>
                <a:lnTo>
                  <a:pt x="46768" y="333653"/>
                </a:lnTo>
                <a:lnTo>
                  <a:pt x="80846" y="363606"/>
                </a:lnTo>
                <a:lnTo>
                  <a:pt x="122731" y="390243"/>
                </a:lnTo>
                <a:lnTo>
                  <a:pt x="171561" y="413092"/>
                </a:lnTo>
                <a:lnTo>
                  <a:pt x="226475" y="431683"/>
                </a:lnTo>
                <a:lnTo>
                  <a:pt x="286611" y="445545"/>
                </a:lnTo>
                <a:lnTo>
                  <a:pt x="351106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6"/>
                </a:lnTo>
                <a:lnTo>
                  <a:pt x="582255" y="439234"/>
                </a:lnTo>
                <a:lnTo>
                  <a:pt x="639888" y="422949"/>
                </a:lnTo>
                <a:lnTo>
                  <a:pt x="691867" y="402170"/>
                </a:lnTo>
                <a:lnTo>
                  <a:pt x="737333" y="377368"/>
                </a:lnTo>
                <a:lnTo>
                  <a:pt x="775422" y="349014"/>
                </a:lnTo>
                <a:lnTo>
                  <a:pt x="805272" y="317579"/>
                </a:lnTo>
                <a:lnTo>
                  <a:pt x="826022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39" y="156346"/>
                </a:lnTo>
                <a:lnTo>
                  <a:pt x="791431" y="123546"/>
                </a:lnTo>
                <a:lnTo>
                  <a:pt x="757353" y="93593"/>
                </a:lnTo>
                <a:lnTo>
                  <a:pt x="715468" y="66956"/>
                </a:lnTo>
                <a:lnTo>
                  <a:pt x="666638" y="44107"/>
                </a:lnTo>
                <a:lnTo>
                  <a:pt x="611724" y="25516"/>
                </a:lnTo>
                <a:lnTo>
                  <a:pt x="551588" y="11654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23622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7" y="173666"/>
                </a:lnTo>
                <a:lnTo>
                  <a:pt x="32927" y="139620"/>
                </a:lnTo>
                <a:lnTo>
                  <a:pt x="62777" y="108185"/>
                </a:lnTo>
                <a:lnTo>
                  <a:pt x="100866" y="79831"/>
                </a:lnTo>
                <a:lnTo>
                  <a:pt x="146331" y="55029"/>
                </a:lnTo>
                <a:lnTo>
                  <a:pt x="198311" y="34250"/>
                </a:lnTo>
                <a:lnTo>
                  <a:pt x="255944" y="17965"/>
                </a:lnTo>
                <a:lnTo>
                  <a:pt x="318367" y="6643"/>
                </a:lnTo>
                <a:lnTo>
                  <a:pt x="384719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4"/>
                </a:lnTo>
                <a:lnTo>
                  <a:pt x="611724" y="25516"/>
                </a:lnTo>
                <a:lnTo>
                  <a:pt x="666638" y="44107"/>
                </a:lnTo>
                <a:lnTo>
                  <a:pt x="715468" y="66956"/>
                </a:lnTo>
                <a:lnTo>
                  <a:pt x="757353" y="93593"/>
                </a:lnTo>
                <a:lnTo>
                  <a:pt x="791431" y="123546"/>
                </a:lnTo>
                <a:lnTo>
                  <a:pt x="816839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39" y="300853"/>
                </a:lnTo>
                <a:lnTo>
                  <a:pt x="791431" y="333653"/>
                </a:lnTo>
                <a:lnTo>
                  <a:pt x="757353" y="363606"/>
                </a:lnTo>
                <a:lnTo>
                  <a:pt x="715468" y="390243"/>
                </a:lnTo>
                <a:lnTo>
                  <a:pt x="666638" y="413092"/>
                </a:lnTo>
                <a:lnTo>
                  <a:pt x="611724" y="431683"/>
                </a:lnTo>
                <a:lnTo>
                  <a:pt x="551588" y="445545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19" y="456442"/>
                </a:lnTo>
                <a:lnTo>
                  <a:pt x="351106" y="454207"/>
                </a:lnTo>
                <a:lnTo>
                  <a:pt x="286611" y="445545"/>
                </a:lnTo>
                <a:lnTo>
                  <a:pt x="226475" y="431683"/>
                </a:lnTo>
                <a:lnTo>
                  <a:pt x="171561" y="413092"/>
                </a:lnTo>
                <a:lnTo>
                  <a:pt x="122731" y="390243"/>
                </a:lnTo>
                <a:lnTo>
                  <a:pt x="80846" y="363606"/>
                </a:lnTo>
                <a:lnTo>
                  <a:pt x="46768" y="333653"/>
                </a:lnTo>
                <a:lnTo>
                  <a:pt x="21360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3528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21" y="2992"/>
                </a:lnTo>
                <a:lnTo>
                  <a:pt x="286634" y="11654"/>
                </a:lnTo>
                <a:lnTo>
                  <a:pt x="226502" y="25516"/>
                </a:lnTo>
                <a:lnTo>
                  <a:pt x="171587" y="44107"/>
                </a:lnTo>
                <a:lnTo>
                  <a:pt x="122754" y="66956"/>
                </a:lnTo>
                <a:lnTo>
                  <a:pt x="80863" y="93593"/>
                </a:lnTo>
                <a:lnTo>
                  <a:pt x="46780" y="123546"/>
                </a:lnTo>
                <a:lnTo>
                  <a:pt x="21366" y="156346"/>
                </a:lnTo>
                <a:lnTo>
                  <a:pt x="5485" y="191520"/>
                </a:lnTo>
                <a:lnTo>
                  <a:pt x="0" y="228599"/>
                </a:lnTo>
                <a:lnTo>
                  <a:pt x="1389" y="247348"/>
                </a:lnTo>
                <a:lnTo>
                  <a:pt x="21366" y="300853"/>
                </a:lnTo>
                <a:lnTo>
                  <a:pt x="46780" y="333653"/>
                </a:lnTo>
                <a:lnTo>
                  <a:pt x="80863" y="363606"/>
                </a:lnTo>
                <a:lnTo>
                  <a:pt x="122754" y="390243"/>
                </a:lnTo>
                <a:lnTo>
                  <a:pt x="171587" y="413092"/>
                </a:lnTo>
                <a:lnTo>
                  <a:pt x="226502" y="431683"/>
                </a:lnTo>
                <a:lnTo>
                  <a:pt x="286634" y="445545"/>
                </a:lnTo>
                <a:lnTo>
                  <a:pt x="351121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6"/>
                </a:lnTo>
                <a:lnTo>
                  <a:pt x="582255" y="439234"/>
                </a:lnTo>
                <a:lnTo>
                  <a:pt x="639888" y="422949"/>
                </a:lnTo>
                <a:lnTo>
                  <a:pt x="691867" y="402170"/>
                </a:lnTo>
                <a:lnTo>
                  <a:pt x="737333" y="377368"/>
                </a:lnTo>
                <a:lnTo>
                  <a:pt x="775422" y="349014"/>
                </a:lnTo>
                <a:lnTo>
                  <a:pt x="805272" y="317579"/>
                </a:lnTo>
                <a:lnTo>
                  <a:pt x="826022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39" y="156346"/>
                </a:lnTo>
                <a:lnTo>
                  <a:pt x="791431" y="123546"/>
                </a:lnTo>
                <a:lnTo>
                  <a:pt x="757353" y="93593"/>
                </a:lnTo>
                <a:lnTo>
                  <a:pt x="715468" y="66956"/>
                </a:lnTo>
                <a:lnTo>
                  <a:pt x="666638" y="44107"/>
                </a:lnTo>
                <a:lnTo>
                  <a:pt x="611724" y="25516"/>
                </a:lnTo>
                <a:lnTo>
                  <a:pt x="551588" y="11654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33528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80" y="173666"/>
                </a:lnTo>
                <a:lnTo>
                  <a:pt x="32935" y="139620"/>
                </a:lnTo>
                <a:lnTo>
                  <a:pt x="62792" y="108185"/>
                </a:lnTo>
                <a:lnTo>
                  <a:pt x="100887" y="79831"/>
                </a:lnTo>
                <a:lnTo>
                  <a:pt x="146356" y="55029"/>
                </a:lnTo>
                <a:lnTo>
                  <a:pt x="198338" y="34250"/>
                </a:lnTo>
                <a:lnTo>
                  <a:pt x="255970" y="17965"/>
                </a:lnTo>
                <a:lnTo>
                  <a:pt x="318387" y="6643"/>
                </a:lnTo>
                <a:lnTo>
                  <a:pt x="384728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4"/>
                </a:lnTo>
                <a:lnTo>
                  <a:pt x="611724" y="25516"/>
                </a:lnTo>
                <a:lnTo>
                  <a:pt x="666638" y="44107"/>
                </a:lnTo>
                <a:lnTo>
                  <a:pt x="715468" y="66956"/>
                </a:lnTo>
                <a:lnTo>
                  <a:pt x="757353" y="93593"/>
                </a:lnTo>
                <a:lnTo>
                  <a:pt x="791431" y="123546"/>
                </a:lnTo>
                <a:lnTo>
                  <a:pt x="816839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39" y="300853"/>
                </a:lnTo>
                <a:lnTo>
                  <a:pt x="791431" y="333653"/>
                </a:lnTo>
                <a:lnTo>
                  <a:pt x="757353" y="363606"/>
                </a:lnTo>
                <a:lnTo>
                  <a:pt x="715468" y="390243"/>
                </a:lnTo>
                <a:lnTo>
                  <a:pt x="666638" y="413092"/>
                </a:lnTo>
                <a:lnTo>
                  <a:pt x="611724" y="431683"/>
                </a:lnTo>
                <a:lnTo>
                  <a:pt x="551588" y="445545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28" y="456442"/>
                </a:lnTo>
                <a:lnTo>
                  <a:pt x="351121" y="454207"/>
                </a:lnTo>
                <a:lnTo>
                  <a:pt x="286634" y="445545"/>
                </a:lnTo>
                <a:lnTo>
                  <a:pt x="226502" y="431683"/>
                </a:lnTo>
                <a:lnTo>
                  <a:pt x="171587" y="413092"/>
                </a:lnTo>
                <a:lnTo>
                  <a:pt x="122754" y="390243"/>
                </a:lnTo>
                <a:lnTo>
                  <a:pt x="80863" y="363606"/>
                </a:lnTo>
                <a:lnTo>
                  <a:pt x="46780" y="333653"/>
                </a:lnTo>
                <a:lnTo>
                  <a:pt x="21366" y="300853"/>
                </a:lnTo>
                <a:lnTo>
                  <a:pt x="5485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800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6" y="2992"/>
                </a:lnTo>
                <a:lnTo>
                  <a:pt x="286611" y="11655"/>
                </a:lnTo>
                <a:lnTo>
                  <a:pt x="226475" y="25517"/>
                </a:lnTo>
                <a:lnTo>
                  <a:pt x="171561" y="44109"/>
                </a:lnTo>
                <a:lnTo>
                  <a:pt x="122731" y="66959"/>
                </a:lnTo>
                <a:lnTo>
                  <a:pt x="80846" y="93596"/>
                </a:lnTo>
                <a:lnTo>
                  <a:pt x="46768" y="123549"/>
                </a:lnTo>
                <a:lnTo>
                  <a:pt x="21360" y="156348"/>
                </a:lnTo>
                <a:lnTo>
                  <a:pt x="5483" y="191522"/>
                </a:lnTo>
                <a:lnTo>
                  <a:pt x="0" y="228599"/>
                </a:lnTo>
                <a:lnTo>
                  <a:pt x="1388" y="247347"/>
                </a:lnTo>
                <a:lnTo>
                  <a:pt x="21360" y="300851"/>
                </a:lnTo>
                <a:lnTo>
                  <a:pt x="46768" y="333650"/>
                </a:lnTo>
                <a:lnTo>
                  <a:pt x="80846" y="363603"/>
                </a:lnTo>
                <a:lnTo>
                  <a:pt x="122731" y="390240"/>
                </a:lnTo>
                <a:lnTo>
                  <a:pt x="171561" y="413090"/>
                </a:lnTo>
                <a:lnTo>
                  <a:pt x="226475" y="431682"/>
                </a:lnTo>
                <a:lnTo>
                  <a:pt x="286611" y="445544"/>
                </a:lnTo>
                <a:lnTo>
                  <a:pt x="351106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5"/>
                </a:lnTo>
                <a:lnTo>
                  <a:pt x="582255" y="439234"/>
                </a:lnTo>
                <a:lnTo>
                  <a:pt x="639888" y="422948"/>
                </a:lnTo>
                <a:lnTo>
                  <a:pt x="691867" y="402168"/>
                </a:lnTo>
                <a:lnTo>
                  <a:pt x="737333" y="377366"/>
                </a:lnTo>
                <a:lnTo>
                  <a:pt x="775422" y="349012"/>
                </a:lnTo>
                <a:lnTo>
                  <a:pt x="805272" y="317577"/>
                </a:lnTo>
                <a:lnTo>
                  <a:pt x="826022" y="283531"/>
                </a:lnTo>
                <a:lnTo>
                  <a:pt x="838199" y="228599"/>
                </a:lnTo>
                <a:lnTo>
                  <a:pt x="836811" y="209852"/>
                </a:lnTo>
                <a:lnTo>
                  <a:pt x="816839" y="156348"/>
                </a:lnTo>
                <a:lnTo>
                  <a:pt x="791431" y="123549"/>
                </a:lnTo>
                <a:lnTo>
                  <a:pt x="757353" y="93596"/>
                </a:lnTo>
                <a:lnTo>
                  <a:pt x="715468" y="66959"/>
                </a:lnTo>
                <a:lnTo>
                  <a:pt x="666638" y="44109"/>
                </a:lnTo>
                <a:lnTo>
                  <a:pt x="611724" y="25517"/>
                </a:lnTo>
                <a:lnTo>
                  <a:pt x="551588" y="11655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4800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7" y="173668"/>
                </a:lnTo>
                <a:lnTo>
                  <a:pt x="32927" y="139622"/>
                </a:lnTo>
                <a:lnTo>
                  <a:pt x="62777" y="108187"/>
                </a:lnTo>
                <a:lnTo>
                  <a:pt x="100866" y="79833"/>
                </a:lnTo>
                <a:lnTo>
                  <a:pt x="146331" y="55031"/>
                </a:lnTo>
                <a:lnTo>
                  <a:pt x="198311" y="34251"/>
                </a:lnTo>
                <a:lnTo>
                  <a:pt x="255944" y="17965"/>
                </a:lnTo>
                <a:lnTo>
                  <a:pt x="318367" y="6644"/>
                </a:lnTo>
                <a:lnTo>
                  <a:pt x="384719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5"/>
                </a:lnTo>
                <a:lnTo>
                  <a:pt x="611724" y="25517"/>
                </a:lnTo>
                <a:lnTo>
                  <a:pt x="666638" y="44109"/>
                </a:lnTo>
                <a:lnTo>
                  <a:pt x="715468" y="66959"/>
                </a:lnTo>
                <a:lnTo>
                  <a:pt x="757353" y="93596"/>
                </a:lnTo>
                <a:lnTo>
                  <a:pt x="791431" y="123549"/>
                </a:lnTo>
                <a:lnTo>
                  <a:pt x="816839" y="156348"/>
                </a:lnTo>
                <a:lnTo>
                  <a:pt x="832716" y="191522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39" y="300851"/>
                </a:lnTo>
                <a:lnTo>
                  <a:pt x="791431" y="333650"/>
                </a:lnTo>
                <a:lnTo>
                  <a:pt x="757353" y="363603"/>
                </a:lnTo>
                <a:lnTo>
                  <a:pt x="715468" y="390240"/>
                </a:lnTo>
                <a:lnTo>
                  <a:pt x="666638" y="413090"/>
                </a:lnTo>
                <a:lnTo>
                  <a:pt x="611724" y="431682"/>
                </a:lnTo>
                <a:lnTo>
                  <a:pt x="551588" y="445544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19" y="456442"/>
                </a:lnTo>
                <a:lnTo>
                  <a:pt x="351106" y="454207"/>
                </a:lnTo>
                <a:lnTo>
                  <a:pt x="286611" y="445544"/>
                </a:lnTo>
                <a:lnTo>
                  <a:pt x="226475" y="431682"/>
                </a:lnTo>
                <a:lnTo>
                  <a:pt x="171561" y="413090"/>
                </a:lnTo>
                <a:lnTo>
                  <a:pt x="122731" y="390240"/>
                </a:lnTo>
                <a:lnTo>
                  <a:pt x="80846" y="363603"/>
                </a:lnTo>
                <a:lnTo>
                  <a:pt x="46768" y="333650"/>
                </a:lnTo>
                <a:lnTo>
                  <a:pt x="21360" y="300851"/>
                </a:lnTo>
                <a:lnTo>
                  <a:pt x="5483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7200" y="4800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5"/>
                </a:lnTo>
                <a:lnTo>
                  <a:pt x="226471" y="25517"/>
                </a:lnTo>
                <a:lnTo>
                  <a:pt x="171557" y="44109"/>
                </a:lnTo>
                <a:lnTo>
                  <a:pt x="122727" y="66959"/>
                </a:lnTo>
                <a:lnTo>
                  <a:pt x="80843" y="93596"/>
                </a:lnTo>
                <a:lnTo>
                  <a:pt x="46767" y="123549"/>
                </a:lnTo>
                <a:lnTo>
                  <a:pt x="21359" y="156348"/>
                </a:lnTo>
                <a:lnTo>
                  <a:pt x="5483" y="191522"/>
                </a:lnTo>
                <a:lnTo>
                  <a:pt x="0" y="228599"/>
                </a:lnTo>
                <a:lnTo>
                  <a:pt x="1388" y="247347"/>
                </a:lnTo>
                <a:lnTo>
                  <a:pt x="21359" y="300851"/>
                </a:lnTo>
                <a:lnTo>
                  <a:pt x="46767" y="333650"/>
                </a:lnTo>
                <a:lnTo>
                  <a:pt x="80843" y="363603"/>
                </a:lnTo>
                <a:lnTo>
                  <a:pt x="122727" y="390240"/>
                </a:lnTo>
                <a:lnTo>
                  <a:pt x="171557" y="413090"/>
                </a:lnTo>
                <a:lnTo>
                  <a:pt x="226471" y="431682"/>
                </a:lnTo>
                <a:lnTo>
                  <a:pt x="286607" y="445544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5"/>
                </a:lnTo>
                <a:lnTo>
                  <a:pt x="582259" y="439234"/>
                </a:lnTo>
                <a:lnTo>
                  <a:pt x="639892" y="422948"/>
                </a:lnTo>
                <a:lnTo>
                  <a:pt x="691871" y="402168"/>
                </a:lnTo>
                <a:lnTo>
                  <a:pt x="737336" y="377366"/>
                </a:lnTo>
                <a:lnTo>
                  <a:pt x="775424" y="349012"/>
                </a:lnTo>
                <a:lnTo>
                  <a:pt x="805273" y="317577"/>
                </a:lnTo>
                <a:lnTo>
                  <a:pt x="826023" y="283531"/>
                </a:lnTo>
                <a:lnTo>
                  <a:pt x="838199" y="228599"/>
                </a:lnTo>
                <a:lnTo>
                  <a:pt x="836811" y="209852"/>
                </a:lnTo>
                <a:lnTo>
                  <a:pt x="816840" y="156348"/>
                </a:lnTo>
                <a:lnTo>
                  <a:pt x="791432" y="123549"/>
                </a:lnTo>
                <a:lnTo>
                  <a:pt x="757356" y="93596"/>
                </a:lnTo>
                <a:lnTo>
                  <a:pt x="715472" y="66959"/>
                </a:lnTo>
                <a:lnTo>
                  <a:pt x="666642" y="44109"/>
                </a:lnTo>
                <a:lnTo>
                  <a:pt x="611728" y="25517"/>
                </a:lnTo>
                <a:lnTo>
                  <a:pt x="551592" y="11655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200" y="4800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8"/>
                </a:lnTo>
                <a:lnTo>
                  <a:pt x="32926" y="139622"/>
                </a:lnTo>
                <a:lnTo>
                  <a:pt x="62775" y="108187"/>
                </a:lnTo>
                <a:lnTo>
                  <a:pt x="100863" y="79833"/>
                </a:lnTo>
                <a:lnTo>
                  <a:pt x="146328" y="55031"/>
                </a:lnTo>
                <a:lnTo>
                  <a:pt x="198307" y="34251"/>
                </a:lnTo>
                <a:lnTo>
                  <a:pt x="255940" y="17965"/>
                </a:lnTo>
                <a:lnTo>
                  <a:pt x="318364" y="6644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5"/>
                </a:lnTo>
                <a:lnTo>
                  <a:pt x="611728" y="25517"/>
                </a:lnTo>
                <a:lnTo>
                  <a:pt x="666642" y="44109"/>
                </a:lnTo>
                <a:lnTo>
                  <a:pt x="715472" y="66959"/>
                </a:lnTo>
                <a:lnTo>
                  <a:pt x="757356" y="93596"/>
                </a:lnTo>
                <a:lnTo>
                  <a:pt x="791432" y="123549"/>
                </a:lnTo>
                <a:lnTo>
                  <a:pt x="816840" y="156348"/>
                </a:lnTo>
                <a:lnTo>
                  <a:pt x="832716" y="191522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40" y="300851"/>
                </a:lnTo>
                <a:lnTo>
                  <a:pt x="791432" y="333650"/>
                </a:lnTo>
                <a:lnTo>
                  <a:pt x="757356" y="363603"/>
                </a:lnTo>
                <a:lnTo>
                  <a:pt x="715472" y="390240"/>
                </a:lnTo>
                <a:lnTo>
                  <a:pt x="666642" y="413090"/>
                </a:lnTo>
                <a:lnTo>
                  <a:pt x="611728" y="431682"/>
                </a:lnTo>
                <a:lnTo>
                  <a:pt x="551592" y="445544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4"/>
                </a:lnTo>
                <a:lnTo>
                  <a:pt x="226471" y="431682"/>
                </a:lnTo>
                <a:lnTo>
                  <a:pt x="171557" y="413090"/>
                </a:lnTo>
                <a:lnTo>
                  <a:pt x="122727" y="390240"/>
                </a:lnTo>
                <a:lnTo>
                  <a:pt x="80843" y="363603"/>
                </a:lnTo>
                <a:lnTo>
                  <a:pt x="46767" y="333650"/>
                </a:lnTo>
                <a:lnTo>
                  <a:pt x="21359" y="300851"/>
                </a:lnTo>
                <a:lnTo>
                  <a:pt x="5483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800" y="3276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4"/>
                </a:lnTo>
                <a:lnTo>
                  <a:pt x="226471" y="25516"/>
                </a:lnTo>
                <a:lnTo>
                  <a:pt x="171557" y="44107"/>
                </a:lnTo>
                <a:lnTo>
                  <a:pt x="122727" y="66956"/>
                </a:lnTo>
                <a:lnTo>
                  <a:pt x="80843" y="93593"/>
                </a:lnTo>
                <a:lnTo>
                  <a:pt x="46767" y="123546"/>
                </a:lnTo>
                <a:lnTo>
                  <a:pt x="21359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59" y="300853"/>
                </a:lnTo>
                <a:lnTo>
                  <a:pt x="46767" y="333653"/>
                </a:lnTo>
                <a:lnTo>
                  <a:pt x="80843" y="363606"/>
                </a:lnTo>
                <a:lnTo>
                  <a:pt x="122727" y="390243"/>
                </a:lnTo>
                <a:lnTo>
                  <a:pt x="171557" y="413092"/>
                </a:lnTo>
                <a:lnTo>
                  <a:pt x="226471" y="431683"/>
                </a:lnTo>
                <a:lnTo>
                  <a:pt x="286607" y="445545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6"/>
                </a:lnTo>
                <a:lnTo>
                  <a:pt x="582259" y="439234"/>
                </a:lnTo>
                <a:lnTo>
                  <a:pt x="639892" y="422949"/>
                </a:lnTo>
                <a:lnTo>
                  <a:pt x="691871" y="402170"/>
                </a:lnTo>
                <a:lnTo>
                  <a:pt x="737336" y="377368"/>
                </a:lnTo>
                <a:lnTo>
                  <a:pt x="775424" y="349014"/>
                </a:lnTo>
                <a:lnTo>
                  <a:pt x="805273" y="317579"/>
                </a:lnTo>
                <a:lnTo>
                  <a:pt x="826023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40" y="156346"/>
                </a:lnTo>
                <a:lnTo>
                  <a:pt x="791432" y="123546"/>
                </a:lnTo>
                <a:lnTo>
                  <a:pt x="757356" y="93593"/>
                </a:lnTo>
                <a:lnTo>
                  <a:pt x="715472" y="66956"/>
                </a:lnTo>
                <a:lnTo>
                  <a:pt x="666642" y="44107"/>
                </a:lnTo>
                <a:lnTo>
                  <a:pt x="611728" y="25516"/>
                </a:lnTo>
                <a:lnTo>
                  <a:pt x="551592" y="11654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3276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6"/>
                </a:lnTo>
                <a:lnTo>
                  <a:pt x="32926" y="139620"/>
                </a:lnTo>
                <a:lnTo>
                  <a:pt x="62775" y="108185"/>
                </a:lnTo>
                <a:lnTo>
                  <a:pt x="100863" y="79831"/>
                </a:lnTo>
                <a:lnTo>
                  <a:pt x="146328" y="55029"/>
                </a:lnTo>
                <a:lnTo>
                  <a:pt x="198307" y="34250"/>
                </a:lnTo>
                <a:lnTo>
                  <a:pt x="255940" y="17965"/>
                </a:lnTo>
                <a:lnTo>
                  <a:pt x="318364" y="6643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4"/>
                </a:lnTo>
                <a:lnTo>
                  <a:pt x="611728" y="25516"/>
                </a:lnTo>
                <a:lnTo>
                  <a:pt x="666642" y="44107"/>
                </a:lnTo>
                <a:lnTo>
                  <a:pt x="715472" y="66956"/>
                </a:lnTo>
                <a:lnTo>
                  <a:pt x="757356" y="93593"/>
                </a:lnTo>
                <a:lnTo>
                  <a:pt x="791432" y="123546"/>
                </a:lnTo>
                <a:lnTo>
                  <a:pt x="816840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40" y="300853"/>
                </a:lnTo>
                <a:lnTo>
                  <a:pt x="791432" y="333653"/>
                </a:lnTo>
                <a:lnTo>
                  <a:pt x="757356" y="363606"/>
                </a:lnTo>
                <a:lnTo>
                  <a:pt x="715472" y="390243"/>
                </a:lnTo>
                <a:lnTo>
                  <a:pt x="666642" y="413092"/>
                </a:lnTo>
                <a:lnTo>
                  <a:pt x="611728" y="431683"/>
                </a:lnTo>
                <a:lnTo>
                  <a:pt x="551592" y="445545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5"/>
                </a:lnTo>
                <a:lnTo>
                  <a:pt x="226471" y="431683"/>
                </a:lnTo>
                <a:lnTo>
                  <a:pt x="171557" y="413092"/>
                </a:lnTo>
                <a:lnTo>
                  <a:pt x="122727" y="390243"/>
                </a:lnTo>
                <a:lnTo>
                  <a:pt x="80843" y="363606"/>
                </a:lnTo>
                <a:lnTo>
                  <a:pt x="46767" y="333653"/>
                </a:lnTo>
                <a:lnTo>
                  <a:pt x="21359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2737744"/>
            <a:ext cx="994410" cy="615315"/>
          </a:xfrm>
          <a:custGeom>
            <a:avLst/>
            <a:gdLst/>
            <a:ahLst/>
            <a:cxnLst/>
            <a:rect l="l" t="t" r="r" b="b"/>
            <a:pathLst>
              <a:path w="994410" h="615314">
                <a:moveTo>
                  <a:pt x="44957" y="542665"/>
                </a:moveTo>
                <a:lnTo>
                  <a:pt x="0" y="615055"/>
                </a:lnTo>
                <a:lnTo>
                  <a:pt x="84831" y="607557"/>
                </a:lnTo>
                <a:lnTo>
                  <a:pt x="72339" y="587227"/>
                </a:lnTo>
                <a:lnTo>
                  <a:pt x="57399" y="587227"/>
                </a:lnTo>
                <a:lnTo>
                  <a:pt x="50804" y="576315"/>
                </a:lnTo>
                <a:lnTo>
                  <a:pt x="61565" y="569693"/>
                </a:lnTo>
                <a:lnTo>
                  <a:pt x="44957" y="542665"/>
                </a:lnTo>
                <a:close/>
              </a:path>
              <a:path w="994410" h="615314">
                <a:moveTo>
                  <a:pt x="61565" y="569693"/>
                </a:moveTo>
                <a:lnTo>
                  <a:pt x="50804" y="576315"/>
                </a:lnTo>
                <a:lnTo>
                  <a:pt x="57399" y="587227"/>
                </a:lnTo>
                <a:lnTo>
                  <a:pt x="68240" y="580556"/>
                </a:lnTo>
                <a:lnTo>
                  <a:pt x="61565" y="569693"/>
                </a:lnTo>
                <a:close/>
              </a:path>
              <a:path w="994410" h="615314">
                <a:moveTo>
                  <a:pt x="68240" y="580556"/>
                </a:moveTo>
                <a:lnTo>
                  <a:pt x="57399" y="587227"/>
                </a:lnTo>
                <a:lnTo>
                  <a:pt x="72339" y="587227"/>
                </a:lnTo>
                <a:lnTo>
                  <a:pt x="68240" y="580556"/>
                </a:lnTo>
                <a:close/>
              </a:path>
              <a:path w="994410" h="615314">
                <a:moveTo>
                  <a:pt x="987302" y="0"/>
                </a:moveTo>
                <a:lnTo>
                  <a:pt x="61565" y="569693"/>
                </a:lnTo>
                <a:lnTo>
                  <a:pt x="68240" y="580556"/>
                </a:lnTo>
                <a:lnTo>
                  <a:pt x="993897" y="10911"/>
                </a:lnTo>
                <a:lnTo>
                  <a:pt x="987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6094" y="2737104"/>
            <a:ext cx="1678305" cy="553085"/>
          </a:xfrm>
          <a:custGeom>
            <a:avLst/>
            <a:gdLst/>
            <a:ahLst/>
            <a:cxnLst/>
            <a:rect l="l" t="t" r="r" b="b"/>
            <a:pathLst>
              <a:path w="1678304" h="553085">
                <a:moveTo>
                  <a:pt x="1603738" y="522453"/>
                </a:moveTo>
                <a:lnTo>
                  <a:pt x="1594119" y="552693"/>
                </a:lnTo>
                <a:lnTo>
                  <a:pt x="1678304" y="539495"/>
                </a:lnTo>
                <a:lnTo>
                  <a:pt x="1664741" y="526298"/>
                </a:lnTo>
                <a:lnTo>
                  <a:pt x="1615820" y="526298"/>
                </a:lnTo>
                <a:lnTo>
                  <a:pt x="1603738" y="522453"/>
                </a:lnTo>
                <a:close/>
              </a:path>
              <a:path w="1678304" h="553085">
                <a:moveTo>
                  <a:pt x="1607586" y="510356"/>
                </a:moveTo>
                <a:lnTo>
                  <a:pt x="1603738" y="522453"/>
                </a:lnTo>
                <a:lnTo>
                  <a:pt x="1615820" y="526298"/>
                </a:lnTo>
                <a:lnTo>
                  <a:pt x="1619752" y="514228"/>
                </a:lnTo>
                <a:lnTo>
                  <a:pt x="1607586" y="510356"/>
                </a:lnTo>
                <a:close/>
              </a:path>
              <a:path w="1678304" h="553085">
                <a:moveTo>
                  <a:pt x="1617223" y="480059"/>
                </a:moveTo>
                <a:lnTo>
                  <a:pt x="1607586" y="510356"/>
                </a:lnTo>
                <a:lnTo>
                  <a:pt x="1619752" y="514228"/>
                </a:lnTo>
                <a:lnTo>
                  <a:pt x="1615820" y="526298"/>
                </a:lnTo>
                <a:lnTo>
                  <a:pt x="1664741" y="526298"/>
                </a:lnTo>
                <a:lnTo>
                  <a:pt x="1617223" y="480059"/>
                </a:lnTo>
                <a:close/>
              </a:path>
              <a:path w="1678304" h="553085">
                <a:moveTo>
                  <a:pt x="3825" y="0"/>
                </a:moveTo>
                <a:lnTo>
                  <a:pt x="0" y="12191"/>
                </a:lnTo>
                <a:lnTo>
                  <a:pt x="1603738" y="522453"/>
                </a:lnTo>
                <a:lnTo>
                  <a:pt x="1607586" y="510356"/>
                </a:lnTo>
                <a:lnTo>
                  <a:pt x="3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9208" y="2818241"/>
            <a:ext cx="410209" cy="1982470"/>
          </a:xfrm>
          <a:custGeom>
            <a:avLst/>
            <a:gdLst/>
            <a:ahLst/>
            <a:cxnLst/>
            <a:rect l="l" t="t" r="r" b="b"/>
            <a:pathLst>
              <a:path w="410210" h="1982470">
                <a:moveTo>
                  <a:pt x="0" y="1900312"/>
                </a:moveTo>
                <a:lnTo>
                  <a:pt x="22991" y="1982358"/>
                </a:lnTo>
                <a:lnTo>
                  <a:pt x="69848" y="1921148"/>
                </a:lnTo>
                <a:lnTo>
                  <a:pt x="41279" y="1921148"/>
                </a:lnTo>
                <a:lnTo>
                  <a:pt x="28706" y="1918862"/>
                </a:lnTo>
                <a:lnTo>
                  <a:pt x="31124" y="1906286"/>
                </a:lnTo>
                <a:lnTo>
                  <a:pt x="0" y="1900312"/>
                </a:lnTo>
                <a:close/>
              </a:path>
              <a:path w="410210" h="1982470">
                <a:moveTo>
                  <a:pt x="31124" y="1906286"/>
                </a:moveTo>
                <a:lnTo>
                  <a:pt x="28706" y="1918862"/>
                </a:lnTo>
                <a:lnTo>
                  <a:pt x="41279" y="1921148"/>
                </a:lnTo>
                <a:lnTo>
                  <a:pt x="43673" y="1908695"/>
                </a:lnTo>
                <a:lnTo>
                  <a:pt x="31124" y="1906286"/>
                </a:lnTo>
                <a:close/>
              </a:path>
              <a:path w="410210" h="1982470">
                <a:moveTo>
                  <a:pt x="43673" y="1908695"/>
                </a:moveTo>
                <a:lnTo>
                  <a:pt x="41279" y="1921148"/>
                </a:lnTo>
                <a:lnTo>
                  <a:pt x="69848" y="1921148"/>
                </a:lnTo>
                <a:lnTo>
                  <a:pt x="74807" y="1914671"/>
                </a:lnTo>
                <a:lnTo>
                  <a:pt x="43673" y="1908695"/>
                </a:lnTo>
                <a:close/>
              </a:path>
              <a:path w="410210" h="1982470">
                <a:moveTo>
                  <a:pt x="397763" y="0"/>
                </a:moveTo>
                <a:lnTo>
                  <a:pt x="31124" y="1906286"/>
                </a:lnTo>
                <a:lnTo>
                  <a:pt x="43673" y="1908695"/>
                </a:lnTo>
                <a:lnTo>
                  <a:pt x="410218" y="2285"/>
                </a:lnTo>
                <a:lnTo>
                  <a:pt x="39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3200" y="49911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11307" y="44446"/>
                </a:lnTo>
                <a:lnTo>
                  <a:pt x="1460504" y="44446"/>
                </a:lnTo>
                <a:lnTo>
                  <a:pt x="1460504" y="31754"/>
                </a:lnTo>
                <a:lnTo>
                  <a:pt x="1511308" y="31754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1447799" y="44446"/>
                </a:lnTo>
                <a:lnTo>
                  <a:pt x="1447799" y="31754"/>
                </a:lnTo>
                <a:close/>
              </a:path>
              <a:path w="1524000" h="76200">
                <a:moveTo>
                  <a:pt x="1511308" y="31754"/>
                </a:moveTo>
                <a:lnTo>
                  <a:pt x="1460504" y="31754"/>
                </a:lnTo>
                <a:lnTo>
                  <a:pt x="1460504" y="44446"/>
                </a:lnTo>
                <a:lnTo>
                  <a:pt x="1511307" y="44446"/>
                </a:lnTo>
                <a:lnTo>
                  <a:pt x="1523999" y="38099"/>
                </a:lnTo>
                <a:lnTo>
                  <a:pt x="1511308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8534" y="3806708"/>
            <a:ext cx="615315" cy="994410"/>
          </a:xfrm>
          <a:custGeom>
            <a:avLst/>
            <a:gdLst/>
            <a:ahLst/>
            <a:cxnLst/>
            <a:rect l="l" t="t" r="r" b="b"/>
            <a:pathLst>
              <a:path w="615314" h="994410">
                <a:moveTo>
                  <a:pt x="569709" y="932324"/>
                </a:moveTo>
                <a:lnTo>
                  <a:pt x="542675" y="948933"/>
                </a:lnTo>
                <a:lnTo>
                  <a:pt x="615065" y="993891"/>
                </a:lnTo>
                <a:lnTo>
                  <a:pt x="610580" y="943087"/>
                </a:lnTo>
                <a:lnTo>
                  <a:pt x="576334" y="943087"/>
                </a:lnTo>
                <a:lnTo>
                  <a:pt x="569709" y="932324"/>
                </a:lnTo>
                <a:close/>
              </a:path>
              <a:path w="615314" h="994410">
                <a:moveTo>
                  <a:pt x="580578" y="925646"/>
                </a:moveTo>
                <a:lnTo>
                  <a:pt x="569709" y="932324"/>
                </a:lnTo>
                <a:lnTo>
                  <a:pt x="576334" y="943087"/>
                </a:lnTo>
                <a:lnTo>
                  <a:pt x="587252" y="936491"/>
                </a:lnTo>
                <a:lnTo>
                  <a:pt x="580578" y="925646"/>
                </a:lnTo>
                <a:close/>
              </a:path>
              <a:path w="615314" h="994410">
                <a:moveTo>
                  <a:pt x="607576" y="909059"/>
                </a:moveTo>
                <a:lnTo>
                  <a:pt x="580578" y="925646"/>
                </a:lnTo>
                <a:lnTo>
                  <a:pt x="587252" y="936491"/>
                </a:lnTo>
                <a:lnTo>
                  <a:pt x="576334" y="943087"/>
                </a:lnTo>
                <a:lnTo>
                  <a:pt x="610580" y="943087"/>
                </a:lnTo>
                <a:lnTo>
                  <a:pt x="607576" y="909059"/>
                </a:lnTo>
                <a:close/>
              </a:path>
              <a:path w="615314" h="994410">
                <a:moveTo>
                  <a:pt x="10930" y="0"/>
                </a:moveTo>
                <a:lnTo>
                  <a:pt x="0" y="6589"/>
                </a:lnTo>
                <a:lnTo>
                  <a:pt x="569709" y="932324"/>
                </a:lnTo>
                <a:lnTo>
                  <a:pt x="580578" y="925646"/>
                </a:lnTo>
                <a:lnTo>
                  <a:pt x="10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1600" y="3810000"/>
            <a:ext cx="615315" cy="1069975"/>
          </a:xfrm>
          <a:custGeom>
            <a:avLst/>
            <a:gdLst/>
            <a:ahLst/>
            <a:cxnLst/>
            <a:rect l="l" t="t" r="r" b="b"/>
            <a:pathLst>
              <a:path w="615314" h="1069975">
                <a:moveTo>
                  <a:pt x="43285" y="63021"/>
                </a:moveTo>
                <a:lnTo>
                  <a:pt x="32324" y="69292"/>
                </a:lnTo>
                <a:lnTo>
                  <a:pt x="604134" y="1069979"/>
                </a:lnTo>
                <a:lnTo>
                  <a:pt x="615065" y="1063620"/>
                </a:lnTo>
                <a:lnTo>
                  <a:pt x="43285" y="63021"/>
                </a:lnTo>
                <a:close/>
              </a:path>
              <a:path w="615314" h="1069975">
                <a:moveTo>
                  <a:pt x="0" y="0"/>
                </a:moveTo>
                <a:lnTo>
                  <a:pt x="4703" y="85094"/>
                </a:lnTo>
                <a:lnTo>
                  <a:pt x="32324" y="69292"/>
                </a:lnTo>
                <a:lnTo>
                  <a:pt x="26039" y="58292"/>
                </a:lnTo>
                <a:lnTo>
                  <a:pt x="36956" y="51947"/>
                </a:lnTo>
                <a:lnTo>
                  <a:pt x="62644" y="51947"/>
                </a:lnTo>
                <a:lnTo>
                  <a:pt x="70865" y="47243"/>
                </a:lnTo>
                <a:lnTo>
                  <a:pt x="0" y="0"/>
                </a:lnTo>
                <a:close/>
              </a:path>
              <a:path w="615314" h="1069975">
                <a:moveTo>
                  <a:pt x="36956" y="51947"/>
                </a:moveTo>
                <a:lnTo>
                  <a:pt x="26039" y="58292"/>
                </a:lnTo>
                <a:lnTo>
                  <a:pt x="32324" y="69292"/>
                </a:lnTo>
                <a:lnTo>
                  <a:pt x="43285" y="63021"/>
                </a:lnTo>
                <a:lnTo>
                  <a:pt x="36956" y="51947"/>
                </a:lnTo>
                <a:close/>
              </a:path>
              <a:path w="615314" h="1069975">
                <a:moveTo>
                  <a:pt x="62644" y="51947"/>
                </a:moveTo>
                <a:lnTo>
                  <a:pt x="36956" y="51947"/>
                </a:lnTo>
                <a:lnTo>
                  <a:pt x="43285" y="63021"/>
                </a:lnTo>
                <a:lnTo>
                  <a:pt x="62644" y="51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31188" y="2132110"/>
            <a:ext cx="30162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245"/>
              </a:lnSpc>
            </a:pPr>
            <a:r>
              <a:rPr sz="2000" dirty="0">
                <a:latin typeface="Book Antiqua"/>
                <a:cs typeface="Book Antiqua"/>
              </a:rPr>
              <a:t>0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ts val="3204"/>
              </a:lnSpc>
            </a:pPr>
            <a:r>
              <a:rPr sz="2800" spc="-25" dirty="0">
                <a:latin typeface="Book Antiqua"/>
                <a:cs typeface="Book Antiqua"/>
              </a:rPr>
              <a:t>A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2050" y="3122945"/>
            <a:ext cx="30924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z="2000" dirty="0">
                <a:latin typeface="Book Antiqua"/>
                <a:cs typeface="Book Antiqua"/>
              </a:rPr>
              <a:t>1</a:t>
            </a:r>
            <a:endParaRPr sz="2000">
              <a:latin typeface="Book Antiqua"/>
              <a:cs typeface="Book Antiqua"/>
            </a:endParaRPr>
          </a:p>
          <a:p>
            <a:pPr marL="78740">
              <a:lnSpc>
                <a:spcPts val="3204"/>
              </a:lnSpc>
            </a:pPr>
            <a:r>
              <a:rPr sz="2800" spc="-20" dirty="0">
                <a:latin typeface="Book Antiqua"/>
                <a:cs typeface="Book Antiqua"/>
              </a:rPr>
              <a:t>B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6179" y="4861247"/>
            <a:ext cx="27749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Book Antiqua"/>
                <a:cs typeface="Book Antiqua"/>
              </a:rPr>
              <a:t>C</a:t>
            </a:r>
            <a:endParaRPr sz="2800">
              <a:latin typeface="Book Antiqua"/>
              <a:cs typeface="Book Antiqua"/>
            </a:endParaRPr>
          </a:p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Book Antiqua"/>
                <a:cs typeface="Book Antiqua"/>
              </a:rPr>
              <a:t>2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36443" y="4861247"/>
            <a:ext cx="300355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35"/>
              </a:lnSpc>
            </a:pPr>
            <a:r>
              <a:rPr sz="2800" spc="-25" dirty="0">
                <a:latin typeface="Book Antiqua"/>
                <a:cs typeface="Book Antiqua"/>
              </a:rPr>
              <a:t>D</a:t>
            </a:r>
            <a:endParaRPr sz="2800">
              <a:latin typeface="Book Antiqua"/>
              <a:cs typeface="Book Antiqua"/>
            </a:endParaRPr>
          </a:p>
          <a:p>
            <a:pPr marL="51435">
              <a:lnSpc>
                <a:spcPts val="2375"/>
              </a:lnSpc>
            </a:pPr>
            <a:r>
              <a:rPr sz="2000" dirty="0">
                <a:latin typeface="Book Antiqua"/>
                <a:cs typeface="Book Antiqua"/>
              </a:rPr>
              <a:t>3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4253" y="3046745"/>
            <a:ext cx="24257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 algn="ctr">
              <a:lnSpc>
                <a:spcPts val="2245"/>
              </a:lnSpc>
            </a:pPr>
            <a:r>
              <a:rPr sz="2000" dirty="0">
                <a:latin typeface="Book Antiqua"/>
                <a:cs typeface="Book Antiqua"/>
              </a:rPr>
              <a:t>4</a:t>
            </a:r>
            <a:endParaRPr sz="2000">
              <a:latin typeface="Book Antiqua"/>
              <a:cs typeface="Book Antiqua"/>
            </a:endParaRPr>
          </a:p>
          <a:p>
            <a:pPr algn="ctr">
              <a:lnSpc>
                <a:spcPts val="3204"/>
              </a:lnSpc>
            </a:pPr>
            <a:r>
              <a:rPr sz="2800" spc="-20" dirty="0">
                <a:latin typeface="Book Antiqua"/>
                <a:cs typeface="Book Antiqua"/>
              </a:rPr>
              <a:t>E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2069" y="3224003"/>
            <a:ext cx="17843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0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1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2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3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4</a:t>
            </a:r>
            <a:endParaRPr sz="2400">
              <a:latin typeface="Book Antiqua"/>
              <a:cs typeface="Book Antiqua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156450" y="3133720"/>
          <a:ext cx="457199" cy="1904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/>
              </a:tblGrid>
              <a:tr h="381009">
                <a:tc>
                  <a:txBody>
                    <a:bodyPr/>
                    <a:lstStyle/>
                    <a:p>
                      <a:pPr marL="71120">
                        <a:lnSpc>
                          <a:spcPts val="2875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B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42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23240" algn="l"/>
                        </a:tabLst>
                      </a:pPr>
                      <a:r>
                        <a:rPr sz="2400" u="heavy" spc="1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400" u="heavy" dirty="0">
                          <a:latin typeface="Book Antiqua"/>
                          <a:cs typeface="Book Antiqua"/>
                        </a:rPr>
                        <a:t>C 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71120" indent="-77470">
                        <a:lnSpc>
                          <a:spcPct val="100000"/>
                        </a:lnSpc>
                        <a:tabLst>
                          <a:tab pos="523240" algn="l"/>
                        </a:tabLst>
                      </a:pPr>
                      <a:r>
                        <a:rPr sz="2400" u="heavy" spc="1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400" u="heavy" dirty="0">
                          <a:latin typeface="Book Antiqua"/>
                          <a:cs typeface="Book Antiqua"/>
                        </a:rPr>
                        <a:t>D </a:t>
                      </a: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Book Antiqua"/>
                          <a:cs typeface="Book Antiqua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Sequential Representation of Graphs: Adjacency Matrix, Path Matrix</a:t>
            </a:r>
          </a:p>
          <a:p>
            <a:r>
              <a:rPr lang="en-US" dirty="0" err="1" smtClean="0"/>
              <a:t>Warshall’s</a:t>
            </a:r>
            <a:r>
              <a:rPr lang="en-US" dirty="0" smtClean="0"/>
              <a:t> Algorithm (Path Matrix) </a:t>
            </a:r>
          </a:p>
          <a:p>
            <a:r>
              <a:rPr lang="en-US" dirty="0" smtClean="0"/>
              <a:t>Shortest Path</a:t>
            </a:r>
          </a:p>
          <a:p>
            <a:r>
              <a:rPr lang="en-US" dirty="0" smtClean="0"/>
              <a:t>Graph Traversal</a:t>
            </a:r>
          </a:p>
          <a:p>
            <a:pPr lvl="1"/>
            <a:r>
              <a:rPr lang="en-US" dirty="0" smtClean="0"/>
              <a:t>Breath First Search (BFS)</a:t>
            </a:r>
          </a:p>
          <a:p>
            <a:pPr lvl="1"/>
            <a:r>
              <a:rPr lang="en-US" dirty="0" smtClean="0"/>
              <a:t>Depth First Search (DFS)</a:t>
            </a:r>
          </a:p>
          <a:p>
            <a:r>
              <a:rPr lang="en-US" dirty="0" smtClean="0"/>
              <a:t>Spanning Tree</a:t>
            </a:r>
          </a:p>
          <a:p>
            <a:pPr lvl="1"/>
            <a:r>
              <a:rPr lang="en-US" dirty="0" smtClean="0"/>
              <a:t>Minimum Spanning Tree</a:t>
            </a:r>
          </a:p>
          <a:p>
            <a:pPr lvl="1"/>
            <a:r>
              <a:rPr lang="en-US" dirty="0" err="1" smtClean="0"/>
              <a:t>Kruskal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Prime’s 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622" rIns="0" bIns="0" rtlCol="0">
            <a:spAutoFit/>
          </a:bodyPr>
          <a:lstStyle/>
          <a:p>
            <a:pPr marL="226695">
              <a:lnSpc>
                <a:spcPct val="100000"/>
              </a:lnSpc>
            </a:pPr>
            <a:r>
              <a:rPr sz="6000" dirty="0"/>
              <a:t>adjacen</a:t>
            </a:r>
            <a:r>
              <a:rPr sz="6000" spc="-35" dirty="0"/>
              <a:t>cy</a:t>
            </a:r>
            <a:r>
              <a:rPr sz="6000" spc="295" dirty="0">
                <a:latin typeface="Times New Roman"/>
                <a:cs typeface="Times New Roman"/>
              </a:rPr>
              <a:t> </a:t>
            </a:r>
            <a:r>
              <a:rPr sz="6000" dirty="0"/>
              <a:t>matrix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6" y="2992"/>
                </a:lnTo>
                <a:lnTo>
                  <a:pt x="286611" y="11654"/>
                </a:lnTo>
                <a:lnTo>
                  <a:pt x="226475" y="25516"/>
                </a:lnTo>
                <a:lnTo>
                  <a:pt x="171561" y="44107"/>
                </a:lnTo>
                <a:lnTo>
                  <a:pt x="122731" y="66956"/>
                </a:lnTo>
                <a:lnTo>
                  <a:pt x="80846" y="93593"/>
                </a:lnTo>
                <a:lnTo>
                  <a:pt x="46768" y="123546"/>
                </a:lnTo>
                <a:lnTo>
                  <a:pt x="21360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60" y="300853"/>
                </a:lnTo>
                <a:lnTo>
                  <a:pt x="46768" y="333653"/>
                </a:lnTo>
                <a:lnTo>
                  <a:pt x="80846" y="363606"/>
                </a:lnTo>
                <a:lnTo>
                  <a:pt x="122731" y="390243"/>
                </a:lnTo>
                <a:lnTo>
                  <a:pt x="171561" y="413092"/>
                </a:lnTo>
                <a:lnTo>
                  <a:pt x="226475" y="431683"/>
                </a:lnTo>
                <a:lnTo>
                  <a:pt x="286611" y="445545"/>
                </a:lnTo>
                <a:lnTo>
                  <a:pt x="351106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6"/>
                </a:lnTo>
                <a:lnTo>
                  <a:pt x="582255" y="439234"/>
                </a:lnTo>
                <a:lnTo>
                  <a:pt x="639888" y="422949"/>
                </a:lnTo>
                <a:lnTo>
                  <a:pt x="691867" y="402170"/>
                </a:lnTo>
                <a:lnTo>
                  <a:pt x="737333" y="377368"/>
                </a:lnTo>
                <a:lnTo>
                  <a:pt x="775422" y="349014"/>
                </a:lnTo>
                <a:lnTo>
                  <a:pt x="805272" y="317579"/>
                </a:lnTo>
                <a:lnTo>
                  <a:pt x="826022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39" y="156346"/>
                </a:lnTo>
                <a:lnTo>
                  <a:pt x="791431" y="123546"/>
                </a:lnTo>
                <a:lnTo>
                  <a:pt x="757353" y="93593"/>
                </a:lnTo>
                <a:lnTo>
                  <a:pt x="715468" y="66956"/>
                </a:lnTo>
                <a:lnTo>
                  <a:pt x="666638" y="44107"/>
                </a:lnTo>
                <a:lnTo>
                  <a:pt x="611724" y="25516"/>
                </a:lnTo>
                <a:lnTo>
                  <a:pt x="551588" y="11654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6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7" y="173666"/>
                </a:lnTo>
                <a:lnTo>
                  <a:pt x="32927" y="139620"/>
                </a:lnTo>
                <a:lnTo>
                  <a:pt x="62777" y="108185"/>
                </a:lnTo>
                <a:lnTo>
                  <a:pt x="100866" y="79831"/>
                </a:lnTo>
                <a:lnTo>
                  <a:pt x="146331" y="55029"/>
                </a:lnTo>
                <a:lnTo>
                  <a:pt x="198311" y="34250"/>
                </a:lnTo>
                <a:lnTo>
                  <a:pt x="255944" y="17965"/>
                </a:lnTo>
                <a:lnTo>
                  <a:pt x="318367" y="6643"/>
                </a:lnTo>
                <a:lnTo>
                  <a:pt x="384719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4"/>
                </a:lnTo>
                <a:lnTo>
                  <a:pt x="611724" y="25516"/>
                </a:lnTo>
                <a:lnTo>
                  <a:pt x="666638" y="44107"/>
                </a:lnTo>
                <a:lnTo>
                  <a:pt x="715468" y="66956"/>
                </a:lnTo>
                <a:lnTo>
                  <a:pt x="757353" y="93593"/>
                </a:lnTo>
                <a:lnTo>
                  <a:pt x="791431" y="123546"/>
                </a:lnTo>
                <a:lnTo>
                  <a:pt x="816839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39" y="300853"/>
                </a:lnTo>
                <a:lnTo>
                  <a:pt x="791431" y="333653"/>
                </a:lnTo>
                <a:lnTo>
                  <a:pt x="757353" y="363606"/>
                </a:lnTo>
                <a:lnTo>
                  <a:pt x="715468" y="390243"/>
                </a:lnTo>
                <a:lnTo>
                  <a:pt x="666638" y="413092"/>
                </a:lnTo>
                <a:lnTo>
                  <a:pt x="611724" y="431683"/>
                </a:lnTo>
                <a:lnTo>
                  <a:pt x="551588" y="445545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19" y="456442"/>
                </a:lnTo>
                <a:lnTo>
                  <a:pt x="351106" y="454207"/>
                </a:lnTo>
                <a:lnTo>
                  <a:pt x="286611" y="445545"/>
                </a:lnTo>
                <a:lnTo>
                  <a:pt x="226475" y="431683"/>
                </a:lnTo>
                <a:lnTo>
                  <a:pt x="171561" y="413092"/>
                </a:lnTo>
                <a:lnTo>
                  <a:pt x="122731" y="390243"/>
                </a:lnTo>
                <a:lnTo>
                  <a:pt x="80846" y="363606"/>
                </a:lnTo>
                <a:lnTo>
                  <a:pt x="46768" y="333653"/>
                </a:lnTo>
                <a:lnTo>
                  <a:pt x="21360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35052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21" y="2992"/>
                </a:lnTo>
                <a:lnTo>
                  <a:pt x="286634" y="11654"/>
                </a:lnTo>
                <a:lnTo>
                  <a:pt x="226502" y="25516"/>
                </a:lnTo>
                <a:lnTo>
                  <a:pt x="171587" y="44107"/>
                </a:lnTo>
                <a:lnTo>
                  <a:pt x="122754" y="66956"/>
                </a:lnTo>
                <a:lnTo>
                  <a:pt x="80863" y="93593"/>
                </a:lnTo>
                <a:lnTo>
                  <a:pt x="46780" y="123546"/>
                </a:lnTo>
                <a:lnTo>
                  <a:pt x="21366" y="156346"/>
                </a:lnTo>
                <a:lnTo>
                  <a:pt x="5485" y="191520"/>
                </a:lnTo>
                <a:lnTo>
                  <a:pt x="0" y="228599"/>
                </a:lnTo>
                <a:lnTo>
                  <a:pt x="1389" y="247347"/>
                </a:lnTo>
                <a:lnTo>
                  <a:pt x="21366" y="300851"/>
                </a:lnTo>
                <a:lnTo>
                  <a:pt x="46780" y="333650"/>
                </a:lnTo>
                <a:lnTo>
                  <a:pt x="80863" y="363603"/>
                </a:lnTo>
                <a:lnTo>
                  <a:pt x="122754" y="390240"/>
                </a:lnTo>
                <a:lnTo>
                  <a:pt x="171587" y="413090"/>
                </a:lnTo>
                <a:lnTo>
                  <a:pt x="226502" y="431682"/>
                </a:lnTo>
                <a:lnTo>
                  <a:pt x="286634" y="445544"/>
                </a:lnTo>
                <a:lnTo>
                  <a:pt x="351121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5"/>
                </a:lnTo>
                <a:lnTo>
                  <a:pt x="582255" y="439234"/>
                </a:lnTo>
                <a:lnTo>
                  <a:pt x="639888" y="422948"/>
                </a:lnTo>
                <a:lnTo>
                  <a:pt x="691867" y="402168"/>
                </a:lnTo>
                <a:lnTo>
                  <a:pt x="737333" y="377366"/>
                </a:lnTo>
                <a:lnTo>
                  <a:pt x="775422" y="349012"/>
                </a:lnTo>
                <a:lnTo>
                  <a:pt x="805272" y="317577"/>
                </a:lnTo>
                <a:lnTo>
                  <a:pt x="826022" y="283531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39" y="156346"/>
                </a:lnTo>
                <a:lnTo>
                  <a:pt x="791431" y="123546"/>
                </a:lnTo>
                <a:lnTo>
                  <a:pt x="757353" y="93593"/>
                </a:lnTo>
                <a:lnTo>
                  <a:pt x="715468" y="66956"/>
                </a:lnTo>
                <a:lnTo>
                  <a:pt x="666638" y="44107"/>
                </a:lnTo>
                <a:lnTo>
                  <a:pt x="611724" y="25516"/>
                </a:lnTo>
                <a:lnTo>
                  <a:pt x="551588" y="11654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35052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80" y="173666"/>
                </a:lnTo>
                <a:lnTo>
                  <a:pt x="32935" y="139620"/>
                </a:lnTo>
                <a:lnTo>
                  <a:pt x="62792" y="108185"/>
                </a:lnTo>
                <a:lnTo>
                  <a:pt x="100887" y="79831"/>
                </a:lnTo>
                <a:lnTo>
                  <a:pt x="146356" y="55029"/>
                </a:lnTo>
                <a:lnTo>
                  <a:pt x="198338" y="34250"/>
                </a:lnTo>
                <a:lnTo>
                  <a:pt x="255970" y="17965"/>
                </a:lnTo>
                <a:lnTo>
                  <a:pt x="318387" y="6643"/>
                </a:lnTo>
                <a:lnTo>
                  <a:pt x="384728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4"/>
                </a:lnTo>
                <a:lnTo>
                  <a:pt x="611724" y="25516"/>
                </a:lnTo>
                <a:lnTo>
                  <a:pt x="666638" y="44107"/>
                </a:lnTo>
                <a:lnTo>
                  <a:pt x="715468" y="66956"/>
                </a:lnTo>
                <a:lnTo>
                  <a:pt x="757353" y="93593"/>
                </a:lnTo>
                <a:lnTo>
                  <a:pt x="791431" y="123546"/>
                </a:lnTo>
                <a:lnTo>
                  <a:pt x="816839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39" y="300851"/>
                </a:lnTo>
                <a:lnTo>
                  <a:pt x="791431" y="333650"/>
                </a:lnTo>
                <a:lnTo>
                  <a:pt x="757353" y="363603"/>
                </a:lnTo>
                <a:lnTo>
                  <a:pt x="715468" y="390240"/>
                </a:lnTo>
                <a:lnTo>
                  <a:pt x="666638" y="413090"/>
                </a:lnTo>
                <a:lnTo>
                  <a:pt x="611724" y="431682"/>
                </a:lnTo>
                <a:lnTo>
                  <a:pt x="551588" y="445544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28" y="456442"/>
                </a:lnTo>
                <a:lnTo>
                  <a:pt x="351121" y="454207"/>
                </a:lnTo>
                <a:lnTo>
                  <a:pt x="286634" y="445544"/>
                </a:lnTo>
                <a:lnTo>
                  <a:pt x="226502" y="431682"/>
                </a:lnTo>
                <a:lnTo>
                  <a:pt x="171587" y="413090"/>
                </a:lnTo>
                <a:lnTo>
                  <a:pt x="122754" y="390240"/>
                </a:lnTo>
                <a:lnTo>
                  <a:pt x="80863" y="363603"/>
                </a:lnTo>
                <a:lnTo>
                  <a:pt x="46780" y="333650"/>
                </a:lnTo>
                <a:lnTo>
                  <a:pt x="21366" y="300851"/>
                </a:lnTo>
                <a:lnTo>
                  <a:pt x="5485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1066" y="49149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6" y="2992"/>
                </a:lnTo>
                <a:lnTo>
                  <a:pt x="286611" y="11655"/>
                </a:lnTo>
                <a:lnTo>
                  <a:pt x="226475" y="25517"/>
                </a:lnTo>
                <a:lnTo>
                  <a:pt x="171561" y="44109"/>
                </a:lnTo>
                <a:lnTo>
                  <a:pt x="122731" y="66959"/>
                </a:lnTo>
                <a:lnTo>
                  <a:pt x="80846" y="93596"/>
                </a:lnTo>
                <a:lnTo>
                  <a:pt x="46768" y="123549"/>
                </a:lnTo>
                <a:lnTo>
                  <a:pt x="21360" y="156348"/>
                </a:lnTo>
                <a:lnTo>
                  <a:pt x="5483" y="191522"/>
                </a:lnTo>
                <a:lnTo>
                  <a:pt x="0" y="228599"/>
                </a:lnTo>
                <a:lnTo>
                  <a:pt x="1388" y="247347"/>
                </a:lnTo>
                <a:lnTo>
                  <a:pt x="21360" y="300851"/>
                </a:lnTo>
                <a:lnTo>
                  <a:pt x="46768" y="333650"/>
                </a:lnTo>
                <a:lnTo>
                  <a:pt x="80846" y="363603"/>
                </a:lnTo>
                <a:lnTo>
                  <a:pt x="122731" y="390240"/>
                </a:lnTo>
                <a:lnTo>
                  <a:pt x="171561" y="413090"/>
                </a:lnTo>
                <a:lnTo>
                  <a:pt x="226475" y="431682"/>
                </a:lnTo>
                <a:lnTo>
                  <a:pt x="286611" y="445544"/>
                </a:lnTo>
                <a:lnTo>
                  <a:pt x="351106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5"/>
                </a:lnTo>
                <a:lnTo>
                  <a:pt x="582255" y="439234"/>
                </a:lnTo>
                <a:lnTo>
                  <a:pt x="639888" y="422948"/>
                </a:lnTo>
                <a:lnTo>
                  <a:pt x="691867" y="402168"/>
                </a:lnTo>
                <a:lnTo>
                  <a:pt x="737333" y="377366"/>
                </a:lnTo>
                <a:lnTo>
                  <a:pt x="775422" y="349012"/>
                </a:lnTo>
                <a:lnTo>
                  <a:pt x="805272" y="317577"/>
                </a:lnTo>
                <a:lnTo>
                  <a:pt x="826022" y="283531"/>
                </a:lnTo>
                <a:lnTo>
                  <a:pt x="838199" y="228599"/>
                </a:lnTo>
                <a:lnTo>
                  <a:pt x="836811" y="209852"/>
                </a:lnTo>
                <a:lnTo>
                  <a:pt x="816839" y="156348"/>
                </a:lnTo>
                <a:lnTo>
                  <a:pt x="791431" y="123549"/>
                </a:lnTo>
                <a:lnTo>
                  <a:pt x="757353" y="93596"/>
                </a:lnTo>
                <a:lnTo>
                  <a:pt x="715468" y="66959"/>
                </a:lnTo>
                <a:lnTo>
                  <a:pt x="666638" y="44109"/>
                </a:lnTo>
                <a:lnTo>
                  <a:pt x="611724" y="25517"/>
                </a:lnTo>
                <a:lnTo>
                  <a:pt x="551588" y="11655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6400" y="4953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7" y="173668"/>
                </a:lnTo>
                <a:lnTo>
                  <a:pt x="32927" y="139622"/>
                </a:lnTo>
                <a:lnTo>
                  <a:pt x="62777" y="108187"/>
                </a:lnTo>
                <a:lnTo>
                  <a:pt x="100866" y="79833"/>
                </a:lnTo>
                <a:lnTo>
                  <a:pt x="146331" y="55031"/>
                </a:lnTo>
                <a:lnTo>
                  <a:pt x="198311" y="34251"/>
                </a:lnTo>
                <a:lnTo>
                  <a:pt x="255944" y="17965"/>
                </a:lnTo>
                <a:lnTo>
                  <a:pt x="318367" y="6644"/>
                </a:lnTo>
                <a:lnTo>
                  <a:pt x="384719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5"/>
                </a:lnTo>
                <a:lnTo>
                  <a:pt x="611724" y="25517"/>
                </a:lnTo>
                <a:lnTo>
                  <a:pt x="666638" y="44109"/>
                </a:lnTo>
                <a:lnTo>
                  <a:pt x="715468" y="66959"/>
                </a:lnTo>
                <a:lnTo>
                  <a:pt x="757353" y="93596"/>
                </a:lnTo>
                <a:lnTo>
                  <a:pt x="791431" y="123549"/>
                </a:lnTo>
                <a:lnTo>
                  <a:pt x="816839" y="156348"/>
                </a:lnTo>
                <a:lnTo>
                  <a:pt x="832716" y="191522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39" y="300851"/>
                </a:lnTo>
                <a:lnTo>
                  <a:pt x="791431" y="333650"/>
                </a:lnTo>
                <a:lnTo>
                  <a:pt x="757353" y="363603"/>
                </a:lnTo>
                <a:lnTo>
                  <a:pt x="715468" y="390240"/>
                </a:lnTo>
                <a:lnTo>
                  <a:pt x="666638" y="413090"/>
                </a:lnTo>
                <a:lnTo>
                  <a:pt x="611724" y="431682"/>
                </a:lnTo>
                <a:lnTo>
                  <a:pt x="551588" y="445544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19" y="456442"/>
                </a:lnTo>
                <a:lnTo>
                  <a:pt x="351106" y="454207"/>
                </a:lnTo>
                <a:lnTo>
                  <a:pt x="286611" y="445544"/>
                </a:lnTo>
                <a:lnTo>
                  <a:pt x="226475" y="431682"/>
                </a:lnTo>
                <a:lnTo>
                  <a:pt x="171561" y="413090"/>
                </a:lnTo>
                <a:lnTo>
                  <a:pt x="122731" y="390240"/>
                </a:lnTo>
                <a:lnTo>
                  <a:pt x="80846" y="363603"/>
                </a:lnTo>
                <a:lnTo>
                  <a:pt x="46768" y="333650"/>
                </a:lnTo>
                <a:lnTo>
                  <a:pt x="21360" y="300851"/>
                </a:lnTo>
                <a:lnTo>
                  <a:pt x="5483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4953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5"/>
                </a:lnTo>
                <a:lnTo>
                  <a:pt x="226471" y="25517"/>
                </a:lnTo>
                <a:lnTo>
                  <a:pt x="171557" y="44109"/>
                </a:lnTo>
                <a:lnTo>
                  <a:pt x="122727" y="66959"/>
                </a:lnTo>
                <a:lnTo>
                  <a:pt x="80843" y="93596"/>
                </a:lnTo>
                <a:lnTo>
                  <a:pt x="46767" y="123549"/>
                </a:lnTo>
                <a:lnTo>
                  <a:pt x="21359" y="156348"/>
                </a:lnTo>
                <a:lnTo>
                  <a:pt x="5483" y="191522"/>
                </a:lnTo>
                <a:lnTo>
                  <a:pt x="0" y="228599"/>
                </a:lnTo>
                <a:lnTo>
                  <a:pt x="1388" y="247347"/>
                </a:lnTo>
                <a:lnTo>
                  <a:pt x="21359" y="300851"/>
                </a:lnTo>
                <a:lnTo>
                  <a:pt x="46767" y="333650"/>
                </a:lnTo>
                <a:lnTo>
                  <a:pt x="80843" y="363603"/>
                </a:lnTo>
                <a:lnTo>
                  <a:pt x="122727" y="390240"/>
                </a:lnTo>
                <a:lnTo>
                  <a:pt x="171557" y="413090"/>
                </a:lnTo>
                <a:lnTo>
                  <a:pt x="226471" y="431682"/>
                </a:lnTo>
                <a:lnTo>
                  <a:pt x="286607" y="445544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5"/>
                </a:lnTo>
                <a:lnTo>
                  <a:pt x="582259" y="439234"/>
                </a:lnTo>
                <a:lnTo>
                  <a:pt x="639892" y="422948"/>
                </a:lnTo>
                <a:lnTo>
                  <a:pt x="691871" y="402168"/>
                </a:lnTo>
                <a:lnTo>
                  <a:pt x="737336" y="377366"/>
                </a:lnTo>
                <a:lnTo>
                  <a:pt x="775424" y="349012"/>
                </a:lnTo>
                <a:lnTo>
                  <a:pt x="805273" y="317577"/>
                </a:lnTo>
                <a:lnTo>
                  <a:pt x="826023" y="283531"/>
                </a:lnTo>
                <a:lnTo>
                  <a:pt x="838199" y="228599"/>
                </a:lnTo>
                <a:lnTo>
                  <a:pt x="836811" y="209852"/>
                </a:lnTo>
                <a:lnTo>
                  <a:pt x="816840" y="156348"/>
                </a:lnTo>
                <a:lnTo>
                  <a:pt x="791432" y="123549"/>
                </a:lnTo>
                <a:lnTo>
                  <a:pt x="757356" y="93596"/>
                </a:lnTo>
                <a:lnTo>
                  <a:pt x="715472" y="66959"/>
                </a:lnTo>
                <a:lnTo>
                  <a:pt x="666642" y="44109"/>
                </a:lnTo>
                <a:lnTo>
                  <a:pt x="611728" y="25517"/>
                </a:lnTo>
                <a:lnTo>
                  <a:pt x="551592" y="11655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4953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8"/>
                </a:lnTo>
                <a:lnTo>
                  <a:pt x="32926" y="139622"/>
                </a:lnTo>
                <a:lnTo>
                  <a:pt x="62775" y="108187"/>
                </a:lnTo>
                <a:lnTo>
                  <a:pt x="100863" y="79833"/>
                </a:lnTo>
                <a:lnTo>
                  <a:pt x="146328" y="55031"/>
                </a:lnTo>
                <a:lnTo>
                  <a:pt x="198307" y="34251"/>
                </a:lnTo>
                <a:lnTo>
                  <a:pt x="255940" y="17965"/>
                </a:lnTo>
                <a:lnTo>
                  <a:pt x="318364" y="6644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5"/>
                </a:lnTo>
                <a:lnTo>
                  <a:pt x="611728" y="25517"/>
                </a:lnTo>
                <a:lnTo>
                  <a:pt x="666642" y="44109"/>
                </a:lnTo>
                <a:lnTo>
                  <a:pt x="715472" y="66959"/>
                </a:lnTo>
                <a:lnTo>
                  <a:pt x="757356" y="93596"/>
                </a:lnTo>
                <a:lnTo>
                  <a:pt x="791432" y="123549"/>
                </a:lnTo>
                <a:lnTo>
                  <a:pt x="816840" y="156348"/>
                </a:lnTo>
                <a:lnTo>
                  <a:pt x="832716" y="191522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40" y="300851"/>
                </a:lnTo>
                <a:lnTo>
                  <a:pt x="791432" y="333650"/>
                </a:lnTo>
                <a:lnTo>
                  <a:pt x="757356" y="363603"/>
                </a:lnTo>
                <a:lnTo>
                  <a:pt x="715472" y="390240"/>
                </a:lnTo>
                <a:lnTo>
                  <a:pt x="666642" y="413090"/>
                </a:lnTo>
                <a:lnTo>
                  <a:pt x="611728" y="431682"/>
                </a:lnTo>
                <a:lnTo>
                  <a:pt x="551592" y="445544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4"/>
                </a:lnTo>
                <a:lnTo>
                  <a:pt x="226471" y="431682"/>
                </a:lnTo>
                <a:lnTo>
                  <a:pt x="171557" y="413090"/>
                </a:lnTo>
                <a:lnTo>
                  <a:pt x="122727" y="390240"/>
                </a:lnTo>
                <a:lnTo>
                  <a:pt x="80843" y="363603"/>
                </a:lnTo>
                <a:lnTo>
                  <a:pt x="46767" y="333650"/>
                </a:lnTo>
                <a:lnTo>
                  <a:pt x="21359" y="300851"/>
                </a:lnTo>
                <a:lnTo>
                  <a:pt x="5483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3429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4"/>
                </a:lnTo>
                <a:lnTo>
                  <a:pt x="226471" y="25516"/>
                </a:lnTo>
                <a:lnTo>
                  <a:pt x="171557" y="44107"/>
                </a:lnTo>
                <a:lnTo>
                  <a:pt x="122727" y="66956"/>
                </a:lnTo>
                <a:lnTo>
                  <a:pt x="80843" y="93593"/>
                </a:lnTo>
                <a:lnTo>
                  <a:pt x="46767" y="123546"/>
                </a:lnTo>
                <a:lnTo>
                  <a:pt x="21359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59" y="300853"/>
                </a:lnTo>
                <a:lnTo>
                  <a:pt x="46767" y="333653"/>
                </a:lnTo>
                <a:lnTo>
                  <a:pt x="80843" y="363606"/>
                </a:lnTo>
                <a:lnTo>
                  <a:pt x="122727" y="390243"/>
                </a:lnTo>
                <a:lnTo>
                  <a:pt x="171557" y="413092"/>
                </a:lnTo>
                <a:lnTo>
                  <a:pt x="226471" y="431683"/>
                </a:lnTo>
                <a:lnTo>
                  <a:pt x="286607" y="445545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6"/>
                </a:lnTo>
                <a:lnTo>
                  <a:pt x="582259" y="439234"/>
                </a:lnTo>
                <a:lnTo>
                  <a:pt x="639892" y="422949"/>
                </a:lnTo>
                <a:lnTo>
                  <a:pt x="691871" y="402170"/>
                </a:lnTo>
                <a:lnTo>
                  <a:pt x="737336" y="377368"/>
                </a:lnTo>
                <a:lnTo>
                  <a:pt x="775424" y="349014"/>
                </a:lnTo>
                <a:lnTo>
                  <a:pt x="805273" y="317579"/>
                </a:lnTo>
                <a:lnTo>
                  <a:pt x="826023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40" y="156346"/>
                </a:lnTo>
                <a:lnTo>
                  <a:pt x="791432" y="123546"/>
                </a:lnTo>
                <a:lnTo>
                  <a:pt x="757356" y="93593"/>
                </a:lnTo>
                <a:lnTo>
                  <a:pt x="715472" y="66956"/>
                </a:lnTo>
                <a:lnTo>
                  <a:pt x="666642" y="44107"/>
                </a:lnTo>
                <a:lnTo>
                  <a:pt x="611728" y="25516"/>
                </a:lnTo>
                <a:lnTo>
                  <a:pt x="551592" y="11654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200" y="3429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6"/>
                </a:lnTo>
                <a:lnTo>
                  <a:pt x="32926" y="139620"/>
                </a:lnTo>
                <a:lnTo>
                  <a:pt x="62775" y="108185"/>
                </a:lnTo>
                <a:lnTo>
                  <a:pt x="100863" y="79831"/>
                </a:lnTo>
                <a:lnTo>
                  <a:pt x="146328" y="55029"/>
                </a:lnTo>
                <a:lnTo>
                  <a:pt x="198307" y="34250"/>
                </a:lnTo>
                <a:lnTo>
                  <a:pt x="255940" y="17965"/>
                </a:lnTo>
                <a:lnTo>
                  <a:pt x="318364" y="6643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4"/>
                </a:lnTo>
                <a:lnTo>
                  <a:pt x="611728" y="25516"/>
                </a:lnTo>
                <a:lnTo>
                  <a:pt x="666642" y="44107"/>
                </a:lnTo>
                <a:lnTo>
                  <a:pt x="715472" y="66956"/>
                </a:lnTo>
                <a:lnTo>
                  <a:pt x="757356" y="93593"/>
                </a:lnTo>
                <a:lnTo>
                  <a:pt x="791432" y="123546"/>
                </a:lnTo>
                <a:lnTo>
                  <a:pt x="816840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40" y="300853"/>
                </a:lnTo>
                <a:lnTo>
                  <a:pt x="791432" y="333653"/>
                </a:lnTo>
                <a:lnTo>
                  <a:pt x="757356" y="363606"/>
                </a:lnTo>
                <a:lnTo>
                  <a:pt x="715472" y="390243"/>
                </a:lnTo>
                <a:lnTo>
                  <a:pt x="666642" y="413092"/>
                </a:lnTo>
                <a:lnTo>
                  <a:pt x="611728" y="431683"/>
                </a:lnTo>
                <a:lnTo>
                  <a:pt x="551592" y="445545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5"/>
                </a:lnTo>
                <a:lnTo>
                  <a:pt x="226471" y="431683"/>
                </a:lnTo>
                <a:lnTo>
                  <a:pt x="171557" y="413092"/>
                </a:lnTo>
                <a:lnTo>
                  <a:pt x="122727" y="390243"/>
                </a:lnTo>
                <a:lnTo>
                  <a:pt x="80843" y="363606"/>
                </a:lnTo>
                <a:lnTo>
                  <a:pt x="46767" y="333653"/>
                </a:lnTo>
                <a:lnTo>
                  <a:pt x="21359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400" y="2890144"/>
            <a:ext cx="994410" cy="615315"/>
          </a:xfrm>
          <a:custGeom>
            <a:avLst/>
            <a:gdLst/>
            <a:ahLst/>
            <a:cxnLst/>
            <a:rect l="l" t="t" r="r" b="b"/>
            <a:pathLst>
              <a:path w="994410" h="615314">
                <a:moveTo>
                  <a:pt x="44957" y="542665"/>
                </a:moveTo>
                <a:lnTo>
                  <a:pt x="0" y="615055"/>
                </a:lnTo>
                <a:lnTo>
                  <a:pt x="84831" y="607557"/>
                </a:lnTo>
                <a:lnTo>
                  <a:pt x="72339" y="587227"/>
                </a:lnTo>
                <a:lnTo>
                  <a:pt x="57399" y="587227"/>
                </a:lnTo>
                <a:lnTo>
                  <a:pt x="50804" y="576315"/>
                </a:lnTo>
                <a:lnTo>
                  <a:pt x="61565" y="569693"/>
                </a:lnTo>
                <a:lnTo>
                  <a:pt x="44957" y="542665"/>
                </a:lnTo>
                <a:close/>
              </a:path>
              <a:path w="994410" h="615314">
                <a:moveTo>
                  <a:pt x="61565" y="569693"/>
                </a:moveTo>
                <a:lnTo>
                  <a:pt x="50804" y="576315"/>
                </a:lnTo>
                <a:lnTo>
                  <a:pt x="57399" y="587227"/>
                </a:lnTo>
                <a:lnTo>
                  <a:pt x="68240" y="580556"/>
                </a:lnTo>
                <a:lnTo>
                  <a:pt x="61565" y="569693"/>
                </a:lnTo>
                <a:close/>
              </a:path>
              <a:path w="994410" h="615314">
                <a:moveTo>
                  <a:pt x="68240" y="580556"/>
                </a:moveTo>
                <a:lnTo>
                  <a:pt x="57399" y="587227"/>
                </a:lnTo>
                <a:lnTo>
                  <a:pt x="72339" y="587227"/>
                </a:lnTo>
                <a:lnTo>
                  <a:pt x="68240" y="580556"/>
                </a:lnTo>
                <a:close/>
              </a:path>
              <a:path w="994410" h="615314">
                <a:moveTo>
                  <a:pt x="987302" y="0"/>
                </a:moveTo>
                <a:lnTo>
                  <a:pt x="61565" y="569693"/>
                </a:lnTo>
                <a:lnTo>
                  <a:pt x="68240" y="580556"/>
                </a:lnTo>
                <a:lnTo>
                  <a:pt x="993897" y="10911"/>
                </a:lnTo>
                <a:lnTo>
                  <a:pt x="987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7494" y="2889504"/>
            <a:ext cx="1678305" cy="553085"/>
          </a:xfrm>
          <a:custGeom>
            <a:avLst/>
            <a:gdLst/>
            <a:ahLst/>
            <a:cxnLst/>
            <a:rect l="l" t="t" r="r" b="b"/>
            <a:pathLst>
              <a:path w="1678304" h="553085">
                <a:moveTo>
                  <a:pt x="1603738" y="522453"/>
                </a:moveTo>
                <a:lnTo>
                  <a:pt x="1594119" y="552693"/>
                </a:lnTo>
                <a:lnTo>
                  <a:pt x="1678304" y="539495"/>
                </a:lnTo>
                <a:lnTo>
                  <a:pt x="1664741" y="526298"/>
                </a:lnTo>
                <a:lnTo>
                  <a:pt x="1615820" y="526298"/>
                </a:lnTo>
                <a:lnTo>
                  <a:pt x="1603738" y="522453"/>
                </a:lnTo>
                <a:close/>
              </a:path>
              <a:path w="1678304" h="553085">
                <a:moveTo>
                  <a:pt x="1607586" y="510356"/>
                </a:moveTo>
                <a:lnTo>
                  <a:pt x="1603738" y="522453"/>
                </a:lnTo>
                <a:lnTo>
                  <a:pt x="1615820" y="526298"/>
                </a:lnTo>
                <a:lnTo>
                  <a:pt x="1619752" y="514228"/>
                </a:lnTo>
                <a:lnTo>
                  <a:pt x="1607586" y="510356"/>
                </a:lnTo>
                <a:close/>
              </a:path>
              <a:path w="1678304" h="553085">
                <a:moveTo>
                  <a:pt x="1617223" y="480059"/>
                </a:moveTo>
                <a:lnTo>
                  <a:pt x="1607586" y="510356"/>
                </a:lnTo>
                <a:lnTo>
                  <a:pt x="1619752" y="514228"/>
                </a:lnTo>
                <a:lnTo>
                  <a:pt x="1615820" y="526298"/>
                </a:lnTo>
                <a:lnTo>
                  <a:pt x="1664741" y="526298"/>
                </a:lnTo>
                <a:lnTo>
                  <a:pt x="1617223" y="480059"/>
                </a:lnTo>
                <a:close/>
              </a:path>
              <a:path w="1678304" h="553085">
                <a:moveTo>
                  <a:pt x="3809" y="0"/>
                </a:moveTo>
                <a:lnTo>
                  <a:pt x="0" y="12191"/>
                </a:lnTo>
                <a:lnTo>
                  <a:pt x="1603738" y="522453"/>
                </a:lnTo>
                <a:lnTo>
                  <a:pt x="1607586" y="510356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0608" y="2970641"/>
            <a:ext cx="410209" cy="1982470"/>
          </a:xfrm>
          <a:custGeom>
            <a:avLst/>
            <a:gdLst/>
            <a:ahLst/>
            <a:cxnLst/>
            <a:rect l="l" t="t" r="r" b="b"/>
            <a:pathLst>
              <a:path w="410210" h="1982470">
                <a:moveTo>
                  <a:pt x="0" y="1900312"/>
                </a:moveTo>
                <a:lnTo>
                  <a:pt x="22991" y="1982358"/>
                </a:lnTo>
                <a:lnTo>
                  <a:pt x="69848" y="1921148"/>
                </a:lnTo>
                <a:lnTo>
                  <a:pt x="41279" y="1921148"/>
                </a:lnTo>
                <a:lnTo>
                  <a:pt x="28706" y="1918862"/>
                </a:lnTo>
                <a:lnTo>
                  <a:pt x="31124" y="1906286"/>
                </a:lnTo>
                <a:lnTo>
                  <a:pt x="0" y="1900312"/>
                </a:lnTo>
                <a:close/>
              </a:path>
              <a:path w="410210" h="1982470">
                <a:moveTo>
                  <a:pt x="31124" y="1906286"/>
                </a:moveTo>
                <a:lnTo>
                  <a:pt x="28706" y="1918862"/>
                </a:lnTo>
                <a:lnTo>
                  <a:pt x="41279" y="1921148"/>
                </a:lnTo>
                <a:lnTo>
                  <a:pt x="43673" y="1908695"/>
                </a:lnTo>
                <a:lnTo>
                  <a:pt x="31124" y="1906286"/>
                </a:lnTo>
                <a:close/>
              </a:path>
              <a:path w="410210" h="1982470">
                <a:moveTo>
                  <a:pt x="43673" y="1908695"/>
                </a:moveTo>
                <a:lnTo>
                  <a:pt x="41279" y="1921148"/>
                </a:lnTo>
                <a:lnTo>
                  <a:pt x="69848" y="1921148"/>
                </a:lnTo>
                <a:lnTo>
                  <a:pt x="74807" y="1914671"/>
                </a:lnTo>
                <a:lnTo>
                  <a:pt x="43673" y="1908695"/>
                </a:lnTo>
                <a:close/>
              </a:path>
              <a:path w="410210" h="1982470">
                <a:moveTo>
                  <a:pt x="397763" y="0"/>
                </a:moveTo>
                <a:lnTo>
                  <a:pt x="31124" y="1906286"/>
                </a:lnTo>
                <a:lnTo>
                  <a:pt x="43673" y="1908695"/>
                </a:lnTo>
                <a:lnTo>
                  <a:pt x="410218" y="2285"/>
                </a:lnTo>
                <a:lnTo>
                  <a:pt x="39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4600" y="51435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11307" y="44446"/>
                </a:lnTo>
                <a:lnTo>
                  <a:pt x="1460504" y="44446"/>
                </a:lnTo>
                <a:lnTo>
                  <a:pt x="1460504" y="31754"/>
                </a:lnTo>
                <a:lnTo>
                  <a:pt x="1511308" y="31754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1447799" y="44446"/>
                </a:lnTo>
                <a:lnTo>
                  <a:pt x="1447799" y="31754"/>
                </a:lnTo>
                <a:close/>
              </a:path>
              <a:path w="1524000" h="76200">
                <a:moveTo>
                  <a:pt x="1511308" y="31754"/>
                </a:moveTo>
                <a:lnTo>
                  <a:pt x="1460504" y="31754"/>
                </a:lnTo>
                <a:lnTo>
                  <a:pt x="1460504" y="44446"/>
                </a:lnTo>
                <a:lnTo>
                  <a:pt x="1511307" y="44446"/>
                </a:lnTo>
                <a:lnTo>
                  <a:pt x="1523999" y="38099"/>
                </a:lnTo>
                <a:lnTo>
                  <a:pt x="1511308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9934" y="3959102"/>
            <a:ext cx="615315" cy="994410"/>
          </a:xfrm>
          <a:custGeom>
            <a:avLst/>
            <a:gdLst/>
            <a:ahLst/>
            <a:cxnLst/>
            <a:rect l="l" t="t" r="r" b="b"/>
            <a:pathLst>
              <a:path w="615314" h="994410">
                <a:moveTo>
                  <a:pt x="569709" y="932330"/>
                </a:moveTo>
                <a:lnTo>
                  <a:pt x="542675" y="948939"/>
                </a:lnTo>
                <a:lnTo>
                  <a:pt x="615065" y="993897"/>
                </a:lnTo>
                <a:lnTo>
                  <a:pt x="610580" y="943093"/>
                </a:lnTo>
                <a:lnTo>
                  <a:pt x="576334" y="943093"/>
                </a:lnTo>
                <a:lnTo>
                  <a:pt x="569709" y="932330"/>
                </a:lnTo>
                <a:close/>
              </a:path>
              <a:path w="615314" h="994410">
                <a:moveTo>
                  <a:pt x="580578" y="925653"/>
                </a:moveTo>
                <a:lnTo>
                  <a:pt x="569709" y="932330"/>
                </a:lnTo>
                <a:lnTo>
                  <a:pt x="576334" y="943093"/>
                </a:lnTo>
                <a:lnTo>
                  <a:pt x="587252" y="936497"/>
                </a:lnTo>
                <a:lnTo>
                  <a:pt x="580578" y="925653"/>
                </a:lnTo>
                <a:close/>
              </a:path>
              <a:path w="615314" h="994410">
                <a:moveTo>
                  <a:pt x="607576" y="909065"/>
                </a:moveTo>
                <a:lnTo>
                  <a:pt x="580578" y="925653"/>
                </a:lnTo>
                <a:lnTo>
                  <a:pt x="587252" y="936497"/>
                </a:lnTo>
                <a:lnTo>
                  <a:pt x="576334" y="943093"/>
                </a:lnTo>
                <a:lnTo>
                  <a:pt x="610580" y="943093"/>
                </a:lnTo>
                <a:lnTo>
                  <a:pt x="607576" y="909065"/>
                </a:lnTo>
                <a:close/>
              </a:path>
              <a:path w="615314" h="994410">
                <a:moveTo>
                  <a:pt x="10930" y="0"/>
                </a:moveTo>
                <a:lnTo>
                  <a:pt x="0" y="6595"/>
                </a:lnTo>
                <a:lnTo>
                  <a:pt x="569709" y="932330"/>
                </a:lnTo>
                <a:lnTo>
                  <a:pt x="580578" y="925653"/>
                </a:lnTo>
                <a:lnTo>
                  <a:pt x="10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3962400"/>
            <a:ext cx="615315" cy="1069975"/>
          </a:xfrm>
          <a:custGeom>
            <a:avLst/>
            <a:gdLst/>
            <a:ahLst/>
            <a:cxnLst/>
            <a:rect l="l" t="t" r="r" b="b"/>
            <a:pathLst>
              <a:path w="615314" h="1069975">
                <a:moveTo>
                  <a:pt x="43337" y="63006"/>
                </a:moveTo>
                <a:lnTo>
                  <a:pt x="32294" y="69323"/>
                </a:lnTo>
                <a:lnTo>
                  <a:pt x="604134" y="1069979"/>
                </a:lnTo>
                <a:lnTo>
                  <a:pt x="615065" y="1063620"/>
                </a:lnTo>
                <a:lnTo>
                  <a:pt x="43337" y="63006"/>
                </a:lnTo>
                <a:close/>
              </a:path>
              <a:path w="615314" h="1069975">
                <a:moveTo>
                  <a:pt x="0" y="0"/>
                </a:moveTo>
                <a:lnTo>
                  <a:pt x="4727" y="85094"/>
                </a:lnTo>
                <a:lnTo>
                  <a:pt x="32294" y="69323"/>
                </a:lnTo>
                <a:lnTo>
                  <a:pt x="25990" y="58292"/>
                </a:lnTo>
                <a:lnTo>
                  <a:pt x="37017" y="51947"/>
                </a:lnTo>
                <a:lnTo>
                  <a:pt x="62669" y="51947"/>
                </a:lnTo>
                <a:lnTo>
                  <a:pt x="70890" y="47243"/>
                </a:lnTo>
                <a:lnTo>
                  <a:pt x="0" y="0"/>
                </a:lnTo>
                <a:close/>
              </a:path>
              <a:path w="615314" h="1069975">
                <a:moveTo>
                  <a:pt x="37017" y="51947"/>
                </a:moveTo>
                <a:lnTo>
                  <a:pt x="25990" y="58292"/>
                </a:lnTo>
                <a:lnTo>
                  <a:pt x="32294" y="69323"/>
                </a:lnTo>
                <a:lnTo>
                  <a:pt x="43337" y="63006"/>
                </a:lnTo>
                <a:lnTo>
                  <a:pt x="37017" y="51947"/>
                </a:lnTo>
                <a:close/>
              </a:path>
              <a:path w="615314" h="1069975">
                <a:moveTo>
                  <a:pt x="62669" y="51947"/>
                </a:moveTo>
                <a:lnTo>
                  <a:pt x="37017" y="51947"/>
                </a:lnTo>
                <a:lnTo>
                  <a:pt x="43337" y="63006"/>
                </a:lnTo>
                <a:lnTo>
                  <a:pt x="62669" y="51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2587" y="2284510"/>
            <a:ext cx="30162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245"/>
              </a:lnSpc>
            </a:pPr>
            <a:r>
              <a:rPr sz="2000" dirty="0">
                <a:latin typeface="Book Antiqua"/>
                <a:cs typeface="Book Antiqua"/>
              </a:rPr>
              <a:t>0</a:t>
            </a:r>
          </a:p>
          <a:p>
            <a:pPr marL="12700">
              <a:lnSpc>
                <a:spcPts val="3204"/>
              </a:lnSpc>
            </a:pPr>
            <a:r>
              <a:rPr sz="2800" spc="-25" dirty="0">
                <a:latin typeface="Book Antiqua"/>
                <a:cs typeface="Book Antiqua"/>
              </a:rPr>
              <a:t>A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450" y="3275345"/>
            <a:ext cx="30924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z="2000" dirty="0">
                <a:latin typeface="Book Antiqua"/>
                <a:cs typeface="Book Antiqua"/>
              </a:rPr>
              <a:t>1</a:t>
            </a:r>
            <a:endParaRPr sz="2000">
              <a:latin typeface="Book Antiqua"/>
              <a:cs typeface="Book Antiqua"/>
            </a:endParaRPr>
          </a:p>
          <a:p>
            <a:pPr marL="78740">
              <a:lnSpc>
                <a:spcPts val="3204"/>
              </a:lnSpc>
            </a:pPr>
            <a:r>
              <a:rPr sz="2800" spc="-20" dirty="0">
                <a:latin typeface="Book Antiqua"/>
                <a:cs typeface="Book Antiqua"/>
              </a:rPr>
              <a:t>B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7579" y="5013647"/>
            <a:ext cx="27749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Book Antiqua"/>
                <a:cs typeface="Book Antiqua"/>
              </a:rPr>
              <a:t>C</a:t>
            </a:r>
            <a:endParaRPr sz="2800">
              <a:latin typeface="Book Antiqua"/>
              <a:cs typeface="Book Antiqua"/>
            </a:endParaRPr>
          </a:p>
          <a:p>
            <a:pPr marL="2286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Book Antiqua"/>
                <a:cs typeface="Book Antiqua"/>
              </a:rPr>
              <a:t>2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7843" y="5013647"/>
            <a:ext cx="300355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35"/>
              </a:lnSpc>
            </a:pPr>
            <a:r>
              <a:rPr sz="2800" spc="-25" dirty="0">
                <a:latin typeface="Book Antiqua"/>
                <a:cs typeface="Book Antiqua"/>
              </a:rPr>
              <a:t>D</a:t>
            </a:r>
            <a:endParaRPr sz="2800">
              <a:latin typeface="Book Antiqua"/>
              <a:cs typeface="Book Antiqua"/>
            </a:endParaRPr>
          </a:p>
          <a:p>
            <a:pPr marL="50800">
              <a:lnSpc>
                <a:spcPts val="2375"/>
              </a:lnSpc>
            </a:pPr>
            <a:r>
              <a:rPr sz="2000" dirty="0">
                <a:latin typeface="Book Antiqua"/>
                <a:cs typeface="Book Antiqua"/>
              </a:rPr>
              <a:t>3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5399" y="3199145"/>
            <a:ext cx="24257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algn="ctr">
              <a:lnSpc>
                <a:spcPts val="2245"/>
              </a:lnSpc>
            </a:pPr>
            <a:r>
              <a:rPr sz="2000" dirty="0">
                <a:latin typeface="Book Antiqua"/>
                <a:cs typeface="Book Antiqua"/>
              </a:rPr>
              <a:t>4</a:t>
            </a:r>
            <a:endParaRPr sz="2000">
              <a:latin typeface="Book Antiqua"/>
              <a:cs typeface="Book Antiqua"/>
            </a:endParaRPr>
          </a:p>
          <a:p>
            <a:pPr algn="ctr">
              <a:lnSpc>
                <a:spcPts val="3204"/>
              </a:lnSpc>
            </a:pPr>
            <a:r>
              <a:rPr sz="2800" spc="-20" dirty="0">
                <a:latin typeface="Book Antiqua"/>
                <a:cs typeface="Book Antiqua"/>
              </a:rPr>
              <a:t>E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8669" y="1928118"/>
            <a:ext cx="17843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0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1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2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3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4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8033" y="4579725"/>
            <a:ext cx="17843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0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3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709034" y="4122529"/>
            <a:ext cx="13957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5595" algn="l"/>
                <a:tab pos="620395" algn="l"/>
                <a:tab pos="925194" algn="l"/>
                <a:tab pos="1229995" algn="l"/>
              </a:tabLst>
            </a:pPr>
            <a:r>
              <a:rPr sz="2400" dirty="0">
                <a:latin typeface="Book Antiqua"/>
                <a:cs typeface="Book Antiqua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 Antiqua"/>
                <a:cs typeface="Book Antiqua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 Antiqua"/>
                <a:cs typeface="Book Antiqua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 Antiqua"/>
                <a:cs typeface="Book Antiqua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 Antiqua"/>
                <a:cs typeface="Book Antiqua"/>
              </a:rPr>
              <a:t>4</a:t>
            </a:r>
            <a:endParaRPr sz="2400">
              <a:latin typeface="Book Antiqua"/>
              <a:cs typeface="Book Antiqua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623050" y="1838330"/>
          <a:ext cx="457199" cy="1904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/>
              </a:tblGrid>
              <a:tr h="761999">
                <a:tc>
                  <a:txBody>
                    <a:bodyPr/>
                    <a:lstStyle/>
                    <a:p>
                      <a:pPr marL="70485" indent="-77470">
                        <a:lnSpc>
                          <a:spcPct val="100000"/>
                        </a:lnSpc>
                        <a:tabLst>
                          <a:tab pos="523240" algn="l"/>
                        </a:tabLst>
                      </a:pPr>
                      <a:r>
                        <a:rPr sz="2400" u="heavy" spc="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400" u="heavy" dirty="0"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Book Antiqua"/>
                          <a:cs typeface="Book Antiqua"/>
                        </a:rPr>
                        <a:t>B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C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70485" indent="-77470">
                        <a:lnSpc>
                          <a:spcPct val="100000"/>
                        </a:lnSpc>
                        <a:tabLst>
                          <a:tab pos="523240" algn="l"/>
                        </a:tabLst>
                      </a:pPr>
                      <a:r>
                        <a:rPr sz="2400" u="heavy" spc="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400" u="heavy" dirty="0">
                          <a:latin typeface="Book Antiqua"/>
                          <a:cs typeface="Book Antiqua"/>
                        </a:rPr>
                        <a:t>D </a:t>
                      </a: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Book Antiqua"/>
                          <a:cs typeface="Book Antiqua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623050" y="4489450"/>
          <a:ext cx="1523995" cy="190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</a:tblGrid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75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5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5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5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5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87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7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7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1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7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87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1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1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0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542" y="3635676"/>
            <a:ext cx="2572385" cy="239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  <a:tabLst>
                <a:tab pos="758190" algn="l"/>
                <a:tab pos="1503045" algn="l"/>
                <a:tab pos="2248535" algn="l"/>
              </a:tabLst>
            </a:pPr>
            <a:r>
              <a:rPr sz="3350" spc="350" dirty="0">
                <a:latin typeface="Times New Roman"/>
                <a:cs typeface="Times New Roman"/>
              </a:rPr>
              <a:t>0	1	1	1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809625" algn="l"/>
                <a:tab pos="1503045" algn="l"/>
                <a:tab pos="2248535" algn="l"/>
              </a:tabLst>
            </a:pPr>
            <a:r>
              <a:rPr sz="3350" spc="350" dirty="0">
                <a:latin typeface="Times New Roman"/>
                <a:cs typeface="Times New Roman"/>
              </a:rPr>
              <a:t>1	0	1	1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758190" algn="l"/>
                <a:tab pos="1555750" algn="l"/>
                <a:tab pos="2248535" algn="l"/>
              </a:tabLst>
            </a:pPr>
            <a:r>
              <a:rPr sz="3350" spc="350" dirty="0">
                <a:latin typeface="Times New Roman"/>
                <a:cs typeface="Times New Roman"/>
              </a:rPr>
              <a:t>1	1	0	1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758190" algn="l"/>
                <a:tab pos="1503045" algn="l"/>
                <a:tab pos="2299970" algn="l"/>
              </a:tabLst>
            </a:pPr>
            <a:r>
              <a:rPr sz="3350" spc="350" dirty="0">
                <a:latin typeface="Times New Roman"/>
                <a:cs typeface="Times New Roman"/>
              </a:rPr>
              <a:t>1	1	1	0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794" y="3589644"/>
            <a:ext cx="394941" cy="527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794" y="5610813"/>
            <a:ext cx="394941" cy="52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794" y="3999707"/>
            <a:ext cx="394941" cy="527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94" y="4409813"/>
            <a:ext cx="394941" cy="527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794" y="4819878"/>
            <a:ext cx="394941" cy="527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794" y="5229953"/>
            <a:ext cx="394941" cy="527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5789" y="3589644"/>
            <a:ext cx="311932" cy="527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5789" y="5610813"/>
            <a:ext cx="311932" cy="527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5789" y="3999707"/>
            <a:ext cx="311932" cy="527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5789" y="4409813"/>
            <a:ext cx="311932" cy="527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5789" y="4819878"/>
            <a:ext cx="311932" cy="527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5789" y="5229953"/>
            <a:ext cx="311932" cy="527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6799" y="3478958"/>
            <a:ext cx="2256790" cy="184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  <a:tabLst>
                <a:tab pos="934085" algn="l"/>
                <a:tab pos="1922145" algn="l"/>
              </a:tabLst>
            </a:pPr>
            <a:r>
              <a:rPr sz="3550" spc="745" dirty="0">
                <a:latin typeface="Times New Roman"/>
                <a:cs typeface="Times New Roman"/>
              </a:rPr>
              <a:t>0	1	0</a:t>
            </a: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000125" algn="l"/>
                <a:tab pos="1856739" algn="l"/>
              </a:tabLst>
            </a:pPr>
            <a:r>
              <a:rPr sz="3550" spc="745" dirty="0">
                <a:latin typeface="Times New Roman"/>
                <a:cs typeface="Times New Roman"/>
              </a:rPr>
              <a:t>1	0	1</a:t>
            </a:r>
            <a:endParaRPr sz="35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1095"/>
              </a:spcBef>
              <a:tabLst>
                <a:tab pos="1000125" algn="l"/>
                <a:tab pos="1922145" algn="l"/>
              </a:tabLst>
            </a:pPr>
            <a:r>
              <a:rPr sz="3550" spc="745" dirty="0">
                <a:latin typeface="Times New Roman"/>
                <a:cs typeface="Times New Roman"/>
              </a:rPr>
              <a:t>0	0	0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39465" y="3409886"/>
            <a:ext cx="489075" cy="555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9465" y="4879457"/>
            <a:ext cx="489075" cy="5553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9465" y="3842317"/>
            <a:ext cx="489075" cy="555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9465" y="4274701"/>
            <a:ext cx="489075" cy="555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39465" y="4707145"/>
            <a:ext cx="489075" cy="555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69270" y="3409886"/>
            <a:ext cx="412766" cy="555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69270" y="4879457"/>
            <a:ext cx="412766" cy="5553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69270" y="3842317"/>
            <a:ext cx="412766" cy="555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9270" y="4274701"/>
            <a:ext cx="412766" cy="555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69270" y="4707145"/>
            <a:ext cx="412766" cy="555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7857" y="2833095"/>
            <a:ext cx="3575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G</a:t>
            </a:r>
            <a:r>
              <a:rPr sz="1600" spc="-10" dirty="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81071" y="2452095"/>
            <a:ext cx="3905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G</a:t>
            </a:r>
            <a:r>
              <a:rPr sz="1600" spc="-10" dirty="0">
                <a:latin typeface="Comic Sans MS"/>
                <a:cs typeface="Comic Sans MS"/>
              </a:rPr>
              <a:t>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27225" y="501639"/>
            <a:ext cx="444500" cy="445134"/>
          </a:xfrm>
          <a:custGeom>
            <a:avLst/>
            <a:gdLst/>
            <a:ahLst/>
            <a:cxnLst/>
            <a:rect l="l" t="t" r="r" b="b"/>
            <a:pathLst>
              <a:path w="444500" h="445134">
                <a:moveTo>
                  <a:pt x="0" y="222260"/>
                </a:moveTo>
                <a:lnTo>
                  <a:pt x="6455" y="168870"/>
                </a:lnTo>
                <a:lnTo>
                  <a:pt x="24795" y="120149"/>
                </a:lnTo>
                <a:lnTo>
                  <a:pt x="53478" y="77643"/>
                </a:lnTo>
                <a:lnTo>
                  <a:pt x="90965" y="42903"/>
                </a:lnTo>
                <a:lnTo>
                  <a:pt x="135715" y="17475"/>
                </a:lnTo>
                <a:lnTo>
                  <a:pt x="186187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5" y="17475"/>
                </a:lnTo>
                <a:lnTo>
                  <a:pt x="353481" y="42903"/>
                </a:lnTo>
                <a:lnTo>
                  <a:pt x="390978" y="77643"/>
                </a:lnTo>
                <a:lnTo>
                  <a:pt x="419678" y="120149"/>
                </a:lnTo>
                <a:lnTo>
                  <a:pt x="438033" y="168870"/>
                </a:lnTo>
                <a:lnTo>
                  <a:pt x="444495" y="222260"/>
                </a:lnTo>
                <a:lnTo>
                  <a:pt x="443758" y="240496"/>
                </a:lnTo>
                <a:lnTo>
                  <a:pt x="441585" y="258324"/>
                </a:lnTo>
                <a:lnTo>
                  <a:pt x="427022" y="308796"/>
                </a:lnTo>
                <a:lnTo>
                  <a:pt x="401599" y="353547"/>
                </a:lnTo>
                <a:lnTo>
                  <a:pt x="366862" y="391036"/>
                </a:lnTo>
                <a:lnTo>
                  <a:pt x="324361" y="419722"/>
                </a:lnTo>
                <a:lnTo>
                  <a:pt x="275642" y="438063"/>
                </a:lnTo>
                <a:lnTo>
                  <a:pt x="222254" y="444520"/>
                </a:lnTo>
                <a:lnTo>
                  <a:pt x="204016" y="443783"/>
                </a:lnTo>
                <a:lnTo>
                  <a:pt x="186187" y="441612"/>
                </a:lnTo>
                <a:lnTo>
                  <a:pt x="135715" y="427061"/>
                </a:lnTo>
                <a:lnTo>
                  <a:pt x="90965" y="401652"/>
                </a:lnTo>
                <a:lnTo>
                  <a:pt x="53478" y="366926"/>
                </a:lnTo>
                <a:lnTo>
                  <a:pt x="24795" y="324424"/>
                </a:lnTo>
                <a:lnTo>
                  <a:pt x="6455" y="275689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365" y="1263639"/>
            <a:ext cx="444500" cy="445134"/>
          </a:xfrm>
          <a:custGeom>
            <a:avLst/>
            <a:gdLst/>
            <a:ahLst/>
            <a:cxnLst/>
            <a:rect l="l" t="t" r="r" b="b"/>
            <a:pathLst>
              <a:path w="444500" h="445135">
                <a:moveTo>
                  <a:pt x="0" y="222260"/>
                </a:moveTo>
                <a:lnTo>
                  <a:pt x="6459" y="168870"/>
                </a:lnTo>
                <a:lnTo>
                  <a:pt x="24806" y="120149"/>
                </a:lnTo>
                <a:lnTo>
                  <a:pt x="53498" y="77643"/>
                </a:lnTo>
                <a:lnTo>
                  <a:pt x="90989" y="42903"/>
                </a:lnTo>
                <a:lnTo>
                  <a:pt x="135736" y="17475"/>
                </a:lnTo>
                <a:lnTo>
                  <a:pt x="186195" y="2910"/>
                </a:lnTo>
                <a:lnTo>
                  <a:pt x="222244" y="0"/>
                </a:lnTo>
                <a:lnTo>
                  <a:pt x="240473" y="737"/>
                </a:lnTo>
                <a:lnTo>
                  <a:pt x="258296" y="2910"/>
                </a:lnTo>
                <a:lnTo>
                  <a:pt x="308758" y="17475"/>
                </a:lnTo>
                <a:lnTo>
                  <a:pt x="353507" y="42903"/>
                </a:lnTo>
                <a:lnTo>
                  <a:pt x="390999" y="77643"/>
                </a:lnTo>
                <a:lnTo>
                  <a:pt x="419692" y="120149"/>
                </a:lnTo>
                <a:lnTo>
                  <a:pt x="438039" y="168870"/>
                </a:lnTo>
                <a:lnTo>
                  <a:pt x="444498" y="222260"/>
                </a:lnTo>
                <a:lnTo>
                  <a:pt x="443762" y="240496"/>
                </a:lnTo>
                <a:lnTo>
                  <a:pt x="441590" y="258324"/>
                </a:lnTo>
                <a:lnTo>
                  <a:pt x="427033" y="308796"/>
                </a:lnTo>
                <a:lnTo>
                  <a:pt x="401618" y="353547"/>
                </a:lnTo>
                <a:lnTo>
                  <a:pt x="366887" y="391036"/>
                </a:lnTo>
                <a:lnTo>
                  <a:pt x="324385" y="419722"/>
                </a:lnTo>
                <a:lnTo>
                  <a:pt x="275656" y="438063"/>
                </a:lnTo>
                <a:lnTo>
                  <a:pt x="222244" y="444520"/>
                </a:lnTo>
                <a:lnTo>
                  <a:pt x="204017" y="443783"/>
                </a:lnTo>
                <a:lnTo>
                  <a:pt x="186195" y="441612"/>
                </a:lnTo>
                <a:lnTo>
                  <a:pt x="135736" y="427061"/>
                </a:lnTo>
                <a:lnTo>
                  <a:pt x="90989" y="401652"/>
                </a:lnTo>
                <a:lnTo>
                  <a:pt x="53498" y="366926"/>
                </a:lnTo>
                <a:lnTo>
                  <a:pt x="24806" y="324424"/>
                </a:lnTo>
                <a:lnTo>
                  <a:pt x="6459" y="275689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1220" y="1316079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1F487C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13025" y="1263639"/>
            <a:ext cx="444500" cy="445134"/>
          </a:xfrm>
          <a:custGeom>
            <a:avLst/>
            <a:gdLst/>
            <a:ahLst/>
            <a:cxnLst/>
            <a:rect l="l" t="t" r="r" b="b"/>
            <a:pathLst>
              <a:path w="444500" h="445135">
                <a:moveTo>
                  <a:pt x="0" y="222260"/>
                </a:moveTo>
                <a:lnTo>
                  <a:pt x="6455" y="168870"/>
                </a:lnTo>
                <a:lnTo>
                  <a:pt x="24795" y="120149"/>
                </a:lnTo>
                <a:lnTo>
                  <a:pt x="53478" y="77643"/>
                </a:lnTo>
                <a:lnTo>
                  <a:pt x="90965" y="42903"/>
                </a:lnTo>
                <a:lnTo>
                  <a:pt x="135715" y="17475"/>
                </a:lnTo>
                <a:lnTo>
                  <a:pt x="186187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5" y="17475"/>
                </a:lnTo>
                <a:lnTo>
                  <a:pt x="353481" y="42903"/>
                </a:lnTo>
                <a:lnTo>
                  <a:pt x="390978" y="77643"/>
                </a:lnTo>
                <a:lnTo>
                  <a:pt x="419678" y="120149"/>
                </a:lnTo>
                <a:lnTo>
                  <a:pt x="438033" y="168870"/>
                </a:lnTo>
                <a:lnTo>
                  <a:pt x="444495" y="222260"/>
                </a:lnTo>
                <a:lnTo>
                  <a:pt x="443758" y="240496"/>
                </a:lnTo>
                <a:lnTo>
                  <a:pt x="441585" y="258324"/>
                </a:lnTo>
                <a:lnTo>
                  <a:pt x="427022" y="308796"/>
                </a:lnTo>
                <a:lnTo>
                  <a:pt x="401599" y="353547"/>
                </a:lnTo>
                <a:lnTo>
                  <a:pt x="366862" y="391036"/>
                </a:lnTo>
                <a:lnTo>
                  <a:pt x="324361" y="419722"/>
                </a:lnTo>
                <a:lnTo>
                  <a:pt x="275642" y="438063"/>
                </a:lnTo>
                <a:lnTo>
                  <a:pt x="222254" y="444520"/>
                </a:lnTo>
                <a:lnTo>
                  <a:pt x="204016" y="443783"/>
                </a:lnTo>
                <a:lnTo>
                  <a:pt x="186187" y="441612"/>
                </a:lnTo>
                <a:lnTo>
                  <a:pt x="135715" y="427061"/>
                </a:lnTo>
                <a:lnTo>
                  <a:pt x="90965" y="401652"/>
                </a:lnTo>
                <a:lnTo>
                  <a:pt x="53478" y="366926"/>
                </a:lnTo>
                <a:lnTo>
                  <a:pt x="24795" y="324424"/>
                </a:lnTo>
                <a:lnTo>
                  <a:pt x="6455" y="275689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15643" y="131607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1F487C"/>
                </a:solidFill>
                <a:latin typeface="Comic Sans MS"/>
                <a:cs typeface="Comic Sans MS"/>
              </a:rPr>
              <a:t>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27225" y="1873239"/>
            <a:ext cx="444500" cy="445134"/>
          </a:xfrm>
          <a:custGeom>
            <a:avLst/>
            <a:gdLst/>
            <a:ahLst/>
            <a:cxnLst/>
            <a:rect l="l" t="t" r="r" b="b"/>
            <a:pathLst>
              <a:path w="444500" h="445135">
                <a:moveTo>
                  <a:pt x="0" y="222260"/>
                </a:moveTo>
                <a:lnTo>
                  <a:pt x="6455" y="168870"/>
                </a:lnTo>
                <a:lnTo>
                  <a:pt x="24795" y="120149"/>
                </a:lnTo>
                <a:lnTo>
                  <a:pt x="53478" y="77643"/>
                </a:lnTo>
                <a:lnTo>
                  <a:pt x="90965" y="42903"/>
                </a:lnTo>
                <a:lnTo>
                  <a:pt x="135715" y="17475"/>
                </a:lnTo>
                <a:lnTo>
                  <a:pt x="186187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5" y="17475"/>
                </a:lnTo>
                <a:lnTo>
                  <a:pt x="353481" y="42903"/>
                </a:lnTo>
                <a:lnTo>
                  <a:pt x="390978" y="77643"/>
                </a:lnTo>
                <a:lnTo>
                  <a:pt x="419678" y="120149"/>
                </a:lnTo>
                <a:lnTo>
                  <a:pt x="438033" y="168870"/>
                </a:lnTo>
                <a:lnTo>
                  <a:pt x="444495" y="222260"/>
                </a:lnTo>
                <a:lnTo>
                  <a:pt x="443758" y="240496"/>
                </a:lnTo>
                <a:lnTo>
                  <a:pt x="441585" y="258324"/>
                </a:lnTo>
                <a:lnTo>
                  <a:pt x="427022" y="308796"/>
                </a:lnTo>
                <a:lnTo>
                  <a:pt x="401599" y="353547"/>
                </a:lnTo>
                <a:lnTo>
                  <a:pt x="366862" y="391036"/>
                </a:lnTo>
                <a:lnTo>
                  <a:pt x="324361" y="419722"/>
                </a:lnTo>
                <a:lnTo>
                  <a:pt x="275642" y="438063"/>
                </a:lnTo>
                <a:lnTo>
                  <a:pt x="222254" y="444520"/>
                </a:lnTo>
                <a:lnTo>
                  <a:pt x="204016" y="443783"/>
                </a:lnTo>
                <a:lnTo>
                  <a:pt x="186187" y="441612"/>
                </a:lnTo>
                <a:lnTo>
                  <a:pt x="135715" y="427061"/>
                </a:lnTo>
                <a:lnTo>
                  <a:pt x="90965" y="401652"/>
                </a:lnTo>
                <a:lnTo>
                  <a:pt x="53478" y="366926"/>
                </a:lnTo>
                <a:lnTo>
                  <a:pt x="24795" y="324424"/>
                </a:lnTo>
                <a:lnTo>
                  <a:pt x="6455" y="275689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29843" y="1925680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1F487C"/>
                </a:solidFill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49479" y="952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2209" y="1485900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470" y="0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1088" y="876300"/>
            <a:ext cx="408305" cy="434975"/>
          </a:xfrm>
          <a:custGeom>
            <a:avLst/>
            <a:gdLst/>
            <a:ahLst/>
            <a:cxnLst/>
            <a:rect l="l" t="t" r="r" b="b"/>
            <a:pathLst>
              <a:path w="408305" h="434975">
                <a:moveTo>
                  <a:pt x="407990" y="0"/>
                </a:moveTo>
                <a:lnTo>
                  <a:pt x="0" y="434980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01879" y="876300"/>
            <a:ext cx="422275" cy="434975"/>
          </a:xfrm>
          <a:custGeom>
            <a:avLst/>
            <a:gdLst/>
            <a:ahLst/>
            <a:cxnLst/>
            <a:rect l="l" t="t" r="r" b="b"/>
            <a:pathLst>
              <a:path w="422275" h="434975">
                <a:moveTo>
                  <a:pt x="0" y="0"/>
                </a:moveTo>
                <a:lnTo>
                  <a:pt x="422266" y="434980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66800" y="1692280"/>
            <a:ext cx="354330" cy="313055"/>
          </a:xfrm>
          <a:custGeom>
            <a:avLst/>
            <a:gdLst/>
            <a:ahLst/>
            <a:cxnLst/>
            <a:rect l="l" t="t" r="r" b="b"/>
            <a:pathLst>
              <a:path w="354330" h="313055">
                <a:moveTo>
                  <a:pt x="0" y="0"/>
                </a:moveTo>
                <a:lnTo>
                  <a:pt x="354080" y="312785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5850" y="1665335"/>
            <a:ext cx="327025" cy="339725"/>
          </a:xfrm>
          <a:custGeom>
            <a:avLst/>
            <a:gdLst/>
            <a:ahLst/>
            <a:cxnLst/>
            <a:rect l="l" t="t" r="r" b="b"/>
            <a:pathLst>
              <a:path w="327025" h="339725">
                <a:moveTo>
                  <a:pt x="327029" y="0"/>
                </a:moveTo>
                <a:lnTo>
                  <a:pt x="0" y="339730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52993" y="525383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4">
                <a:moveTo>
                  <a:pt x="0" y="222260"/>
                </a:moveTo>
                <a:lnTo>
                  <a:pt x="6463" y="168870"/>
                </a:lnTo>
                <a:lnTo>
                  <a:pt x="24821" y="120149"/>
                </a:lnTo>
                <a:lnTo>
                  <a:pt x="53525" y="77643"/>
                </a:lnTo>
                <a:lnTo>
                  <a:pt x="91025" y="42903"/>
                </a:lnTo>
                <a:lnTo>
                  <a:pt x="135775" y="17475"/>
                </a:lnTo>
                <a:lnTo>
                  <a:pt x="186225" y="2910"/>
                </a:lnTo>
                <a:lnTo>
                  <a:pt x="222260" y="0"/>
                </a:lnTo>
                <a:lnTo>
                  <a:pt x="240496" y="737"/>
                </a:lnTo>
                <a:lnTo>
                  <a:pt x="258324" y="2910"/>
                </a:lnTo>
                <a:lnTo>
                  <a:pt x="308796" y="17475"/>
                </a:lnTo>
                <a:lnTo>
                  <a:pt x="353547" y="42903"/>
                </a:lnTo>
                <a:lnTo>
                  <a:pt x="391036" y="77643"/>
                </a:lnTo>
                <a:lnTo>
                  <a:pt x="419722" y="120149"/>
                </a:lnTo>
                <a:lnTo>
                  <a:pt x="438063" y="168870"/>
                </a:lnTo>
                <a:lnTo>
                  <a:pt x="444520" y="222260"/>
                </a:lnTo>
                <a:lnTo>
                  <a:pt x="443783" y="240496"/>
                </a:lnTo>
                <a:lnTo>
                  <a:pt x="441612" y="258324"/>
                </a:lnTo>
                <a:lnTo>
                  <a:pt x="427061" y="308796"/>
                </a:lnTo>
                <a:lnTo>
                  <a:pt x="401652" y="353547"/>
                </a:lnTo>
                <a:lnTo>
                  <a:pt x="366926" y="391036"/>
                </a:lnTo>
                <a:lnTo>
                  <a:pt x="324424" y="419722"/>
                </a:lnTo>
                <a:lnTo>
                  <a:pt x="275689" y="438063"/>
                </a:lnTo>
                <a:lnTo>
                  <a:pt x="222260" y="444520"/>
                </a:lnTo>
                <a:lnTo>
                  <a:pt x="204040" y="443783"/>
                </a:lnTo>
                <a:lnTo>
                  <a:pt x="186225" y="441612"/>
                </a:lnTo>
                <a:lnTo>
                  <a:pt x="135775" y="427061"/>
                </a:lnTo>
                <a:lnTo>
                  <a:pt x="91025" y="401652"/>
                </a:lnTo>
                <a:lnTo>
                  <a:pt x="53525" y="366926"/>
                </a:lnTo>
                <a:lnTo>
                  <a:pt x="24821" y="324424"/>
                </a:lnTo>
                <a:lnTo>
                  <a:pt x="6463" y="275689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78203" y="111952"/>
            <a:ext cx="506031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25" dirty="0">
                <a:latin typeface="Georgia"/>
                <a:cs typeface="Georgia"/>
              </a:rPr>
              <a:t>Ex</a:t>
            </a:r>
            <a:r>
              <a:rPr sz="2800" i="1" spc="-30" dirty="0">
                <a:latin typeface="Georgia"/>
                <a:cs typeface="Georgia"/>
              </a:rPr>
              <a:t>a</a:t>
            </a:r>
            <a:r>
              <a:rPr sz="2800" i="1" spc="-25" dirty="0">
                <a:latin typeface="Georgia"/>
                <a:cs typeface="Georgia"/>
              </a:rPr>
              <a:t>mple</a:t>
            </a:r>
            <a:r>
              <a:rPr sz="2800" i="1" spc="-15" dirty="0">
                <a:latin typeface="Georgia"/>
                <a:cs typeface="Georgia"/>
              </a:rPr>
              <a:t>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Georgia"/>
                <a:cs typeface="Georgia"/>
              </a:rPr>
              <a:t>for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Georgia"/>
                <a:cs typeface="Georgia"/>
              </a:rPr>
              <a:t>Adj</a:t>
            </a:r>
            <a:r>
              <a:rPr sz="2800" i="1" spc="-30" dirty="0">
                <a:latin typeface="Georgia"/>
                <a:cs typeface="Georgia"/>
              </a:rPr>
              <a:t>a</a:t>
            </a:r>
            <a:r>
              <a:rPr sz="2800" i="1" spc="-15" dirty="0">
                <a:latin typeface="Georgia"/>
                <a:cs typeface="Georgia"/>
              </a:rPr>
              <a:t>cency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Georgia"/>
                <a:cs typeface="Georgia"/>
              </a:rPr>
              <a:t>M</a:t>
            </a:r>
            <a:r>
              <a:rPr sz="2800" i="1" spc="-30" dirty="0">
                <a:latin typeface="Georgia"/>
                <a:cs typeface="Georgia"/>
              </a:rPr>
              <a:t>a</a:t>
            </a:r>
            <a:r>
              <a:rPr sz="2800" i="1" spc="-5" dirty="0">
                <a:latin typeface="Georgia"/>
                <a:cs typeface="Georgia"/>
              </a:rPr>
              <a:t>trix</a:t>
            </a:r>
            <a:endParaRPr sz="2800">
              <a:latin typeface="Georgia"/>
              <a:cs typeface="Georgia"/>
            </a:endParaRPr>
          </a:p>
          <a:p>
            <a:pPr marL="3190240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1F487C"/>
                </a:solidFill>
                <a:latin typeface="Comic Sans MS"/>
                <a:cs typeface="Comic Sans MS"/>
              </a:rPr>
              <a:t>0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29843" y="553838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1F487C"/>
                </a:solidFill>
                <a:latin typeface="Comic Sans MS"/>
                <a:cs typeface="Comic Sans MS"/>
              </a:rPr>
              <a:t>0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51469" y="1628759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222260"/>
                </a:moveTo>
                <a:lnTo>
                  <a:pt x="6456" y="168870"/>
                </a:lnTo>
                <a:lnTo>
                  <a:pt x="24798" y="120149"/>
                </a:lnTo>
                <a:lnTo>
                  <a:pt x="53484" y="77643"/>
                </a:lnTo>
                <a:lnTo>
                  <a:pt x="90973" y="42903"/>
                </a:lnTo>
                <a:lnTo>
                  <a:pt x="135724" y="17475"/>
                </a:lnTo>
                <a:lnTo>
                  <a:pt x="186195" y="2910"/>
                </a:lnTo>
                <a:lnTo>
                  <a:pt x="222260" y="0"/>
                </a:lnTo>
                <a:lnTo>
                  <a:pt x="240479" y="737"/>
                </a:lnTo>
                <a:lnTo>
                  <a:pt x="258295" y="2910"/>
                </a:lnTo>
                <a:lnTo>
                  <a:pt x="308744" y="17475"/>
                </a:lnTo>
                <a:lnTo>
                  <a:pt x="353494" y="42903"/>
                </a:lnTo>
                <a:lnTo>
                  <a:pt x="390995" y="77643"/>
                </a:lnTo>
                <a:lnTo>
                  <a:pt x="419699" y="120149"/>
                </a:lnTo>
                <a:lnTo>
                  <a:pt x="438056" y="168870"/>
                </a:lnTo>
                <a:lnTo>
                  <a:pt x="444520" y="222260"/>
                </a:lnTo>
                <a:lnTo>
                  <a:pt x="443783" y="240496"/>
                </a:lnTo>
                <a:lnTo>
                  <a:pt x="441609" y="258324"/>
                </a:lnTo>
                <a:lnTo>
                  <a:pt x="427044" y="308796"/>
                </a:lnTo>
                <a:lnTo>
                  <a:pt x="401617" y="353547"/>
                </a:lnTo>
                <a:lnTo>
                  <a:pt x="366876" y="391036"/>
                </a:lnTo>
                <a:lnTo>
                  <a:pt x="324371" y="419722"/>
                </a:lnTo>
                <a:lnTo>
                  <a:pt x="275649" y="438063"/>
                </a:lnTo>
                <a:lnTo>
                  <a:pt x="222260" y="444520"/>
                </a:lnTo>
                <a:lnTo>
                  <a:pt x="204024" y="443783"/>
                </a:lnTo>
                <a:lnTo>
                  <a:pt x="186195" y="441612"/>
                </a:lnTo>
                <a:lnTo>
                  <a:pt x="135724" y="427061"/>
                </a:lnTo>
                <a:lnTo>
                  <a:pt x="90973" y="401652"/>
                </a:lnTo>
                <a:lnTo>
                  <a:pt x="53484" y="366926"/>
                </a:lnTo>
                <a:lnTo>
                  <a:pt x="24798" y="324424"/>
                </a:lnTo>
                <a:lnTo>
                  <a:pt x="6456" y="275689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582162" y="1681332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1F487C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67350" y="264795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56" y="168870"/>
                </a:lnTo>
                <a:lnTo>
                  <a:pt x="24798" y="120149"/>
                </a:lnTo>
                <a:lnTo>
                  <a:pt x="53484" y="77643"/>
                </a:lnTo>
                <a:lnTo>
                  <a:pt x="90973" y="42903"/>
                </a:lnTo>
                <a:lnTo>
                  <a:pt x="135724" y="17475"/>
                </a:lnTo>
                <a:lnTo>
                  <a:pt x="186195" y="2910"/>
                </a:lnTo>
                <a:lnTo>
                  <a:pt x="222260" y="0"/>
                </a:lnTo>
                <a:lnTo>
                  <a:pt x="240479" y="737"/>
                </a:lnTo>
                <a:lnTo>
                  <a:pt x="258294" y="2910"/>
                </a:lnTo>
                <a:lnTo>
                  <a:pt x="308740" y="17475"/>
                </a:lnTo>
                <a:lnTo>
                  <a:pt x="353483" y="42903"/>
                </a:lnTo>
                <a:lnTo>
                  <a:pt x="390977" y="77643"/>
                </a:lnTo>
                <a:lnTo>
                  <a:pt x="419675" y="120149"/>
                </a:lnTo>
                <a:lnTo>
                  <a:pt x="438028" y="168870"/>
                </a:lnTo>
                <a:lnTo>
                  <a:pt x="444489" y="222260"/>
                </a:lnTo>
                <a:lnTo>
                  <a:pt x="443752" y="240495"/>
                </a:lnTo>
                <a:lnTo>
                  <a:pt x="441579" y="258323"/>
                </a:lnTo>
                <a:lnTo>
                  <a:pt x="427018" y="308791"/>
                </a:lnTo>
                <a:lnTo>
                  <a:pt x="401597" y="353536"/>
                </a:lnTo>
                <a:lnTo>
                  <a:pt x="366863" y="391018"/>
                </a:lnTo>
                <a:lnTo>
                  <a:pt x="324364" y="419698"/>
                </a:lnTo>
                <a:lnTo>
                  <a:pt x="275647" y="438035"/>
                </a:lnTo>
                <a:lnTo>
                  <a:pt x="222260" y="444489"/>
                </a:lnTo>
                <a:lnTo>
                  <a:pt x="204024" y="443753"/>
                </a:lnTo>
                <a:lnTo>
                  <a:pt x="186195" y="441583"/>
                </a:lnTo>
                <a:lnTo>
                  <a:pt x="135724" y="427035"/>
                </a:lnTo>
                <a:lnTo>
                  <a:pt x="90973" y="401632"/>
                </a:lnTo>
                <a:lnTo>
                  <a:pt x="53484" y="366913"/>
                </a:lnTo>
                <a:lnTo>
                  <a:pt x="24798" y="324418"/>
                </a:lnTo>
                <a:lnTo>
                  <a:pt x="6456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70605" y="2700647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1F487C"/>
                </a:solidFill>
                <a:latin typeface="Comic Sans MS"/>
                <a:cs typeface="Comic Sans MS"/>
              </a:rPr>
              <a:t>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51510" y="2084326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0" y="431797"/>
                </a:moveTo>
                <a:lnTo>
                  <a:pt x="38099" y="558808"/>
                </a:lnTo>
                <a:lnTo>
                  <a:pt x="60958" y="482608"/>
                </a:lnTo>
                <a:lnTo>
                  <a:pt x="31735" y="482608"/>
                </a:lnTo>
                <a:lnTo>
                  <a:pt x="31735" y="474120"/>
                </a:lnTo>
                <a:lnTo>
                  <a:pt x="0" y="431797"/>
                </a:lnTo>
                <a:close/>
              </a:path>
              <a:path w="76200" h="558800">
                <a:moveTo>
                  <a:pt x="31735" y="474120"/>
                </a:moveTo>
                <a:lnTo>
                  <a:pt x="31735" y="482608"/>
                </a:lnTo>
                <a:lnTo>
                  <a:pt x="38099" y="482608"/>
                </a:lnTo>
                <a:lnTo>
                  <a:pt x="31735" y="474120"/>
                </a:lnTo>
                <a:close/>
              </a:path>
              <a:path w="76200" h="558800">
                <a:moveTo>
                  <a:pt x="44439" y="0"/>
                </a:moveTo>
                <a:lnTo>
                  <a:pt x="31735" y="0"/>
                </a:lnTo>
                <a:lnTo>
                  <a:pt x="31760" y="474153"/>
                </a:lnTo>
                <a:lnTo>
                  <a:pt x="38099" y="482608"/>
                </a:lnTo>
                <a:lnTo>
                  <a:pt x="44439" y="474153"/>
                </a:lnTo>
                <a:lnTo>
                  <a:pt x="44439" y="0"/>
                </a:lnTo>
                <a:close/>
              </a:path>
              <a:path w="76200" h="558800">
                <a:moveTo>
                  <a:pt x="44439" y="474153"/>
                </a:moveTo>
                <a:lnTo>
                  <a:pt x="38099" y="482608"/>
                </a:lnTo>
                <a:lnTo>
                  <a:pt x="44439" y="482608"/>
                </a:lnTo>
                <a:lnTo>
                  <a:pt x="44439" y="474153"/>
                </a:lnTo>
                <a:close/>
              </a:path>
              <a:path w="76200" h="558800">
                <a:moveTo>
                  <a:pt x="76199" y="431797"/>
                </a:moveTo>
                <a:lnTo>
                  <a:pt x="44464" y="474120"/>
                </a:lnTo>
                <a:lnTo>
                  <a:pt x="44439" y="482608"/>
                </a:lnTo>
                <a:lnTo>
                  <a:pt x="60958" y="482608"/>
                </a:lnTo>
                <a:lnTo>
                  <a:pt x="76199" y="43179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29300" y="914400"/>
            <a:ext cx="76200" cy="720725"/>
          </a:xfrm>
          <a:custGeom>
            <a:avLst/>
            <a:gdLst/>
            <a:ahLst/>
            <a:cxnLst/>
            <a:rect l="l" t="t" r="r" b="b"/>
            <a:pathLst>
              <a:path w="76200" h="720725">
                <a:moveTo>
                  <a:pt x="38099" y="76199"/>
                </a:moveTo>
                <a:lnTo>
                  <a:pt x="31760" y="84654"/>
                </a:lnTo>
                <a:lnTo>
                  <a:pt x="31760" y="720720"/>
                </a:lnTo>
                <a:lnTo>
                  <a:pt x="44452" y="720720"/>
                </a:lnTo>
                <a:lnTo>
                  <a:pt x="44439" y="84654"/>
                </a:lnTo>
                <a:lnTo>
                  <a:pt x="38099" y="76199"/>
                </a:lnTo>
                <a:close/>
              </a:path>
              <a:path w="76200" h="720725">
                <a:moveTo>
                  <a:pt x="38099" y="0"/>
                </a:moveTo>
                <a:lnTo>
                  <a:pt x="0" y="127010"/>
                </a:lnTo>
                <a:lnTo>
                  <a:pt x="31747" y="84671"/>
                </a:lnTo>
                <a:lnTo>
                  <a:pt x="31760" y="76199"/>
                </a:lnTo>
                <a:lnTo>
                  <a:pt x="60958" y="76199"/>
                </a:lnTo>
                <a:lnTo>
                  <a:pt x="38099" y="0"/>
                </a:lnTo>
                <a:close/>
              </a:path>
              <a:path w="76200" h="720725">
                <a:moveTo>
                  <a:pt x="60958" y="76199"/>
                </a:moveTo>
                <a:lnTo>
                  <a:pt x="44452" y="76199"/>
                </a:lnTo>
                <a:lnTo>
                  <a:pt x="44452" y="84671"/>
                </a:lnTo>
                <a:lnTo>
                  <a:pt x="76199" y="127010"/>
                </a:lnTo>
                <a:lnTo>
                  <a:pt x="60958" y="76199"/>
                </a:lnTo>
                <a:close/>
              </a:path>
              <a:path w="76200" h="720725">
                <a:moveTo>
                  <a:pt x="44452" y="76199"/>
                </a:moveTo>
                <a:lnTo>
                  <a:pt x="38099" y="76199"/>
                </a:lnTo>
                <a:lnTo>
                  <a:pt x="44452" y="84671"/>
                </a:lnTo>
                <a:lnTo>
                  <a:pt x="44452" y="76199"/>
                </a:lnTo>
                <a:close/>
              </a:path>
              <a:path w="76200" h="720725">
                <a:moveTo>
                  <a:pt x="38099" y="76199"/>
                </a:moveTo>
                <a:lnTo>
                  <a:pt x="31760" y="76199"/>
                </a:lnTo>
                <a:lnTo>
                  <a:pt x="31760" y="84654"/>
                </a:lnTo>
                <a:lnTo>
                  <a:pt x="38099" y="7619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61010" y="941320"/>
            <a:ext cx="76200" cy="735330"/>
          </a:xfrm>
          <a:custGeom>
            <a:avLst/>
            <a:gdLst/>
            <a:ahLst/>
            <a:cxnLst/>
            <a:rect l="l" t="t" r="r" b="b"/>
            <a:pathLst>
              <a:path w="76200" h="735330">
                <a:moveTo>
                  <a:pt x="0" y="608069"/>
                </a:moveTo>
                <a:lnTo>
                  <a:pt x="38099" y="735080"/>
                </a:lnTo>
                <a:lnTo>
                  <a:pt x="60958" y="658880"/>
                </a:lnTo>
                <a:lnTo>
                  <a:pt x="31735" y="658880"/>
                </a:lnTo>
                <a:lnTo>
                  <a:pt x="31735" y="650392"/>
                </a:lnTo>
                <a:lnTo>
                  <a:pt x="0" y="608069"/>
                </a:lnTo>
                <a:close/>
              </a:path>
              <a:path w="76200" h="735330">
                <a:moveTo>
                  <a:pt x="31735" y="650392"/>
                </a:moveTo>
                <a:lnTo>
                  <a:pt x="31735" y="658880"/>
                </a:lnTo>
                <a:lnTo>
                  <a:pt x="38099" y="658880"/>
                </a:lnTo>
                <a:lnTo>
                  <a:pt x="31735" y="650392"/>
                </a:lnTo>
                <a:close/>
              </a:path>
              <a:path w="76200" h="735330">
                <a:moveTo>
                  <a:pt x="44439" y="0"/>
                </a:moveTo>
                <a:lnTo>
                  <a:pt x="31735" y="0"/>
                </a:lnTo>
                <a:lnTo>
                  <a:pt x="31760" y="650425"/>
                </a:lnTo>
                <a:lnTo>
                  <a:pt x="38099" y="658880"/>
                </a:lnTo>
                <a:lnTo>
                  <a:pt x="44439" y="650425"/>
                </a:lnTo>
                <a:lnTo>
                  <a:pt x="44439" y="0"/>
                </a:lnTo>
                <a:close/>
              </a:path>
              <a:path w="76200" h="735330">
                <a:moveTo>
                  <a:pt x="44439" y="650425"/>
                </a:moveTo>
                <a:lnTo>
                  <a:pt x="38099" y="658880"/>
                </a:lnTo>
                <a:lnTo>
                  <a:pt x="44439" y="658880"/>
                </a:lnTo>
                <a:lnTo>
                  <a:pt x="44439" y="650425"/>
                </a:lnTo>
                <a:close/>
              </a:path>
              <a:path w="76200" h="735330">
                <a:moveTo>
                  <a:pt x="76199" y="608069"/>
                </a:moveTo>
                <a:lnTo>
                  <a:pt x="44464" y="650392"/>
                </a:lnTo>
                <a:lnTo>
                  <a:pt x="44439" y="658880"/>
                </a:lnTo>
                <a:lnTo>
                  <a:pt x="60958" y="658880"/>
                </a:lnTo>
                <a:lnTo>
                  <a:pt x="76199" y="60806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33325" y="6264933"/>
            <a:ext cx="17500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CC3200"/>
                </a:solidFill>
                <a:latin typeface="Comic Sans MS"/>
                <a:cs typeface="Comic Sans MS"/>
              </a:rPr>
              <a:t>s</a:t>
            </a:r>
            <a:r>
              <a:rPr sz="2800" spc="-30" dirty="0">
                <a:solidFill>
                  <a:srgbClr val="CC3200"/>
                </a:solidFill>
                <a:latin typeface="Comic Sans MS"/>
                <a:cs typeface="Comic Sans MS"/>
              </a:rPr>
              <a:t>y</a:t>
            </a:r>
            <a:r>
              <a:rPr sz="2800" spc="-20" dirty="0">
                <a:solidFill>
                  <a:srgbClr val="CC3200"/>
                </a:solidFill>
                <a:latin typeface="Comic Sans MS"/>
                <a:cs typeface="Comic Sans MS"/>
              </a:rPr>
              <a:t>mmetric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32533" y="6036264"/>
            <a:ext cx="20097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CC3200"/>
                </a:solidFill>
                <a:latin typeface="Comic Sans MS"/>
                <a:cs typeface="Comic Sans MS"/>
              </a:rPr>
              <a:t>A</a:t>
            </a:r>
            <a:r>
              <a:rPr sz="2800" spc="-25" dirty="0">
                <a:solidFill>
                  <a:srgbClr val="CC3200"/>
                </a:solidFill>
                <a:latin typeface="Comic Sans MS"/>
                <a:cs typeface="Comic Sans MS"/>
              </a:rPr>
              <a:t>s</a:t>
            </a:r>
            <a:r>
              <a:rPr sz="2800" spc="-20" dirty="0">
                <a:solidFill>
                  <a:srgbClr val="CC3200"/>
                </a:solidFill>
                <a:latin typeface="Comic Sans MS"/>
                <a:cs typeface="Comic Sans MS"/>
              </a:rPr>
              <a:t>ymmetric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317" y="661167"/>
            <a:ext cx="6807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40" dirty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sz="44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5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sz="44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35" dirty="0">
                <a:latin typeface="Times New Roman" pitchFamily="18" charset="0"/>
                <a:cs typeface="Times New Roman" pitchFamily="18" charset="0"/>
              </a:rPr>
              <a:t>edges?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2520" y="2762239"/>
            <a:ext cx="4171948" cy="2400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71013" y="5186450"/>
            <a:ext cx="4476115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V</a:t>
            </a:r>
            <a:r>
              <a:rPr sz="3150" spc="15" baseline="25132" dirty="0">
                <a:latin typeface="Book Antiqua"/>
                <a:cs typeface="Book Antiqua"/>
              </a:rPr>
              <a:t>2</a:t>
            </a:r>
            <a:r>
              <a:rPr sz="3150" baseline="25132" dirty="0">
                <a:latin typeface="Times New Roman"/>
                <a:cs typeface="Times New Roman"/>
              </a:rPr>
              <a:t> </a:t>
            </a:r>
            <a:r>
              <a:rPr sz="3150" spc="-390" baseline="2513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matrix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i</a:t>
            </a:r>
            <a:r>
              <a:rPr sz="3200" dirty="0">
                <a:latin typeface="Book Antiqua"/>
                <a:cs typeface="Book Antiqua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n</a:t>
            </a:r>
            <a:r>
              <a:rPr sz="3200" dirty="0">
                <a:latin typeface="Book Antiqua"/>
                <a:cs typeface="Book Antiqua"/>
              </a:rPr>
              <a:t>eeded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for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g</a:t>
            </a:r>
            <a:r>
              <a:rPr sz="3200" spc="-10" dirty="0">
                <a:latin typeface="Book Antiqua"/>
                <a:cs typeface="Book Antiqua"/>
              </a:rPr>
              <a:t>r</a:t>
            </a:r>
            <a:r>
              <a:rPr sz="3200" dirty="0">
                <a:latin typeface="Book Antiqua"/>
                <a:cs typeface="Book Antiqua"/>
              </a:rPr>
              <a:t>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V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vertices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81000"/>
            <a:ext cx="71755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6710" algn="l"/>
                <a:tab pos="4824095" algn="l"/>
              </a:tabLst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spc="-1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raphs</a:t>
            </a:r>
            <a:r>
              <a:rPr sz="48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spc="-25" dirty="0" smtClean="0">
                <a:latin typeface="Times New Roman" pitchFamily="18" charset="0"/>
                <a:cs typeface="Times New Roman" pitchFamily="18" charset="0"/>
              </a:rPr>
              <a:t>“sparse</a:t>
            </a:r>
            <a:r>
              <a:rPr sz="4800" spc="-25" dirty="0">
                <a:latin typeface="Times New Roman" pitchFamily="18" charset="0"/>
                <a:cs typeface="Times New Roman" pitchFamily="18" charset="0"/>
              </a:rPr>
              <a:t>”</a:t>
            </a:r>
            <a:endParaRPr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32" y="1806431"/>
            <a:ext cx="8129905" cy="3906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765"/>
              </a:lnSpc>
              <a:buFont typeface="Arial"/>
              <a:buChar char="•"/>
              <a:tabLst>
                <a:tab pos="355600" algn="l"/>
              </a:tabLst>
            </a:pPr>
            <a:r>
              <a:rPr sz="33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3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gree of </a:t>
            </a:r>
            <a:r>
              <a:rPr sz="3300" spc="-20" dirty="0">
                <a:latin typeface="Times New Roman" pitchFamily="18" charset="0"/>
                <a:cs typeface="Times New Roman" pitchFamily="18" charset="0"/>
              </a:rPr>
              <a:t>“sparseness”</a:t>
            </a:r>
            <a:r>
              <a:rPr sz="33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key fac</a:t>
            </a:r>
            <a:r>
              <a:rPr sz="33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3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marL="355600">
              <a:lnSpc>
                <a:spcPts val="3765"/>
              </a:lnSpc>
            </a:pPr>
            <a:r>
              <a:rPr sz="3300" dirty="0">
                <a:latin typeface="Times New Roman" pitchFamily="18" charset="0"/>
                <a:cs typeface="Times New Roman" pitchFamily="18" charset="0"/>
              </a:rPr>
              <a:t>choosing</a:t>
            </a:r>
            <a:r>
              <a:rPr sz="33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3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spc="-5" dirty="0">
                <a:latin typeface="Times New Roman" pitchFamily="18" charset="0"/>
                <a:cs typeface="Times New Roman" pitchFamily="18" charset="0"/>
              </a:rPr>
              <a:t>dat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3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z="33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3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edges</a:t>
            </a:r>
          </a:p>
          <a:p>
            <a:pPr marL="756285" marR="275590" lvl="1" indent="-286385">
              <a:lnSpc>
                <a:spcPts val="3240"/>
              </a:lnSpc>
              <a:spcBef>
                <a:spcPts val="780"/>
              </a:spcBef>
              <a:buFont typeface="Arial"/>
              <a:buChar char="–"/>
              <a:tabLst>
                <a:tab pos="756920" algn="l"/>
                <a:tab pos="4046854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adjacency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15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3000" b="1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edges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ts val="342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adjacen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cy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spa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existi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756285">
              <a:lnSpc>
                <a:spcPts val="3420"/>
              </a:lnSpc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edges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y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76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</a:tabLst>
            </a:pPr>
            <a:r>
              <a:rPr sz="3300" dirty="0">
                <a:latin typeface="Times New Roman" pitchFamily="18" charset="0"/>
                <a:cs typeface="Times New Roman" pitchFamily="18" charset="0"/>
              </a:rPr>
              <a:t>aff</a:t>
            </a:r>
            <a:r>
              <a:rPr sz="33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300" spc="-20" dirty="0">
                <a:latin typeface="Times New Roman" pitchFamily="18" charset="0"/>
                <a:cs typeface="Times New Roman" pitchFamily="18" charset="0"/>
              </a:rPr>
              <a:t>cts</a:t>
            </a:r>
            <a:r>
              <a:rPr sz="33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spc="-25" dirty="0">
                <a:latin typeface="Times New Roman" pitchFamily="18" charset="0"/>
                <a:cs typeface="Times New Roman" pitchFamily="18" charset="0"/>
              </a:rPr>
              <a:t>am</a:t>
            </a:r>
            <a:r>
              <a:rPr sz="33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300" spc="-5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3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3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spc="-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3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300" spc="-20" dirty="0">
                <a:latin typeface="Times New Roman" pitchFamily="18" charset="0"/>
                <a:cs typeface="Times New Roman" pitchFamily="18" charset="0"/>
              </a:rPr>
              <a:t>mory</a:t>
            </a:r>
            <a:r>
              <a:rPr sz="33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spc="-2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300" spc="-3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300" spc="-20" dirty="0" smtClean="0">
                <a:latin typeface="Times New Roman" pitchFamily="18" charset="0"/>
                <a:cs typeface="Times New Roman" pitchFamily="18" charset="0"/>
              </a:rPr>
              <a:t>ace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spc="-5" dirty="0" smtClean="0">
                <a:latin typeface="Times New Roman" pitchFamily="18" charset="0"/>
                <a:cs typeface="Times New Roman" pitchFamily="18" charset="0"/>
              </a:rPr>
              <a:t>nee</a:t>
            </a:r>
            <a:r>
              <a:rPr sz="3300" spc="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300" dirty="0" smtClean="0">
                <a:latin typeface="Times New Roman" pitchFamily="18" charset="0"/>
                <a:cs typeface="Times New Roman" pitchFamily="18" charset="0"/>
              </a:rPr>
              <a:t>ed</a:t>
            </a:r>
            <a:endParaRPr sz="33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</a:tabLst>
            </a:pPr>
            <a:r>
              <a:rPr sz="3300" dirty="0">
                <a:latin typeface="Times New Roman" pitchFamily="18" charset="0"/>
                <a:cs typeface="Times New Roman" pitchFamily="18" charset="0"/>
              </a:rPr>
              <a:t>aff</a:t>
            </a:r>
            <a:r>
              <a:rPr sz="33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300" spc="-20" dirty="0">
                <a:latin typeface="Times New Roman" pitchFamily="18" charset="0"/>
                <a:cs typeface="Times New Roman" pitchFamily="18" charset="0"/>
              </a:rPr>
              <a:t>cts</a:t>
            </a:r>
            <a:r>
              <a:rPr sz="33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eff</a:t>
            </a:r>
            <a:r>
              <a:rPr sz="3300" spc="-20" dirty="0">
                <a:latin typeface="Times New Roman" pitchFamily="18" charset="0"/>
                <a:cs typeface="Times New Roman" pitchFamily="18" charset="0"/>
              </a:rPr>
              <a:t>iciency</a:t>
            </a:r>
            <a:r>
              <a:rPr sz="33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3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spc="-20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33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300" spc="-20" dirty="0">
                <a:latin typeface="Times New Roman" pitchFamily="18" charset="0"/>
                <a:cs typeface="Times New Roman" pitchFamily="18" charset="0"/>
              </a:rPr>
              <a:t>opera</a:t>
            </a:r>
            <a:r>
              <a:rPr sz="33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300" spc="-5" dirty="0">
                <a:latin typeface="Times New Roman" pitchFamily="18" charset="0"/>
                <a:cs typeface="Times New Roman" pitchFamily="18" charset="0"/>
              </a:rPr>
              <a:t>ions</a:t>
            </a:r>
            <a:endParaRPr sz="3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257649" rIns="0" bIns="0" rtlCol="0">
            <a:spAutoFit/>
          </a:bodyPr>
          <a:lstStyle/>
          <a:p>
            <a:pPr marL="915669">
              <a:lnSpc>
                <a:spcPct val="100000"/>
              </a:lnSpc>
            </a:pPr>
            <a:r>
              <a:rPr sz="6000" b="1" spc="-30" dirty="0">
                <a:solidFill>
                  <a:srgbClr val="1F487C"/>
                </a:solidFill>
                <a:latin typeface="Book Antiqua"/>
                <a:cs typeface="Book Antiqua"/>
              </a:rPr>
              <a:t>adjacency</a:t>
            </a:r>
            <a:r>
              <a:rPr sz="6000" b="1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6000" b="1" spc="-25" dirty="0">
                <a:solidFill>
                  <a:srgbClr val="1F487C"/>
                </a:solidFill>
                <a:latin typeface="Book Antiqua"/>
                <a:cs typeface="Book Antiqua"/>
              </a:rPr>
              <a:t>lists</a:t>
            </a:r>
            <a:endParaRPr sz="6000" dirty="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2133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6" y="2992"/>
                </a:lnTo>
                <a:lnTo>
                  <a:pt x="286611" y="11654"/>
                </a:lnTo>
                <a:lnTo>
                  <a:pt x="226475" y="25516"/>
                </a:lnTo>
                <a:lnTo>
                  <a:pt x="171561" y="44107"/>
                </a:lnTo>
                <a:lnTo>
                  <a:pt x="122731" y="66956"/>
                </a:lnTo>
                <a:lnTo>
                  <a:pt x="80846" y="93593"/>
                </a:lnTo>
                <a:lnTo>
                  <a:pt x="46768" y="123546"/>
                </a:lnTo>
                <a:lnTo>
                  <a:pt x="21360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60" y="300853"/>
                </a:lnTo>
                <a:lnTo>
                  <a:pt x="46768" y="333653"/>
                </a:lnTo>
                <a:lnTo>
                  <a:pt x="80846" y="363606"/>
                </a:lnTo>
                <a:lnTo>
                  <a:pt x="122731" y="390243"/>
                </a:lnTo>
                <a:lnTo>
                  <a:pt x="171561" y="413092"/>
                </a:lnTo>
                <a:lnTo>
                  <a:pt x="226475" y="431683"/>
                </a:lnTo>
                <a:lnTo>
                  <a:pt x="286611" y="445545"/>
                </a:lnTo>
                <a:lnTo>
                  <a:pt x="351106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6"/>
                </a:lnTo>
                <a:lnTo>
                  <a:pt x="582255" y="439234"/>
                </a:lnTo>
                <a:lnTo>
                  <a:pt x="639888" y="422949"/>
                </a:lnTo>
                <a:lnTo>
                  <a:pt x="691867" y="402170"/>
                </a:lnTo>
                <a:lnTo>
                  <a:pt x="737333" y="377368"/>
                </a:lnTo>
                <a:lnTo>
                  <a:pt x="775422" y="349014"/>
                </a:lnTo>
                <a:lnTo>
                  <a:pt x="805272" y="317579"/>
                </a:lnTo>
                <a:lnTo>
                  <a:pt x="826022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39" y="156346"/>
                </a:lnTo>
                <a:lnTo>
                  <a:pt x="791431" y="123546"/>
                </a:lnTo>
                <a:lnTo>
                  <a:pt x="757353" y="93593"/>
                </a:lnTo>
                <a:lnTo>
                  <a:pt x="715468" y="66956"/>
                </a:lnTo>
                <a:lnTo>
                  <a:pt x="666638" y="44107"/>
                </a:lnTo>
                <a:lnTo>
                  <a:pt x="611724" y="25516"/>
                </a:lnTo>
                <a:lnTo>
                  <a:pt x="551588" y="11654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2133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7" y="173666"/>
                </a:lnTo>
                <a:lnTo>
                  <a:pt x="32927" y="139620"/>
                </a:lnTo>
                <a:lnTo>
                  <a:pt x="62777" y="108185"/>
                </a:lnTo>
                <a:lnTo>
                  <a:pt x="100866" y="79831"/>
                </a:lnTo>
                <a:lnTo>
                  <a:pt x="146331" y="55029"/>
                </a:lnTo>
                <a:lnTo>
                  <a:pt x="198311" y="34250"/>
                </a:lnTo>
                <a:lnTo>
                  <a:pt x="255944" y="17965"/>
                </a:lnTo>
                <a:lnTo>
                  <a:pt x="318367" y="6643"/>
                </a:lnTo>
                <a:lnTo>
                  <a:pt x="384719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4"/>
                </a:lnTo>
                <a:lnTo>
                  <a:pt x="611724" y="25516"/>
                </a:lnTo>
                <a:lnTo>
                  <a:pt x="666638" y="44107"/>
                </a:lnTo>
                <a:lnTo>
                  <a:pt x="715468" y="66956"/>
                </a:lnTo>
                <a:lnTo>
                  <a:pt x="757353" y="93593"/>
                </a:lnTo>
                <a:lnTo>
                  <a:pt x="791431" y="123546"/>
                </a:lnTo>
                <a:lnTo>
                  <a:pt x="816839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39" y="300853"/>
                </a:lnTo>
                <a:lnTo>
                  <a:pt x="791431" y="333653"/>
                </a:lnTo>
                <a:lnTo>
                  <a:pt x="757353" y="363606"/>
                </a:lnTo>
                <a:lnTo>
                  <a:pt x="715468" y="390243"/>
                </a:lnTo>
                <a:lnTo>
                  <a:pt x="666638" y="413092"/>
                </a:lnTo>
                <a:lnTo>
                  <a:pt x="611724" y="431683"/>
                </a:lnTo>
                <a:lnTo>
                  <a:pt x="551588" y="445545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19" y="456442"/>
                </a:lnTo>
                <a:lnTo>
                  <a:pt x="351106" y="454207"/>
                </a:lnTo>
                <a:lnTo>
                  <a:pt x="286611" y="445545"/>
                </a:lnTo>
                <a:lnTo>
                  <a:pt x="226475" y="431683"/>
                </a:lnTo>
                <a:lnTo>
                  <a:pt x="171561" y="413092"/>
                </a:lnTo>
                <a:lnTo>
                  <a:pt x="122731" y="390243"/>
                </a:lnTo>
                <a:lnTo>
                  <a:pt x="80846" y="363606"/>
                </a:lnTo>
                <a:lnTo>
                  <a:pt x="46768" y="333653"/>
                </a:lnTo>
                <a:lnTo>
                  <a:pt x="21360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31242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21" y="2992"/>
                </a:lnTo>
                <a:lnTo>
                  <a:pt x="286634" y="11654"/>
                </a:lnTo>
                <a:lnTo>
                  <a:pt x="226502" y="25516"/>
                </a:lnTo>
                <a:lnTo>
                  <a:pt x="171587" y="44107"/>
                </a:lnTo>
                <a:lnTo>
                  <a:pt x="122754" y="66956"/>
                </a:lnTo>
                <a:lnTo>
                  <a:pt x="80863" y="93593"/>
                </a:lnTo>
                <a:lnTo>
                  <a:pt x="46780" y="123546"/>
                </a:lnTo>
                <a:lnTo>
                  <a:pt x="21366" y="156346"/>
                </a:lnTo>
                <a:lnTo>
                  <a:pt x="5485" y="191520"/>
                </a:lnTo>
                <a:lnTo>
                  <a:pt x="0" y="228599"/>
                </a:lnTo>
                <a:lnTo>
                  <a:pt x="1389" y="247348"/>
                </a:lnTo>
                <a:lnTo>
                  <a:pt x="21366" y="300853"/>
                </a:lnTo>
                <a:lnTo>
                  <a:pt x="46780" y="333653"/>
                </a:lnTo>
                <a:lnTo>
                  <a:pt x="80863" y="363606"/>
                </a:lnTo>
                <a:lnTo>
                  <a:pt x="122754" y="390243"/>
                </a:lnTo>
                <a:lnTo>
                  <a:pt x="171587" y="413092"/>
                </a:lnTo>
                <a:lnTo>
                  <a:pt x="226502" y="431683"/>
                </a:lnTo>
                <a:lnTo>
                  <a:pt x="286634" y="445545"/>
                </a:lnTo>
                <a:lnTo>
                  <a:pt x="351121" y="454207"/>
                </a:lnTo>
                <a:lnTo>
                  <a:pt x="419099" y="457199"/>
                </a:lnTo>
                <a:lnTo>
                  <a:pt x="453472" y="456442"/>
                </a:lnTo>
                <a:lnTo>
                  <a:pt x="519813" y="450556"/>
                </a:lnTo>
                <a:lnTo>
                  <a:pt x="582231" y="439234"/>
                </a:lnTo>
                <a:lnTo>
                  <a:pt x="639862" y="422949"/>
                </a:lnTo>
                <a:lnTo>
                  <a:pt x="691844" y="402170"/>
                </a:lnTo>
                <a:lnTo>
                  <a:pt x="737313" y="377368"/>
                </a:lnTo>
                <a:lnTo>
                  <a:pt x="775408" y="349014"/>
                </a:lnTo>
                <a:lnTo>
                  <a:pt x="805264" y="317579"/>
                </a:lnTo>
                <a:lnTo>
                  <a:pt x="826019" y="283533"/>
                </a:lnTo>
                <a:lnTo>
                  <a:pt x="838199" y="228599"/>
                </a:lnTo>
                <a:lnTo>
                  <a:pt x="836810" y="209851"/>
                </a:lnTo>
                <a:lnTo>
                  <a:pt x="816833" y="156346"/>
                </a:lnTo>
                <a:lnTo>
                  <a:pt x="791420" y="123546"/>
                </a:lnTo>
                <a:lnTo>
                  <a:pt x="757336" y="93593"/>
                </a:lnTo>
                <a:lnTo>
                  <a:pt x="715447" y="66956"/>
                </a:lnTo>
                <a:lnTo>
                  <a:pt x="666613" y="44107"/>
                </a:lnTo>
                <a:lnTo>
                  <a:pt x="611699" y="25516"/>
                </a:lnTo>
                <a:lnTo>
                  <a:pt x="551566" y="11654"/>
                </a:lnTo>
                <a:lnTo>
                  <a:pt x="487079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31242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80" y="173666"/>
                </a:lnTo>
                <a:lnTo>
                  <a:pt x="32935" y="139620"/>
                </a:lnTo>
                <a:lnTo>
                  <a:pt x="62792" y="108185"/>
                </a:lnTo>
                <a:lnTo>
                  <a:pt x="100887" y="79831"/>
                </a:lnTo>
                <a:lnTo>
                  <a:pt x="146356" y="55029"/>
                </a:lnTo>
                <a:lnTo>
                  <a:pt x="198338" y="34250"/>
                </a:lnTo>
                <a:lnTo>
                  <a:pt x="255970" y="17965"/>
                </a:lnTo>
                <a:lnTo>
                  <a:pt x="318387" y="6643"/>
                </a:lnTo>
                <a:lnTo>
                  <a:pt x="384728" y="757"/>
                </a:lnTo>
                <a:lnTo>
                  <a:pt x="419099" y="0"/>
                </a:lnTo>
                <a:lnTo>
                  <a:pt x="487079" y="2992"/>
                </a:lnTo>
                <a:lnTo>
                  <a:pt x="551566" y="11654"/>
                </a:lnTo>
                <a:lnTo>
                  <a:pt x="611699" y="25516"/>
                </a:lnTo>
                <a:lnTo>
                  <a:pt x="666613" y="44107"/>
                </a:lnTo>
                <a:lnTo>
                  <a:pt x="715447" y="66956"/>
                </a:lnTo>
                <a:lnTo>
                  <a:pt x="757336" y="93593"/>
                </a:lnTo>
                <a:lnTo>
                  <a:pt x="791420" y="123546"/>
                </a:lnTo>
                <a:lnTo>
                  <a:pt x="816833" y="156346"/>
                </a:lnTo>
                <a:lnTo>
                  <a:pt x="832714" y="191520"/>
                </a:lnTo>
                <a:lnTo>
                  <a:pt x="838199" y="228599"/>
                </a:lnTo>
                <a:lnTo>
                  <a:pt x="836810" y="247348"/>
                </a:lnTo>
                <a:lnTo>
                  <a:pt x="832714" y="265679"/>
                </a:lnTo>
                <a:lnTo>
                  <a:pt x="816833" y="300853"/>
                </a:lnTo>
                <a:lnTo>
                  <a:pt x="791420" y="333653"/>
                </a:lnTo>
                <a:lnTo>
                  <a:pt x="757336" y="363606"/>
                </a:lnTo>
                <a:lnTo>
                  <a:pt x="715447" y="390243"/>
                </a:lnTo>
                <a:lnTo>
                  <a:pt x="666613" y="413092"/>
                </a:lnTo>
                <a:lnTo>
                  <a:pt x="611699" y="431683"/>
                </a:lnTo>
                <a:lnTo>
                  <a:pt x="551566" y="445545"/>
                </a:lnTo>
                <a:lnTo>
                  <a:pt x="487079" y="454207"/>
                </a:lnTo>
                <a:lnTo>
                  <a:pt x="419099" y="457199"/>
                </a:lnTo>
                <a:lnTo>
                  <a:pt x="384728" y="456442"/>
                </a:lnTo>
                <a:lnTo>
                  <a:pt x="351121" y="454207"/>
                </a:lnTo>
                <a:lnTo>
                  <a:pt x="286634" y="445545"/>
                </a:lnTo>
                <a:lnTo>
                  <a:pt x="226502" y="431683"/>
                </a:lnTo>
                <a:lnTo>
                  <a:pt x="171587" y="413092"/>
                </a:lnTo>
                <a:lnTo>
                  <a:pt x="122754" y="390243"/>
                </a:lnTo>
                <a:lnTo>
                  <a:pt x="80863" y="363606"/>
                </a:lnTo>
                <a:lnTo>
                  <a:pt x="46780" y="333653"/>
                </a:lnTo>
                <a:lnTo>
                  <a:pt x="21366" y="300853"/>
                </a:lnTo>
                <a:lnTo>
                  <a:pt x="5485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4572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6" y="2992"/>
                </a:lnTo>
                <a:lnTo>
                  <a:pt x="286611" y="11655"/>
                </a:lnTo>
                <a:lnTo>
                  <a:pt x="226475" y="25517"/>
                </a:lnTo>
                <a:lnTo>
                  <a:pt x="171561" y="44109"/>
                </a:lnTo>
                <a:lnTo>
                  <a:pt x="122731" y="66959"/>
                </a:lnTo>
                <a:lnTo>
                  <a:pt x="80846" y="93596"/>
                </a:lnTo>
                <a:lnTo>
                  <a:pt x="46768" y="123549"/>
                </a:lnTo>
                <a:lnTo>
                  <a:pt x="21360" y="156348"/>
                </a:lnTo>
                <a:lnTo>
                  <a:pt x="5483" y="191522"/>
                </a:lnTo>
                <a:lnTo>
                  <a:pt x="0" y="228599"/>
                </a:lnTo>
                <a:lnTo>
                  <a:pt x="1388" y="247347"/>
                </a:lnTo>
                <a:lnTo>
                  <a:pt x="21360" y="300851"/>
                </a:lnTo>
                <a:lnTo>
                  <a:pt x="46768" y="333650"/>
                </a:lnTo>
                <a:lnTo>
                  <a:pt x="80846" y="363603"/>
                </a:lnTo>
                <a:lnTo>
                  <a:pt x="122731" y="390240"/>
                </a:lnTo>
                <a:lnTo>
                  <a:pt x="171561" y="413090"/>
                </a:lnTo>
                <a:lnTo>
                  <a:pt x="226475" y="431682"/>
                </a:lnTo>
                <a:lnTo>
                  <a:pt x="286611" y="445544"/>
                </a:lnTo>
                <a:lnTo>
                  <a:pt x="351106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5"/>
                </a:lnTo>
                <a:lnTo>
                  <a:pt x="582255" y="439234"/>
                </a:lnTo>
                <a:lnTo>
                  <a:pt x="639888" y="422948"/>
                </a:lnTo>
                <a:lnTo>
                  <a:pt x="691867" y="402168"/>
                </a:lnTo>
                <a:lnTo>
                  <a:pt x="737333" y="377366"/>
                </a:lnTo>
                <a:lnTo>
                  <a:pt x="775422" y="349012"/>
                </a:lnTo>
                <a:lnTo>
                  <a:pt x="805272" y="317577"/>
                </a:lnTo>
                <a:lnTo>
                  <a:pt x="826022" y="283531"/>
                </a:lnTo>
                <a:lnTo>
                  <a:pt x="838199" y="228599"/>
                </a:lnTo>
                <a:lnTo>
                  <a:pt x="836811" y="209852"/>
                </a:lnTo>
                <a:lnTo>
                  <a:pt x="816839" y="156348"/>
                </a:lnTo>
                <a:lnTo>
                  <a:pt x="791431" y="123549"/>
                </a:lnTo>
                <a:lnTo>
                  <a:pt x="757353" y="93596"/>
                </a:lnTo>
                <a:lnTo>
                  <a:pt x="715468" y="66959"/>
                </a:lnTo>
                <a:lnTo>
                  <a:pt x="666638" y="44109"/>
                </a:lnTo>
                <a:lnTo>
                  <a:pt x="611724" y="25517"/>
                </a:lnTo>
                <a:lnTo>
                  <a:pt x="551588" y="11655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4572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7" y="173668"/>
                </a:lnTo>
                <a:lnTo>
                  <a:pt x="32927" y="139622"/>
                </a:lnTo>
                <a:lnTo>
                  <a:pt x="62777" y="108187"/>
                </a:lnTo>
                <a:lnTo>
                  <a:pt x="100866" y="79833"/>
                </a:lnTo>
                <a:lnTo>
                  <a:pt x="146331" y="55031"/>
                </a:lnTo>
                <a:lnTo>
                  <a:pt x="198311" y="34251"/>
                </a:lnTo>
                <a:lnTo>
                  <a:pt x="255944" y="17965"/>
                </a:lnTo>
                <a:lnTo>
                  <a:pt x="318367" y="6644"/>
                </a:lnTo>
                <a:lnTo>
                  <a:pt x="384719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5"/>
                </a:lnTo>
                <a:lnTo>
                  <a:pt x="611724" y="25517"/>
                </a:lnTo>
                <a:lnTo>
                  <a:pt x="666638" y="44109"/>
                </a:lnTo>
                <a:lnTo>
                  <a:pt x="715468" y="66959"/>
                </a:lnTo>
                <a:lnTo>
                  <a:pt x="757353" y="93596"/>
                </a:lnTo>
                <a:lnTo>
                  <a:pt x="791431" y="123549"/>
                </a:lnTo>
                <a:lnTo>
                  <a:pt x="816839" y="156348"/>
                </a:lnTo>
                <a:lnTo>
                  <a:pt x="832716" y="191522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39" y="300851"/>
                </a:lnTo>
                <a:lnTo>
                  <a:pt x="791431" y="333650"/>
                </a:lnTo>
                <a:lnTo>
                  <a:pt x="757353" y="363603"/>
                </a:lnTo>
                <a:lnTo>
                  <a:pt x="715468" y="390240"/>
                </a:lnTo>
                <a:lnTo>
                  <a:pt x="666638" y="413090"/>
                </a:lnTo>
                <a:lnTo>
                  <a:pt x="611724" y="431682"/>
                </a:lnTo>
                <a:lnTo>
                  <a:pt x="551588" y="445544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19" y="456442"/>
                </a:lnTo>
                <a:lnTo>
                  <a:pt x="351106" y="454207"/>
                </a:lnTo>
                <a:lnTo>
                  <a:pt x="286611" y="445544"/>
                </a:lnTo>
                <a:lnTo>
                  <a:pt x="226475" y="431682"/>
                </a:lnTo>
                <a:lnTo>
                  <a:pt x="171561" y="413090"/>
                </a:lnTo>
                <a:lnTo>
                  <a:pt x="122731" y="390240"/>
                </a:lnTo>
                <a:lnTo>
                  <a:pt x="80846" y="363603"/>
                </a:lnTo>
                <a:lnTo>
                  <a:pt x="46768" y="333650"/>
                </a:lnTo>
                <a:lnTo>
                  <a:pt x="21360" y="300851"/>
                </a:lnTo>
                <a:lnTo>
                  <a:pt x="5483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4572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5"/>
                </a:lnTo>
                <a:lnTo>
                  <a:pt x="226471" y="25517"/>
                </a:lnTo>
                <a:lnTo>
                  <a:pt x="171557" y="44109"/>
                </a:lnTo>
                <a:lnTo>
                  <a:pt x="122727" y="66959"/>
                </a:lnTo>
                <a:lnTo>
                  <a:pt x="80843" y="93596"/>
                </a:lnTo>
                <a:lnTo>
                  <a:pt x="46767" y="123549"/>
                </a:lnTo>
                <a:lnTo>
                  <a:pt x="21359" y="156348"/>
                </a:lnTo>
                <a:lnTo>
                  <a:pt x="5483" y="191522"/>
                </a:lnTo>
                <a:lnTo>
                  <a:pt x="0" y="228599"/>
                </a:lnTo>
                <a:lnTo>
                  <a:pt x="1388" y="247347"/>
                </a:lnTo>
                <a:lnTo>
                  <a:pt x="21359" y="300851"/>
                </a:lnTo>
                <a:lnTo>
                  <a:pt x="46767" y="333650"/>
                </a:lnTo>
                <a:lnTo>
                  <a:pt x="80843" y="363603"/>
                </a:lnTo>
                <a:lnTo>
                  <a:pt x="122727" y="390240"/>
                </a:lnTo>
                <a:lnTo>
                  <a:pt x="171557" y="413090"/>
                </a:lnTo>
                <a:lnTo>
                  <a:pt x="226471" y="431682"/>
                </a:lnTo>
                <a:lnTo>
                  <a:pt x="286607" y="445544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5"/>
                </a:lnTo>
                <a:lnTo>
                  <a:pt x="582259" y="439234"/>
                </a:lnTo>
                <a:lnTo>
                  <a:pt x="639892" y="422948"/>
                </a:lnTo>
                <a:lnTo>
                  <a:pt x="691871" y="402168"/>
                </a:lnTo>
                <a:lnTo>
                  <a:pt x="737336" y="377366"/>
                </a:lnTo>
                <a:lnTo>
                  <a:pt x="775424" y="349012"/>
                </a:lnTo>
                <a:lnTo>
                  <a:pt x="805273" y="317577"/>
                </a:lnTo>
                <a:lnTo>
                  <a:pt x="826023" y="283531"/>
                </a:lnTo>
                <a:lnTo>
                  <a:pt x="838199" y="228599"/>
                </a:lnTo>
                <a:lnTo>
                  <a:pt x="836811" y="209852"/>
                </a:lnTo>
                <a:lnTo>
                  <a:pt x="816840" y="156348"/>
                </a:lnTo>
                <a:lnTo>
                  <a:pt x="791432" y="123549"/>
                </a:lnTo>
                <a:lnTo>
                  <a:pt x="757356" y="93596"/>
                </a:lnTo>
                <a:lnTo>
                  <a:pt x="715472" y="66959"/>
                </a:lnTo>
                <a:lnTo>
                  <a:pt x="666642" y="44109"/>
                </a:lnTo>
                <a:lnTo>
                  <a:pt x="611728" y="25517"/>
                </a:lnTo>
                <a:lnTo>
                  <a:pt x="551592" y="11655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0" y="4572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8"/>
                </a:lnTo>
                <a:lnTo>
                  <a:pt x="32926" y="139622"/>
                </a:lnTo>
                <a:lnTo>
                  <a:pt x="62775" y="108187"/>
                </a:lnTo>
                <a:lnTo>
                  <a:pt x="100863" y="79833"/>
                </a:lnTo>
                <a:lnTo>
                  <a:pt x="146328" y="55031"/>
                </a:lnTo>
                <a:lnTo>
                  <a:pt x="198307" y="34251"/>
                </a:lnTo>
                <a:lnTo>
                  <a:pt x="255940" y="17965"/>
                </a:lnTo>
                <a:lnTo>
                  <a:pt x="318364" y="6644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5"/>
                </a:lnTo>
                <a:lnTo>
                  <a:pt x="611728" y="25517"/>
                </a:lnTo>
                <a:lnTo>
                  <a:pt x="666642" y="44109"/>
                </a:lnTo>
                <a:lnTo>
                  <a:pt x="715472" y="66959"/>
                </a:lnTo>
                <a:lnTo>
                  <a:pt x="757356" y="93596"/>
                </a:lnTo>
                <a:lnTo>
                  <a:pt x="791432" y="123549"/>
                </a:lnTo>
                <a:lnTo>
                  <a:pt x="816840" y="156348"/>
                </a:lnTo>
                <a:lnTo>
                  <a:pt x="832716" y="191522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40" y="300851"/>
                </a:lnTo>
                <a:lnTo>
                  <a:pt x="791432" y="333650"/>
                </a:lnTo>
                <a:lnTo>
                  <a:pt x="757356" y="363603"/>
                </a:lnTo>
                <a:lnTo>
                  <a:pt x="715472" y="390240"/>
                </a:lnTo>
                <a:lnTo>
                  <a:pt x="666642" y="413090"/>
                </a:lnTo>
                <a:lnTo>
                  <a:pt x="611728" y="431682"/>
                </a:lnTo>
                <a:lnTo>
                  <a:pt x="551592" y="445544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4"/>
                </a:lnTo>
                <a:lnTo>
                  <a:pt x="226471" y="431682"/>
                </a:lnTo>
                <a:lnTo>
                  <a:pt x="171557" y="413090"/>
                </a:lnTo>
                <a:lnTo>
                  <a:pt x="122727" y="390240"/>
                </a:lnTo>
                <a:lnTo>
                  <a:pt x="80843" y="363603"/>
                </a:lnTo>
                <a:lnTo>
                  <a:pt x="46767" y="333650"/>
                </a:lnTo>
                <a:lnTo>
                  <a:pt x="21359" y="300851"/>
                </a:lnTo>
                <a:lnTo>
                  <a:pt x="5483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8600" y="3048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4"/>
                </a:lnTo>
                <a:lnTo>
                  <a:pt x="226471" y="25516"/>
                </a:lnTo>
                <a:lnTo>
                  <a:pt x="171557" y="44107"/>
                </a:lnTo>
                <a:lnTo>
                  <a:pt x="122727" y="66956"/>
                </a:lnTo>
                <a:lnTo>
                  <a:pt x="80843" y="93593"/>
                </a:lnTo>
                <a:lnTo>
                  <a:pt x="46767" y="123546"/>
                </a:lnTo>
                <a:lnTo>
                  <a:pt x="21359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59" y="300853"/>
                </a:lnTo>
                <a:lnTo>
                  <a:pt x="46767" y="333653"/>
                </a:lnTo>
                <a:lnTo>
                  <a:pt x="80843" y="363606"/>
                </a:lnTo>
                <a:lnTo>
                  <a:pt x="122727" y="390243"/>
                </a:lnTo>
                <a:lnTo>
                  <a:pt x="171557" y="413092"/>
                </a:lnTo>
                <a:lnTo>
                  <a:pt x="226471" y="431683"/>
                </a:lnTo>
                <a:lnTo>
                  <a:pt x="286607" y="445545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6"/>
                </a:lnTo>
                <a:lnTo>
                  <a:pt x="582259" y="439234"/>
                </a:lnTo>
                <a:lnTo>
                  <a:pt x="639892" y="422949"/>
                </a:lnTo>
                <a:lnTo>
                  <a:pt x="691871" y="402170"/>
                </a:lnTo>
                <a:lnTo>
                  <a:pt x="737336" y="377368"/>
                </a:lnTo>
                <a:lnTo>
                  <a:pt x="775424" y="349014"/>
                </a:lnTo>
                <a:lnTo>
                  <a:pt x="805273" y="317579"/>
                </a:lnTo>
                <a:lnTo>
                  <a:pt x="826023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40" y="156346"/>
                </a:lnTo>
                <a:lnTo>
                  <a:pt x="791432" y="123546"/>
                </a:lnTo>
                <a:lnTo>
                  <a:pt x="757356" y="93593"/>
                </a:lnTo>
                <a:lnTo>
                  <a:pt x="715472" y="66956"/>
                </a:lnTo>
                <a:lnTo>
                  <a:pt x="666642" y="44107"/>
                </a:lnTo>
                <a:lnTo>
                  <a:pt x="611728" y="25516"/>
                </a:lnTo>
                <a:lnTo>
                  <a:pt x="551592" y="11654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600" y="3048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6"/>
                </a:lnTo>
                <a:lnTo>
                  <a:pt x="32926" y="139620"/>
                </a:lnTo>
                <a:lnTo>
                  <a:pt x="62775" y="108185"/>
                </a:lnTo>
                <a:lnTo>
                  <a:pt x="100863" y="79831"/>
                </a:lnTo>
                <a:lnTo>
                  <a:pt x="146328" y="55029"/>
                </a:lnTo>
                <a:lnTo>
                  <a:pt x="198307" y="34250"/>
                </a:lnTo>
                <a:lnTo>
                  <a:pt x="255940" y="17965"/>
                </a:lnTo>
                <a:lnTo>
                  <a:pt x="318364" y="6643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4"/>
                </a:lnTo>
                <a:lnTo>
                  <a:pt x="611728" y="25516"/>
                </a:lnTo>
                <a:lnTo>
                  <a:pt x="666642" y="44107"/>
                </a:lnTo>
                <a:lnTo>
                  <a:pt x="715472" y="66956"/>
                </a:lnTo>
                <a:lnTo>
                  <a:pt x="757356" y="93593"/>
                </a:lnTo>
                <a:lnTo>
                  <a:pt x="791432" y="123546"/>
                </a:lnTo>
                <a:lnTo>
                  <a:pt x="816840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40" y="300853"/>
                </a:lnTo>
                <a:lnTo>
                  <a:pt x="791432" y="333653"/>
                </a:lnTo>
                <a:lnTo>
                  <a:pt x="757356" y="363606"/>
                </a:lnTo>
                <a:lnTo>
                  <a:pt x="715472" y="390243"/>
                </a:lnTo>
                <a:lnTo>
                  <a:pt x="666642" y="413092"/>
                </a:lnTo>
                <a:lnTo>
                  <a:pt x="611728" y="431683"/>
                </a:lnTo>
                <a:lnTo>
                  <a:pt x="551592" y="445545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5"/>
                </a:lnTo>
                <a:lnTo>
                  <a:pt x="226471" y="431683"/>
                </a:lnTo>
                <a:lnTo>
                  <a:pt x="171557" y="413092"/>
                </a:lnTo>
                <a:lnTo>
                  <a:pt x="122727" y="390243"/>
                </a:lnTo>
                <a:lnTo>
                  <a:pt x="80843" y="363606"/>
                </a:lnTo>
                <a:lnTo>
                  <a:pt x="46767" y="333653"/>
                </a:lnTo>
                <a:lnTo>
                  <a:pt x="21359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2509144"/>
            <a:ext cx="994410" cy="615315"/>
          </a:xfrm>
          <a:custGeom>
            <a:avLst/>
            <a:gdLst/>
            <a:ahLst/>
            <a:cxnLst/>
            <a:rect l="l" t="t" r="r" b="b"/>
            <a:pathLst>
              <a:path w="994410" h="615314">
                <a:moveTo>
                  <a:pt x="44933" y="542665"/>
                </a:moveTo>
                <a:lnTo>
                  <a:pt x="0" y="615055"/>
                </a:lnTo>
                <a:lnTo>
                  <a:pt x="84856" y="607557"/>
                </a:lnTo>
                <a:lnTo>
                  <a:pt x="72348" y="587227"/>
                </a:lnTo>
                <a:lnTo>
                  <a:pt x="57399" y="587227"/>
                </a:lnTo>
                <a:lnTo>
                  <a:pt x="50743" y="576315"/>
                </a:lnTo>
                <a:lnTo>
                  <a:pt x="61545" y="569668"/>
                </a:lnTo>
                <a:lnTo>
                  <a:pt x="44933" y="542665"/>
                </a:lnTo>
                <a:close/>
              </a:path>
              <a:path w="994410" h="615314">
                <a:moveTo>
                  <a:pt x="61545" y="569668"/>
                </a:moveTo>
                <a:lnTo>
                  <a:pt x="50743" y="576315"/>
                </a:lnTo>
                <a:lnTo>
                  <a:pt x="57399" y="587227"/>
                </a:lnTo>
                <a:lnTo>
                  <a:pt x="68243" y="580554"/>
                </a:lnTo>
                <a:lnTo>
                  <a:pt x="61545" y="569668"/>
                </a:lnTo>
                <a:close/>
              </a:path>
              <a:path w="994410" h="615314">
                <a:moveTo>
                  <a:pt x="68243" y="580554"/>
                </a:moveTo>
                <a:lnTo>
                  <a:pt x="57399" y="587227"/>
                </a:lnTo>
                <a:lnTo>
                  <a:pt x="72348" y="587227"/>
                </a:lnTo>
                <a:lnTo>
                  <a:pt x="68243" y="580554"/>
                </a:lnTo>
                <a:close/>
              </a:path>
              <a:path w="994410" h="615314">
                <a:moveTo>
                  <a:pt x="987302" y="0"/>
                </a:moveTo>
                <a:lnTo>
                  <a:pt x="61545" y="569668"/>
                </a:lnTo>
                <a:lnTo>
                  <a:pt x="68243" y="580554"/>
                </a:lnTo>
                <a:lnTo>
                  <a:pt x="993897" y="10911"/>
                </a:lnTo>
                <a:lnTo>
                  <a:pt x="987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8894" y="2508504"/>
            <a:ext cx="1678305" cy="553085"/>
          </a:xfrm>
          <a:custGeom>
            <a:avLst/>
            <a:gdLst/>
            <a:ahLst/>
            <a:cxnLst/>
            <a:rect l="l" t="t" r="r" b="b"/>
            <a:pathLst>
              <a:path w="1678304" h="553085">
                <a:moveTo>
                  <a:pt x="1603738" y="522453"/>
                </a:moveTo>
                <a:lnTo>
                  <a:pt x="1594119" y="552693"/>
                </a:lnTo>
                <a:lnTo>
                  <a:pt x="1678304" y="539495"/>
                </a:lnTo>
                <a:lnTo>
                  <a:pt x="1664741" y="526298"/>
                </a:lnTo>
                <a:lnTo>
                  <a:pt x="1615820" y="526298"/>
                </a:lnTo>
                <a:lnTo>
                  <a:pt x="1603738" y="522453"/>
                </a:lnTo>
                <a:close/>
              </a:path>
              <a:path w="1678304" h="553085">
                <a:moveTo>
                  <a:pt x="1607586" y="510356"/>
                </a:moveTo>
                <a:lnTo>
                  <a:pt x="1603738" y="522453"/>
                </a:lnTo>
                <a:lnTo>
                  <a:pt x="1615820" y="526298"/>
                </a:lnTo>
                <a:lnTo>
                  <a:pt x="1619752" y="514228"/>
                </a:lnTo>
                <a:lnTo>
                  <a:pt x="1607586" y="510356"/>
                </a:lnTo>
                <a:close/>
              </a:path>
              <a:path w="1678304" h="553085">
                <a:moveTo>
                  <a:pt x="1617223" y="480059"/>
                </a:moveTo>
                <a:lnTo>
                  <a:pt x="1607586" y="510356"/>
                </a:lnTo>
                <a:lnTo>
                  <a:pt x="1619752" y="514228"/>
                </a:lnTo>
                <a:lnTo>
                  <a:pt x="1615820" y="526298"/>
                </a:lnTo>
                <a:lnTo>
                  <a:pt x="1664741" y="526298"/>
                </a:lnTo>
                <a:lnTo>
                  <a:pt x="1617223" y="480059"/>
                </a:lnTo>
                <a:close/>
              </a:path>
              <a:path w="1678304" h="553085">
                <a:moveTo>
                  <a:pt x="3809" y="0"/>
                </a:moveTo>
                <a:lnTo>
                  <a:pt x="0" y="12191"/>
                </a:lnTo>
                <a:lnTo>
                  <a:pt x="1603738" y="522453"/>
                </a:lnTo>
                <a:lnTo>
                  <a:pt x="1607586" y="510356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82008" y="2589641"/>
            <a:ext cx="410209" cy="1982470"/>
          </a:xfrm>
          <a:custGeom>
            <a:avLst/>
            <a:gdLst/>
            <a:ahLst/>
            <a:cxnLst/>
            <a:rect l="l" t="t" r="r" b="b"/>
            <a:pathLst>
              <a:path w="410210" h="1982470">
                <a:moveTo>
                  <a:pt x="0" y="1900312"/>
                </a:moveTo>
                <a:lnTo>
                  <a:pt x="22991" y="1982358"/>
                </a:lnTo>
                <a:lnTo>
                  <a:pt x="69848" y="1921148"/>
                </a:lnTo>
                <a:lnTo>
                  <a:pt x="41279" y="1921148"/>
                </a:lnTo>
                <a:lnTo>
                  <a:pt x="28706" y="1918862"/>
                </a:lnTo>
                <a:lnTo>
                  <a:pt x="31124" y="1906286"/>
                </a:lnTo>
                <a:lnTo>
                  <a:pt x="0" y="1900312"/>
                </a:lnTo>
                <a:close/>
              </a:path>
              <a:path w="410210" h="1982470">
                <a:moveTo>
                  <a:pt x="31124" y="1906286"/>
                </a:moveTo>
                <a:lnTo>
                  <a:pt x="28706" y="1918862"/>
                </a:lnTo>
                <a:lnTo>
                  <a:pt x="41279" y="1921148"/>
                </a:lnTo>
                <a:lnTo>
                  <a:pt x="43673" y="1908695"/>
                </a:lnTo>
                <a:lnTo>
                  <a:pt x="31124" y="1906286"/>
                </a:lnTo>
                <a:close/>
              </a:path>
              <a:path w="410210" h="1982470">
                <a:moveTo>
                  <a:pt x="43673" y="1908695"/>
                </a:moveTo>
                <a:lnTo>
                  <a:pt x="41279" y="1921148"/>
                </a:lnTo>
                <a:lnTo>
                  <a:pt x="69848" y="1921148"/>
                </a:lnTo>
                <a:lnTo>
                  <a:pt x="74807" y="1914671"/>
                </a:lnTo>
                <a:lnTo>
                  <a:pt x="43673" y="1908695"/>
                </a:lnTo>
                <a:close/>
              </a:path>
              <a:path w="410210" h="1982470">
                <a:moveTo>
                  <a:pt x="397763" y="0"/>
                </a:moveTo>
                <a:lnTo>
                  <a:pt x="31124" y="1906286"/>
                </a:lnTo>
                <a:lnTo>
                  <a:pt x="43673" y="1908695"/>
                </a:lnTo>
                <a:lnTo>
                  <a:pt x="410218" y="2285"/>
                </a:lnTo>
                <a:lnTo>
                  <a:pt x="39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0" y="47625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11307" y="44446"/>
                </a:lnTo>
                <a:lnTo>
                  <a:pt x="1460504" y="44446"/>
                </a:lnTo>
                <a:lnTo>
                  <a:pt x="1460504" y="31754"/>
                </a:lnTo>
                <a:lnTo>
                  <a:pt x="1511308" y="31754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1447799" y="44446"/>
                </a:lnTo>
                <a:lnTo>
                  <a:pt x="1447799" y="31754"/>
                </a:lnTo>
                <a:close/>
              </a:path>
              <a:path w="1524000" h="76200">
                <a:moveTo>
                  <a:pt x="1511308" y="31754"/>
                </a:moveTo>
                <a:lnTo>
                  <a:pt x="1460504" y="31754"/>
                </a:lnTo>
                <a:lnTo>
                  <a:pt x="1460504" y="44446"/>
                </a:lnTo>
                <a:lnTo>
                  <a:pt x="1511307" y="44446"/>
                </a:lnTo>
                <a:lnTo>
                  <a:pt x="1523999" y="38099"/>
                </a:lnTo>
                <a:lnTo>
                  <a:pt x="1511308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395" y="3578108"/>
            <a:ext cx="615315" cy="994410"/>
          </a:xfrm>
          <a:custGeom>
            <a:avLst/>
            <a:gdLst/>
            <a:ahLst/>
            <a:cxnLst/>
            <a:rect l="l" t="t" r="r" b="b"/>
            <a:pathLst>
              <a:path w="615314" h="994410">
                <a:moveTo>
                  <a:pt x="569649" y="932323"/>
                </a:moveTo>
                <a:lnTo>
                  <a:pt x="542614" y="948933"/>
                </a:lnTo>
                <a:lnTo>
                  <a:pt x="615004" y="993891"/>
                </a:lnTo>
                <a:lnTo>
                  <a:pt x="610519" y="943087"/>
                </a:lnTo>
                <a:lnTo>
                  <a:pt x="576273" y="943087"/>
                </a:lnTo>
                <a:lnTo>
                  <a:pt x="569649" y="932323"/>
                </a:lnTo>
                <a:close/>
              </a:path>
              <a:path w="615314" h="994410">
                <a:moveTo>
                  <a:pt x="580516" y="925647"/>
                </a:moveTo>
                <a:lnTo>
                  <a:pt x="569649" y="932323"/>
                </a:lnTo>
                <a:lnTo>
                  <a:pt x="576273" y="943087"/>
                </a:lnTo>
                <a:lnTo>
                  <a:pt x="587191" y="936491"/>
                </a:lnTo>
                <a:lnTo>
                  <a:pt x="580516" y="925647"/>
                </a:lnTo>
                <a:close/>
              </a:path>
              <a:path w="615314" h="994410">
                <a:moveTo>
                  <a:pt x="607515" y="909059"/>
                </a:moveTo>
                <a:lnTo>
                  <a:pt x="580516" y="925647"/>
                </a:lnTo>
                <a:lnTo>
                  <a:pt x="587191" y="936491"/>
                </a:lnTo>
                <a:lnTo>
                  <a:pt x="576273" y="943087"/>
                </a:lnTo>
                <a:lnTo>
                  <a:pt x="610519" y="943087"/>
                </a:lnTo>
                <a:lnTo>
                  <a:pt x="607515" y="909059"/>
                </a:lnTo>
                <a:close/>
              </a:path>
              <a:path w="615314" h="994410">
                <a:moveTo>
                  <a:pt x="10808" y="0"/>
                </a:moveTo>
                <a:lnTo>
                  <a:pt x="0" y="6583"/>
                </a:lnTo>
                <a:lnTo>
                  <a:pt x="569649" y="932323"/>
                </a:lnTo>
                <a:lnTo>
                  <a:pt x="580516" y="925647"/>
                </a:lnTo>
                <a:lnTo>
                  <a:pt x="10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400" y="3581400"/>
            <a:ext cx="615315" cy="1069975"/>
          </a:xfrm>
          <a:custGeom>
            <a:avLst/>
            <a:gdLst/>
            <a:ahLst/>
            <a:cxnLst/>
            <a:rect l="l" t="t" r="r" b="b"/>
            <a:pathLst>
              <a:path w="615315" h="1069975">
                <a:moveTo>
                  <a:pt x="43342" y="63006"/>
                </a:moveTo>
                <a:lnTo>
                  <a:pt x="32302" y="69322"/>
                </a:lnTo>
                <a:lnTo>
                  <a:pt x="604134" y="1069979"/>
                </a:lnTo>
                <a:lnTo>
                  <a:pt x="615065" y="1063620"/>
                </a:lnTo>
                <a:lnTo>
                  <a:pt x="43342" y="63006"/>
                </a:lnTo>
                <a:close/>
              </a:path>
              <a:path w="615315" h="1069975">
                <a:moveTo>
                  <a:pt x="0" y="0"/>
                </a:moveTo>
                <a:lnTo>
                  <a:pt x="4727" y="85100"/>
                </a:lnTo>
                <a:lnTo>
                  <a:pt x="32302" y="69322"/>
                </a:lnTo>
                <a:lnTo>
                  <a:pt x="25990" y="58277"/>
                </a:lnTo>
                <a:lnTo>
                  <a:pt x="37017" y="51937"/>
                </a:lnTo>
                <a:lnTo>
                  <a:pt x="62686" y="51937"/>
                </a:lnTo>
                <a:lnTo>
                  <a:pt x="70890" y="47243"/>
                </a:lnTo>
                <a:lnTo>
                  <a:pt x="0" y="0"/>
                </a:lnTo>
                <a:close/>
              </a:path>
              <a:path w="615315" h="1069975">
                <a:moveTo>
                  <a:pt x="37017" y="51937"/>
                </a:moveTo>
                <a:lnTo>
                  <a:pt x="25990" y="58277"/>
                </a:lnTo>
                <a:lnTo>
                  <a:pt x="32302" y="69322"/>
                </a:lnTo>
                <a:lnTo>
                  <a:pt x="43342" y="63006"/>
                </a:lnTo>
                <a:lnTo>
                  <a:pt x="37017" y="51937"/>
                </a:lnTo>
                <a:close/>
              </a:path>
              <a:path w="615315" h="1069975">
                <a:moveTo>
                  <a:pt x="62686" y="51937"/>
                </a:moveTo>
                <a:lnTo>
                  <a:pt x="37017" y="51937"/>
                </a:lnTo>
                <a:lnTo>
                  <a:pt x="43342" y="63006"/>
                </a:lnTo>
                <a:lnTo>
                  <a:pt x="62686" y="5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73987" y="1903363"/>
            <a:ext cx="30226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250"/>
              </a:lnSpc>
            </a:pPr>
            <a:r>
              <a:rPr sz="2000" dirty="0">
                <a:latin typeface="Book Antiqua"/>
                <a:cs typeface="Book Antiqua"/>
              </a:rPr>
              <a:t>0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ts val="3210"/>
              </a:lnSpc>
            </a:pPr>
            <a:r>
              <a:rPr sz="2800" spc="-25" dirty="0">
                <a:latin typeface="Book Antiqua"/>
                <a:cs typeface="Book Antiqua"/>
              </a:rPr>
              <a:t>A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540" y="2894344"/>
            <a:ext cx="30924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z="2000" dirty="0">
                <a:latin typeface="Book Antiqua"/>
                <a:cs typeface="Book Antiqua"/>
              </a:rPr>
              <a:t>1</a:t>
            </a:r>
            <a:endParaRPr sz="2000">
              <a:latin typeface="Book Antiqua"/>
              <a:cs typeface="Book Antiqua"/>
            </a:endParaRPr>
          </a:p>
          <a:p>
            <a:pPr marL="79375">
              <a:lnSpc>
                <a:spcPts val="3204"/>
              </a:lnSpc>
            </a:pPr>
            <a:r>
              <a:rPr sz="2800" spc="-20" dirty="0">
                <a:latin typeface="Book Antiqua"/>
                <a:cs typeface="Book Antiqua"/>
              </a:rPr>
              <a:t>B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28979" y="4632647"/>
            <a:ext cx="27749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Book Antiqua"/>
                <a:cs typeface="Book Antiqua"/>
              </a:rPr>
              <a:t>C</a:t>
            </a:r>
            <a:endParaRPr sz="2800">
              <a:latin typeface="Book Antiqua"/>
              <a:cs typeface="Book Antiqua"/>
            </a:endParaRPr>
          </a:p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Book Antiqua"/>
                <a:cs typeface="Book Antiqua"/>
              </a:rPr>
              <a:t>2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9243" y="4632647"/>
            <a:ext cx="30035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35"/>
              </a:lnSpc>
            </a:pPr>
            <a:r>
              <a:rPr sz="2800" spc="-25" dirty="0">
                <a:latin typeface="Book Antiqua"/>
                <a:cs typeface="Book Antiqua"/>
              </a:rPr>
              <a:t>D</a:t>
            </a:r>
            <a:endParaRPr sz="2800">
              <a:latin typeface="Book Antiqua"/>
              <a:cs typeface="Book Antiqua"/>
            </a:endParaRPr>
          </a:p>
          <a:p>
            <a:pPr marL="50800">
              <a:lnSpc>
                <a:spcPts val="2375"/>
              </a:lnSpc>
            </a:pPr>
            <a:r>
              <a:rPr sz="2000" dirty="0">
                <a:latin typeface="Book Antiqua"/>
                <a:cs typeface="Book Antiqua"/>
              </a:rPr>
              <a:t>3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36799" y="2818139"/>
            <a:ext cx="24257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algn="ctr">
              <a:lnSpc>
                <a:spcPts val="2245"/>
              </a:lnSpc>
            </a:pPr>
            <a:r>
              <a:rPr sz="2000" dirty="0">
                <a:latin typeface="Book Antiqua"/>
                <a:cs typeface="Book Antiqua"/>
              </a:rPr>
              <a:t>4</a:t>
            </a:r>
            <a:endParaRPr sz="2000">
              <a:latin typeface="Book Antiqua"/>
              <a:cs typeface="Book Antiqua"/>
            </a:endParaRPr>
          </a:p>
          <a:p>
            <a:pPr algn="ctr">
              <a:lnSpc>
                <a:spcPts val="3204"/>
              </a:lnSpc>
            </a:pPr>
            <a:r>
              <a:rPr sz="2800" spc="-20" dirty="0">
                <a:latin typeface="Book Antiqua"/>
                <a:cs typeface="Book Antiqua"/>
              </a:rPr>
              <a:t>E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94710" y="4530721"/>
            <a:ext cx="596900" cy="368300"/>
          </a:xfrm>
          <a:custGeom>
            <a:avLst/>
            <a:gdLst/>
            <a:ahLst/>
            <a:cxnLst/>
            <a:rect l="l" t="t" r="r" b="b"/>
            <a:pathLst>
              <a:path w="596900" h="368300">
                <a:moveTo>
                  <a:pt x="0" y="368308"/>
                </a:moveTo>
                <a:lnTo>
                  <a:pt x="596895" y="368308"/>
                </a:lnTo>
                <a:lnTo>
                  <a:pt x="596895" y="0"/>
                </a:lnTo>
                <a:lnTo>
                  <a:pt x="0" y="0"/>
                </a:lnTo>
                <a:lnTo>
                  <a:pt x="0" y="3683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90468" y="4580106"/>
            <a:ext cx="84391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" algn="l"/>
                <a:tab pos="830580" algn="l"/>
              </a:tabLst>
            </a:pPr>
            <a:r>
              <a:rPr sz="2400" dirty="0">
                <a:latin typeface="Book Antiqua"/>
                <a:cs typeface="Book Antiqua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heavy" dirty="0">
                <a:latin typeface="Book Antiqua"/>
                <a:cs typeface="Book Antiqua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6555" algn="l"/>
                <a:tab pos="830580" algn="l"/>
              </a:tabLst>
            </a:pPr>
            <a:r>
              <a:rPr sz="2400" dirty="0">
                <a:latin typeface="Book Antiqua"/>
                <a:cs typeface="Book Antiqua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heavy" dirty="0">
                <a:latin typeface="Book Antiqua"/>
                <a:cs typeface="Book Antiqua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6555" algn="l"/>
                <a:tab pos="830580" algn="l"/>
              </a:tabLst>
            </a:pPr>
            <a:r>
              <a:rPr sz="2400" dirty="0">
                <a:latin typeface="Book Antiqua"/>
                <a:cs typeface="Book Antiqua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u="heavy" dirty="0">
                <a:latin typeface="Book Antiqua"/>
                <a:cs typeface="Book Antiqua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3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4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000" y="470535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799" y="38099"/>
                </a:moveTo>
                <a:lnTo>
                  <a:pt x="253989" y="76199"/>
                </a:lnTo>
                <a:lnTo>
                  <a:pt x="359844" y="44446"/>
                </a:lnTo>
                <a:lnTo>
                  <a:pt x="304799" y="44446"/>
                </a:lnTo>
                <a:lnTo>
                  <a:pt x="304799" y="38099"/>
                </a:lnTo>
                <a:close/>
              </a:path>
              <a:path w="381000" h="76200">
                <a:moveTo>
                  <a:pt x="296337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296336" y="44446"/>
                </a:lnTo>
                <a:lnTo>
                  <a:pt x="304799" y="38099"/>
                </a:lnTo>
                <a:lnTo>
                  <a:pt x="296337" y="31754"/>
                </a:lnTo>
                <a:close/>
              </a:path>
              <a:path w="381000" h="76200">
                <a:moveTo>
                  <a:pt x="359845" y="31754"/>
                </a:moveTo>
                <a:lnTo>
                  <a:pt x="304799" y="31754"/>
                </a:lnTo>
                <a:lnTo>
                  <a:pt x="304799" y="44446"/>
                </a:lnTo>
                <a:lnTo>
                  <a:pt x="359844" y="44446"/>
                </a:lnTo>
                <a:lnTo>
                  <a:pt x="380999" y="38099"/>
                </a:lnTo>
                <a:lnTo>
                  <a:pt x="359845" y="31754"/>
                </a:lnTo>
                <a:close/>
              </a:path>
              <a:path w="381000" h="76200">
                <a:moveTo>
                  <a:pt x="253989" y="0"/>
                </a:moveTo>
                <a:lnTo>
                  <a:pt x="304799" y="38099"/>
                </a:lnTo>
                <a:lnTo>
                  <a:pt x="304799" y="31754"/>
                </a:lnTo>
                <a:lnTo>
                  <a:pt x="359845" y="31754"/>
                </a:lnTo>
                <a:lnTo>
                  <a:pt x="253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0" y="508635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99" y="38099"/>
                </a:moveTo>
                <a:lnTo>
                  <a:pt x="330189" y="76199"/>
                </a:lnTo>
                <a:lnTo>
                  <a:pt x="436044" y="44446"/>
                </a:lnTo>
                <a:lnTo>
                  <a:pt x="380999" y="44446"/>
                </a:lnTo>
                <a:lnTo>
                  <a:pt x="380999" y="38099"/>
                </a:lnTo>
                <a:close/>
              </a:path>
              <a:path w="457200" h="76200">
                <a:moveTo>
                  <a:pt x="372537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372536" y="44446"/>
                </a:lnTo>
                <a:lnTo>
                  <a:pt x="380999" y="38099"/>
                </a:lnTo>
                <a:lnTo>
                  <a:pt x="372537" y="31754"/>
                </a:lnTo>
                <a:close/>
              </a:path>
              <a:path w="457200" h="76200">
                <a:moveTo>
                  <a:pt x="436045" y="31754"/>
                </a:moveTo>
                <a:lnTo>
                  <a:pt x="380999" y="31754"/>
                </a:lnTo>
                <a:lnTo>
                  <a:pt x="380999" y="44446"/>
                </a:lnTo>
                <a:lnTo>
                  <a:pt x="436044" y="44446"/>
                </a:lnTo>
                <a:lnTo>
                  <a:pt x="457199" y="38099"/>
                </a:lnTo>
                <a:lnTo>
                  <a:pt x="436045" y="31754"/>
                </a:lnTo>
                <a:close/>
              </a:path>
              <a:path w="457200" h="76200">
                <a:moveTo>
                  <a:pt x="330189" y="0"/>
                </a:moveTo>
                <a:lnTo>
                  <a:pt x="380999" y="38099"/>
                </a:lnTo>
                <a:lnTo>
                  <a:pt x="380999" y="31754"/>
                </a:lnTo>
                <a:lnTo>
                  <a:pt x="436045" y="31754"/>
                </a:lnTo>
                <a:lnTo>
                  <a:pt x="330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96050" y="4537079"/>
            <a:ext cx="749300" cy="368300"/>
          </a:xfrm>
          <a:custGeom>
            <a:avLst/>
            <a:gdLst/>
            <a:ahLst/>
            <a:cxnLst/>
            <a:rect l="l" t="t" r="r" b="b"/>
            <a:pathLst>
              <a:path w="749300" h="368300">
                <a:moveTo>
                  <a:pt x="0" y="368295"/>
                </a:moveTo>
                <a:lnTo>
                  <a:pt x="749295" y="368295"/>
                </a:lnTo>
                <a:lnTo>
                  <a:pt x="749295" y="0"/>
                </a:lnTo>
                <a:lnTo>
                  <a:pt x="0" y="0"/>
                </a:lnTo>
                <a:lnTo>
                  <a:pt x="0" y="36829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86650" y="4537079"/>
            <a:ext cx="749300" cy="368300"/>
          </a:xfrm>
          <a:custGeom>
            <a:avLst/>
            <a:gdLst/>
            <a:ahLst/>
            <a:cxnLst/>
            <a:rect l="l" t="t" r="r" b="b"/>
            <a:pathLst>
              <a:path w="749300" h="368300">
                <a:moveTo>
                  <a:pt x="0" y="368295"/>
                </a:moveTo>
                <a:lnTo>
                  <a:pt x="749295" y="368295"/>
                </a:lnTo>
                <a:lnTo>
                  <a:pt x="749295" y="0"/>
                </a:lnTo>
                <a:lnTo>
                  <a:pt x="0" y="0"/>
                </a:lnTo>
                <a:lnTo>
                  <a:pt x="0" y="36829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9310" y="472122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799" y="38099"/>
                </a:moveTo>
                <a:lnTo>
                  <a:pt x="253989" y="76199"/>
                </a:lnTo>
                <a:lnTo>
                  <a:pt x="359804" y="44458"/>
                </a:lnTo>
                <a:lnTo>
                  <a:pt x="304799" y="44458"/>
                </a:lnTo>
                <a:lnTo>
                  <a:pt x="304799" y="38099"/>
                </a:lnTo>
                <a:close/>
              </a:path>
              <a:path w="381000" h="76200">
                <a:moveTo>
                  <a:pt x="296337" y="31754"/>
                </a:moveTo>
                <a:lnTo>
                  <a:pt x="0" y="31754"/>
                </a:lnTo>
                <a:lnTo>
                  <a:pt x="0" y="44458"/>
                </a:lnTo>
                <a:lnTo>
                  <a:pt x="296320" y="44458"/>
                </a:lnTo>
                <a:lnTo>
                  <a:pt x="304799" y="38099"/>
                </a:lnTo>
                <a:lnTo>
                  <a:pt x="296337" y="31754"/>
                </a:lnTo>
                <a:close/>
              </a:path>
              <a:path w="381000" h="76200">
                <a:moveTo>
                  <a:pt x="359845" y="31754"/>
                </a:moveTo>
                <a:lnTo>
                  <a:pt x="304799" y="31754"/>
                </a:lnTo>
                <a:lnTo>
                  <a:pt x="304799" y="44458"/>
                </a:lnTo>
                <a:lnTo>
                  <a:pt x="359804" y="44458"/>
                </a:lnTo>
                <a:lnTo>
                  <a:pt x="380999" y="38099"/>
                </a:lnTo>
                <a:lnTo>
                  <a:pt x="359845" y="31754"/>
                </a:lnTo>
                <a:close/>
              </a:path>
              <a:path w="381000" h="76200">
                <a:moveTo>
                  <a:pt x="253989" y="0"/>
                </a:moveTo>
                <a:lnTo>
                  <a:pt x="304799" y="38099"/>
                </a:lnTo>
                <a:lnTo>
                  <a:pt x="304799" y="31754"/>
                </a:lnTo>
                <a:lnTo>
                  <a:pt x="359845" y="31754"/>
                </a:lnTo>
                <a:lnTo>
                  <a:pt x="253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30421" y="4495800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Book Antiqua"/>
                <a:cs typeface="Book Antiqua"/>
              </a:rPr>
              <a:t>1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07306" y="4495800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Book Antiqua"/>
                <a:cs typeface="Book Antiqua"/>
              </a:rPr>
              <a:t>2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95751" y="4495800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Book Antiqua"/>
                <a:cs typeface="Book Antiqua"/>
              </a:rPr>
              <a:t>4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89910" y="472122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599" y="38099"/>
                </a:moveTo>
                <a:lnTo>
                  <a:pt x="177789" y="76199"/>
                </a:lnTo>
                <a:lnTo>
                  <a:pt x="283604" y="44458"/>
                </a:lnTo>
                <a:lnTo>
                  <a:pt x="228599" y="44458"/>
                </a:lnTo>
                <a:lnTo>
                  <a:pt x="228599" y="38099"/>
                </a:lnTo>
                <a:close/>
              </a:path>
              <a:path w="304800" h="76200">
                <a:moveTo>
                  <a:pt x="220137" y="31754"/>
                </a:moveTo>
                <a:lnTo>
                  <a:pt x="0" y="31754"/>
                </a:lnTo>
                <a:lnTo>
                  <a:pt x="0" y="44458"/>
                </a:lnTo>
                <a:lnTo>
                  <a:pt x="220120" y="44458"/>
                </a:lnTo>
                <a:lnTo>
                  <a:pt x="228599" y="38099"/>
                </a:lnTo>
                <a:lnTo>
                  <a:pt x="220137" y="31754"/>
                </a:lnTo>
                <a:close/>
              </a:path>
              <a:path w="304800" h="76200">
                <a:moveTo>
                  <a:pt x="283645" y="31754"/>
                </a:moveTo>
                <a:lnTo>
                  <a:pt x="228599" y="31754"/>
                </a:lnTo>
                <a:lnTo>
                  <a:pt x="228599" y="44458"/>
                </a:lnTo>
                <a:lnTo>
                  <a:pt x="283604" y="44458"/>
                </a:lnTo>
                <a:lnTo>
                  <a:pt x="304799" y="38099"/>
                </a:lnTo>
                <a:lnTo>
                  <a:pt x="283645" y="31754"/>
                </a:lnTo>
                <a:close/>
              </a:path>
              <a:path w="304800" h="76200">
                <a:moveTo>
                  <a:pt x="177789" y="0"/>
                </a:moveTo>
                <a:lnTo>
                  <a:pt x="228599" y="38099"/>
                </a:lnTo>
                <a:lnTo>
                  <a:pt x="228599" y="31754"/>
                </a:lnTo>
                <a:lnTo>
                  <a:pt x="283645" y="31754"/>
                </a:lnTo>
                <a:lnTo>
                  <a:pt x="17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6910" y="453072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7510" y="453072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86800" y="451485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01100" y="459105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101595"/>
                </a:moveTo>
                <a:lnTo>
                  <a:pt x="38099" y="228599"/>
                </a:lnTo>
                <a:lnTo>
                  <a:pt x="60959" y="152399"/>
                </a:lnTo>
                <a:lnTo>
                  <a:pt x="31747" y="152399"/>
                </a:lnTo>
                <a:lnTo>
                  <a:pt x="31747" y="143929"/>
                </a:lnTo>
                <a:lnTo>
                  <a:pt x="0" y="101595"/>
                </a:lnTo>
                <a:close/>
              </a:path>
              <a:path w="76200" h="228600">
                <a:moveTo>
                  <a:pt x="31747" y="143929"/>
                </a:moveTo>
                <a:lnTo>
                  <a:pt x="31747" y="152399"/>
                </a:lnTo>
                <a:lnTo>
                  <a:pt x="38099" y="152399"/>
                </a:lnTo>
                <a:lnTo>
                  <a:pt x="31747" y="143929"/>
                </a:lnTo>
                <a:close/>
              </a:path>
              <a:path w="76200" h="228600">
                <a:moveTo>
                  <a:pt x="44439" y="0"/>
                </a:moveTo>
                <a:lnTo>
                  <a:pt x="31747" y="0"/>
                </a:lnTo>
                <a:lnTo>
                  <a:pt x="31760" y="143946"/>
                </a:lnTo>
                <a:lnTo>
                  <a:pt x="38099" y="152399"/>
                </a:lnTo>
                <a:lnTo>
                  <a:pt x="44439" y="143946"/>
                </a:lnTo>
                <a:lnTo>
                  <a:pt x="44439" y="0"/>
                </a:lnTo>
                <a:close/>
              </a:path>
              <a:path w="76200" h="228600">
                <a:moveTo>
                  <a:pt x="44439" y="143946"/>
                </a:moveTo>
                <a:lnTo>
                  <a:pt x="38099" y="152399"/>
                </a:lnTo>
                <a:lnTo>
                  <a:pt x="44439" y="152399"/>
                </a:lnTo>
                <a:lnTo>
                  <a:pt x="44439" y="143946"/>
                </a:lnTo>
                <a:close/>
              </a:path>
              <a:path w="76200" h="228600">
                <a:moveTo>
                  <a:pt x="76199" y="101595"/>
                </a:moveTo>
                <a:lnTo>
                  <a:pt x="44452" y="143929"/>
                </a:lnTo>
                <a:lnTo>
                  <a:pt x="44439" y="152399"/>
                </a:lnTo>
                <a:lnTo>
                  <a:pt x="60959" y="152399"/>
                </a:lnTo>
                <a:lnTo>
                  <a:pt x="76199" y="10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6000" y="546735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799" y="38099"/>
                </a:moveTo>
                <a:lnTo>
                  <a:pt x="253989" y="76199"/>
                </a:lnTo>
                <a:lnTo>
                  <a:pt x="359844" y="44446"/>
                </a:lnTo>
                <a:lnTo>
                  <a:pt x="304799" y="44446"/>
                </a:lnTo>
                <a:lnTo>
                  <a:pt x="304799" y="38099"/>
                </a:lnTo>
                <a:close/>
              </a:path>
              <a:path w="381000" h="76200">
                <a:moveTo>
                  <a:pt x="296337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296336" y="44446"/>
                </a:lnTo>
                <a:lnTo>
                  <a:pt x="304799" y="38099"/>
                </a:lnTo>
                <a:lnTo>
                  <a:pt x="296337" y="31754"/>
                </a:lnTo>
                <a:close/>
              </a:path>
              <a:path w="381000" h="76200">
                <a:moveTo>
                  <a:pt x="359845" y="31754"/>
                </a:moveTo>
                <a:lnTo>
                  <a:pt x="304799" y="31754"/>
                </a:lnTo>
                <a:lnTo>
                  <a:pt x="304799" y="44446"/>
                </a:lnTo>
                <a:lnTo>
                  <a:pt x="359844" y="44446"/>
                </a:lnTo>
                <a:lnTo>
                  <a:pt x="380999" y="38099"/>
                </a:lnTo>
                <a:lnTo>
                  <a:pt x="359845" y="31754"/>
                </a:lnTo>
                <a:close/>
              </a:path>
              <a:path w="381000" h="76200">
                <a:moveTo>
                  <a:pt x="253989" y="0"/>
                </a:moveTo>
                <a:lnTo>
                  <a:pt x="304799" y="38099"/>
                </a:lnTo>
                <a:lnTo>
                  <a:pt x="304799" y="31754"/>
                </a:lnTo>
                <a:lnTo>
                  <a:pt x="359845" y="31754"/>
                </a:lnTo>
                <a:lnTo>
                  <a:pt x="253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3200" y="4994278"/>
            <a:ext cx="749300" cy="298450"/>
          </a:xfrm>
          <a:custGeom>
            <a:avLst/>
            <a:gdLst/>
            <a:ahLst/>
            <a:cxnLst/>
            <a:rect l="l" t="t" r="r" b="b"/>
            <a:pathLst>
              <a:path w="749300" h="298450">
                <a:moveTo>
                  <a:pt x="0" y="298442"/>
                </a:moveTo>
                <a:lnTo>
                  <a:pt x="749295" y="298442"/>
                </a:lnTo>
                <a:lnTo>
                  <a:pt x="749295" y="0"/>
                </a:lnTo>
                <a:lnTo>
                  <a:pt x="0" y="0"/>
                </a:lnTo>
                <a:lnTo>
                  <a:pt x="0" y="2984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8360" y="5064121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101608"/>
                </a:moveTo>
                <a:lnTo>
                  <a:pt x="38099" y="228599"/>
                </a:lnTo>
                <a:lnTo>
                  <a:pt x="60961" y="152399"/>
                </a:lnTo>
                <a:lnTo>
                  <a:pt x="31735" y="152399"/>
                </a:lnTo>
                <a:lnTo>
                  <a:pt x="31735" y="143915"/>
                </a:lnTo>
                <a:lnTo>
                  <a:pt x="0" y="101608"/>
                </a:lnTo>
                <a:close/>
              </a:path>
              <a:path w="76200" h="228600">
                <a:moveTo>
                  <a:pt x="31735" y="143915"/>
                </a:moveTo>
                <a:lnTo>
                  <a:pt x="31735" y="152399"/>
                </a:lnTo>
                <a:lnTo>
                  <a:pt x="38099" y="152399"/>
                </a:lnTo>
                <a:lnTo>
                  <a:pt x="31735" y="143915"/>
                </a:lnTo>
                <a:close/>
              </a:path>
              <a:path w="76200" h="228600">
                <a:moveTo>
                  <a:pt x="44439" y="0"/>
                </a:moveTo>
                <a:lnTo>
                  <a:pt x="31735" y="0"/>
                </a:lnTo>
                <a:lnTo>
                  <a:pt x="31760" y="143948"/>
                </a:lnTo>
                <a:lnTo>
                  <a:pt x="38099" y="152399"/>
                </a:lnTo>
                <a:lnTo>
                  <a:pt x="44439" y="143948"/>
                </a:lnTo>
                <a:lnTo>
                  <a:pt x="44439" y="0"/>
                </a:lnTo>
                <a:close/>
              </a:path>
              <a:path w="76200" h="228600">
                <a:moveTo>
                  <a:pt x="44439" y="143948"/>
                </a:moveTo>
                <a:lnTo>
                  <a:pt x="38099" y="152399"/>
                </a:lnTo>
                <a:lnTo>
                  <a:pt x="44439" y="152399"/>
                </a:lnTo>
                <a:lnTo>
                  <a:pt x="44439" y="143948"/>
                </a:lnTo>
                <a:close/>
              </a:path>
              <a:path w="76200" h="228600">
                <a:moveTo>
                  <a:pt x="76199" y="101608"/>
                </a:moveTo>
                <a:lnTo>
                  <a:pt x="44464" y="143915"/>
                </a:lnTo>
                <a:lnTo>
                  <a:pt x="44439" y="152399"/>
                </a:lnTo>
                <a:lnTo>
                  <a:pt x="60961" y="152399"/>
                </a:lnTo>
                <a:lnTo>
                  <a:pt x="76199" y="101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87444" y="4953000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Book Antiqua"/>
                <a:cs typeface="Book Antiqua"/>
              </a:rPr>
              <a:t>2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34200" y="5048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53200" y="5375278"/>
            <a:ext cx="749300" cy="298450"/>
          </a:xfrm>
          <a:custGeom>
            <a:avLst/>
            <a:gdLst/>
            <a:ahLst/>
            <a:cxnLst/>
            <a:rect l="l" t="t" r="r" b="b"/>
            <a:pathLst>
              <a:path w="749300" h="298450">
                <a:moveTo>
                  <a:pt x="0" y="298442"/>
                </a:moveTo>
                <a:lnTo>
                  <a:pt x="749295" y="298442"/>
                </a:lnTo>
                <a:lnTo>
                  <a:pt x="749295" y="0"/>
                </a:lnTo>
                <a:lnTo>
                  <a:pt x="0" y="0"/>
                </a:lnTo>
                <a:lnTo>
                  <a:pt x="0" y="2984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87444" y="5334000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Book Antiqua"/>
                <a:cs typeface="Book Antiqua"/>
              </a:rPr>
              <a:t>1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34200" y="5429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67600" y="5375278"/>
            <a:ext cx="749300" cy="298450"/>
          </a:xfrm>
          <a:custGeom>
            <a:avLst/>
            <a:gdLst/>
            <a:ahLst/>
            <a:cxnLst/>
            <a:rect l="l" t="t" r="r" b="b"/>
            <a:pathLst>
              <a:path w="749300" h="298450">
                <a:moveTo>
                  <a:pt x="0" y="298442"/>
                </a:moveTo>
                <a:lnTo>
                  <a:pt x="749295" y="298442"/>
                </a:lnTo>
                <a:lnTo>
                  <a:pt x="749295" y="0"/>
                </a:lnTo>
                <a:lnTo>
                  <a:pt x="0" y="0"/>
                </a:lnTo>
                <a:lnTo>
                  <a:pt x="0" y="2984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32760" y="5445121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101608"/>
                </a:moveTo>
                <a:lnTo>
                  <a:pt x="38099" y="228599"/>
                </a:lnTo>
                <a:lnTo>
                  <a:pt x="60961" y="152399"/>
                </a:lnTo>
                <a:lnTo>
                  <a:pt x="31735" y="152399"/>
                </a:lnTo>
                <a:lnTo>
                  <a:pt x="31735" y="143915"/>
                </a:lnTo>
                <a:lnTo>
                  <a:pt x="0" y="101608"/>
                </a:lnTo>
                <a:close/>
              </a:path>
              <a:path w="76200" h="228600">
                <a:moveTo>
                  <a:pt x="31735" y="143915"/>
                </a:moveTo>
                <a:lnTo>
                  <a:pt x="31735" y="152399"/>
                </a:lnTo>
                <a:lnTo>
                  <a:pt x="38099" y="152399"/>
                </a:lnTo>
                <a:lnTo>
                  <a:pt x="31735" y="143915"/>
                </a:lnTo>
                <a:close/>
              </a:path>
              <a:path w="76200" h="228600">
                <a:moveTo>
                  <a:pt x="44439" y="0"/>
                </a:moveTo>
                <a:lnTo>
                  <a:pt x="31735" y="0"/>
                </a:lnTo>
                <a:lnTo>
                  <a:pt x="31760" y="143948"/>
                </a:lnTo>
                <a:lnTo>
                  <a:pt x="38099" y="152399"/>
                </a:lnTo>
                <a:lnTo>
                  <a:pt x="44439" y="143948"/>
                </a:lnTo>
                <a:lnTo>
                  <a:pt x="44439" y="0"/>
                </a:lnTo>
                <a:close/>
              </a:path>
              <a:path w="76200" h="228600">
                <a:moveTo>
                  <a:pt x="44439" y="143948"/>
                </a:moveTo>
                <a:lnTo>
                  <a:pt x="38099" y="152399"/>
                </a:lnTo>
                <a:lnTo>
                  <a:pt x="44439" y="152399"/>
                </a:lnTo>
                <a:lnTo>
                  <a:pt x="44439" y="143948"/>
                </a:lnTo>
                <a:close/>
              </a:path>
              <a:path w="76200" h="228600">
                <a:moveTo>
                  <a:pt x="76199" y="101608"/>
                </a:moveTo>
                <a:lnTo>
                  <a:pt x="44464" y="143915"/>
                </a:lnTo>
                <a:lnTo>
                  <a:pt x="44439" y="152399"/>
                </a:lnTo>
                <a:lnTo>
                  <a:pt x="60961" y="152399"/>
                </a:lnTo>
                <a:lnTo>
                  <a:pt x="76199" y="101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02098" y="5334000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Book Antiqua"/>
                <a:cs typeface="Book Antiqua"/>
              </a:rPr>
              <a:t>3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848600" y="5429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6600" y="546735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799" y="38099"/>
                </a:moveTo>
                <a:lnTo>
                  <a:pt x="253989" y="76199"/>
                </a:lnTo>
                <a:lnTo>
                  <a:pt x="359844" y="44446"/>
                </a:lnTo>
                <a:lnTo>
                  <a:pt x="304799" y="44446"/>
                </a:lnTo>
                <a:lnTo>
                  <a:pt x="304799" y="38099"/>
                </a:lnTo>
                <a:close/>
              </a:path>
              <a:path w="381000" h="76200">
                <a:moveTo>
                  <a:pt x="296337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296336" y="44446"/>
                </a:lnTo>
                <a:lnTo>
                  <a:pt x="304799" y="38099"/>
                </a:lnTo>
                <a:lnTo>
                  <a:pt x="296337" y="31754"/>
                </a:lnTo>
                <a:close/>
              </a:path>
              <a:path w="381000" h="76200">
                <a:moveTo>
                  <a:pt x="359845" y="31754"/>
                </a:moveTo>
                <a:lnTo>
                  <a:pt x="304799" y="31754"/>
                </a:lnTo>
                <a:lnTo>
                  <a:pt x="304799" y="44446"/>
                </a:lnTo>
                <a:lnTo>
                  <a:pt x="359844" y="44446"/>
                </a:lnTo>
                <a:lnTo>
                  <a:pt x="380999" y="38099"/>
                </a:lnTo>
                <a:lnTo>
                  <a:pt x="359845" y="31754"/>
                </a:lnTo>
                <a:close/>
              </a:path>
              <a:path w="381000" h="76200">
                <a:moveTo>
                  <a:pt x="253989" y="0"/>
                </a:moveTo>
                <a:lnTo>
                  <a:pt x="304799" y="38099"/>
                </a:lnTo>
                <a:lnTo>
                  <a:pt x="304799" y="31754"/>
                </a:lnTo>
                <a:lnTo>
                  <a:pt x="359845" y="31754"/>
                </a:lnTo>
                <a:lnTo>
                  <a:pt x="253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81700" y="611505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101595"/>
                </a:moveTo>
                <a:lnTo>
                  <a:pt x="38099" y="228599"/>
                </a:lnTo>
                <a:lnTo>
                  <a:pt x="60959" y="152399"/>
                </a:lnTo>
                <a:lnTo>
                  <a:pt x="31747" y="152399"/>
                </a:lnTo>
                <a:lnTo>
                  <a:pt x="31747" y="143929"/>
                </a:lnTo>
                <a:lnTo>
                  <a:pt x="0" y="101595"/>
                </a:lnTo>
                <a:close/>
              </a:path>
              <a:path w="76200" h="228600">
                <a:moveTo>
                  <a:pt x="31747" y="143929"/>
                </a:moveTo>
                <a:lnTo>
                  <a:pt x="31747" y="152399"/>
                </a:lnTo>
                <a:lnTo>
                  <a:pt x="38099" y="152399"/>
                </a:lnTo>
                <a:lnTo>
                  <a:pt x="31747" y="143929"/>
                </a:lnTo>
                <a:close/>
              </a:path>
              <a:path w="76200" h="228600">
                <a:moveTo>
                  <a:pt x="44439" y="0"/>
                </a:moveTo>
                <a:lnTo>
                  <a:pt x="31747" y="0"/>
                </a:lnTo>
                <a:lnTo>
                  <a:pt x="31760" y="143946"/>
                </a:lnTo>
                <a:lnTo>
                  <a:pt x="38099" y="152399"/>
                </a:lnTo>
                <a:lnTo>
                  <a:pt x="44439" y="143946"/>
                </a:lnTo>
                <a:lnTo>
                  <a:pt x="44439" y="0"/>
                </a:lnTo>
                <a:close/>
              </a:path>
              <a:path w="76200" h="228600">
                <a:moveTo>
                  <a:pt x="44439" y="143946"/>
                </a:moveTo>
                <a:lnTo>
                  <a:pt x="38099" y="152399"/>
                </a:lnTo>
                <a:lnTo>
                  <a:pt x="44439" y="152399"/>
                </a:lnTo>
                <a:lnTo>
                  <a:pt x="44439" y="143946"/>
                </a:lnTo>
                <a:close/>
              </a:path>
              <a:path w="76200" h="228600">
                <a:moveTo>
                  <a:pt x="76199" y="101595"/>
                </a:moveTo>
                <a:lnTo>
                  <a:pt x="44452" y="143929"/>
                </a:lnTo>
                <a:lnTo>
                  <a:pt x="44439" y="152399"/>
                </a:lnTo>
                <a:lnTo>
                  <a:pt x="60959" y="152399"/>
                </a:lnTo>
                <a:lnTo>
                  <a:pt x="76199" y="10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67400" y="4514850"/>
            <a:ext cx="381000" cy="1905000"/>
          </a:xfrm>
          <a:custGeom>
            <a:avLst/>
            <a:gdLst/>
            <a:ahLst/>
            <a:cxnLst/>
            <a:rect l="l" t="t" r="r" b="b"/>
            <a:pathLst>
              <a:path w="381000" h="1905000">
                <a:moveTo>
                  <a:pt x="0" y="1904999"/>
                </a:moveTo>
                <a:lnTo>
                  <a:pt x="380999" y="1904999"/>
                </a:lnTo>
                <a:lnTo>
                  <a:pt x="3809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67400" y="60388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67400" y="64198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557269" y="1988436"/>
            <a:ext cx="17843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0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1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2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3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4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81700" y="57150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101595"/>
                </a:moveTo>
                <a:lnTo>
                  <a:pt x="38099" y="228599"/>
                </a:lnTo>
                <a:lnTo>
                  <a:pt x="60959" y="152399"/>
                </a:lnTo>
                <a:lnTo>
                  <a:pt x="31747" y="152399"/>
                </a:lnTo>
                <a:lnTo>
                  <a:pt x="31747" y="143929"/>
                </a:lnTo>
                <a:lnTo>
                  <a:pt x="0" y="101595"/>
                </a:lnTo>
                <a:close/>
              </a:path>
              <a:path w="76200" h="228600">
                <a:moveTo>
                  <a:pt x="31747" y="143929"/>
                </a:moveTo>
                <a:lnTo>
                  <a:pt x="31747" y="152399"/>
                </a:lnTo>
                <a:lnTo>
                  <a:pt x="38099" y="152399"/>
                </a:lnTo>
                <a:lnTo>
                  <a:pt x="31747" y="143929"/>
                </a:lnTo>
                <a:close/>
              </a:path>
              <a:path w="76200" h="228600">
                <a:moveTo>
                  <a:pt x="44439" y="0"/>
                </a:moveTo>
                <a:lnTo>
                  <a:pt x="31747" y="0"/>
                </a:lnTo>
                <a:lnTo>
                  <a:pt x="31760" y="143946"/>
                </a:lnTo>
                <a:lnTo>
                  <a:pt x="38099" y="152399"/>
                </a:lnTo>
                <a:lnTo>
                  <a:pt x="44439" y="143946"/>
                </a:lnTo>
                <a:lnTo>
                  <a:pt x="44439" y="0"/>
                </a:lnTo>
                <a:close/>
              </a:path>
              <a:path w="76200" h="228600">
                <a:moveTo>
                  <a:pt x="44439" y="143946"/>
                </a:moveTo>
                <a:lnTo>
                  <a:pt x="38099" y="152399"/>
                </a:lnTo>
                <a:lnTo>
                  <a:pt x="44439" y="152399"/>
                </a:lnTo>
                <a:lnTo>
                  <a:pt x="44439" y="143946"/>
                </a:lnTo>
                <a:close/>
              </a:path>
              <a:path w="76200" h="228600">
                <a:moveTo>
                  <a:pt x="76199" y="101595"/>
                </a:moveTo>
                <a:lnTo>
                  <a:pt x="44452" y="143929"/>
                </a:lnTo>
                <a:lnTo>
                  <a:pt x="44439" y="152399"/>
                </a:lnTo>
                <a:lnTo>
                  <a:pt x="60959" y="152399"/>
                </a:lnTo>
                <a:lnTo>
                  <a:pt x="76199" y="10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851650" y="1898650"/>
          <a:ext cx="457199" cy="1904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/>
              </a:tblGrid>
              <a:tr h="380999">
                <a:tc>
                  <a:txBody>
                    <a:bodyPr/>
                    <a:lstStyle/>
                    <a:p>
                      <a:pPr marL="70485">
                        <a:lnSpc>
                          <a:spcPts val="288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Book Antiqua"/>
                          <a:cs typeface="Book Antiqua"/>
                        </a:rPr>
                        <a:t>B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42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23240" algn="l"/>
                        </a:tabLst>
                      </a:pPr>
                      <a:r>
                        <a:rPr sz="2400" u="heavy" spc="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400" u="heavy" dirty="0" smtClean="0">
                          <a:latin typeface="Book Antiqua"/>
                          <a:cs typeface="Book Antiqua"/>
                        </a:rPr>
                        <a:t>C 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70485" indent="-77470">
                        <a:lnSpc>
                          <a:spcPct val="100000"/>
                        </a:lnSpc>
                        <a:tabLst>
                          <a:tab pos="523240" algn="l"/>
                        </a:tabLst>
                      </a:pPr>
                      <a:r>
                        <a:rPr sz="2400" u="heavy" spc="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400" u="heavy" dirty="0">
                          <a:latin typeface="Book Antiqua"/>
                          <a:cs typeface="Book Antiqua"/>
                        </a:rPr>
                        <a:t>D </a:t>
                      </a: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Book Antiqua"/>
                          <a:cs typeface="Book Antiqua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7629" y="1981209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/>
          <p:nvPr/>
        </p:nvSpPr>
        <p:spPr>
          <a:xfrm>
            <a:off x="1317629" y="1981209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" name="object 4"/>
          <p:cNvSpPr/>
          <p:nvPr/>
        </p:nvSpPr>
        <p:spPr>
          <a:xfrm>
            <a:off x="2079629" y="19812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5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" name="object 5"/>
          <p:cNvSpPr/>
          <p:nvPr/>
        </p:nvSpPr>
        <p:spPr>
          <a:xfrm>
            <a:off x="2481321" y="20034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" name="object 6"/>
          <p:cNvSpPr/>
          <p:nvPr/>
        </p:nvSpPr>
        <p:spPr>
          <a:xfrm>
            <a:off x="3070219" y="19812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" name="object 7"/>
          <p:cNvSpPr/>
          <p:nvPr/>
        </p:nvSpPr>
        <p:spPr>
          <a:xfrm>
            <a:off x="3471915" y="20034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8"/>
          <p:cNvSpPr/>
          <p:nvPr/>
        </p:nvSpPr>
        <p:spPr>
          <a:xfrm>
            <a:off x="4060819" y="19812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" name="object 9"/>
          <p:cNvSpPr/>
          <p:nvPr/>
        </p:nvSpPr>
        <p:spPr>
          <a:xfrm>
            <a:off x="4462515" y="20034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" name="object 10"/>
          <p:cNvSpPr/>
          <p:nvPr/>
        </p:nvSpPr>
        <p:spPr>
          <a:xfrm>
            <a:off x="1566803" y="21177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185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46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3" y="44464"/>
                </a:lnTo>
                <a:lnTo>
                  <a:pt x="457199" y="38099"/>
                </a:lnTo>
                <a:lnTo>
                  <a:pt x="448746" y="31760"/>
                </a:lnTo>
                <a:close/>
              </a:path>
              <a:path w="533400" h="76200">
                <a:moveTo>
                  <a:pt x="512266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85" y="44464"/>
                </a:lnTo>
                <a:lnTo>
                  <a:pt x="533399" y="38099"/>
                </a:lnTo>
                <a:lnTo>
                  <a:pt x="512266" y="31760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66" y="31760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" name="object 11"/>
          <p:cNvSpPr/>
          <p:nvPr/>
        </p:nvSpPr>
        <p:spPr>
          <a:xfrm>
            <a:off x="2557403" y="21177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177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46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3" y="44464"/>
                </a:lnTo>
                <a:lnTo>
                  <a:pt x="457199" y="38099"/>
                </a:lnTo>
                <a:lnTo>
                  <a:pt x="448746" y="31760"/>
                </a:lnTo>
                <a:close/>
              </a:path>
              <a:path w="533400" h="76200">
                <a:moveTo>
                  <a:pt x="512258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77" y="44464"/>
                </a:lnTo>
                <a:lnTo>
                  <a:pt x="533390" y="38099"/>
                </a:lnTo>
                <a:lnTo>
                  <a:pt x="512258" y="31760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58" y="31760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2"/>
          <p:cNvSpPr/>
          <p:nvPr/>
        </p:nvSpPr>
        <p:spPr>
          <a:xfrm>
            <a:off x="3547993" y="21177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420" y="76199"/>
                </a:lnTo>
                <a:lnTo>
                  <a:pt x="512189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50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7" y="44464"/>
                </a:lnTo>
                <a:lnTo>
                  <a:pt x="457199" y="38099"/>
                </a:lnTo>
                <a:lnTo>
                  <a:pt x="448750" y="31760"/>
                </a:lnTo>
                <a:close/>
              </a:path>
              <a:path w="533400" h="76200">
                <a:moveTo>
                  <a:pt x="512270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89" y="44464"/>
                </a:lnTo>
                <a:lnTo>
                  <a:pt x="533399" y="38099"/>
                </a:lnTo>
                <a:lnTo>
                  <a:pt x="512270" y="31760"/>
                </a:lnTo>
                <a:close/>
              </a:path>
              <a:path w="533400" h="76200">
                <a:moveTo>
                  <a:pt x="406420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70" y="31760"/>
                </a:lnTo>
                <a:lnTo>
                  <a:pt x="406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3" name="object 13"/>
          <p:cNvSpPr/>
          <p:nvPr/>
        </p:nvSpPr>
        <p:spPr>
          <a:xfrm>
            <a:off x="4462515" y="20034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4" name="object 14"/>
          <p:cNvSpPr/>
          <p:nvPr/>
        </p:nvSpPr>
        <p:spPr>
          <a:xfrm>
            <a:off x="1317629" y="2438409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5" name="object 15"/>
          <p:cNvSpPr/>
          <p:nvPr/>
        </p:nvSpPr>
        <p:spPr>
          <a:xfrm>
            <a:off x="1317629" y="2438409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6" name="object 16"/>
          <p:cNvSpPr/>
          <p:nvPr/>
        </p:nvSpPr>
        <p:spPr>
          <a:xfrm>
            <a:off x="2079629" y="24384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5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7" name="object 17"/>
          <p:cNvSpPr/>
          <p:nvPr/>
        </p:nvSpPr>
        <p:spPr>
          <a:xfrm>
            <a:off x="2481321" y="24606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8" name="object 18"/>
          <p:cNvSpPr/>
          <p:nvPr/>
        </p:nvSpPr>
        <p:spPr>
          <a:xfrm>
            <a:off x="3070219" y="24384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9" name="object 19"/>
          <p:cNvSpPr/>
          <p:nvPr/>
        </p:nvSpPr>
        <p:spPr>
          <a:xfrm>
            <a:off x="3471915" y="24606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0" name="object 20"/>
          <p:cNvSpPr/>
          <p:nvPr/>
        </p:nvSpPr>
        <p:spPr>
          <a:xfrm>
            <a:off x="4060819" y="24384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1" name="object 21"/>
          <p:cNvSpPr/>
          <p:nvPr/>
        </p:nvSpPr>
        <p:spPr>
          <a:xfrm>
            <a:off x="4462515" y="24606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2" name="object 22"/>
          <p:cNvSpPr/>
          <p:nvPr/>
        </p:nvSpPr>
        <p:spPr>
          <a:xfrm>
            <a:off x="1566803" y="25749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185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46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3" y="44464"/>
                </a:lnTo>
                <a:lnTo>
                  <a:pt x="457199" y="38099"/>
                </a:lnTo>
                <a:lnTo>
                  <a:pt x="448746" y="31760"/>
                </a:lnTo>
                <a:close/>
              </a:path>
              <a:path w="533400" h="76200">
                <a:moveTo>
                  <a:pt x="512266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85" y="44464"/>
                </a:lnTo>
                <a:lnTo>
                  <a:pt x="533399" y="38099"/>
                </a:lnTo>
                <a:lnTo>
                  <a:pt x="512266" y="31760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66" y="31760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3" name="object 23"/>
          <p:cNvSpPr/>
          <p:nvPr/>
        </p:nvSpPr>
        <p:spPr>
          <a:xfrm>
            <a:off x="2557403" y="25749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177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46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3" y="44464"/>
                </a:lnTo>
                <a:lnTo>
                  <a:pt x="457199" y="38099"/>
                </a:lnTo>
                <a:lnTo>
                  <a:pt x="448746" y="31760"/>
                </a:lnTo>
                <a:close/>
              </a:path>
              <a:path w="533400" h="76200">
                <a:moveTo>
                  <a:pt x="512258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77" y="44464"/>
                </a:lnTo>
                <a:lnTo>
                  <a:pt x="533390" y="38099"/>
                </a:lnTo>
                <a:lnTo>
                  <a:pt x="512258" y="31760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58" y="31760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4" name="object 24"/>
          <p:cNvSpPr/>
          <p:nvPr/>
        </p:nvSpPr>
        <p:spPr>
          <a:xfrm>
            <a:off x="3547993" y="25749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420" y="76199"/>
                </a:lnTo>
                <a:lnTo>
                  <a:pt x="512189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50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7" y="44464"/>
                </a:lnTo>
                <a:lnTo>
                  <a:pt x="457199" y="38099"/>
                </a:lnTo>
                <a:lnTo>
                  <a:pt x="448750" y="31760"/>
                </a:lnTo>
                <a:close/>
              </a:path>
              <a:path w="533400" h="76200">
                <a:moveTo>
                  <a:pt x="512270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89" y="44464"/>
                </a:lnTo>
                <a:lnTo>
                  <a:pt x="533399" y="38099"/>
                </a:lnTo>
                <a:lnTo>
                  <a:pt x="512270" y="31760"/>
                </a:lnTo>
                <a:close/>
              </a:path>
              <a:path w="533400" h="76200">
                <a:moveTo>
                  <a:pt x="406420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70" y="31760"/>
                </a:lnTo>
                <a:lnTo>
                  <a:pt x="406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5" name="object 25"/>
          <p:cNvSpPr/>
          <p:nvPr/>
        </p:nvSpPr>
        <p:spPr>
          <a:xfrm>
            <a:off x="4462515" y="24606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6" name="object 26"/>
          <p:cNvSpPr/>
          <p:nvPr/>
        </p:nvSpPr>
        <p:spPr>
          <a:xfrm>
            <a:off x="1317629" y="2895609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7" name="object 27"/>
          <p:cNvSpPr/>
          <p:nvPr/>
        </p:nvSpPr>
        <p:spPr>
          <a:xfrm>
            <a:off x="1317629" y="2895609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8" name="object 28"/>
          <p:cNvSpPr/>
          <p:nvPr/>
        </p:nvSpPr>
        <p:spPr>
          <a:xfrm>
            <a:off x="2079629" y="28956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5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9" name="object 29"/>
          <p:cNvSpPr/>
          <p:nvPr/>
        </p:nvSpPr>
        <p:spPr>
          <a:xfrm>
            <a:off x="2481321" y="29178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0" name="object 30"/>
          <p:cNvSpPr/>
          <p:nvPr/>
        </p:nvSpPr>
        <p:spPr>
          <a:xfrm>
            <a:off x="3070219" y="28956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1" name="object 31"/>
          <p:cNvSpPr/>
          <p:nvPr/>
        </p:nvSpPr>
        <p:spPr>
          <a:xfrm>
            <a:off x="3471915" y="29178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2" name="object 32"/>
          <p:cNvSpPr/>
          <p:nvPr/>
        </p:nvSpPr>
        <p:spPr>
          <a:xfrm>
            <a:off x="4060819" y="28956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3" name="object 33"/>
          <p:cNvSpPr/>
          <p:nvPr/>
        </p:nvSpPr>
        <p:spPr>
          <a:xfrm>
            <a:off x="4462515" y="29178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4" name="object 34"/>
          <p:cNvSpPr/>
          <p:nvPr/>
        </p:nvSpPr>
        <p:spPr>
          <a:xfrm>
            <a:off x="1566803" y="30321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185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46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3" y="44464"/>
                </a:lnTo>
                <a:lnTo>
                  <a:pt x="457199" y="38099"/>
                </a:lnTo>
                <a:lnTo>
                  <a:pt x="448746" y="31760"/>
                </a:lnTo>
                <a:close/>
              </a:path>
              <a:path w="533400" h="76200">
                <a:moveTo>
                  <a:pt x="512266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85" y="44464"/>
                </a:lnTo>
                <a:lnTo>
                  <a:pt x="533399" y="38099"/>
                </a:lnTo>
                <a:lnTo>
                  <a:pt x="512266" y="31760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66" y="31760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5" name="object 35"/>
          <p:cNvSpPr/>
          <p:nvPr/>
        </p:nvSpPr>
        <p:spPr>
          <a:xfrm>
            <a:off x="2557403" y="30321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177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46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3" y="44464"/>
                </a:lnTo>
                <a:lnTo>
                  <a:pt x="457199" y="38099"/>
                </a:lnTo>
                <a:lnTo>
                  <a:pt x="448746" y="31760"/>
                </a:lnTo>
                <a:close/>
              </a:path>
              <a:path w="533400" h="76200">
                <a:moveTo>
                  <a:pt x="512258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77" y="44464"/>
                </a:lnTo>
                <a:lnTo>
                  <a:pt x="533390" y="38099"/>
                </a:lnTo>
                <a:lnTo>
                  <a:pt x="512258" y="31760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58" y="31760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6" name="object 36"/>
          <p:cNvSpPr/>
          <p:nvPr/>
        </p:nvSpPr>
        <p:spPr>
          <a:xfrm>
            <a:off x="3547993" y="30321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420" y="76199"/>
                </a:lnTo>
                <a:lnTo>
                  <a:pt x="512189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50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7" y="44464"/>
                </a:lnTo>
                <a:lnTo>
                  <a:pt x="457199" y="38099"/>
                </a:lnTo>
                <a:lnTo>
                  <a:pt x="448750" y="31760"/>
                </a:lnTo>
                <a:close/>
              </a:path>
              <a:path w="533400" h="76200">
                <a:moveTo>
                  <a:pt x="512270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89" y="44464"/>
                </a:lnTo>
                <a:lnTo>
                  <a:pt x="533399" y="38099"/>
                </a:lnTo>
                <a:lnTo>
                  <a:pt x="512270" y="31760"/>
                </a:lnTo>
                <a:close/>
              </a:path>
              <a:path w="533400" h="76200">
                <a:moveTo>
                  <a:pt x="406420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70" y="31760"/>
                </a:lnTo>
                <a:lnTo>
                  <a:pt x="406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7" name="object 37"/>
          <p:cNvSpPr/>
          <p:nvPr/>
        </p:nvSpPr>
        <p:spPr>
          <a:xfrm>
            <a:off x="4462515" y="29178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8" name="object 38"/>
          <p:cNvSpPr/>
          <p:nvPr/>
        </p:nvSpPr>
        <p:spPr>
          <a:xfrm>
            <a:off x="1317629" y="3352809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9" name="object 39"/>
          <p:cNvSpPr/>
          <p:nvPr/>
        </p:nvSpPr>
        <p:spPr>
          <a:xfrm>
            <a:off x="1317629" y="3352809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0" name="object 40"/>
          <p:cNvSpPr/>
          <p:nvPr/>
        </p:nvSpPr>
        <p:spPr>
          <a:xfrm>
            <a:off x="2079629" y="33528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5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1" name="object 41"/>
          <p:cNvSpPr/>
          <p:nvPr/>
        </p:nvSpPr>
        <p:spPr>
          <a:xfrm>
            <a:off x="2481321" y="33750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2" name="object 42"/>
          <p:cNvSpPr/>
          <p:nvPr/>
        </p:nvSpPr>
        <p:spPr>
          <a:xfrm>
            <a:off x="3070219" y="33528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3" name="object 43"/>
          <p:cNvSpPr/>
          <p:nvPr/>
        </p:nvSpPr>
        <p:spPr>
          <a:xfrm>
            <a:off x="3471915" y="33750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4" name="object 44"/>
          <p:cNvSpPr/>
          <p:nvPr/>
        </p:nvSpPr>
        <p:spPr>
          <a:xfrm>
            <a:off x="4060819" y="3352809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5" name="object 45"/>
          <p:cNvSpPr/>
          <p:nvPr/>
        </p:nvSpPr>
        <p:spPr>
          <a:xfrm>
            <a:off x="4462515" y="337501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6" name="object 46"/>
          <p:cNvSpPr/>
          <p:nvPr/>
        </p:nvSpPr>
        <p:spPr>
          <a:xfrm>
            <a:off x="1566803" y="34893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185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46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3" y="44464"/>
                </a:lnTo>
                <a:lnTo>
                  <a:pt x="457199" y="38099"/>
                </a:lnTo>
                <a:lnTo>
                  <a:pt x="448746" y="31760"/>
                </a:lnTo>
                <a:close/>
              </a:path>
              <a:path w="533400" h="76200">
                <a:moveTo>
                  <a:pt x="512266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85" y="44464"/>
                </a:lnTo>
                <a:lnTo>
                  <a:pt x="533399" y="38099"/>
                </a:lnTo>
                <a:lnTo>
                  <a:pt x="512266" y="31760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66" y="31760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7" name="object 47"/>
          <p:cNvSpPr/>
          <p:nvPr/>
        </p:nvSpPr>
        <p:spPr>
          <a:xfrm>
            <a:off x="2557403" y="34893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177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46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3" y="44464"/>
                </a:lnTo>
                <a:lnTo>
                  <a:pt x="457199" y="38099"/>
                </a:lnTo>
                <a:lnTo>
                  <a:pt x="448746" y="31760"/>
                </a:lnTo>
                <a:close/>
              </a:path>
              <a:path w="533400" h="76200">
                <a:moveTo>
                  <a:pt x="512258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77" y="44464"/>
                </a:lnTo>
                <a:lnTo>
                  <a:pt x="533390" y="38099"/>
                </a:lnTo>
                <a:lnTo>
                  <a:pt x="512258" y="31760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58" y="31760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8" name="object 48"/>
          <p:cNvSpPr/>
          <p:nvPr/>
        </p:nvSpPr>
        <p:spPr>
          <a:xfrm>
            <a:off x="3547993" y="348931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420" y="76199"/>
                </a:lnTo>
                <a:lnTo>
                  <a:pt x="512189" y="44464"/>
                </a:lnTo>
                <a:lnTo>
                  <a:pt x="457199" y="44464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50" y="31760"/>
                </a:moveTo>
                <a:lnTo>
                  <a:pt x="0" y="31760"/>
                </a:lnTo>
                <a:lnTo>
                  <a:pt x="0" y="44464"/>
                </a:lnTo>
                <a:lnTo>
                  <a:pt x="448717" y="44464"/>
                </a:lnTo>
                <a:lnTo>
                  <a:pt x="457199" y="38099"/>
                </a:lnTo>
                <a:lnTo>
                  <a:pt x="448750" y="31760"/>
                </a:lnTo>
                <a:close/>
              </a:path>
              <a:path w="533400" h="76200">
                <a:moveTo>
                  <a:pt x="512270" y="31760"/>
                </a:moveTo>
                <a:lnTo>
                  <a:pt x="457199" y="31760"/>
                </a:lnTo>
                <a:lnTo>
                  <a:pt x="457199" y="44464"/>
                </a:lnTo>
                <a:lnTo>
                  <a:pt x="512189" y="44464"/>
                </a:lnTo>
                <a:lnTo>
                  <a:pt x="533399" y="38099"/>
                </a:lnTo>
                <a:lnTo>
                  <a:pt x="512270" y="31760"/>
                </a:lnTo>
                <a:close/>
              </a:path>
              <a:path w="533400" h="76200">
                <a:moveTo>
                  <a:pt x="406420" y="0"/>
                </a:moveTo>
                <a:lnTo>
                  <a:pt x="457199" y="38099"/>
                </a:lnTo>
                <a:lnTo>
                  <a:pt x="457199" y="31760"/>
                </a:lnTo>
                <a:lnTo>
                  <a:pt x="512270" y="31760"/>
                </a:lnTo>
                <a:lnTo>
                  <a:pt x="406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9" name="object 49"/>
          <p:cNvSpPr/>
          <p:nvPr/>
        </p:nvSpPr>
        <p:spPr>
          <a:xfrm>
            <a:off x="4462515" y="33750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0" name="object 50"/>
          <p:cNvSpPr/>
          <p:nvPr/>
        </p:nvSpPr>
        <p:spPr>
          <a:xfrm>
            <a:off x="1317629" y="4572000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1" name="object 51"/>
          <p:cNvSpPr/>
          <p:nvPr/>
        </p:nvSpPr>
        <p:spPr>
          <a:xfrm>
            <a:off x="1317629" y="4572000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2" name="object 52"/>
          <p:cNvSpPr/>
          <p:nvPr/>
        </p:nvSpPr>
        <p:spPr>
          <a:xfrm>
            <a:off x="2079629" y="4572000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5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3" name="object 53"/>
          <p:cNvSpPr/>
          <p:nvPr/>
        </p:nvSpPr>
        <p:spPr>
          <a:xfrm>
            <a:off x="2481321" y="459422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4" name="object 54"/>
          <p:cNvSpPr/>
          <p:nvPr/>
        </p:nvSpPr>
        <p:spPr>
          <a:xfrm>
            <a:off x="1566803" y="470852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246" y="44445"/>
                </a:lnTo>
                <a:lnTo>
                  <a:pt x="457199" y="44445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21" y="31741"/>
                </a:moveTo>
                <a:lnTo>
                  <a:pt x="0" y="31741"/>
                </a:lnTo>
                <a:lnTo>
                  <a:pt x="0" y="44445"/>
                </a:lnTo>
                <a:lnTo>
                  <a:pt x="448738" y="44445"/>
                </a:lnTo>
                <a:lnTo>
                  <a:pt x="457199" y="38099"/>
                </a:lnTo>
                <a:lnTo>
                  <a:pt x="448721" y="31741"/>
                </a:lnTo>
                <a:close/>
              </a:path>
              <a:path w="533400" h="76200">
                <a:moveTo>
                  <a:pt x="512205" y="31741"/>
                </a:moveTo>
                <a:lnTo>
                  <a:pt x="457199" y="31741"/>
                </a:lnTo>
                <a:lnTo>
                  <a:pt x="457199" y="44445"/>
                </a:lnTo>
                <a:lnTo>
                  <a:pt x="512246" y="44445"/>
                </a:lnTo>
                <a:lnTo>
                  <a:pt x="533399" y="38099"/>
                </a:lnTo>
                <a:lnTo>
                  <a:pt x="512205" y="31741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41"/>
                </a:lnTo>
                <a:lnTo>
                  <a:pt x="512205" y="31741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5" name="object 55"/>
          <p:cNvSpPr/>
          <p:nvPr/>
        </p:nvSpPr>
        <p:spPr>
          <a:xfrm>
            <a:off x="1317629" y="5029200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6" name="object 56"/>
          <p:cNvSpPr/>
          <p:nvPr/>
        </p:nvSpPr>
        <p:spPr>
          <a:xfrm>
            <a:off x="1317629" y="5029200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7" name="object 57"/>
          <p:cNvSpPr/>
          <p:nvPr/>
        </p:nvSpPr>
        <p:spPr>
          <a:xfrm>
            <a:off x="2079629" y="5029200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5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8" name="object 58"/>
          <p:cNvSpPr/>
          <p:nvPr/>
        </p:nvSpPr>
        <p:spPr>
          <a:xfrm>
            <a:off x="2481321" y="505142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9" name="object 59"/>
          <p:cNvSpPr/>
          <p:nvPr/>
        </p:nvSpPr>
        <p:spPr>
          <a:xfrm>
            <a:off x="3070219" y="5029200"/>
            <a:ext cx="700405" cy="320675"/>
          </a:xfrm>
          <a:custGeom>
            <a:avLst/>
            <a:gdLst/>
            <a:ahLst/>
            <a:cxnLst/>
            <a:rect l="l" t="t" r="r" b="b"/>
            <a:pathLst>
              <a:path w="700404" h="320675">
                <a:moveTo>
                  <a:pt x="0" y="320670"/>
                </a:moveTo>
                <a:lnTo>
                  <a:pt x="700089" y="320670"/>
                </a:lnTo>
                <a:lnTo>
                  <a:pt x="7000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0" name="object 60"/>
          <p:cNvSpPr/>
          <p:nvPr/>
        </p:nvSpPr>
        <p:spPr>
          <a:xfrm>
            <a:off x="3471915" y="505142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1" name="object 61"/>
          <p:cNvSpPr/>
          <p:nvPr/>
        </p:nvSpPr>
        <p:spPr>
          <a:xfrm>
            <a:off x="1566803" y="516572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246" y="44445"/>
                </a:lnTo>
                <a:lnTo>
                  <a:pt x="457199" y="44445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21" y="31741"/>
                </a:moveTo>
                <a:lnTo>
                  <a:pt x="0" y="31741"/>
                </a:lnTo>
                <a:lnTo>
                  <a:pt x="0" y="44445"/>
                </a:lnTo>
                <a:lnTo>
                  <a:pt x="448738" y="44445"/>
                </a:lnTo>
                <a:lnTo>
                  <a:pt x="457199" y="38099"/>
                </a:lnTo>
                <a:lnTo>
                  <a:pt x="448721" y="31741"/>
                </a:lnTo>
                <a:close/>
              </a:path>
              <a:path w="533400" h="76200">
                <a:moveTo>
                  <a:pt x="512205" y="31741"/>
                </a:moveTo>
                <a:lnTo>
                  <a:pt x="457199" y="31741"/>
                </a:lnTo>
                <a:lnTo>
                  <a:pt x="457199" y="44445"/>
                </a:lnTo>
                <a:lnTo>
                  <a:pt x="512246" y="44445"/>
                </a:lnTo>
                <a:lnTo>
                  <a:pt x="533399" y="38099"/>
                </a:lnTo>
                <a:lnTo>
                  <a:pt x="512205" y="31741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41"/>
                </a:lnTo>
                <a:lnTo>
                  <a:pt x="512205" y="31741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2" name="object 62"/>
          <p:cNvSpPr/>
          <p:nvPr/>
        </p:nvSpPr>
        <p:spPr>
          <a:xfrm>
            <a:off x="2557403" y="5165729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38099"/>
                </a:moveTo>
                <a:lnTo>
                  <a:pt x="406395" y="76199"/>
                </a:lnTo>
                <a:lnTo>
                  <a:pt x="512238" y="44445"/>
                </a:lnTo>
                <a:lnTo>
                  <a:pt x="457199" y="44445"/>
                </a:lnTo>
                <a:lnTo>
                  <a:pt x="457199" y="38099"/>
                </a:lnTo>
                <a:close/>
              </a:path>
              <a:path w="533400" h="76200">
                <a:moveTo>
                  <a:pt x="448721" y="31741"/>
                </a:moveTo>
                <a:lnTo>
                  <a:pt x="0" y="31741"/>
                </a:lnTo>
                <a:lnTo>
                  <a:pt x="0" y="44445"/>
                </a:lnTo>
                <a:lnTo>
                  <a:pt x="448738" y="44445"/>
                </a:lnTo>
                <a:lnTo>
                  <a:pt x="457199" y="38099"/>
                </a:lnTo>
                <a:lnTo>
                  <a:pt x="448721" y="31741"/>
                </a:lnTo>
                <a:close/>
              </a:path>
              <a:path w="533400" h="76200">
                <a:moveTo>
                  <a:pt x="512197" y="31741"/>
                </a:moveTo>
                <a:lnTo>
                  <a:pt x="457199" y="31741"/>
                </a:lnTo>
                <a:lnTo>
                  <a:pt x="457199" y="44445"/>
                </a:lnTo>
                <a:lnTo>
                  <a:pt x="512238" y="44445"/>
                </a:lnTo>
                <a:lnTo>
                  <a:pt x="533390" y="38099"/>
                </a:lnTo>
                <a:lnTo>
                  <a:pt x="512197" y="31741"/>
                </a:lnTo>
                <a:close/>
              </a:path>
              <a:path w="533400" h="76200">
                <a:moveTo>
                  <a:pt x="406395" y="0"/>
                </a:moveTo>
                <a:lnTo>
                  <a:pt x="457199" y="38099"/>
                </a:lnTo>
                <a:lnTo>
                  <a:pt x="457199" y="31741"/>
                </a:lnTo>
                <a:lnTo>
                  <a:pt x="512197" y="31741"/>
                </a:lnTo>
                <a:lnTo>
                  <a:pt x="40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3" name="object 63"/>
          <p:cNvSpPr/>
          <p:nvPr/>
        </p:nvSpPr>
        <p:spPr>
          <a:xfrm>
            <a:off x="1317629" y="5486400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4" name="object 64"/>
          <p:cNvSpPr/>
          <p:nvPr/>
        </p:nvSpPr>
        <p:spPr>
          <a:xfrm>
            <a:off x="1317629" y="5486400"/>
            <a:ext cx="471805" cy="320675"/>
          </a:xfrm>
          <a:custGeom>
            <a:avLst/>
            <a:gdLst/>
            <a:ahLst/>
            <a:cxnLst/>
            <a:rect l="l" t="t" r="r" b="b"/>
            <a:pathLst>
              <a:path w="471805" h="320675">
                <a:moveTo>
                  <a:pt x="0" y="320670"/>
                </a:moveTo>
                <a:lnTo>
                  <a:pt x="471489" y="320670"/>
                </a:lnTo>
                <a:lnTo>
                  <a:pt x="471489" y="0"/>
                </a:lnTo>
                <a:lnTo>
                  <a:pt x="0" y="0"/>
                </a:lnTo>
                <a:lnTo>
                  <a:pt x="0" y="320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5" name="object 65"/>
          <p:cNvSpPr/>
          <p:nvPr/>
        </p:nvSpPr>
        <p:spPr>
          <a:xfrm>
            <a:off x="3471915" y="50514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6" name="object 66"/>
          <p:cNvSpPr/>
          <p:nvPr/>
        </p:nvSpPr>
        <p:spPr>
          <a:xfrm>
            <a:off x="1338321" y="5508629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199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7" name="object 67"/>
          <p:cNvSpPr/>
          <p:nvPr/>
        </p:nvSpPr>
        <p:spPr>
          <a:xfrm>
            <a:off x="2481321" y="459422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8" name="object 68"/>
          <p:cNvSpPr txBox="1"/>
          <p:nvPr/>
        </p:nvSpPr>
        <p:spPr>
          <a:xfrm>
            <a:off x="944682" y="1977242"/>
            <a:ext cx="24257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spc="-15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400" spc="-2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400" spc="-2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44682" y="4568675"/>
            <a:ext cx="24257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400" spc="-15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400" spc="-2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56203" y="2020165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80332" y="2023213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86816" y="2023213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72086" y="247101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80332" y="247101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72456" y="247101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72086" y="292035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67639" y="2920359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72456" y="292035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72086" y="339671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66116" y="3369930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86814" y="3369930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22835" y="3909677"/>
            <a:ext cx="358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Comic Sans MS"/>
                <a:cs typeface="Comic Sans MS"/>
              </a:rPr>
              <a:t>G</a:t>
            </a:r>
            <a:r>
              <a:rPr sz="1400" spc="-10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72086" y="4621135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172086" y="5055976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178558" y="5057500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61416" y="5805534"/>
            <a:ext cx="3905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Comic Sans MS"/>
                <a:cs typeface="Comic Sans MS"/>
              </a:rPr>
              <a:t>G</a:t>
            </a:r>
            <a:r>
              <a:rPr sz="1400" spc="-10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538471" y="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55" y="168870"/>
                </a:lnTo>
                <a:lnTo>
                  <a:pt x="24795" y="120149"/>
                </a:lnTo>
                <a:lnTo>
                  <a:pt x="53478" y="77643"/>
                </a:lnTo>
                <a:lnTo>
                  <a:pt x="90965" y="42903"/>
                </a:lnTo>
                <a:lnTo>
                  <a:pt x="135715" y="17475"/>
                </a:lnTo>
                <a:lnTo>
                  <a:pt x="186187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7" y="17475"/>
                </a:lnTo>
                <a:lnTo>
                  <a:pt x="353486" y="42903"/>
                </a:lnTo>
                <a:lnTo>
                  <a:pt x="390985" y="77643"/>
                </a:lnTo>
                <a:lnTo>
                  <a:pt x="419688" y="120149"/>
                </a:lnTo>
                <a:lnTo>
                  <a:pt x="438045" y="168870"/>
                </a:lnTo>
                <a:lnTo>
                  <a:pt x="444508" y="222260"/>
                </a:lnTo>
                <a:lnTo>
                  <a:pt x="443770" y="240495"/>
                </a:lnTo>
                <a:lnTo>
                  <a:pt x="441597" y="258323"/>
                </a:lnTo>
                <a:lnTo>
                  <a:pt x="427033" y="308791"/>
                </a:lnTo>
                <a:lnTo>
                  <a:pt x="401607" y="353536"/>
                </a:lnTo>
                <a:lnTo>
                  <a:pt x="366867" y="391018"/>
                </a:lnTo>
                <a:lnTo>
                  <a:pt x="324363" y="419698"/>
                </a:lnTo>
                <a:lnTo>
                  <a:pt x="275642" y="438035"/>
                </a:lnTo>
                <a:lnTo>
                  <a:pt x="222254" y="444489"/>
                </a:lnTo>
                <a:lnTo>
                  <a:pt x="204016" y="443753"/>
                </a:lnTo>
                <a:lnTo>
                  <a:pt x="186187" y="441583"/>
                </a:lnTo>
                <a:lnTo>
                  <a:pt x="135715" y="427035"/>
                </a:lnTo>
                <a:lnTo>
                  <a:pt x="90965" y="401632"/>
                </a:lnTo>
                <a:lnTo>
                  <a:pt x="53478" y="366913"/>
                </a:lnTo>
                <a:lnTo>
                  <a:pt x="24795" y="324418"/>
                </a:lnTo>
                <a:lnTo>
                  <a:pt x="6455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8" name="object 88"/>
          <p:cNvSpPr txBox="1"/>
          <p:nvPr/>
        </p:nvSpPr>
        <p:spPr>
          <a:xfrm>
            <a:off x="2641221" y="52174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1F487C"/>
                </a:solidFill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852671" y="76200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55" y="168870"/>
                </a:lnTo>
                <a:lnTo>
                  <a:pt x="24795" y="120149"/>
                </a:lnTo>
                <a:lnTo>
                  <a:pt x="53478" y="77643"/>
                </a:lnTo>
                <a:lnTo>
                  <a:pt x="90965" y="42903"/>
                </a:lnTo>
                <a:lnTo>
                  <a:pt x="135715" y="17475"/>
                </a:lnTo>
                <a:lnTo>
                  <a:pt x="186187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7" y="17475"/>
                </a:lnTo>
                <a:lnTo>
                  <a:pt x="353486" y="42903"/>
                </a:lnTo>
                <a:lnTo>
                  <a:pt x="390985" y="77643"/>
                </a:lnTo>
                <a:lnTo>
                  <a:pt x="419688" y="120149"/>
                </a:lnTo>
                <a:lnTo>
                  <a:pt x="438045" y="168870"/>
                </a:lnTo>
                <a:lnTo>
                  <a:pt x="444508" y="222260"/>
                </a:lnTo>
                <a:lnTo>
                  <a:pt x="443770" y="240495"/>
                </a:lnTo>
                <a:lnTo>
                  <a:pt x="441597" y="258323"/>
                </a:lnTo>
                <a:lnTo>
                  <a:pt x="427033" y="308791"/>
                </a:lnTo>
                <a:lnTo>
                  <a:pt x="401607" y="353536"/>
                </a:lnTo>
                <a:lnTo>
                  <a:pt x="366867" y="391018"/>
                </a:lnTo>
                <a:lnTo>
                  <a:pt x="324363" y="419698"/>
                </a:lnTo>
                <a:lnTo>
                  <a:pt x="275642" y="438035"/>
                </a:lnTo>
                <a:lnTo>
                  <a:pt x="222254" y="444489"/>
                </a:lnTo>
                <a:lnTo>
                  <a:pt x="204016" y="443753"/>
                </a:lnTo>
                <a:lnTo>
                  <a:pt x="186187" y="441583"/>
                </a:lnTo>
                <a:lnTo>
                  <a:pt x="135715" y="427035"/>
                </a:lnTo>
                <a:lnTo>
                  <a:pt x="90965" y="401632"/>
                </a:lnTo>
                <a:lnTo>
                  <a:pt x="53478" y="366913"/>
                </a:lnTo>
                <a:lnTo>
                  <a:pt x="24795" y="324418"/>
                </a:lnTo>
                <a:lnTo>
                  <a:pt x="6455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0" name="object 90"/>
          <p:cNvSpPr txBox="1"/>
          <p:nvPr/>
        </p:nvSpPr>
        <p:spPr>
          <a:xfrm>
            <a:off x="1982852" y="814429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1F487C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224265" y="762000"/>
            <a:ext cx="445134" cy="444500"/>
          </a:xfrm>
          <a:custGeom>
            <a:avLst/>
            <a:gdLst/>
            <a:ahLst/>
            <a:cxnLst/>
            <a:rect l="l" t="t" r="r" b="b"/>
            <a:pathLst>
              <a:path w="445135" h="444500">
                <a:moveTo>
                  <a:pt x="0" y="222260"/>
                </a:moveTo>
                <a:lnTo>
                  <a:pt x="6456" y="168870"/>
                </a:lnTo>
                <a:lnTo>
                  <a:pt x="24798" y="120149"/>
                </a:lnTo>
                <a:lnTo>
                  <a:pt x="53484" y="77643"/>
                </a:lnTo>
                <a:lnTo>
                  <a:pt x="90973" y="42903"/>
                </a:lnTo>
                <a:lnTo>
                  <a:pt x="135724" y="17475"/>
                </a:lnTo>
                <a:lnTo>
                  <a:pt x="186195" y="2910"/>
                </a:lnTo>
                <a:lnTo>
                  <a:pt x="222260" y="0"/>
                </a:lnTo>
                <a:lnTo>
                  <a:pt x="240479" y="737"/>
                </a:lnTo>
                <a:lnTo>
                  <a:pt x="258295" y="2910"/>
                </a:lnTo>
                <a:lnTo>
                  <a:pt x="308744" y="17475"/>
                </a:lnTo>
                <a:lnTo>
                  <a:pt x="353494" y="42903"/>
                </a:lnTo>
                <a:lnTo>
                  <a:pt x="390995" y="77643"/>
                </a:lnTo>
                <a:lnTo>
                  <a:pt x="419699" y="120149"/>
                </a:lnTo>
                <a:lnTo>
                  <a:pt x="438056" y="168870"/>
                </a:lnTo>
                <a:lnTo>
                  <a:pt x="444520" y="222260"/>
                </a:lnTo>
                <a:lnTo>
                  <a:pt x="443783" y="240495"/>
                </a:lnTo>
                <a:lnTo>
                  <a:pt x="441609" y="258323"/>
                </a:lnTo>
                <a:lnTo>
                  <a:pt x="427044" y="308791"/>
                </a:lnTo>
                <a:lnTo>
                  <a:pt x="401617" y="353536"/>
                </a:lnTo>
                <a:lnTo>
                  <a:pt x="366876" y="391018"/>
                </a:lnTo>
                <a:lnTo>
                  <a:pt x="324371" y="419698"/>
                </a:lnTo>
                <a:lnTo>
                  <a:pt x="275649" y="438035"/>
                </a:lnTo>
                <a:lnTo>
                  <a:pt x="222260" y="444489"/>
                </a:lnTo>
                <a:lnTo>
                  <a:pt x="204024" y="443753"/>
                </a:lnTo>
                <a:lnTo>
                  <a:pt x="186195" y="441583"/>
                </a:lnTo>
                <a:lnTo>
                  <a:pt x="135724" y="427035"/>
                </a:lnTo>
                <a:lnTo>
                  <a:pt x="90973" y="401632"/>
                </a:lnTo>
                <a:lnTo>
                  <a:pt x="53484" y="366913"/>
                </a:lnTo>
                <a:lnTo>
                  <a:pt x="24798" y="324418"/>
                </a:lnTo>
                <a:lnTo>
                  <a:pt x="6456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2" name="object 92"/>
          <p:cNvSpPr txBox="1"/>
          <p:nvPr/>
        </p:nvSpPr>
        <p:spPr>
          <a:xfrm>
            <a:off x="3327021" y="81442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1F487C"/>
                </a:solidFill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538471" y="137160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0" y="222260"/>
                </a:moveTo>
                <a:lnTo>
                  <a:pt x="6455" y="168870"/>
                </a:lnTo>
                <a:lnTo>
                  <a:pt x="24795" y="120149"/>
                </a:lnTo>
                <a:lnTo>
                  <a:pt x="53478" y="77643"/>
                </a:lnTo>
                <a:lnTo>
                  <a:pt x="90965" y="42903"/>
                </a:lnTo>
                <a:lnTo>
                  <a:pt x="135715" y="17475"/>
                </a:lnTo>
                <a:lnTo>
                  <a:pt x="186187" y="2910"/>
                </a:lnTo>
                <a:lnTo>
                  <a:pt x="222254" y="0"/>
                </a:lnTo>
                <a:lnTo>
                  <a:pt x="240473" y="737"/>
                </a:lnTo>
                <a:lnTo>
                  <a:pt x="258288" y="2910"/>
                </a:lnTo>
                <a:lnTo>
                  <a:pt x="308737" y="17475"/>
                </a:lnTo>
                <a:lnTo>
                  <a:pt x="353486" y="42903"/>
                </a:lnTo>
                <a:lnTo>
                  <a:pt x="390985" y="77643"/>
                </a:lnTo>
                <a:lnTo>
                  <a:pt x="419688" y="120149"/>
                </a:lnTo>
                <a:lnTo>
                  <a:pt x="438045" y="168870"/>
                </a:lnTo>
                <a:lnTo>
                  <a:pt x="444508" y="222260"/>
                </a:lnTo>
                <a:lnTo>
                  <a:pt x="443770" y="240495"/>
                </a:lnTo>
                <a:lnTo>
                  <a:pt x="441597" y="258323"/>
                </a:lnTo>
                <a:lnTo>
                  <a:pt x="427033" y="308791"/>
                </a:lnTo>
                <a:lnTo>
                  <a:pt x="401607" y="353536"/>
                </a:lnTo>
                <a:lnTo>
                  <a:pt x="366867" y="391018"/>
                </a:lnTo>
                <a:lnTo>
                  <a:pt x="324363" y="419698"/>
                </a:lnTo>
                <a:lnTo>
                  <a:pt x="275642" y="438035"/>
                </a:lnTo>
                <a:lnTo>
                  <a:pt x="222254" y="444489"/>
                </a:lnTo>
                <a:lnTo>
                  <a:pt x="204016" y="443753"/>
                </a:lnTo>
                <a:lnTo>
                  <a:pt x="186187" y="441583"/>
                </a:lnTo>
                <a:lnTo>
                  <a:pt x="135715" y="427035"/>
                </a:lnTo>
                <a:lnTo>
                  <a:pt x="90965" y="401632"/>
                </a:lnTo>
                <a:lnTo>
                  <a:pt x="53478" y="366913"/>
                </a:lnTo>
                <a:lnTo>
                  <a:pt x="24795" y="324418"/>
                </a:lnTo>
                <a:lnTo>
                  <a:pt x="6455" y="275687"/>
                </a:lnTo>
                <a:lnTo>
                  <a:pt x="0" y="222260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4" name="object 94"/>
          <p:cNvSpPr txBox="1"/>
          <p:nvPr/>
        </p:nvSpPr>
        <p:spPr>
          <a:xfrm>
            <a:off x="2641221" y="1424029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1F487C"/>
                </a:solidFill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760725" y="45086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6" name="object 96"/>
          <p:cNvSpPr/>
          <p:nvPr/>
        </p:nvSpPr>
        <p:spPr>
          <a:xfrm>
            <a:off x="2303525" y="98426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7" name="object 97"/>
          <p:cNvSpPr/>
          <p:nvPr/>
        </p:nvSpPr>
        <p:spPr>
          <a:xfrm>
            <a:off x="2192404" y="374660"/>
            <a:ext cx="408305" cy="434975"/>
          </a:xfrm>
          <a:custGeom>
            <a:avLst/>
            <a:gdLst/>
            <a:ahLst/>
            <a:cxnLst/>
            <a:rect l="l" t="t" r="r" b="b"/>
            <a:pathLst>
              <a:path w="408305" h="434975">
                <a:moveTo>
                  <a:pt x="407919" y="0"/>
                </a:moveTo>
                <a:lnTo>
                  <a:pt x="0" y="434949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8" name="object 98"/>
          <p:cNvSpPr/>
          <p:nvPr/>
        </p:nvSpPr>
        <p:spPr>
          <a:xfrm>
            <a:off x="2913125" y="374660"/>
            <a:ext cx="422275" cy="434975"/>
          </a:xfrm>
          <a:custGeom>
            <a:avLst/>
            <a:gdLst/>
            <a:ahLst/>
            <a:cxnLst/>
            <a:rect l="l" t="t" r="r" b="b"/>
            <a:pathLst>
              <a:path w="422275" h="434975">
                <a:moveTo>
                  <a:pt x="0" y="0"/>
                </a:moveTo>
                <a:lnTo>
                  <a:pt x="422269" y="434949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9" name="object 99"/>
          <p:cNvSpPr/>
          <p:nvPr/>
        </p:nvSpPr>
        <p:spPr>
          <a:xfrm>
            <a:off x="2178045" y="1190609"/>
            <a:ext cx="354330" cy="313055"/>
          </a:xfrm>
          <a:custGeom>
            <a:avLst/>
            <a:gdLst/>
            <a:ahLst/>
            <a:cxnLst/>
            <a:rect l="l" t="t" r="r" b="b"/>
            <a:pathLst>
              <a:path w="354330" h="313055">
                <a:moveTo>
                  <a:pt x="0" y="0"/>
                </a:moveTo>
                <a:lnTo>
                  <a:pt x="354080" y="312816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0" name="object 100"/>
          <p:cNvSpPr/>
          <p:nvPr/>
        </p:nvSpPr>
        <p:spPr>
          <a:xfrm>
            <a:off x="2967096" y="1163696"/>
            <a:ext cx="327025" cy="339725"/>
          </a:xfrm>
          <a:custGeom>
            <a:avLst/>
            <a:gdLst/>
            <a:ahLst/>
            <a:cxnLst/>
            <a:rect l="l" t="t" r="r" b="b"/>
            <a:pathLst>
              <a:path w="327025" h="339725">
                <a:moveTo>
                  <a:pt x="327029" y="0"/>
                </a:moveTo>
                <a:lnTo>
                  <a:pt x="0" y="339730"/>
                </a:lnTo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1" name="object 101"/>
          <p:cNvSpPr/>
          <p:nvPr/>
        </p:nvSpPr>
        <p:spPr>
          <a:xfrm>
            <a:off x="4311639" y="3822704"/>
            <a:ext cx="445134" cy="444500"/>
          </a:xfrm>
          <a:custGeom>
            <a:avLst/>
            <a:gdLst/>
            <a:ahLst/>
            <a:cxnLst/>
            <a:rect l="l" t="t" r="r" b="b"/>
            <a:pathLst>
              <a:path w="445135" h="444500">
                <a:moveTo>
                  <a:pt x="0" y="222241"/>
                </a:moveTo>
                <a:lnTo>
                  <a:pt x="6463" y="168815"/>
                </a:lnTo>
                <a:lnTo>
                  <a:pt x="24821" y="120082"/>
                </a:lnTo>
                <a:lnTo>
                  <a:pt x="53525" y="77584"/>
                </a:lnTo>
                <a:lnTo>
                  <a:pt x="91025" y="42862"/>
                </a:lnTo>
                <a:lnTo>
                  <a:pt x="135775" y="17456"/>
                </a:lnTo>
                <a:lnTo>
                  <a:pt x="186225" y="2907"/>
                </a:lnTo>
                <a:lnTo>
                  <a:pt x="222260" y="0"/>
                </a:lnTo>
                <a:lnTo>
                  <a:pt x="240479" y="737"/>
                </a:lnTo>
                <a:lnTo>
                  <a:pt x="258295" y="2910"/>
                </a:lnTo>
                <a:lnTo>
                  <a:pt x="308744" y="17473"/>
                </a:lnTo>
                <a:lnTo>
                  <a:pt x="353494" y="42896"/>
                </a:lnTo>
                <a:lnTo>
                  <a:pt x="390995" y="77633"/>
                </a:lnTo>
                <a:lnTo>
                  <a:pt x="419699" y="120134"/>
                </a:lnTo>
                <a:lnTo>
                  <a:pt x="438056" y="168853"/>
                </a:lnTo>
                <a:lnTo>
                  <a:pt x="444520" y="222241"/>
                </a:lnTo>
                <a:lnTo>
                  <a:pt x="443783" y="240479"/>
                </a:lnTo>
                <a:lnTo>
                  <a:pt x="441609" y="258308"/>
                </a:lnTo>
                <a:lnTo>
                  <a:pt x="427044" y="308780"/>
                </a:lnTo>
                <a:lnTo>
                  <a:pt x="401617" y="353530"/>
                </a:lnTo>
                <a:lnTo>
                  <a:pt x="366876" y="391017"/>
                </a:lnTo>
                <a:lnTo>
                  <a:pt x="324371" y="419700"/>
                </a:lnTo>
                <a:lnTo>
                  <a:pt x="275649" y="438040"/>
                </a:lnTo>
                <a:lnTo>
                  <a:pt x="222260" y="444495"/>
                </a:lnTo>
                <a:lnTo>
                  <a:pt x="204040" y="443759"/>
                </a:lnTo>
                <a:lnTo>
                  <a:pt x="186225" y="441588"/>
                </a:lnTo>
                <a:lnTo>
                  <a:pt x="135775" y="427039"/>
                </a:lnTo>
                <a:lnTo>
                  <a:pt x="91025" y="401632"/>
                </a:lnTo>
                <a:lnTo>
                  <a:pt x="53525" y="366909"/>
                </a:lnTo>
                <a:lnTo>
                  <a:pt x="24821" y="324409"/>
                </a:lnTo>
                <a:lnTo>
                  <a:pt x="6463" y="275673"/>
                </a:lnTo>
                <a:lnTo>
                  <a:pt x="0" y="222241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2" name="object 102"/>
          <p:cNvSpPr txBox="1"/>
          <p:nvPr/>
        </p:nvSpPr>
        <p:spPr>
          <a:xfrm>
            <a:off x="4414777" y="3875652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310115" y="4925948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222254"/>
                </a:moveTo>
                <a:lnTo>
                  <a:pt x="6456" y="168865"/>
                </a:lnTo>
                <a:lnTo>
                  <a:pt x="24798" y="120147"/>
                </a:lnTo>
                <a:lnTo>
                  <a:pt x="53484" y="77652"/>
                </a:lnTo>
                <a:lnTo>
                  <a:pt x="90973" y="42929"/>
                </a:lnTo>
                <a:lnTo>
                  <a:pt x="135724" y="17530"/>
                </a:lnTo>
                <a:lnTo>
                  <a:pt x="186195" y="3006"/>
                </a:lnTo>
                <a:lnTo>
                  <a:pt x="222260" y="131"/>
                </a:lnTo>
                <a:lnTo>
                  <a:pt x="222260" y="0"/>
                </a:lnTo>
                <a:lnTo>
                  <a:pt x="222260" y="131"/>
                </a:lnTo>
                <a:lnTo>
                  <a:pt x="222260" y="0"/>
                </a:lnTo>
                <a:lnTo>
                  <a:pt x="240479" y="754"/>
                </a:lnTo>
                <a:lnTo>
                  <a:pt x="292485" y="11387"/>
                </a:lnTo>
                <a:lnTo>
                  <a:pt x="339306" y="33372"/>
                </a:lnTo>
                <a:lnTo>
                  <a:pt x="379395" y="65170"/>
                </a:lnTo>
                <a:lnTo>
                  <a:pt x="411204" y="105240"/>
                </a:lnTo>
                <a:lnTo>
                  <a:pt x="433182" y="152042"/>
                </a:lnTo>
                <a:lnTo>
                  <a:pt x="443783" y="204035"/>
                </a:lnTo>
                <a:lnTo>
                  <a:pt x="444520" y="222254"/>
                </a:lnTo>
                <a:lnTo>
                  <a:pt x="438056" y="275761"/>
                </a:lnTo>
                <a:lnTo>
                  <a:pt x="419699" y="324482"/>
                </a:lnTo>
                <a:lnTo>
                  <a:pt x="390995" y="366986"/>
                </a:lnTo>
                <a:lnTo>
                  <a:pt x="353494" y="401725"/>
                </a:lnTo>
                <a:lnTo>
                  <a:pt x="308744" y="427151"/>
                </a:lnTo>
                <a:lnTo>
                  <a:pt x="258295" y="441716"/>
                </a:lnTo>
                <a:lnTo>
                  <a:pt x="222260" y="444626"/>
                </a:lnTo>
                <a:lnTo>
                  <a:pt x="204024" y="443889"/>
                </a:lnTo>
                <a:lnTo>
                  <a:pt x="186195" y="441716"/>
                </a:lnTo>
                <a:lnTo>
                  <a:pt x="135724" y="427151"/>
                </a:lnTo>
                <a:lnTo>
                  <a:pt x="90973" y="401725"/>
                </a:lnTo>
                <a:lnTo>
                  <a:pt x="53484" y="366986"/>
                </a:lnTo>
                <a:lnTo>
                  <a:pt x="24798" y="324482"/>
                </a:lnTo>
                <a:lnTo>
                  <a:pt x="6456" y="275761"/>
                </a:lnTo>
                <a:lnTo>
                  <a:pt x="0" y="222372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4" name="object 104"/>
          <p:cNvSpPr txBox="1"/>
          <p:nvPr/>
        </p:nvSpPr>
        <p:spPr>
          <a:xfrm>
            <a:off x="4440431" y="4979270"/>
            <a:ext cx="1854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1F487C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325995" y="5945184"/>
            <a:ext cx="445134" cy="444500"/>
          </a:xfrm>
          <a:custGeom>
            <a:avLst/>
            <a:gdLst/>
            <a:ahLst/>
            <a:cxnLst/>
            <a:rect l="l" t="t" r="r" b="b"/>
            <a:pathLst>
              <a:path w="445135" h="444500">
                <a:moveTo>
                  <a:pt x="0" y="222251"/>
                </a:moveTo>
                <a:lnTo>
                  <a:pt x="6456" y="168843"/>
                </a:lnTo>
                <a:lnTo>
                  <a:pt x="24798" y="120116"/>
                </a:lnTo>
                <a:lnTo>
                  <a:pt x="53484" y="77614"/>
                </a:lnTo>
                <a:lnTo>
                  <a:pt x="90973" y="42883"/>
                </a:lnTo>
                <a:lnTo>
                  <a:pt x="135724" y="17466"/>
                </a:lnTo>
                <a:lnTo>
                  <a:pt x="186195" y="2909"/>
                </a:lnTo>
                <a:lnTo>
                  <a:pt x="222260" y="0"/>
                </a:lnTo>
                <a:lnTo>
                  <a:pt x="240479" y="736"/>
                </a:lnTo>
                <a:lnTo>
                  <a:pt x="258295" y="2909"/>
                </a:lnTo>
                <a:lnTo>
                  <a:pt x="308744" y="17466"/>
                </a:lnTo>
                <a:lnTo>
                  <a:pt x="353494" y="42883"/>
                </a:lnTo>
                <a:lnTo>
                  <a:pt x="390995" y="77614"/>
                </a:lnTo>
                <a:lnTo>
                  <a:pt x="419699" y="120116"/>
                </a:lnTo>
                <a:lnTo>
                  <a:pt x="438056" y="168843"/>
                </a:lnTo>
                <a:lnTo>
                  <a:pt x="444520" y="222251"/>
                </a:lnTo>
                <a:lnTo>
                  <a:pt x="443783" y="240478"/>
                </a:lnTo>
                <a:lnTo>
                  <a:pt x="441609" y="258300"/>
                </a:lnTo>
                <a:lnTo>
                  <a:pt x="427044" y="308760"/>
                </a:lnTo>
                <a:lnTo>
                  <a:pt x="401617" y="353509"/>
                </a:lnTo>
                <a:lnTo>
                  <a:pt x="366876" y="391003"/>
                </a:lnTo>
                <a:lnTo>
                  <a:pt x="324371" y="419696"/>
                </a:lnTo>
                <a:lnTo>
                  <a:pt x="275649" y="438045"/>
                </a:lnTo>
                <a:lnTo>
                  <a:pt x="222260" y="444505"/>
                </a:lnTo>
                <a:lnTo>
                  <a:pt x="204024" y="443768"/>
                </a:lnTo>
                <a:lnTo>
                  <a:pt x="186195" y="441596"/>
                </a:lnTo>
                <a:lnTo>
                  <a:pt x="135724" y="427038"/>
                </a:lnTo>
                <a:lnTo>
                  <a:pt x="90973" y="401621"/>
                </a:lnTo>
                <a:lnTo>
                  <a:pt x="53484" y="366889"/>
                </a:lnTo>
                <a:lnTo>
                  <a:pt x="24798" y="324387"/>
                </a:lnTo>
                <a:lnTo>
                  <a:pt x="6456" y="275659"/>
                </a:lnTo>
                <a:lnTo>
                  <a:pt x="0" y="222251"/>
                </a:lnTo>
                <a:close/>
              </a:path>
            </a:pathLst>
          </a:custGeom>
          <a:ln w="127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6" name="object 106"/>
          <p:cNvSpPr txBox="1"/>
          <p:nvPr/>
        </p:nvSpPr>
        <p:spPr>
          <a:xfrm>
            <a:off x="4428874" y="5998474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1F487C"/>
                </a:solidFill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510034" y="5381625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0" y="431804"/>
                </a:moveTo>
                <a:lnTo>
                  <a:pt x="38099" y="558795"/>
                </a:lnTo>
                <a:lnTo>
                  <a:pt x="60961" y="482595"/>
                </a:lnTo>
                <a:lnTo>
                  <a:pt x="31735" y="482595"/>
                </a:lnTo>
                <a:lnTo>
                  <a:pt x="31735" y="474111"/>
                </a:lnTo>
                <a:lnTo>
                  <a:pt x="0" y="431804"/>
                </a:lnTo>
                <a:close/>
              </a:path>
              <a:path w="76200" h="558800">
                <a:moveTo>
                  <a:pt x="31735" y="474111"/>
                </a:moveTo>
                <a:lnTo>
                  <a:pt x="31735" y="482595"/>
                </a:lnTo>
                <a:lnTo>
                  <a:pt x="38099" y="482595"/>
                </a:lnTo>
                <a:lnTo>
                  <a:pt x="31735" y="474111"/>
                </a:lnTo>
                <a:close/>
              </a:path>
              <a:path w="76200" h="558800">
                <a:moveTo>
                  <a:pt x="44439" y="0"/>
                </a:moveTo>
                <a:lnTo>
                  <a:pt x="31735" y="0"/>
                </a:lnTo>
                <a:lnTo>
                  <a:pt x="31760" y="474144"/>
                </a:lnTo>
                <a:lnTo>
                  <a:pt x="38099" y="482595"/>
                </a:lnTo>
                <a:lnTo>
                  <a:pt x="44439" y="474144"/>
                </a:lnTo>
                <a:lnTo>
                  <a:pt x="44439" y="0"/>
                </a:lnTo>
                <a:close/>
              </a:path>
              <a:path w="76200" h="558800">
                <a:moveTo>
                  <a:pt x="44439" y="474144"/>
                </a:moveTo>
                <a:lnTo>
                  <a:pt x="38099" y="482595"/>
                </a:lnTo>
                <a:lnTo>
                  <a:pt x="44439" y="482595"/>
                </a:lnTo>
                <a:lnTo>
                  <a:pt x="44439" y="474144"/>
                </a:lnTo>
                <a:close/>
              </a:path>
              <a:path w="76200" h="558800">
                <a:moveTo>
                  <a:pt x="76199" y="431804"/>
                </a:moveTo>
                <a:lnTo>
                  <a:pt x="44464" y="474111"/>
                </a:lnTo>
                <a:lnTo>
                  <a:pt x="44439" y="482595"/>
                </a:lnTo>
                <a:lnTo>
                  <a:pt x="60961" y="482595"/>
                </a:lnTo>
                <a:lnTo>
                  <a:pt x="76199" y="43180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8" name="object 108"/>
          <p:cNvSpPr/>
          <p:nvPr/>
        </p:nvSpPr>
        <p:spPr>
          <a:xfrm>
            <a:off x="4687823" y="4211573"/>
            <a:ext cx="76200" cy="720725"/>
          </a:xfrm>
          <a:custGeom>
            <a:avLst/>
            <a:gdLst/>
            <a:ahLst/>
            <a:cxnLst/>
            <a:rect l="l" t="t" r="r" b="b"/>
            <a:pathLst>
              <a:path w="76200" h="720725">
                <a:moveTo>
                  <a:pt x="38099" y="76199"/>
                </a:moveTo>
                <a:lnTo>
                  <a:pt x="31760" y="84653"/>
                </a:lnTo>
                <a:lnTo>
                  <a:pt x="31760" y="720720"/>
                </a:lnTo>
                <a:lnTo>
                  <a:pt x="44452" y="720720"/>
                </a:lnTo>
                <a:lnTo>
                  <a:pt x="44439" y="84653"/>
                </a:lnTo>
                <a:lnTo>
                  <a:pt x="38099" y="76199"/>
                </a:lnTo>
                <a:close/>
              </a:path>
              <a:path w="76200" h="720725">
                <a:moveTo>
                  <a:pt x="38099" y="0"/>
                </a:moveTo>
                <a:lnTo>
                  <a:pt x="0" y="127004"/>
                </a:lnTo>
                <a:lnTo>
                  <a:pt x="31747" y="84670"/>
                </a:lnTo>
                <a:lnTo>
                  <a:pt x="31760" y="76199"/>
                </a:lnTo>
                <a:lnTo>
                  <a:pt x="60959" y="76199"/>
                </a:lnTo>
                <a:lnTo>
                  <a:pt x="38099" y="0"/>
                </a:lnTo>
                <a:close/>
              </a:path>
              <a:path w="76200" h="720725">
                <a:moveTo>
                  <a:pt x="60959" y="76199"/>
                </a:moveTo>
                <a:lnTo>
                  <a:pt x="44452" y="76199"/>
                </a:lnTo>
                <a:lnTo>
                  <a:pt x="44452" y="84670"/>
                </a:lnTo>
                <a:lnTo>
                  <a:pt x="76199" y="127004"/>
                </a:lnTo>
                <a:lnTo>
                  <a:pt x="60959" y="76199"/>
                </a:lnTo>
                <a:close/>
              </a:path>
              <a:path w="76200" h="720725">
                <a:moveTo>
                  <a:pt x="44452" y="76199"/>
                </a:moveTo>
                <a:lnTo>
                  <a:pt x="38099" y="76199"/>
                </a:lnTo>
                <a:lnTo>
                  <a:pt x="44452" y="84670"/>
                </a:lnTo>
                <a:lnTo>
                  <a:pt x="44452" y="76199"/>
                </a:lnTo>
                <a:close/>
              </a:path>
              <a:path w="76200" h="720725">
                <a:moveTo>
                  <a:pt x="38099" y="76199"/>
                </a:moveTo>
                <a:lnTo>
                  <a:pt x="31760" y="76199"/>
                </a:lnTo>
                <a:lnTo>
                  <a:pt x="31760" y="84653"/>
                </a:lnTo>
                <a:lnTo>
                  <a:pt x="38099" y="7619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9" name="object 109"/>
          <p:cNvSpPr/>
          <p:nvPr/>
        </p:nvSpPr>
        <p:spPr>
          <a:xfrm>
            <a:off x="4319534" y="4238625"/>
            <a:ext cx="76200" cy="735330"/>
          </a:xfrm>
          <a:custGeom>
            <a:avLst/>
            <a:gdLst/>
            <a:ahLst/>
            <a:cxnLst/>
            <a:rect l="l" t="t" r="r" b="b"/>
            <a:pathLst>
              <a:path w="76200" h="735329">
                <a:moveTo>
                  <a:pt x="0" y="607944"/>
                </a:moveTo>
                <a:lnTo>
                  <a:pt x="38099" y="734948"/>
                </a:lnTo>
                <a:lnTo>
                  <a:pt x="60959" y="658748"/>
                </a:lnTo>
                <a:lnTo>
                  <a:pt x="31735" y="658748"/>
                </a:lnTo>
                <a:lnTo>
                  <a:pt x="31735" y="650262"/>
                </a:lnTo>
                <a:lnTo>
                  <a:pt x="0" y="607944"/>
                </a:lnTo>
                <a:close/>
              </a:path>
              <a:path w="76200" h="735329">
                <a:moveTo>
                  <a:pt x="31735" y="650262"/>
                </a:moveTo>
                <a:lnTo>
                  <a:pt x="31735" y="658748"/>
                </a:lnTo>
                <a:lnTo>
                  <a:pt x="38099" y="658748"/>
                </a:lnTo>
                <a:lnTo>
                  <a:pt x="31735" y="650262"/>
                </a:lnTo>
                <a:close/>
              </a:path>
              <a:path w="76200" h="735329">
                <a:moveTo>
                  <a:pt x="44439" y="0"/>
                </a:moveTo>
                <a:lnTo>
                  <a:pt x="31735" y="0"/>
                </a:lnTo>
                <a:lnTo>
                  <a:pt x="31760" y="650295"/>
                </a:lnTo>
                <a:lnTo>
                  <a:pt x="38099" y="658748"/>
                </a:lnTo>
                <a:lnTo>
                  <a:pt x="44439" y="650295"/>
                </a:lnTo>
                <a:lnTo>
                  <a:pt x="44439" y="0"/>
                </a:lnTo>
                <a:close/>
              </a:path>
              <a:path w="76200" h="735329">
                <a:moveTo>
                  <a:pt x="44439" y="650295"/>
                </a:moveTo>
                <a:lnTo>
                  <a:pt x="38099" y="658748"/>
                </a:lnTo>
                <a:lnTo>
                  <a:pt x="44439" y="658748"/>
                </a:lnTo>
                <a:lnTo>
                  <a:pt x="44439" y="650295"/>
                </a:lnTo>
                <a:close/>
              </a:path>
              <a:path w="76200" h="735329">
                <a:moveTo>
                  <a:pt x="76199" y="607944"/>
                </a:moveTo>
                <a:lnTo>
                  <a:pt x="44464" y="650262"/>
                </a:lnTo>
                <a:lnTo>
                  <a:pt x="44439" y="658748"/>
                </a:lnTo>
                <a:lnTo>
                  <a:pt x="60959" y="658748"/>
                </a:lnTo>
                <a:lnTo>
                  <a:pt x="76199" y="60794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40145"/>
            <a:ext cx="8229600" cy="902855"/>
          </a:xfrm>
          <a:prstGeom prst="rect">
            <a:avLst/>
          </a:prstGeom>
        </p:spPr>
        <p:txBody>
          <a:bodyPr vert="horz" wrap="square" lIns="0" tIns="132123" rIns="0" bIns="0" rtlCol="0">
            <a:spAutoFit/>
          </a:bodyPr>
          <a:lstStyle/>
          <a:p>
            <a:pPr marL="35623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Least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-Cost</a:t>
            </a:r>
            <a:r>
              <a:rPr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Algor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317085"/>
            <a:ext cx="7711440" cy="362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4985" algn="l"/>
              </a:tabLst>
            </a:pPr>
            <a:r>
              <a:rPr sz="2700" dirty="0" err="1" smtClean="0">
                <a:latin typeface="Times New Roman" pitchFamily="18" charset="0"/>
                <a:cs typeface="Times New Roman" pitchFamily="18" charset="0"/>
              </a:rPr>
              <a:t>Dijk</a:t>
            </a:r>
            <a:r>
              <a:rPr sz="2700" spc="5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dirty="0" err="1" smtClean="0">
                <a:latin typeface="Times New Roman" pitchFamily="18" charset="0"/>
                <a:cs typeface="Times New Roman" pitchFamily="18" charset="0"/>
              </a:rPr>
              <a:t>tra’s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-3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rithm</a:t>
            </a:r>
            <a:endParaRPr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915"/>
              </a:lnSpc>
            </a:pP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27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-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27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7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7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sz="27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pPr marL="355600">
              <a:lnSpc>
                <a:spcPts val="2915"/>
              </a:lnSpc>
            </a:pP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oth</a:t>
            </a:r>
            <a:r>
              <a:rPr sz="2700" spc="-2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 marL="12700" marR="2546350">
              <a:lnSpc>
                <a:spcPct val="100000"/>
              </a:lnSpc>
            </a:pPr>
            <a:r>
              <a:rPr sz="2700" spc="-2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network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2546350">
              <a:lnSpc>
                <a:spcPct val="100000"/>
              </a:lnSpc>
            </a:pP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Sourc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915"/>
              </a:lnSpc>
            </a:pP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7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fa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incorp</a:t>
            </a:r>
            <a:r>
              <a:rPr sz="27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rat</a:t>
            </a:r>
            <a:r>
              <a:rPr sz="27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7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alg</a:t>
            </a:r>
            <a:r>
              <a:rPr sz="2700" spc="-2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rithm</a:t>
            </a:r>
            <a:endParaRPr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6275070" algn="l"/>
              </a:tabLst>
            </a:pPr>
            <a:r>
              <a:rPr sz="2700" spc="-5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-7" baseline="-2006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baseline="-2006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700" baseline="-20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7" baseline="-20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sz="27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27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7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spc="16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6275070" algn="l"/>
              </a:tabLst>
            </a:pPr>
            <a:r>
              <a:rPr sz="2700" spc="-5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-7" baseline="-2006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baseline="-2006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00" baseline="-2006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6" y="4843758"/>
            <a:ext cx="65913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-7" baseline="-2006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baseline="-2006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sz="2700" spc="-157" baseline="-2006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endParaRPr sz="2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5282" y="4843758"/>
            <a:ext cx="6741795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∞ if</a:t>
            </a:r>
            <a:r>
              <a:rPr sz="27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27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are not</a:t>
            </a:r>
            <a:r>
              <a:rPr sz="27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conne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6" y="5255379"/>
            <a:ext cx="38290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5"/>
              </a:lnSpc>
            </a:pPr>
            <a:r>
              <a:rPr sz="4050" spc="-7" baseline="13374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ij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550" y="5255379"/>
            <a:ext cx="673735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3240" algn="l"/>
                <a:tab pos="938530" algn="l"/>
              </a:tabLst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	0	of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directl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7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connected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36" y="5667040"/>
            <a:ext cx="39243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baseline="-20061" dirty="0">
                <a:latin typeface="Times New Roman" pitchFamily="18" charset="0"/>
                <a:cs typeface="Times New Roman" pitchFamily="18" charset="0"/>
              </a:rPr>
              <a:t>n</a:t>
            </a:r>
            <a:endParaRPr sz="2700" baseline="-2006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2694" y="5667040"/>
            <a:ext cx="7096759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eas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-cost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to</a:t>
            </a:r>
            <a:endParaRPr sz="2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6" y="5996225"/>
            <a:ext cx="7593965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algorithm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30209"/>
            <a:ext cx="8915400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alize</a:t>
            </a:r>
          </a:p>
          <a:p>
            <a:pPr marL="527685" marR="508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{s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incorporate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sou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3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527685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spc="15" baseline="-21164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spc="1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spc="15" baseline="-21164" dirty="0" err="1" smtClean="0">
                <a:latin typeface="Times New Roman" pitchFamily="18" charset="0"/>
                <a:cs typeface="Times New Roman" pitchFamily="18" charset="0"/>
              </a:rPr>
              <a:t>sn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 fo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5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spc="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iti</a:t>
            </a:r>
            <a:r>
              <a:rPr lang="en-US" sz="3200" spc="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sz="32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costs</a:t>
            </a:r>
            <a:r>
              <a:rPr lang="en-US" sz="32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neighbo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spc="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32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3200" spc="-1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ply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link c</a:t>
            </a:r>
            <a:r>
              <a:rPr lang="en-US" sz="32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st)</a:t>
            </a:r>
          </a:p>
          <a:p>
            <a:pPr marL="527685" marR="285115" indent="-515620">
              <a:lnSpc>
                <a:spcPct val="100000"/>
              </a:lnSpc>
              <a:spcBef>
                <a:spcPts val="765"/>
              </a:spcBef>
            </a:pP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sz="32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neighbo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leas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t-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sz="32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fro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 and</a:t>
            </a:r>
            <a:r>
              <a:rPr lang="en-US" sz="32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incorp</a:t>
            </a:r>
            <a:r>
              <a:rPr lang="en-US" sz="32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rat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hat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M.</a:t>
            </a:r>
          </a:p>
          <a:p>
            <a:pPr marL="527685" marR="5080">
              <a:lnSpc>
                <a:spcPct val="100000"/>
              </a:lnSpc>
              <a:spcBef>
                <a:spcPts val="765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21260" y="325395"/>
            <a:ext cx="305117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33400"/>
            <a:ext cx="7814309" cy="4757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3. Find</a:t>
            </a:r>
            <a:r>
              <a:rPr lang="en-US" sz="32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!Є M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tha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150" spc="15" baseline="-21164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32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150" spc="7" baseline="-21164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150" spc="172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marL="355600">
              <a:lnSpc>
                <a:spcPct val="100000"/>
              </a:lnSpc>
            </a:pPr>
            <a:r>
              <a:rPr lang="en-US" sz="3200" spc="-1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32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12700">
              <a:lnSpc>
                <a:spcPct val="100000"/>
              </a:lnSpc>
            </a:pPr>
            <a:endParaRPr lang="en-US" sz="3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Upd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least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path:</a:t>
            </a:r>
          </a:p>
          <a:p>
            <a:pPr marL="12700" indent="342900">
              <a:lnSpc>
                <a:spcPct val="100000"/>
              </a:lnSpc>
              <a:spcBef>
                <a:spcPts val="770"/>
              </a:spcBef>
              <a:tabLst>
                <a:tab pos="1033780" algn="l"/>
              </a:tabLst>
            </a:pPr>
            <a:r>
              <a:rPr sz="32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min[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3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wn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</a:pP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latter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minimu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w,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concatenated</a:t>
            </a:r>
            <a:r>
              <a:rPr sz="3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1136650"/>
            <a:ext cx="5130799" cy="2990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4395" y="2126436"/>
            <a:ext cx="1651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2177" y="2050096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" y="3663329"/>
            <a:ext cx="7753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3600" baseline="1157" dirty="0">
                <a:latin typeface="Comic Sans MS"/>
                <a:cs typeface="Comic Sans MS"/>
              </a:rPr>
              <a:t>7</a:t>
            </a:r>
            <a:r>
              <a:rPr sz="3600" baseline="1157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377" y="3726891"/>
            <a:ext cx="1651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178" y="2964878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6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041078"/>
            <a:ext cx="128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2444369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795" y="3892432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3596" y="2749169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978" y="2749169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2778" y="3587129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7978" y="2672969"/>
            <a:ext cx="211454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8795" y="2368169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5" y="2901569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454" y="2672969"/>
            <a:ext cx="28765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9444" y="1137026"/>
            <a:ext cx="2059939" cy="786130"/>
          </a:xfrm>
          <a:custGeom>
            <a:avLst/>
            <a:gdLst/>
            <a:ahLst/>
            <a:cxnLst/>
            <a:rect l="l" t="t" r="r" b="b"/>
            <a:pathLst>
              <a:path w="2059939" h="786130">
                <a:moveTo>
                  <a:pt x="2023387" y="761394"/>
                </a:moveTo>
                <a:lnTo>
                  <a:pt x="1959732" y="772546"/>
                </a:lnTo>
                <a:lnTo>
                  <a:pt x="1956319" y="773186"/>
                </a:lnTo>
                <a:lnTo>
                  <a:pt x="1954033" y="776477"/>
                </a:lnTo>
                <a:lnTo>
                  <a:pt x="1954642" y="779922"/>
                </a:lnTo>
                <a:lnTo>
                  <a:pt x="1955160" y="783335"/>
                </a:lnTo>
                <a:lnTo>
                  <a:pt x="1958452" y="785621"/>
                </a:lnTo>
                <a:lnTo>
                  <a:pt x="1962018" y="785103"/>
                </a:lnTo>
                <a:lnTo>
                  <a:pt x="2050183" y="769619"/>
                </a:lnTo>
                <a:lnTo>
                  <a:pt x="2045595" y="769619"/>
                </a:lnTo>
                <a:lnTo>
                  <a:pt x="2023387" y="761394"/>
                </a:lnTo>
                <a:close/>
              </a:path>
              <a:path w="2059939" h="786130">
                <a:moveTo>
                  <a:pt x="2035993" y="759185"/>
                </a:moveTo>
                <a:lnTo>
                  <a:pt x="2023387" y="761394"/>
                </a:lnTo>
                <a:lnTo>
                  <a:pt x="2045595" y="769619"/>
                </a:lnTo>
                <a:lnTo>
                  <a:pt x="2046355" y="767577"/>
                </a:lnTo>
                <a:lnTo>
                  <a:pt x="2042912" y="767577"/>
                </a:lnTo>
                <a:lnTo>
                  <a:pt x="2035993" y="759185"/>
                </a:lnTo>
                <a:close/>
              </a:path>
              <a:path w="2059939" h="786130">
                <a:moveTo>
                  <a:pt x="1990456" y="688329"/>
                </a:moveTo>
                <a:lnTo>
                  <a:pt x="1987683" y="690493"/>
                </a:lnTo>
                <a:lnTo>
                  <a:pt x="1985000" y="692779"/>
                </a:lnTo>
                <a:lnTo>
                  <a:pt x="1984635" y="696711"/>
                </a:lnTo>
                <a:lnTo>
                  <a:pt x="1986799" y="699515"/>
                </a:lnTo>
                <a:lnTo>
                  <a:pt x="2028020" y="749514"/>
                </a:lnTo>
                <a:lnTo>
                  <a:pt x="2050045" y="757671"/>
                </a:lnTo>
                <a:lnTo>
                  <a:pt x="2045595" y="769619"/>
                </a:lnTo>
                <a:lnTo>
                  <a:pt x="2050183" y="769619"/>
                </a:lnTo>
                <a:lnTo>
                  <a:pt x="2059554" y="767974"/>
                </a:lnTo>
                <a:lnTo>
                  <a:pt x="1996705" y="691377"/>
                </a:lnTo>
                <a:lnTo>
                  <a:pt x="1994419" y="688726"/>
                </a:lnTo>
                <a:lnTo>
                  <a:pt x="1990456" y="688329"/>
                </a:lnTo>
                <a:close/>
              </a:path>
              <a:path w="2059939" h="786130">
                <a:moveTo>
                  <a:pt x="2046722" y="757306"/>
                </a:moveTo>
                <a:lnTo>
                  <a:pt x="2035993" y="759185"/>
                </a:lnTo>
                <a:lnTo>
                  <a:pt x="2042912" y="767577"/>
                </a:lnTo>
                <a:lnTo>
                  <a:pt x="2046722" y="757306"/>
                </a:lnTo>
                <a:close/>
              </a:path>
              <a:path w="2059939" h="786130">
                <a:moveTo>
                  <a:pt x="2049057" y="757306"/>
                </a:moveTo>
                <a:lnTo>
                  <a:pt x="2046722" y="757306"/>
                </a:lnTo>
                <a:lnTo>
                  <a:pt x="2042912" y="767577"/>
                </a:lnTo>
                <a:lnTo>
                  <a:pt x="2046355" y="767577"/>
                </a:lnTo>
                <a:lnTo>
                  <a:pt x="2050045" y="757671"/>
                </a:lnTo>
                <a:lnTo>
                  <a:pt x="2049057" y="757306"/>
                </a:lnTo>
                <a:close/>
              </a:path>
              <a:path w="2059939" h="786130">
                <a:moveTo>
                  <a:pt x="4309" y="0"/>
                </a:moveTo>
                <a:lnTo>
                  <a:pt x="0" y="11948"/>
                </a:lnTo>
                <a:lnTo>
                  <a:pt x="2023387" y="761394"/>
                </a:lnTo>
                <a:lnTo>
                  <a:pt x="2035993" y="759185"/>
                </a:lnTo>
                <a:lnTo>
                  <a:pt x="2028020" y="749514"/>
                </a:lnTo>
                <a:lnTo>
                  <a:pt x="4309" y="0"/>
                </a:lnTo>
                <a:close/>
              </a:path>
              <a:path w="2059939" h="786130">
                <a:moveTo>
                  <a:pt x="2028020" y="749514"/>
                </a:moveTo>
                <a:lnTo>
                  <a:pt x="2035993" y="759185"/>
                </a:lnTo>
                <a:lnTo>
                  <a:pt x="2046722" y="757306"/>
                </a:lnTo>
                <a:lnTo>
                  <a:pt x="2049057" y="757306"/>
                </a:lnTo>
                <a:lnTo>
                  <a:pt x="2028020" y="74951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9200" y="533400"/>
            <a:ext cx="2362200" cy="1371600"/>
          </a:xfrm>
          <a:custGeom>
            <a:avLst/>
            <a:gdLst/>
            <a:ahLst/>
            <a:cxnLst/>
            <a:rect l="l" t="t" r="r" b="b"/>
            <a:pathLst>
              <a:path w="2362200" h="1371600">
                <a:moveTo>
                  <a:pt x="2362199" y="1371599"/>
                </a:move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702" y="530992"/>
            <a:ext cx="935990" cy="2288540"/>
          </a:xfrm>
          <a:custGeom>
            <a:avLst/>
            <a:gdLst/>
            <a:ahLst/>
            <a:cxnLst/>
            <a:rect l="l" t="t" r="r" b="b"/>
            <a:pathLst>
              <a:path w="935990" h="2288540">
                <a:moveTo>
                  <a:pt x="9334" y="2182611"/>
                </a:moveTo>
                <a:lnTo>
                  <a:pt x="5869" y="2183251"/>
                </a:lnTo>
                <a:lnTo>
                  <a:pt x="2392" y="2183770"/>
                </a:lnTo>
                <a:lnTo>
                  <a:pt x="0" y="2186939"/>
                </a:lnTo>
                <a:lnTo>
                  <a:pt x="511" y="2190353"/>
                </a:lnTo>
                <a:lnTo>
                  <a:pt x="15085" y="2288407"/>
                </a:lnTo>
                <a:lnTo>
                  <a:pt x="26964" y="2279141"/>
                </a:lnTo>
                <a:lnTo>
                  <a:pt x="25646" y="2279141"/>
                </a:lnTo>
                <a:lnTo>
                  <a:pt x="13846" y="2274448"/>
                </a:lnTo>
                <a:lnTo>
                  <a:pt x="22587" y="2252595"/>
                </a:lnTo>
                <a:lnTo>
                  <a:pt x="13072" y="2188585"/>
                </a:lnTo>
                <a:lnTo>
                  <a:pt x="12561" y="2185019"/>
                </a:lnTo>
                <a:lnTo>
                  <a:pt x="9334" y="2182611"/>
                </a:lnTo>
                <a:close/>
              </a:path>
              <a:path w="935990" h="2288540">
                <a:moveTo>
                  <a:pt x="22587" y="2252595"/>
                </a:moveTo>
                <a:lnTo>
                  <a:pt x="13846" y="2274448"/>
                </a:lnTo>
                <a:lnTo>
                  <a:pt x="25646" y="2279141"/>
                </a:lnTo>
                <a:lnTo>
                  <a:pt x="26975" y="2275819"/>
                </a:lnTo>
                <a:lnTo>
                  <a:pt x="26039" y="2275819"/>
                </a:lnTo>
                <a:lnTo>
                  <a:pt x="15859" y="2271765"/>
                </a:lnTo>
                <a:lnTo>
                  <a:pt x="24442" y="2265075"/>
                </a:lnTo>
                <a:lnTo>
                  <a:pt x="22587" y="2252595"/>
                </a:lnTo>
                <a:close/>
              </a:path>
              <a:path w="935990" h="2288540">
                <a:moveTo>
                  <a:pt x="88200" y="2215377"/>
                </a:moveTo>
                <a:lnTo>
                  <a:pt x="34367" y="2257338"/>
                </a:lnTo>
                <a:lnTo>
                  <a:pt x="25646" y="2279141"/>
                </a:lnTo>
                <a:lnTo>
                  <a:pt x="26964" y="2279141"/>
                </a:lnTo>
                <a:lnTo>
                  <a:pt x="96012" y="2225283"/>
                </a:lnTo>
                <a:lnTo>
                  <a:pt x="96499" y="2221351"/>
                </a:lnTo>
                <a:lnTo>
                  <a:pt x="94345" y="2218547"/>
                </a:lnTo>
                <a:lnTo>
                  <a:pt x="92190" y="2215774"/>
                </a:lnTo>
                <a:lnTo>
                  <a:pt x="88200" y="2215377"/>
                </a:lnTo>
                <a:close/>
              </a:path>
              <a:path w="935990" h="2288540">
                <a:moveTo>
                  <a:pt x="24442" y="2265075"/>
                </a:moveTo>
                <a:lnTo>
                  <a:pt x="15859" y="2271765"/>
                </a:lnTo>
                <a:lnTo>
                  <a:pt x="26039" y="2275819"/>
                </a:lnTo>
                <a:lnTo>
                  <a:pt x="24442" y="2265075"/>
                </a:lnTo>
                <a:close/>
              </a:path>
              <a:path w="935990" h="2288540">
                <a:moveTo>
                  <a:pt x="34367" y="2257338"/>
                </a:moveTo>
                <a:lnTo>
                  <a:pt x="24442" y="2265075"/>
                </a:lnTo>
                <a:lnTo>
                  <a:pt x="26039" y="2275819"/>
                </a:lnTo>
                <a:lnTo>
                  <a:pt x="26975" y="2275819"/>
                </a:lnTo>
                <a:lnTo>
                  <a:pt x="34367" y="2257338"/>
                </a:lnTo>
                <a:close/>
              </a:path>
              <a:path w="935990" h="2288540">
                <a:moveTo>
                  <a:pt x="923602" y="0"/>
                </a:moveTo>
                <a:lnTo>
                  <a:pt x="22587" y="2252595"/>
                </a:lnTo>
                <a:lnTo>
                  <a:pt x="24442" y="2265075"/>
                </a:lnTo>
                <a:lnTo>
                  <a:pt x="34367" y="2257338"/>
                </a:lnTo>
                <a:lnTo>
                  <a:pt x="935391" y="4815"/>
                </a:lnTo>
                <a:lnTo>
                  <a:pt x="92360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8340" y="767587"/>
            <a:ext cx="1888489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8</a:t>
            </a:r>
            <a:endParaRPr sz="2400">
              <a:latin typeface="Comic Sans MS"/>
              <a:cs typeface="Comic Sans MS"/>
            </a:endParaRPr>
          </a:p>
          <a:p>
            <a:pPr marL="6223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46578" y="206274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8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sz="5400" spc="-25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5600" marR="15303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2800" spc="14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tio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800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800" spc="15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vertic</a:t>
            </a:r>
            <a:r>
              <a:rPr lang="en-US" sz="2800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2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800" spc="-1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800" spc="15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arc</a:t>
            </a:r>
            <a:r>
              <a:rPr lang="en-US" sz="2800" spc="-2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ontains</a:t>
            </a:r>
            <a:r>
              <a:rPr lang="en-US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eme</a:t>
            </a:r>
            <a:r>
              <a:rPr lang="en-US" spc="-1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56285" marR="518159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en-US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togethe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sibly</a:t>
            </a:r>
            <a:r>
              <a:rPr lang="en-US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en-US" spc="10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-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tribute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Font typeface="Arial"/>
              <a:buChar char="–"/>
            </a:pPr>
            <a:endParaRPr lang="en-US" sz="305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dire</a:t>
            </a:r>
            <a:r>
              <a:rPr lang="en-US" sz="2800" spc="-1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spc="-2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ted</a:t>
            </a:r>
            <a:r>
              <a:rPr lang="en-US" sz="2800" spc="16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2800" spc="16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edges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direc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undirected</a:t>
            </a:r>
            <a:r>
              <a:rPr lang="en-US" sz="2800" spc="17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2800" spc="145" dirty="0" smtClean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8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the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R="1856105" algn="ctr">
              <a:lnSpc>
                <a:spcPct val="100000"/>
              </a:lnSpc>
            </a:pP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dire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140" y="233932"/>
            <a:ext cx="21266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2755" algn="l"/>
                <a:tab pos="769620" algn="l"/>
              </a:tabLst>
            </a:pPr>
            <a:r>
              <a:rPr sz="2400" b="1" spc="-5" dirty="0">
                <a:latin typeface="Comic Sans MS"/>
                <a:cs typeface="Comic Sans MS"/>
              </a:rPr>
              <a:t>I</a:t>
            </a:r>
            <a:r>
              <a:rPr sz="2400" b="1" dirty="0">
                <a:latin typeface="Comic Sans MS"/>
                <a:cs typeface="Comic Sans MS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omic Sans MS"/>
                <a:cs typeface="Comic Sans MS"/>
              </a:rPr>
              <a:t>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mic Sans MS"/>
                <a:cs typeface="Comic Sans MS"/>
              </a:rPr>
              <a:t>Iteration</a:t>
            </a:r>
            <a:endParaRPr sz="24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8599" y="831851"/>
          <a:ext cx="8458202" cy="4730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741"/>
                <a:gridCol w="1410680"/>
                <a:gridCol w="1410680"/>
                <a:gridCol w="1410680"/>
                <a:gridCol w="1410680"/>
                <a:gridCol w="525374"/>
                <a:gridCol w="882367"/>
              </a:tblGrid>
              <a:tr h="67583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tabLst>
                          <a:tab pos="916305" algn="l"/>
                        </a:tabLst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M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691515" algn="l"/>
                        </a:tabLst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2400" b="1" baseline="-20833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b="1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692150" algn="l"/>
                        </a:tabLst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2400" b="1" baseline="-20833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2400" b="1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692150" algn="l"/>
                        </a:tabLst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2400" b="1" baseline="-20833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2400" b="1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692150" algn="l"/>
                        </a:tabLst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2400" b="1" baseline="-20833" dirty="0"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2400" b="1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2400" b="1" baseline="-20833" dirty="0">
                          <a:latin typeface="Comic Sans MS"/>
                          <a:cs typeface="Comic Sans MS"/>
                        </a:rPr>
                        <a:t>6</a:t>
                      </a:r>
                      <a:endParaRPr sz="2400" baseline="-20833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583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tabLst>
                          <a:tab pos="39814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{1}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63246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76327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79248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	-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-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583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{1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4}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45085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-4-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85344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1-4-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5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-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572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{1,2</a:t>
                      </a:r>
                      <a:r>
                        <a:rPr sz="2400" spc="-15" dirty="0"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4}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1-4-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76327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1-4-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5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-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5856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75830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75843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Bellma</a:t>
            </a:r>
            <a:r>
              <a:rPr spc="10" dirty="0"/>
              <a:t>n</a:t>
            </a:r>
            <a:r>
              <a:rPr dirty="0"/>
              <a:t>-Ford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709950"/>
            <a:ext cx="30181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s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=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Sourc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node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6" y="2282607"/>
            <a:ext cx="45085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45"/>
              </a:lnSpc>
            </a:pPr>
            <a:r>
              <a:rPr sz="4800" baseline="13888" dirty="0">
                <a:latin typeface="Comic Sans MS"/>
                <a:cs typeface="Comic Sans MS"/>
              </a:rPr>
              <a:t>d</a:t>
            </a:r>
            <a:r>
              <a:rPr sz="2100" spc="5" dirty="0">
                <a:latin typeface="Comic Sans MS"/>
                <a:cs typeface="Comic Sans MS"/>
              </a:rPr>
              <a:t>ij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1090" y="2282607"/>
            <a:ext cx="412877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=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link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fro</a:t>
            </a:r>
            <a:r>
              <a:rPr sz="3200" dirty="0">
                <a:latin typeface="Comic Sans MS"/>
                <a:cs typeface="Comic Sans MS"/>
              </a:rPr>
              <a:t>m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nod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i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</a:t>
            </a:r>
            <a:r>
              <a:rPr sz="3200" dirty="0">
                <a:latin typeface="Comic Sans MS"/>
                <a:cs typeface="Comic Sans MS"/>
              </a:rPr>
              <a:t>o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j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868064"/>
            <a:ext cx="774954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h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=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maximum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numbe</a:t>
            </a:r>
            <a:r>
              <a:rPr sz="3200" dirty="0">
                <a:latin typeface="Comic Sans MS"/>
                <a:cs typeface="Comic Sans MS"/>
              </a:rPr>
              <a:t>r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omic Sans MS"/>
                <a:cs typeface="Comic Sans MS"/>
              </a:rPr>
              <a:t>o</a:t>
            </a:r>
            <a:r>
              <a:rPr sz="3200" dirty="0">
                <a:latin typeface="Comic Sans MS"/>
                <a:cs typeface="Comic Sans MS"/>
              </a:rPr>
              <a:t>f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links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</a:t>
            </a:r>
            <a:r>
              <a:rPr sz="3200" dirty="0">
                <a:latin typeface="Comic Sans MS"/>
                <a:cs typeface="Comic Sans MS"/>
              </a:rPr>
              <a:t>n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p</a:t>
            </a:r>
            <a:r>
              <a:rPr sz="3200" spc="10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t</a:t>
            </a:r>
            <a:r>
              <a:rPr sz="3200" dirty="0">
                <a:latin typeface="Comic Sans MS"/>
                <a:cs typeface="Comic Sans MS"/>
              </a:rPr>
              <a:t>h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current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stage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t</a:t>
            </a:r>
            <a:r>
              <a:rPr sz="3200" dirty="0">
                <a:latin typeface="Comic Sans MS"/>
                <a:cs typeface="Comic Sans MS"/>
              </a:rPr>
              <a:t>he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algorithm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26318"/>
            <a:ext cx="896619" cy="52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-16493" dirty="0">
                <a:latin typeface="Comic Sans MS"/>
                <a:cs typeface="Comic Sans MS"/>
              </a:rPr>
              <a:t>D</a:t>
            </a:r>
            <a:r>
              <a:rPr sz="3150" spc="15" baseline="-46296" dirty="0">
                <a:latin typeface="Comic Sans MS"/>
                <a:cs typeface="Comic Sans MS"/>
              </a:rPr>
              <a:t>n</a:t>
            </a:r>
            <a:r>
              <a:rPr sz="3150" spc="142" baseline="-46296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mic Sans MS"/>
                <a:cs typeface="Comic Sans MS"/>
              </a:rPr>
              <a:t>(h)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615" y="3940974"/>
            <a:ext cx="650430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=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c</a:t>
            </a:r>
            <a:r>
              <a:rPr sz="3200" spc="-10" dirty="0">
                <a:latin typeface="Comic Sans MS"/>
                <a:cs typeface="Comic Sans MS"/>
              </a:rPr>
              <a:t>o</a:t>
            </a:r>
            <a:r>
              <a:rPr sz="3200" dirty="0">
                <a:latin typeface="Comic Sans MS"/>
                <a:cs typeface="Comic Sans MS"/>
              </a:rPr>
              <a:t>st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least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c</a:t>
            </a:r>
            <a:r>
              <a:rPr sz="3200" spc="-15" dirty="0">
                <a:latin typeface="Comic Sans MS"/>
                <a:cs typeface="Comic Sans MS"/>
              </a:rPr>
              <a:t>o</a:t>
            </a:r>
            <a:r>
              <a:rPr sz="3200" dirty="0">
                <a:latin typeface="Comic Sans MS"/>
                <a:cs typeface="Comic Sans MS"/>
              </a:rPr>
              <a:t>st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path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from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4" y="4428895"/>
            <a:ext cx="769112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5" dirty="0">
                <a:latin typeface="Comic Sans MS"/>
                <a:cs typeface="Comic Sans MS"/>
              </a:rPr>
              <a:t>nod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s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</a:t>
            </a:r>
            <a:r>
              <a:rPr sz="3200" dirty="0">
                <a:latin typeface="Comic Sans MS"/>
                <a:cs typeface="Comic Sans MS"/>
              </a:rPr>
              <a:t>o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nod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n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u</a:t>
            </a:r>
            <a:r>
              <a:rPr sz="3200" spc="5" dirty="0">
                <a:latin typeface="Comic Sans MS"/>
                <a:cs typeface="Comic Sans MS"/>
              </a:rPr>
              <a:t>n</a:t>
            </a:r>
            <a:r>
              <a:rPr sz="3200" spc="-5" dirty="0">
                <a:latin typeface="Comic Sans MS"/>
                <a:cs typeface="Comic Sans MS"/>
              </a:rPr>
              <a:t>de</a:t>
            </a:r>
            <a:r>
              <a:rPr sz="3200" dirty="0">
                <a:latin typeface="Comic Sans MS"/>
                <a:cs typeface="Comic Sans MS"/>
              </a:rPr>
              <a:t>r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c</a:t>
            </a:r>
            <a:r>
              <a:rPr sz="3200" spc="-10" dirty="0">
                <a:latin typeface="Comic Sans MS"/>
                <a:cs typeface="Comic Sans MS"/>
              </a:rPr>
              <a:t>o</a:t>
            </a:r>
            <a:r>
              <a:rPr sz="3200" spc="-5" dirty="0">
                <a:latin typeface="Comic Sans MS"/>
                <a:cs typeface="Comic Sans MS"/>
              </a:rPr>
              <a:t>nstra</a:t>
            </a:r>
            <a:r>
              <a:rPr sz="3200" spc="10" dirty="0">
                <a:latin typeface="Comic Sans MS"/>
                <a:cs typeface="Comic Sans MS"/>
              </a:rPr>
              <a:t>i</a:t>
            </a:r>
            <a:r>
              <a:rPr sz="3200" spc="-5" dirty="0">
                <a:latin typeface="Comic Sans MS"/>
                <a:cs typeface="Comic Sans MS"/>
              </a:rPr>
              <a:t>n</a:t>
            </a:r>
            <a:r>
              <a:rPr sz="3200" dirty="0">
                <a:latin typeface="Comic Sans MS"/>
                <a:cs typeface="Comic Sans MS"/>
              </a:rPr>
              <a:t>t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</a:t>
            </a:r>
            <a:r>
              <a:rPr sz="3200" dirty="0">
                <a:latin typeface="Comic Sans MS"/>
                <a:cs typeface="Comic Sans MS"/>
              </a:rPr>
              <a:t>o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m</a:t>
            </a:r>
            <a:r>
              <a:rPr sz="3200" spc="-10" dirty="0">
                <a:latin typeface="Comic Sans MS"/>
                <a:cs typeface="Comic Sans MS"/>
              </a:rPr>
              <a:t>o</a:t>
            </a:r>
            <a:r>
              <a:rPr sz="3200" spc="-5" dirty="0">
                <a:latin typeface="Comic Sans MS"/>
                <a:cs typeface="Comic Sans MS"/>
              </a:rPr>
              <a:t>r</a:t>
            </a:r>
            <a:r>
              <a:rPr sz="3200" dirty="0">
                <a:latin typeface="Comic Sans MS"/>
                <a:cs typeface="Comic Sans MS"/>
              </a:rPr>
              <a:t>e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</a:t>
            </a:r>
            <a:r>
              <a:rPr sz="3200" dirty="0">
                <a:latin typeface="Comic Sans MS"/>
                <a:cs typeface="Comic Sans MS"/>
              </a:rPr>
              <a:t>n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h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links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80593"/>
            <a:ext cx="179578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mic Sans MS"/>
                <a:cs typeface="Comic Sans MS"/>
              </a:rPr>
              <a:t>Alg</a:t>
            </a:r>
            <a:r>
              <a:rPr sz="3000" spc="-10" dirty="0">
                <a:latin typeface="Comic Sans MS"/>
                <a:cs typeface="Comic Sans MS"/>
              </a:rPr>
              <a:t>o</a:t>
            </a:r>
            <a:r>
              <a:rPr sz="3000" spc="-5" dirty="0">
                <a:latin typeface="Comic Sans MS"/>
                <a:cs typeface="Comic Sans MS"/>
              </a:rPr>
              <a:t>rithm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83754"/>
            <a:ext cx="21602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3000" spc="5" dirty="0">
                <a:latin typeface="Comic Sans MS"/>
                <a:cs typeface="Comic Sans MS"/>
              </a:rPr>
              <a:t>1</a:t>
            </a:r>
            <a:r>
              <a:rPr sz="3000" dirty="0">
                <a:latin typeface="Comic Sans MS"/>
                <a:cs typeface="Comic Sans MS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mic Sans MS"/>
                <a:cs typeface="Comic Sans MS"/>
              </a:rPr>
              <a:t>I</a:t>
            </a:r>
            <a:r>
              <a:rPr sz="3000" dirty="0">
                <a:latin typeface="Comic Sans MS"/>
                <a:cs typeface="Comic Sans MS"/>
              </a:rPr>
              <a:t>n</a:t>
            </a:r>
            <a:r>
              <a:rPr sz="3000" spc="-5" dirty="0">
                <a:latin typeface="Comic Sans MS"/>
                <a:cs typeface="Comic Sans MS"/>
              </a:rPr>
              <a:t>itialize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1" y="1586675"/>
            <a:ext cx="3813810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</a:tabLst>
            </a:pPr>
            <a:r>
              <a:rPr sz="3000" spc="-30" dirty="0">
                <a:latin typeface="Comic Sans MS"/>
                <a:cs typeface="Comic Sans MS"/>
              </a:rPr>
              <a:t>D</a:t>
            </a:r>
            <a:r>
              <a:rPr sz="3000" baseline="-20833" dirty="0">
                <a:latin typeface="Comic Sans MS"/>
                <a:cs typeface="Comic Sans MS"/>
              </a:rPr>
              <a:t>n</a:t>
            </a:r>
            <a:r>
              <a:rPr sz="3000" baseline="-20833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omic Sans MS"/>
                <a:cs typeface="Comic Sans MS"/>
              </a:rPr>
              <a:t>= ∞ f</a:t>
            </a:r>
            <a:r>
              <a:rPr sz="3000" spc="-10" dirty="0">
                <a:latin typeface="Comic Sans MS"/>
                <a:cs typeface="Comic Sans MS"/>
              </a:rPr>
              <a:t>o</a:t>
            </a:r>
            <a:r>
              <a:rPr sz="3000" dirty="0">
                <a:latin typeface="Comic Sans MS"/>
                <a:cs typeface="Comic Sans MS"/>
              </a:rPr>
              <a:t>r all</a:t>
            </a:r>
            <a:r>
              <a:rPr sz="3000" spc="1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n != s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932815" algn="l"/>
              </a:tabLst>
            </a:pPr>
            <a:r>
              <a:rPr sz="3000" spc="-10" dirty="0">
                <a:latin typeface="Comic Sans MS"/>
                <a:cs typeface="Comic Sans MS"/>
              </a:rPr>
              <a:t>D</a:t>
            </a:r>
            <a:r>
              <a:rPr sz="3000" baseline="-20833" dirty="0">
                <a:latin typeface="Comic Sans MS"/>
                <a:cs typeface="Comic Sans MS"/>
              </a:rPr>
              <a:t>s</a:t>
            </a:r>
            <a:r>
              <a:rPr sz="3000" baseline="-20833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omic Sans MS"/>
                <a:cs typeface="Comic Sans MS"/>
              </a:rPr>
              <a:t>=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0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fo</a:t>
            </a:r>
            <a:r>
              <a:rPr sz="3000" dirty="0">
                <a:latin typeface="Comic Sans MS"/>
                <a:cs typeface="Comic Sans MS"/>
              </a:rPr>
              <a:t>r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all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7499" y="1572407"/>
            <a:ext cx="3670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(0)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8355" y="2075709"/>
            <a:ext cx="3581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</a:t>
            </a:r>
            <a:r>
              <a:rPr sz="2000" spc="-10" dirty="0">
                <a:latin typeface="Comic Sans MS"/>
                <a:cs typeface="Comic Sans MS"/>
              </a:rPr>
              <a:t>h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6" y="2592897"/>
            <a:ext cx="511683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mic Sans MS"/>
                <a:cs typeface="Comic Sans MS"/>
              </a:rPr>
              <a:t>2</a:t>
            </a:r>
            <a:r>
              <a:rPr sz="3000" dirty="0">
                <a:latin typeface="Comic Sans MS"/>
                <a:cs typeface="Comic Sans MS"/>
              </a:rPr>
              <a:t>.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For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omic Sans MS"/>
                <a:cs typeface="Comic Sans MS"/>
              </a:rPr>
              <a:t>ea</a:t>
            </a:r>
            <a:r>
              <a:rPr sz="3000" spc="-35" dirty="0">
                <a:latin typeface="Comic Sans MS"/>
                <a:cs typeface="Comic Sans MS"/>
              </a:rPr>
              <a:t>c</a:t>
            </a:r>
            <a:r>
              <a:rPr sz="3000" spc="-20" dirty="0">
                <a:latin typeface="Comic Sans MS"/>
                <a:cs typeface="Comic Sans MS"/>
              </a:rPr>
              <a:t>h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omic Sans MS"/>
                <a:cs typeface="Comic Sans MS"/>
              </a:rPr>
              <a:t>suc</a:t>
            </a:r>
            <a:r>
              <a:rPr sz="3000" spc="-35" dirty="0">
                <a:latin typeface="Comic Sans MS"/>
                <a:cs typeface="Comic Sans MS"/>
              </a:rPr>
              <a:t>c</a:t>
            </a:r>
            <a:r>
              <a:rPr sz="3000" dirty="0">
                <a:latin typeface="Comic Sans MS"/>
                <a:cs typeface="Comic Sans MS"/>
              </a:rPr>
              <a:t>essi</a:t>
            </a:r>
            <a:r>
              <a:rPr sz="3000" spc="5" dirty="0">
                <a:latin typeface="Comic Sans MS"/>
                <a:cs typeface="Comic Sans MS"/>
              </a:rPr>
              <a:t>v</a:t>
            </a:r>
            <a:r>
              <a:rPr sz="3000" spc="-20" dirty="0">
                <a:latin typeface="Comic Sans MS"/>
                <a:cs typeface="Comic Sans MS"/>
              </a:rPr>
              <a:t>e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omic Sans MS"/>
                <a:cs typeface="Comic Sans MS"/>
              </a:rPr>
              <a:t>h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&gt;</a:t>
            </a:r>
            <a:r>
              <a:rPr sz="3000" dirty="0">
                <a:latin typeface="Comic Sans MS"/>
                <a:cs typeface="Comic Sans MS"/>
              </a:rPr>
              <a:t>=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0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87" y="3095817"/>
            <a:ext cx="4573905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9830" algn="l"/>
                <a:tab pos="2423795" algn="l"/>
                <a:tab pos="3469004" algn="l"/>
                <a:tab pos="4417060" algn="l"/>
              </a:tabLst>
            </a:pPr>
            <a:r>
              <a:rPr sz="3000" spc="-30" dirty="0">
                <a:latin typeface="Comic Sans MS"/>
                <a:cs typeface="Comic Sans MS"/>
              </a:rPr>
              <a:t>D</a:t>
            </a:r>
            <a:r>
              <a:rPr sz="3000" baseline="-20833" dirty="0">
                <a:latin typeface="Comic Sans MS"/>
                <a:cs typeface="Comic Sans MS"/>
              </a:rPr>
              <a:t>n</a:t>
            </a:r>
            <a:r>
              <a:rPr sz="3000" baseline="-20833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omic Sans MS"/>
                <a:cs typeface="Comic Sans MS"/>
              </a:rPr>
              <a:t>=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Mi</a:t>
            </a:r>
            <a:r>
              <a:rPr sz="3000" spc="5" dirty="0">
                <a:latin typeface="Comic Sans MS"/>
                <a:cs typeface="Comic Sans MS"/>
              </a:rPr>
              <a:t>n</a:t>
            </a:r>
            <a:r>
              <a:rPr sz="3000" baseline="-20833" dirty="0">
                <a:latin typeface="Comic Sans MS"/>
                <a:cs typeface="Comic Sans MS"/>
              </a:rPr>
              <a:t>j</a:t>
            </a:r>
            <a:r>
              <a:rPr sz="3000" baseline="-20833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mic Sans MS"/>
                <a:cs typeface="Comic Sans MS"/>
              </a:rPr>
              <a:t>[D</a:t>
            </a:r>
            <a:r>
              <a:rPr sz="3000" baseline="-20833" dirty="0">
                <a:latin typeface="Comic Sans MS"/>
                <a:cs typeface="Comic Sans MS"/>
              </a:rPr>
              <a:t>j</a:t>
            </a:r>
            <a:r>
              <a:rPr sz="3000" baseline="-20833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omic Sans MS"/>
                <a:cs typeface="Comic Sans MS"/>
              </a:rPr>
              <a:t>+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d</a:t>
            </a:r>
            <a:r>
              <a:rPr sz="3000" spc="-7" baseline="-20833" dirty="0">
                <a:latin typeface="Comic Sans MS"/>
                <a:cs typeface="Comic Sans MS"/>
              </a:rPr>
              <a:t>j</a:t>
            </a:r>
            <a:r>
              <a:rPr sz="3000" baseline="-20833" dirty="0">
                <a:latin typeface="Comic Sans MS"/>
                <a:cs typeface="Comic Sans MS"/>
              </a:rPr>
              <a:t>n</a:t>
            </a:r>
            <a:r>
              <a:rPr sz="3000" baseline="-20833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omic Sans MS"/>
                <a:cs typeface="Comic Sans MS"/>
              </a:rPr>
              <a:t>]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7495" y="3081550"/>
            <a:ext cx="28822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36190" algn="l"/>
              </a:tabLst>
            </a:pPr>
            <a:r>
              <a:rPr sz="2000" spc="-5" dirty="0">
                <a:latin typeface="Comic Sans MS"/>
                <a:cs typeface="Comic Sans MS"/>
              </a:rPr>
              <a:t>(</a:t>
            </a:r>
            <a:r>
              <a:rPr sz="2000" spc="-10" dirty="0">
                <a:latin typeface="Comic Sans MS"/>
                <a:cs typeface="Comic Sans MS"/>
              </a:rPr>
              <a:t>h</a:t>
            </a:r>
            <a:r>
              <a:rPr sz="2000" spc="-5" dirty="0">
                <a:latin typeface="Comic Sans MS"/>
                <a:cs typeface="Comic Sans MS"/>
              </a:rPr>
              <a:t>+1</a:t>
            </a:r>
            <a:r>
              <a:rPr sz="2000" dirty="0">
                <a:latin typeface="Comic Sans MS"/>
                <a:cs typeface="Comic Sans MS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mic Sans MS"/>
                <a:cs typeface="Comic Sans MS"/>
              </a:rPr>
              <a:t>(</a:t>
            </a:r>
            <a:r>
              <a:rPr sz="2000" spc="-10" dirty="0">
                <a:latin typeface="Comic Sans MS"/>
                <a:cs typeface="Comic Sans MS"/>
              </a:rPr>
              <a:t>h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598999"/>
            <a:ext cx="8014334" cy="223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5080" indent="-515620">
              <a:lnSpc>
                <a:spcPts val="3240"/>
              </a:lnSpc>
            </a:pPr>
            <a:r>
              <a:rPr sz="3000" spc="-20" dirty="0">
                <a:latin typeface="Comic Sans MS"/>
                <a:cs typeface="Comic Sans MS"/>
              </a:rPr>
              <a:t>The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omic Sans MS"/>
                <a:cs typeface="Comic Sans MS"/>
              </a:rPr>
              <a:t>path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fro</a:t>
            </a:r>
            <a:r>
              <a:rPr sz="3000" dirty="0">
                <a:latin typeface="Comic Sans MS"/>
                <a:cs typeface="Comic Sans MS"/>
              </a:rPr>
              <a:t>m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omic Sans MS"/>
                <a:cs typeface="Comic Sans MS"/>
              </a:rPr>
              <a:t>s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t</a:t>
            </a:r>
            <a:r>
              <a:rPr sz="3000" dirty="0">
                <a:latin typeface="Comic Sans MS"/>
                <a:cs typeface="Comic Sans MS"/>
              </a:rPr>
              <a:t>o</a:t>
            </a:r>
            <a:r>
              <a:rPr sz="3000" spc="1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i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terminate</a:t>
            </a:r>
            <a:r>
              <a:rPr sz="3000" dirty="0">
                <a:latin typeface="Comic Sans MS"/>
                <a:cs typeface="Comic Sans MS"/>
              </a:rPr>
              <a:t>s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wit</a:t>
            </a:r>
            <a:r>
              <a:rPr sz="3000" dirty="0">
                <a:latin typeface="Comic Sans MS"/>
                <a:cs typeface="Comic Sans MS"/>
              </a:rPr>
              <a:t>h</a:t>
            </a:r>
            <a:r>
              <a:rPr sz="3000" spc="15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omic Sans MS"/>
                <a:cs typeface="Comic Sans MS"/>
              </a:rPr>
              <a:t>th</a:t>
            </a:r>
            <a:r>
              <a:rPr sz="3000" spc="-20" dirty="0">
                <a:latin typeface="Comic Sans MS"/>
                <a:cs typeface="Comic Sans MS"/>
              </a:rPr>
              <a:t>e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link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fro</a:t>
            </a:r>
            <a:r>
              <a:rPr sz="3000" dirty="0">
                <a:latin typeface="Comic Sans MS"/>
                <a:cs typeface="Comic Sans MS"/>
              </a:rPr>
              <a:t>m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j</a:t>
            </a:r>
            <a:r>
              <a:rPr sz="3000" spc="1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t</a:t>
            </a:r>
            <a:r>
              <a:rPr sz="3000" dirty="0">
                <a:latin typeface="Comic Sans MS"/>
                <a:cs typeface="Comic Sans MS"/>
              </a:rPr>
              <a:t>o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omic Sans MS"/>
                <a:cs typeface="Comic Sans MS"/>
              </a:rPr>
              <a:t>i</a:t>
            </a:r>
            <a:endParaRPr sz="3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4050">
              <a:latin typeface="Times New Roman"/>
              <a:cs typeface="Times New Roman"/>
            </a:endParaRPr>
          </a:p>
          <a:p>
            <a:pPr marL="527685" marR="142875" indent="-515620">
              <a:lnSpc>
                <a:spcPts val="3240"/>
              </a:lnSpc>
              <a:tabLst>
                <a:tab pos="1177925" algn="l"/>
                <a:tab pos="1574165" algn="l"/>
                <a:tab pos="2032000" algn="l"/>
                <a:tab pos="3834129" algn="l"/>
                <a:tab pos="4787265" algn="l"/>
                <a:tab pos="5765165" algn="l"/>
                <a:tab pos="6324600" algn="l"/>
                <a:tab pos="7102475" algn="l"/>
              </a:tabLst>
            </a:pPr>
            <a:r>
              <a:rPr sz="3000" b="1" spc="-5" dirty="0">
                <a:solidFill>
                  <a:srgbClr val="FF0000"/>
                </a:solidFill>
                <a:latin typeface="Comic Sans MS"/>
                <a:cs typeface="Comic Sans MS"/>
              </a:rPr>
              <a:t>[Ste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FF0000"/>
                </a:solidFill>
                <a:latin typeface="Comic Sans MS"/>
                <a:cs typeface="Comic Sans MS"/>
              </a:rPr>
              <a:t>repeat</a:t>
            </a:r>
            <a:r>
              <a:rPr sz="3000" b="1" spc="1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spc="-5" dirty="0">
                <a:solidFill>
                  <a:srgbClr val="FF0000"/>
                </a:solidFill>
                <a:latin typeface="Comic Sans MS"/>
                <a:cs typeface="Comic Sans MS"/>
              </a:rPr>
              <a:t>unti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none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spc="-25" dirty="0">
                <a:solidFill>
                  <a:srgbClr val="FF0000"/>
                </a:solidFill>
                <a:latin typeface="Comic Sans MS"/>
                <a:cs typeface="Comic Sans MS"/>
              </a:rPr>
              <a:t>th</a:t>
            </a:r>
            <a:r>
              <a:rPr sz="3000" b="1" spc="-2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spc="-20" dirty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sz="3000" b="1" spc="-35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st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sz="3000" b="1" spc="-35" dirty="0">
                <a:solidFill>
                  <a:srgbClr val="FF0000"/>
                </a:solidFill>
                <a:latin typeface="Comic Sans MS"/>
                <a:cs typeface="Comic Sans MS"/>
              </a:rPr>
              <a:t>h</a:t>
            </a:r>
            <a:r>
              <a:rPr sz="3000" b="1" spc="-20" dirty="0">
                <a:solidFill>
                  <a:srgbClr val="FF0000"/>
                </a:solidFill>
                <a:latin typeface="Comic Sans MS"/>
                <a:cs typeface="Comic Sans MS"/>
              </a:rPr>
              <a:t>ange</a:t>
            </a:r>
            <a:r>
              <a:rPr sz="3000" b="1" spc="-10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3000" b="1" dirty="0">
                <a:solidFill>
                  <a:srgbClr val="FF0000"/>
                </a:solidFill>
                <a:latin typeface="Comic Sans MS"/>
                <a:cs typeface="Comic Sans MS"/>
              </a:rPr>
              <a:t>]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133600"/>
            <a:ext cx="5467350" cy="387667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15532"/>
              </p:ext>
            </p:extLst>
          </p:nvPr>
        </p:nvGraphicFramePr>
        <p:xfrm>
          <a:off x="-3175" y="450850"/>
          <a:ext cx="8004175" cy="434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589"/>
                <a:gridCol w="1501316"/>
                <a:gridCol w="1715803"/>
                <a:gridCol w="1346714"/>
                <a:gridCol w="1368722"/>
                <a:gridCol w="1574031"/>
              </a:tblGrid>
              <a:tr h="58326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mic Sans MS"/>
                          <a:cs typeface="Comic Sans MS"/>
                        </a:rPr>
                        <a:t>h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737235" algn="l"/>
                        </a:tabLst>
                      </a:pPr>
                      <a:r>
                        <a:rPr sz="2000" b="1" spc="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1950" b="1" baseline="-21367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950" b="1" baseline="25641" dirty="0">
                          <a:latin typeface="Comic Sans MS"/>
                          <a:cs typeface="Comic Sans MS"/>
                        </a:rPr>
                        <a:t>(h)</a:t>
                      </a:r>
                      <a:r>
                        <a:rPr sz="1950" b="1" baseline="2564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2000" b="1" spc="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1950" b="1" baseline="-21367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950" b="1" baseline="25641" dirty="0">
                          <a:latin typeface="Comic Sans MS"/>
                          <a:cs typeface="Comic Sans MS"/>
                        </a:rPr>
                        <a:t>(h)</a:t>
                      </a:r>
                      <a:r>
                        <a:rPr sz="1950" b="1" baseline="2564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810895" algn="l"/>
                        </a:tabLst>
                      </a:pPr>
                      <a:r>
                        <a:rPr sz="2000" b="1" spc="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1950" b="1" baseline="-21367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950" b="1" baseline="25641" dirty="0">
                          <a:latin typeface="Comic Sans MS"/>
                          <a:cs typeface="Comic Sans MS"/>
                        </a:rPr>
                        <a:t>(h)</a:t>
                      </a:r>
                      <a:r>
                        <a:rPr sz="1950" b="1" baseline="2564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774700" algn="l"/>
                        </a:tabLst>
                      </a:pPr>
                      <a:r>
                        <a:rPr sz="2000" b="1" spc="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1950" b="1" baseline="-21367" dirty="0"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1950" b="1" baseline="25641" dirty="0">
                          <a:latin typeface="Comic Sans MS"/>
                          <a:cs typeface="Comic Sans MS"/>
                        </a:rPr>
                        <a:t>(h)</a:t>
                      </a:r>
                      <a:r>
                        <a:rPr sz="1950" b="1" baseline="2564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774700" algn="l"/>
                        </a:tabLst>
                      </a:pPr>
                      <a:r>
                        <a:rPr sz="2000" b="1" spc="5" dirty="0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sz="1950" b="1" baseline="-21367" dirty="0"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1950" b="1" baseline="25641" dirty="0">
                          <a:latin typeface="Comic Sans MS"/>
                          <a:cs typeface="Comic Sans MS"/>
                        </a:rPr>
                        <a:t>(h)</a:t>
                      </a:r>
                      <a:r>
                        <a:rPr sz="1950" b="1" baseline="2564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dirty="0">
                          <a:latin typeface="Comic Sans MS"/>
                          <a:cs typeface="Comic Sans MS"/>
                        </a:rPr>
                        <a:t>path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568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52070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	-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521334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	-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521334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	-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521334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	-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52197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	-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568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58356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521334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	-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52197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∞	-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70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-4-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58356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1-4-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521970" algn="l"/>
                        </a:tabLst>
                      </a:pPr>
                      <a:r>
                        <a:rPr lang="en-US" sz="2400" dirty="0" smtClean="0">
                          <a:latin typeface="Comic Sans MS"/>
                          <a:cs typeface="Comic Sans MS"/>
                        </a:rPr>
                        <a:t>∞	-</a:t>
                      </a:r>
                      <a:endParaRPr lang="en-US"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70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1-4-5-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58356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1-4-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451484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-4-5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70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63182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1-4-5-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583565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541020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1-4-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451484" algn="l"/>
                        </a:tabLst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-4-5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-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Content Placeholder 3" descr="grap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1371600"/>
            <a:ext cx="3761322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223322" rIns="0" bIns="0" rtlCol="0">
            <a:spAutoFit/>
          </a:bodyPr>
          <a:lstStyle/>
          <a:p>
            <a:pPr marL="1568450">
              <a:lnSpc>
                <a:spcPct val="100000"/>
              </a:lnSpc>
            </a:pPr>
            <a:r>
              <a:rPr dirty="0"/>
              <a:t>What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5" dirty="0"/>
              <a:t>raph?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36345"/>
            <a:ext cx="7143750" cy="222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2052320" indent="-914400">
              <a:lnSpc>
                <a:spcPct val="120000"/>
              </a:lnSpc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gr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ph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2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,E)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comp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4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27100" marR="2052320" indent="-914400">
              <a:lnSpc>
                <a:spcPct val="120000"/>
              </a:lnSpc>
              <a:tabLst>
                <a:tab pos="355600" algn="l"/>
              </a:tabLst>
            </a:pPr>
            <a:r>
              <a:rPr lang="en-US" sz="2400" spc="-20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sz="2400" spc="-20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spc="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400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2400" spc="5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5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15" dirty="0" smtClean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400" spc="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400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 smtClean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edges</a:t>
            </a:r>
            <a:r>
              <a:rPr sz="2400" spc="105" dirty="0" smtClean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tin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2400" spc="5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5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95" dirty="0" smtClean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  <a:r>
              <a:rPr sz="2400" spc="10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2400" spc="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Exa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ple: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4269" y="3998118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554" y="0"/>
                </a:lnTo>
              </a:path>
            </a:pathLst>
          </a:custGeom>
          <a:ln w="314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4269" y="6272212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554" y="0"/>
                </a:lnTo>
              </a:path>
            </a:pathLst>
          </a:custGeom>
          <a:ln w="298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2047" y="4013204"/>
            <a:ext cx="0" cy="2244725"/>
          </a:xfrm>
          <a:custGeom>
            <a:avLst/>
            <a:gdLst/>
            <a:ahLst/>
            <a:cxnLst/>
            <a:rect l="l" t="t" r="r" b="b"/>
            <a:pathLst>
              <a:path h="2244725">
                <a:moveTo>
                  <a:pt x="0" y="0"/>
                </a:moveTo>
                <a:lnTo>
                  <a:pt x="0" y="2244720"/>
                </a:lnTo>
              </a:path>
            </a:pathLst>
          </a:custGeom>
          <a:ln w="568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8626" y="6243635"/>
            <a:ext cx="53975" cy="59055"/>
          </a:xfrm>
          <a:custGeom>
            <a:avLst/>
            <a:gdLst/>
            <a:ahLst/>
            <a:cxnLst/>
            <a:rect l="l" t="t" r="r" b="b"/>
            <a:pathLst>
              <a:path w="53975" h="59054">
                <a:moveTo>
                  <a:pt x="26913" y="0"/>
                </a:moveTo>
                <a:lnTo>
                  <a:pt x="0" y="42864"/>
                </a:lnTo>
                <a:lnTo>
                  <a:pt x="26913" y="58734"/>
                </a:lnTo>
                <a:lnTo>
                  <a:pt x="53980" y="14289"/>
                </a:lnTo>
                <a:lnTo>
                  <a:pt x="269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29040" y="5157728"/>
            <a:ext cx="53975" cy="73025"/>
          </a:xfrm>
          <a:custGeom>
            <a:avLst/>
            <a:gdLst/>
            <a:ahLst/>
            <a:cxnLst/>
            <a:rect l="l" t="t" r="r" b="b"/>
            <a:pathLst>
              <a:path w="53975" h="73025">
                <a:moveTo>
                  <a:pt x="39623" y="0"/>
                </a:moveTo>
                <a:lnTo>
                  <a:pt x="0" y="58792"/>
                </a:lnTo>
                <a:lnTo>
                  <a:pt x="26913" y="73020"/>
                </a:lnTo>
                <a:lnTo>
                  <a:pt x="53949" y="28574"/>
                </a:lnTo>
                <a:lnTo>
                  <a:pt x="3962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6076" y="5186303"/>
            <a:ext cx="1379855" cy="1100455"/>
          </a:xfrm>
          <a:custGeom>
            <a:avLst/>
            <a:gdLst/>
            <a:ahLst/>
            <a:cxnLst/>
            <a:rect l="l" t="t" r="r" b="b"/>
            <a:pathLst>
              <a:path w="1379854" h="1100454">
                <a:moveTo>
                  <a:pt x="26913" y="0"/>
                </a:moveTo>
                <a:lnTo>
                  <a:pt x="0" y="44445"/>
                </a:lnTo>
                <a:lnTo>
                  <a:pt x="1352428" y="1100196"/>
                </a:lnTo>
                <a:lnTo>
                  <a:pt x="1379463" y="1057332"/>
                </a:lnTo>
                <a:lnTo>
                  <a:pt x="269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6076" y="5186303"/>
            <a:ext cx="53975" cy="59055"/>
          </a:xfrm>
          <a:custGeom>
            <a:avLst/>
            <a:gdLst/>
            <a:ahLst/>
            <a:cxnLst/>
            <a:rect l="l" t="t" r="r" b="b"/>
            <a:pathLst>
              <a:path w="53975" h="59054">
                <a:moveTo>
                  <a:pt x="41269" y="0"/>
                </a:moveTo>
                <a:lnTo>
                  <a:pt x="0" y="44445"/>
                </a:lnTo>
                <a:lnTo>
                  <a:pt x="26913" y="58792"/>
                </a:lnTo>
                <a:lnTo>
                  <a:pt x="53980" y="14346"/>
                </a:lnTo>
                <a:lnTo>
                  <a:pt x="412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6475" y="3968746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80" h="73025">
                <a:moveTo>
                  <a:pt x="39755" y="0"/>
                </a:moveTo>
                <a:lnTo>
                  <a:pt x="0" y="58673"/>
                </a:lnTo>
                <a:lnTo>
                  <a:pt x="27050" y="73033"/>
                </a:lnTo>
                <a:lnTo>
                  <a:pt x="68330" y="28574"/>
                </a:lnTo>
                <a:lnTo>
                  <a:pt x="397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525" y="3997321"/>
            <a:ext cx="1393825" cy="1233805"/>
          </a:xfrm>
          <a:custGeom>
            <a:avLst/>
            <a:gdLst/>
            <a:ahLst/>
            <a:cxnLst/>
            <a:rect l="l" t="t" r="r" b="b"/>
            <a:pathLst>
              <a:path w="1393825" h="1233804">
                <a:moveTo>
                  <a:pt x="41279" y="0"/>
                </a:moveTo>
                <a:lnTo>
                  <a:pt x="0" y="44458"/>
                </a:lnTo>
                <a:lnTo>
                  <a:pt x="1352549" y="1233428"/>
                </a:lnTo>
                <a:lnTo>
                  <a:pt x="1393819" y="1188982"/>
                </a:lnTo>
                <a:lnTo>
                  <a:pt x="412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6076" y="5157728"/>
            <a:ext cx="53975" cy="73025"/>
          </a:xfrm>
          <a:custGeom>
            <a:avLst/>
            <a:gdLst/>
            <a:ahLst/>
            <a:cxnLst/>
            <a:rect l="l" t="t" r="r" b="b"/>
            <a:pathLst>
              <a:path w="53975" h="73025">
                <a:moveTo>
                  <a:pt x="26913" y="0"/>
                </a:moveTo>
                <a:lnTo>
                  <a:pt x="0" y="28574"/>
                </a:lnTo>
                <a:lnTo>
                  <a:pt x="26913" y="73020"/>
                </a:lnTo>
                <a:lnTo>
                  <a:pt x="53980" y="58792"/>
                </a:lnTo>
                <a:lnTo>
                  <a:pt x="269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6475" y="6243635"/>
            <a:ext cx="53975" cy="59055"/>
          </a:xfrm>
          <a:custGeom>
            <a:avLst/>
            <a:gdLst/>
            <a:ahLst/>
            <a:cxnLst/>
            <a:rect l="l" t="t" r="r" b="b"/>
            <a:pathLst>
              <a:path w="53975" h="59054">
                <a:moveTo>
                  <a:pt x="26919" y="0"/>
                </a:moveTo>
                <a:lnTo>
                  <a:pt x="0" y="14289"/>
                </a:lnTo>
                <a:lnTo>
                  <a:pt x="39623" y="58734"/>
                </a:lnTo>
                <a:lnTo>
                  <a:pt x="53970" y="42864"/>
                </a:lnTo>
                <a:lnTo>
                  <a:pt x="269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525" y="5186303"/>
            <a:ext cx="1379855" cy="1100455"/>
          </a:xfrm>
          <a:custGeom>
            <a:avLst/>
            <a:gdLst/>
            <a:ahLst/>
            <a:cxnLst/>
            <a:rect l="l" t="t" r="r" b="b"/>
            <a:pathLst>
              <a:path w="1379854" h="1100454">
                <a:moveTo>
                  <a:pt x="1352428" y="0"/>
                </a:moveTo>
                <a:lnTo>
                  <a:pt x="0" y="1057332"/>
                </a:lnTo>
                <a:lnTo>
                  <a:pt x="26919" y="1100196"/>
                </a:lnTo>
                <a:lnTo>
                  <a:pt x="1379463" y="44445"/>
                </a:lnTo>
                <a:lnTo>
                  <a:pt x="135242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9179" y="3998118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554" y="0"/>
                </a:lnTo>
              </a:path>
            </a:pathLst>
          </a:custGeom>
          <a:ln w="314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9179" y="6272212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554" y="0"/>
                </a:lnTo>
              </a:path>
            </a:pathLst>
          </a:custGeom>
          <a:ln w="298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956" y="4013204"/>
            <a:ext cx="0" cy="2244725"/>
          </a:xfrm>
          <a:custGeom>
            <a:avLst/>
            <a:gdLst/>
            <a:ahLst/>
            <a:cxnLst/>
            <a:rect l="l" t="t" r="r" b="b"/>
            <a:pathLst>
              <a:path h="2244725">
                <a:moveTo>
                  <a:pt x="0" y="0"/>
                </a:moveTo>
                <a:lnTo>
                  <a:pt x="0" y="2244720"/>
                </a:lnTo>
              </a:path>
            </a:pathLst>
          </a:custGeom>
          <a:ln w="568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2668" y="39830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8745"/>
                </a:lnTo>
              </a:path>
            </a:pathLst>
          </a:custGeom>
          <a:ln w="282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35623" y="398303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8745"/>
                </a:lnTo>
              </a:path>
            </a:pathLst>
          </a:custGeom>
          <a:ln w="298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6229" y="3983033"/>
            <a:ext cx="2705100" cy="59055"/>
          </a:xfrm>
          <a:custGeom>
            <a:avLst/>
            <a:gdLst/>
            <a:ahLst/>
            <a:cxnLst/>
            <a:rect l="l" t="t" r="r" b="b"/>
            <a:pathLst>
              <a:path w="2705100" h="59054">
                <a:moveTo>
                  <a:pt x="0" y="58745"/>
                </a:moveTo>
                <a:lnTo>
                  <a:pt x="2705099" y="58745"/>
                </a:lnTo>
                <a:lnTo>
                  <a:pt x="2705099" y="0"/>
                </a:lnTo>
                <a:lnTo>
                  <a:pt x="0" y="0"/>
                </a:lnTo>
                <a:lnTo>
                  <a:pt x="0" y="587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2668" y="6227766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8733"/>
                </a:lnTo>
              </a:path>
            </a:pathLst>
          </a:custGeom>
          <a:ln w="282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5623" y="6227766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8733"/>
                </a:lnTo>
              </a:path>
            </a:pathLst>
          </a:custGeom>
          <a:ln w="298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6229" y="6227766"/>
            <a:ext cx="2705100" cy="59055"/>
          </a:xfrm>
          <a:custGeom>
            <a:avLst/>
            <a:gdLst/>
            <a:ahLst/>
            <a:cxnLst/>
            <a:rect l="l" t="t" r="r" b="b"/>
            <a:pathLst>
              <a:path w="2705100" h="59054">
                <a:moveTo>
                  <a:pt x="0" y="58733"/>
                </a:moveTo>
                <a:lnTo>
                  <a:pt x="2705099" y="58733"/>
                </a:lnTo>
                <a:lnTo>
                  <a:pt x="2705099" y="0"/>
                </a:lnTo>
                <a:lnTo>
                  <a:pt x="0" y="0"/>
                </a:lnTo>
                <a:lnTo>
                  <a:pt x="0" y="587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71746" y="3748156"/>
            <a:ext cx="490855" cy="528955"/>
          </a:xfrm>
          <a:custGeom>
            <a:avLst/>
            <a:gdLst/>
            <a:ahLst/>
            <a:cxnLst/>
            <a:rect l="l" t="t" r="r" b="b"/>
            <a:pathLst>
              <a:path w="490855" h="528954">
                <a:moveTo>
                  <a:pt x="245245" y="0"/>
                </a:moveTo>
                <a:lnTo>
                  <a:pt x="205447" y="3456"/>
                </a:lnTo>
                <a:lnTo>
                  <a:pt x="167701" y="13464"/>
                </a:lnTo>
                <a:lnTo>
                  <a:pt x="132509" y="29481"/>
                </a:lnTo>
                <a:lnTo>
                  <a:pt x="100375" y="50965"/>
                </a:lnTo>
                <a:lnTo>
                  <a:pt x="71803" y="77372"/>
                </a:lnTo>
                <a:lnTo>
                  <a:pt x="47297" y="108161"/>
                </a:lnTo>
                <a:lnTo>
                  <a:pt x="27360" y="142790"/>
                </a:lnTo>
                <a:lnTo>
                  <a:pt x="12495" y="180715"/>
                </a:lnTo>
                <a:lnTo>
                  <a:pt x="3207" y="221394"/>
                </a:lnTo>
                <a:lnTo>
                  <a:pt x="0" y="264285"/>
                </a:lnTo>
                <a:lnTo>
                  <a:pt x="812" y="285956"/>
                </a:lnTo>
                <a:lnTo>
                  <a:pt x="7123" y="327784"/>
                </a:lnTo>
                <a:lnTo>
                  <a:pt x="19262" y="367141"/>
                </a:lnTo>
                <a:lnTo>
                  <a:pt x="36726" y="403482"/>
                </a:lnTo>
                <a:lnTo>
                  <a:pt x="59010" y="436263"/>
                </a:lnTo>
                <a:lnTo>
                  <a:pt x="85612" y="464939"/>
                </a:lnTo>
                <a:lnTo>
                  <a:pt x="116028" y="488964"/>
                </a:lnTo>
                <a:lnTo>
                  <a:pt x="149754" y="507795"/>
                </a:lnTo>
                <a:lnTo>
                  <a:pt x="186286" y="520886"/>
                </a:lnTo>
                <a:lnTo>
                  <a:pt x="225121" y="527692"/>
                </a:lnTo>
                <a:lnTo>
                  <a:pt x="245245" y="528568"/>
                </a:lnTo>
                <a:lnTo>
                  <a:pt x="265349" y="527692"/>
                </a:lnTo>
                <a:lnTo>
                  <a:pt x="304156" y="520886"/>
                </a:lnTo>
                <a:lnTo>
                  <a:pt x="340673" y="507795"/>
                </a:lnTo>
                <a:lnTo>
                  <a:pt x="374394" y="488964"/>
                </a:lnTo>
                <a:lnTo>
                  <a:pt x="404813" y="464939"/>
                </a:lnTo>
                <a:lnTo>
                  <a:pt x="431424" y="436263"/>
                </a:lnTo>
                <a:lnTo>
                  <a:pt x="453721" y="403482"/>
                </a:lnTo>
                <a:lnTo>
                  <a:pt x="471197" y="367141"/>
                </a:lnTo>
                <a:lnTo>
                  <a:pt x="483347" y="327784"/>
                </a:lnTo>
                <a:lnTo>
                  <a:pt x="489664" y="285956"/>
                </a:lnTo>
                <a:lnTo>
                  <a:pt x="490478" y="264285"/>
                </a:lnTo>
                <a:lnTo>
                  <a:pt x="489664" y="242597"/>
                </a:lnTo>
                <a:lnTo>
                  <a:pt x="483347" y="200744"/>
                </a:lnTo>
                <a:lnTo>
                  <a:pt x="471197" y="161374"/>
                </a:lnTo>
                <a:lnTo>
                  <a:pt x="453721" y="125030"/>
                </a:lnTo>
                <a:lnTo>
                  <a:pt x="431424" y="92253"/>
                </a:lnTo>
                <a:lnTo>
                  <a:pt x="404813" y="63587"/>
                </a:lnTo>
                <a:lnTo>
                  <a:pt x="374394" y="39573"/>
                </a:lnTo>
                <a:lnTo>
                  <a:pt x="340673" y="20755"/>
                </a:lnTo>
                <a:lnTo>
                  <a:pt x="304156" y="7675"/>
                </a:lnTo>
                <a:lnTo>
                  <a:pt x="265349" y="875"/>
                </a:lnTo>
                <a:lnTo>
                  <a:pt x="245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8104" y="3754496"/>
            <a:ext cx="478155" cy="516255"/>
          </a:xfrm>
          <a:custGeom>
            <a:avLst/>
            <a:gdLst/>
            <a:ahLst/>
            <a:cxnLst/>
            <a:rect l="l" t="t" r="r" b="b"/>
            <a:pathLst>
              <a:path w="478155" h="516254">
                <a:moveTo>
                  <a:pt x="0" y="257946"/>
                </a:moveTo>
                <a:lnTo>
                  <a:pt x="3125" y="216097"/>
                </a:lnTo>
                <a:lnTo>
                  <a:pt x="12176" y="176402"/>
                </a:lnTo>
                <a:lnTo>
                  <a:pt x="26659" y="139389"/>
                </a:lnTo>
                <a:lnTo>
                  <a:pt x="46084" y="105591"/>
                </a:lnTo>
                <a:lnTo>
                  <a:pt x="69959" y="75537"/>
                </a:lnTo>
                <a:lnTo>
                  <a:pt x="113041" y="38638"/>
                </a:lnTo>
                <a:lnTo>
                  <a:pt x="163371" y="13146"/>
                </a:lnTo>
                <a:lnTo>
                  <a:pt x="219291" y="854"/>
                </a:lnTo>
                <a:lnTo>
                  <a:pt x="238886" y="0"/>
                </a:lnTo>
                <a:lnTo>
                  <a:pt x="258480" y="854"/>
                </a:lnTo>
                <a:lnTo>
                  <a:pt x="277638" y="3375"/>
                </a:lnTo>
                <a:lnTo>
                  <a:pt x="331877" y="20265"/>
                </a:lnTo>
                <a:lnTo>
                  <a:pt x="379975" y="49758"/>
                </a:lnTo>
                <a:lnTo>
                  <a:pt x="420273" y="90063"/>
                </a:lnTo>
                <a:lnTo>
                  <a:pt x="441985" y="122055"/>
                </a:lnTo>
                <a:lnTo>
                  <a:pt x="459002" y="157527"/>
                </a:lnTo>
                <a:lnTo>
                  <a:pt x="470831" y="195947"/>
                </a:lnTo>
                <a:lnTo>
                  <a:pt x="476982" y="236785"/>
                </a:lnTo>
                <a:lnTo>
                  <a:pt x="477773" y="257946"/>
                </a:lnTo>
                <a:lnTo>
                  <a:pt x="476982" y="279106"/>
                </a:lnTo>
                <a:lnTo>
                  <a:pt x="474647" y="299794"/>
                </a:lnTo>
                <a:lnTo>
                  <a:pt x="465596" y="339489"/>
                </a:lnTo>
                <a:lnTo>
                  <a:pt x="451111" y="376500"/>
                </a:lnTo>
                <a:lnTo>
                  <a:pt x="431685" y="410297"/>
                </a:lnTo>
                <a:lnTo>
                  <a:pt x="407809" y="440349"/>
                </a:lnTo>
                <a:lnTo>
                  <a:pt x="364727" y="477247"/>
                </a:lnTo>
                <a:lnTo>
                  <a:pt x="314398" y="502737"/>
                </a:lnTo>
                <a:lnTo>
                  <a:pt x="258480" y="515028"/>
                </a:lnTo>
                <a:lnTo>
                  <a:pt x="238886" y="515883"/>
                </a:lnTo>
                <a:lnTo>
                  <a:pt x="219291" y="515028"/>
                </a:lnTo>
                <a:lnTo>
                  <a:pt x="200132" y="512508"/>
                </a:lnTo>
                <a:lnTo>
                  <a:pt x="145891" y="495618"/>
                </a:lnTo>
                <a:lnTo>
                  <a:pt x="97793" y="466127"/>
                </a:lnTo>
                <a:lnTo>
                  <a:pt x="57496" y="425824"/>
                </a:lnTo>
                <a:lnTo>
                  <a:pt x="35785" y="393833"/>
                </a:lnTo>
                <a:lnTo>
                  <a:pt x="18769" y="358363"/>
                </a:lnTo>
                <a:lnTo>
                  <a:pt x="6941" y="319944"/>
                </a:lnTo>
                <a:lnTo>
                  <a:pt x="791" y="279106"/>
                </a:lnTo>
                <a:lnTo>
                  <a:pt x="0" y="257946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5210" y="5994404"/>
            <a:ext cx="492125" cy="527050"/>
          </a:xfrm>
          <a:custGeom>
            <a:avLst/>
            <a:gdLst/>
            <a:ahLst/>
            <a:cxnLst/>
            <a:rect l="l" t="t" r="r" b="b"/>
            <a:pathLst>
              <a:path w="492125" h="527050">
                <a:moveTo>
                  <a:pt x="246125" y="0"/>
                </a:moveTo>
                <a:lnTo>
                  <a:pt x="206178" y="3448"/>
                </a:lnTo>
                <a:lnTo>
                  <a:pt x="168292" y="13434"/>
                </a:lnTo>
                <a:lnTo>
                  <a:pt x="132972" y="29413"/>
                </a:lnTo>
                <a:lnTo>
                  <a:pt x="100723" y="50843"/>
                </a:lnTo>
                <a:lnTo>
                  <a:pt x="72050" y="77182"/>
                </a:lnTo>
                <a:lnTo>
                  <a:pt x="47459" y="107887"/>
                </a:lnTo>
                <a:lnTo>
                  <a:pt x="27453" y="142416"/>
                </a:lnTo>
                <a:lnTo>
                  <a:pt x="12538" y="180226"/>
                </a:lnTo>
                <a:lnTo>
                  <a:pt x="3218" y="220775"/>
                </a:lnTo>
                <a:lnTo>
                  <a:pt x="0" y="263520"/>
                </a:lnTo>
                <a:lnTo>
                  <a:pt x="815" y="285134"/>
                </a:lnTo>
                <a:lnTo>
                  <a:pt x="7147" y="326849"/>
                </a:lnTo>
                <a:lnTo>
                  <a:pt x="19327" y="366096"/>
                </a:lnTo>
                <a:lnTo>
                  <a:pt x="36851" y="402334"/>
                </a:lnTo>
                <a:lnTo>
                  <a:pt x="59213" y="435018"/>
                </a:lnTo>
                <a:lnTo>
                  <a:pt x="85908" y="463608"/>
                </a:lnTo>
                <a:lnTo>
                  <a:pt x="116432" y="487561"/>
                </a:lnTo>
                <a:lnTo>
                  <a:pt x="150280" y="506333"/>
                </a:lnTo>
                <a:lnTo>
                  <a:pt x="186946" y="519383"/>
                </a:lnTo>
                <a:lnTo>
                  <a:pt x="225926" y="526168"/>
                </a:lnTo>
                <a:lnTo>
                  <a:pt x="246125" y="527041"/>
                </a:lnTo>
                <a:lnTo>
                  <a:pt x="266304" y="526168"/>
                </a:lnTo>
                <a:lnTo>
                  <a:pt x="305248" y="519383"/>
                </a:lnTo>
                <a:lnTo>
                  <a:pt x="341888" y="506333"/>
                </a:lnTo>
                <a:lnTo>
                  <a:pt x="375717" y="487561"/>
                </a:lnTo>
                <a:lnTo>
                  <a:pt x="406229" y="463608"/>
                </a:lnTo>
                <a:lnTo>
                  <a:pt x="432917" y="435018"/>
                </a:lnTo>
                <a:lnTo>
                  <a:pt x="455276" y="402334"/>
                </a:lnTo>
                <a:lnTo>
                  <a:pt x="472800" y="366096"/>
                </a:lnTo>
                <a:lnTo>
                  <a:pt x="484981" y="326849"/>
                </a:lnTo>
                <a:lnTo>
                  <a:pt x="491314" y="285134"/>
                </a:lnTo>
                <a:lnTo>
                  <a:pt x="492130" y="263520"/>
                </a:lnTo>
                <a:lnTo>
                  <a:pt x="491314" y="241907"/>
                </a:lnTo>
                <a:lnTo>
                  <a:pt x="484981" y="200192"/>
                </a:lnTo>
                <a:lnTo>
                  <a:pt x="472800" y="160945"/>
                </a:lnTo>
                <a:lnTo>
                  <a:pt x="455276" y="124707"/>
                </a:lnTo>
                <a:lnTo>
                  <a:pt x="432917" y="92022"/>
                </a:lnTo>
                <a:lnTo>
                  <a:pt x="406229" y="63433"/>
                </a:lnTo>
                <a:lnTo>
                  <a:pt x="375717" y="39480"/>
                </a:lnTo>
                <a:lnTo>
                  <a:pt x="341888" y="20708"/>
                </a:lnTo>
                <a:lnTo>
                  <a:pt x="305248" y="7658"/>
                </a:lnTo>
                <a:lnTo>
                  <a:pt x="266304" y="873"/>
                </a:lnTo>
                <a:lnTo>
                  <a:pt x="246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83195" y="5999165"/>
            <a:ext cx="478155" cy="517525"/>
          </a:xfrm>
          <a:custGeom>
            <a:avLst/>
            <a:gdLst/>
            <a:ahLst/>
            <a:cxnLst/>
            <a:rect l="l" t="t" r="r" b="b"/>
            <a:pathLst>
              <a:path w="478154" h="517525">
                <a:moveTo>
                  <a:pt x="0" y="258759"/>
                </a:moveTo>
                <a:lnTo>
                  <a:pt x="3126" y="216787"/>
                </a:lnTo>
                <a:lnTo>
                  <a:pt x="12178" y="176970"/>
                </a:lnTo>
                <a:lnTo>
                  <a:pt x="26664" y="139843"/>
                </a:lnTo>
                <a:lnTo>
                  <a:pt x="46092" y="105938"/>
                </a:lnTo>
                <a:lnTo>
                  <a:pt x="69970" y="75788"/>
                </a:lnTo>
                <a:lnTo>
                  <a:pt x="113056" y="38767"/>
                </a:lnTo>
                <a:lnTo>
                  <a:pt x="163388" y="13191"/>
                </a:lnTo>
                <a:lnTo>
                  <a:pt x="219307" y="857"/>
                </a:lnTo>
                <a:lnTo>
                  <a:pt x="238902" y="0"/>
                </a:lnTo>
                <a:lnTo>
                  <a:pt x="258496" y="857"/>
                </a:lnTo>
                <a:lnTo>
                  <a:pt x="277653" y="3386"/>
                </a:lnTo>
                <a:lnTo>
                  <a:pt x="331891" y="20334"/>
                </a:lnTo>
                <a:lnTo>
                  <a:pt x="379986" y="49924"/>
                </a:lnTo>
                <a:lnTo>
                  <a:pt x="420280" y="90360"/>
                </a:lnTo>
                <a:lnTo>
                  <a:pt x="441990" y="122455"/>
                </a:lnTo>
                <a:lnTo>
                  <a:pt x="459005" y="158037"/>
                </a:lnTo>
                <a:lnTo>
                  <a:pt x="470833" y="196576"/>
                </a:lnTo>
                <a:lnTo>
                  <a:pt x="476982" y="237537"/>
                </a:lnTo>
                <a:lnTo>
                  <a:pt x="477773" y="258759"/>
                </a:lnTo>
                <a:lnTo>
                  <a:pt x="476982" y="279982"/>
                </a:lnTo>
                <a:lnTo>
                  <a:pt x="474648" y="300732"/>
                </a:lnTo>
                <a:lnTo>
                  <a:pt x="465598" y="340549"/>
                </a:lnTo>
                <a:lnTo>
                  <a:pt x="451115" y="377676"/>
                </a:lnTo>
                <a:lnTo>
                  <a:pt x="431692" y="411581"/>
                </a:lnTo>
                <a:lnTo>
                  <a:pt x="407818" y="441731"/>
                </a:lnTo>
                <a:lnTo>
                  <a:pt x="364739" y="478752"/>
                </a:lnTo>
                <a:lnTo>
                  <a:pt x="314412" y="504328"/>
                </a:lnTo>
                <a:lnTo>
                  <a:pt x="258496" y="516662"/>
                </a:lnTo>
                <a:lnTo>
                  <a:pt x="238902" y="517519"/>
                </a:lnTo>
                <a:lnTo>
                  <a:pt x="219307" y="516662"/>
                </a:lnTo>
                <a:lnTo>
                  <a:pt x="200149" y="514133"/>
                </a:lnTo>
                <a:lnTo>
                  <a:pt x="145908" y="497185"/>
                </a:lnTo>
                <a:lnTo>
                  <a:pt x="97807" y="467594"/>
                </a:lnTo>
                <a:lnTo>
                  <a:pt x="57506" y="427159"/>
                </a:lnTo>
                <a:lnTo>
                  <a:pt x="35791" y="395064"/>
                </a:lnTo>
                <a:lnTo>
                  <a:pt x="18773" y="359482"/>
                </a:lnTo>
                <a:lnTo>
                  <a:pt x="6942" y="320943"/>
                </a:lnTo>
                <a:lnTo>
                  <a:pt x="791" y="279982"/>
                </a:lnTo>
                <a:lnTo>
                  <a:pt x="0" y="258759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4306" y="4937129"/>
            <a:ext cx="490855" cy="528955"/>
          </a:xfrm>
          <a:custGeom>
            <a:avLst/>
            <a:gdLst/>
            <a:ahLst/>
            <a:cxnLst/>
            <a:rect l="l" t="t" r="r" b="b"/>
            <a:pathLst>
              <a:path w="490854" h="528954">
                <a:moveTo>
                  <a:pt x="245242" y="0"/>
                </a:moveTo>
                <a:lnTo>
                  <a:pt x="205445" y="3460"/>
                </a:lnTo>
                <a:lnTo>
                  <a:pt x="167699" y="13476"/>
                </a:lnTo>
                <a:lnTo>
                  <a:pt x="132508" y="29505"/>
                </a:lnTo>
                <a:lnTo>
                  <a:pt x="100374" y="51001"/>
                </a:lnTo>
                <a:lnTo>
                  <a:pt x="71803" y="77420"/>
                </a:lnTo>
                <a:lnTo>
                  <a:pt x="47297" y="108216"/>
                </a:lnTo>
                <a:lnTo>
                  <a:pt x="27360" y="142845"/>
                </a:lnTo>
                <a:lnTo>
                  <a:pt x="12495" y="180763"/>
                </a:lnTo>
                <a:lnTo>
                  <a:pt x="3207" y="221423"/>
                </a:lnTo>
                <a:lnTo>
                  <a:pt x="0" y="264282"/>
                </a:lnTo>
                <a:lnTo>
                  <a:pt x="812" y="285972"/>
                </a:lnTo>
                <a:lnTo>
                  <a:pt x="7123" y="327831"/>
                </a:lnTo>
                <a:lnTo>
                  <a:pt x="19262" y="367214"/>
                </a:lnTo>
                <a:lnTo>
                  <a:pt x="36726" y="403574"/>
                </a:lnTo>
                <a:lnTo>
                  <a:pt x="59010" y="436369"/>
                </a:lnTo>
                <a:lnTo>
                  <a:pt x="85612" y="465055"/>
                </a:lnTo>
                <a:lnTo>
                  <a:pt x="116027" y="489086"/>
                </a:lnTo>
                <a:lnTo>
                  <a:pt x="149752" y="507921"/>
                </a:lnTo>
                <a:lnTo>
                  <a:pt x="186284" y="521013"/>
                </a:lnTo>
                <a:lnTo>
                  <a:pt x="225118" y="527820"/>
                </a:lnTo>
                <a:lnTo>
                  <a:pt x="245242" y="528696"/>
                </a:lnTo>
                <a:lnTo>
                  <a:pt x="265344" y="527820"/>
                </a:lnTo>
                <a:lnTo>
                  <a:pt x="304149" y="521013"/>
                </a:lnTo>
                <a:lnTo>
                  <a:pt x="340666" y="507921"/>
                </a:lnTo>
                <a:lnTo>
                  <a:pt x="374388" y="489086"/>
                </a:lnTo>
                <a:lnTo>
                  <a:pt x="404809" y="465055"/>
                </a:lnTo>
                <a:lnTo>
                  <a:pt x="431422" y="436369"/>
                </a:lnTo>
                <a:lnTo>
                  <a:pt x="453721" y="403574"/>
                </a:lnTo>
                <a:lnTo>
                  <a:pt x="471200" y="367214"/>
                </a:lnTo>
                <a:lnTo>
                  <a:pt x="483352" y="327831"/>
                </a:lnTo>
                <a:lnTo>
                  <a:pt x="489670" y="285972"/>
                </a:lnTo>
                <a:lnTo>
                  <a:pt x="490484" y="264282"/>
                </a:lnTo>
                <a:lnTo>
                  <a:pt x="489670" y="242612"/>
                </a:lnTo>
                <a:lnTo>
                  <a:pt x="483352" y="200784"/>
                </a:lnTo>
                <a:lnTo>
                  <a:pt x="471200" y="161427"/>
                </a:lnTo>
                <a:lnTo>
                  <a:pt x="453721" y="125086"/>
                </a:lnTo>
                <a:lnTo>
                  <a:pt x="431422" y="92305"/>
                </a:lnTo>
                <a:lnTo>
                  <a:pt x="404809" y="63629"/>
                </a:lnTo>
                <a:lnTo>
                  <a:pt x="374388" y="39604"/>
                </a:lnTo>
                <a:lnTo>
                  <a:pt x="340666" y="20773"/>
                </a:lnTo>
                <a:lnTo>
                  <a:pt x="304149" y="7682"/>
                </a:lnTo>
                <a:lnTo>
                  <a:pt x="265344" y="876"/>
                </a:lnTo>
                <a:lnTo>
                  <a:pt x="245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30646" y="4943475"/>
            <a:ext cx="478155" cy="516255"/>
          </a:xfrm>
          <a:custGeom>
            <a:avLst/>
            <a:gdLst/>
            <a:ahLst/>
            <a:cxnLst/>
            <a:rect l="l" t="t" r="r" b="b"/>
            <a:pathLst>
              <a:path w="478154" h="516254">
                <a:moveTo>
                  <a:pt x="0" y="257936"/>
                </a:moveTo>
                <a:lnTo>
                  <a:pt x="3126" y="216088"/>
                </a:lnTo>
                <a:lnTo>
                  <a:pt x="12178" y="176393"/>
                </a:lnTo>
                <a:lnTo>
                  <a:pt x="26664" y="139382"/>
                </a:lnTo>
                <a:lnTo>
                  <a:pt x="46092" y="105585"/>
                </a:lnTo>
                <a:lnTo>
                  <a:pt x="69970" y="75533"/>
                </a:lnTo>
                <a:lnTo>
                  <a:pt x="113056" y="38635"/>
                </a:lnTo>
                <a:lnTo>
                  <a:pt x="163388" y="13146"/>
                </a:lnTo>
                <a:lnTo>
                  <a:pt x="219307" y="854"/>
                </a:lnTo>
                <a:lnTo>
                  <a:pt x="238902" y="0"/>
                </a:lnTo>
                <a:lnTo>
                  <a:pt x="258496" y="854"/>
                </a:lnTo>
                <a:lnTo>
                  <a:pt x="277653" y="3374"/>
                </a:lnTo>
                <a:lnTo>
                  <a:pt x="331891" y="20264"/>
                </a:lnTo>
                <a:lnTo>
                  <a:pt x="379986" y="49755"/>
                </a:lnTo>
                <a:lnTo>
                  <a:pt x="420280" y="90058"/>
                </a:lnTo>
                <a:lnTo>
                  <a:pt x="441990" y="122049"/>
                </a:lnTo>
                <a:lnTo>
                  <a:pt x="459005" y="157519"/>
                </a:lnTo>
                <a:lnTo>
                  <a:pt x="470833" y="195938"/>
                </a:lnTo>
                <a:lnTo>
                  <a:pt x="476982" y="236776"/>
                </a:lnTo>
                <a:lnTo>
                  <a:pt x="477773" y="257936"/>
                </a:lnTo>
                <a:lnTo>
                  <a:pt x="476982" y="279098"/>
                </a:lnTo>
                <a:lnTo>
                  <a:pt x="474648" y="299788"/>
                </a:lnTo>
                <a:lnTo>
                  <a:pt x="465598" y="339493"/>
                </a:lnTo>
                <a:lnTo>
                  <a:pt x="451115" y="376519"/>
                </a:lnTo>
                <a:lnTo>
                  <a:pt x="431692" y="410334"/>
                </a:lnTo>
                <a:lnTo>
                  <a:pt x="407818" y="440406"/>
                </a:lnTo>
                <a:lnTo>
                  <a:pt x="364739" y="477332"/>
                </a:lnTo>
                <a:lnTo>
                  <a:pt x="314412" y="502845"/>
                </a:lnTo>
                <a:lnTo>
                  <a:pt x="258496" y="515149"/>
                </a:lnTo>
                <a:lnTo>
                  <a:pt x="238902" y="516005"/>
                </a:lnTo>
                <a:lnTo>
                  <a:pt x="219307" y="515149"/>
                </a:lnTo>
                <a:lnTo>
                  <a:pt x="200149" y="512626"/>
                </a:lnTo>
                <a:lnTo>
                  <a:pt x="145908" y="495720"/>
                </a:lnTo>
                <a:lnTo>
                  <a:pt x="97807" y="466203"/>
                </a:lnTo>
                <a:lnTo>
                  <a:pt x="57506" y="425871"/>
                </a:lnTo>
                <a:lnTo>
                  <a:pt x="35791" y="393861"/>
                </a:lnTo>
                <a:lnTo>
                  <a:pt x="18773" y="358374"/>
                </a:lnTo>
                <a:lnTo>
                  <a:pt x="6942" y="319942"/>
                </a:lnTo>
                <a:lnTo>
                  <a:pt x="791" y="279098"/>
                </a:lnTo>
                <a:lnTo>
                  <a:pt x="0" y="257936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75210" y="3748156"/>
            <a:ext cx="492125" cy="528955"/>
          </a:xfrm>
          <a:custGeom>
            <a:avLst/>
            <a:gdLst/>
            <a:ahLst/>
            <a:cxnLst/>
            <a:rect l="l" t="t" r="r" b="b"/>
            <a:pathLst>
              <a:path w="492125" h="528954">
                <a:moveTo>
                  <a:pt x="246125" y="0"/>
                </a:moveTo>
                <a:lnTo>
                  <a:pt x="206178" y="3456"/>
                </a:lnTo>
                <a:lnTo>
                  <a:pt x="168292" y="13464"/>
                </a:lnTo>
                <a:lnTo>
                  <a:pt x="132972" y="29481"/>
                </a:lnTo>
                <a:lnTo>
                  <a:pt x="100723" y="50965"/>
                </a:lnTo>
                <a:lnTo>
                  <a:pt x="72050" y="77372"/>
                </a:lnTo>
                <a:lnTo>
                  <a:pt x="47459" y="108161"/>
                </a:lnTo>
                <a:lnTo>
                  <a:pt x="27453" y="142790"/>
                </a:lnTo>
                <a:lnTo>
                  <a:pt x="12538" y="180715"/>
                </a:lnTo>
                <a:lnTo>
                  <a:pt x="3218" y="221394"/>
                </a:lnTo>
                <a:lnTo>
                  <a:pt x="0" y="264285"/>
                </a:lnTo>
                <a:lnTo>
                  <a:pt x="815" y="285956"/>
                </a:lnTo>
                <a:lnTo>
                  <a:pt x="7147" y="327784"/>
                </a:lnTo>
                <a:lnTo>
                  <a:pt x="19327" y="367141"/>
                </a:lnTo>
                <a:lnTo>
                  <a:pt x="36851" y="403482"/>
                </a:lnTo>
                <a:lnTo>
                  <a:pt x="59213" y="436263"/>
                </a:lnTo>
                <a:lnTo>
                  <a:pt x="85908" y="464939"/>
                </a:lnTo>
                <a:lnTo>
                  <a:pt x="116432" y="488964"/>
                </a:lnTo>
                <a:lnTo>
                  <a:pt x="150280" y="507795"/>
                </a:lnTo>
                <a:lnTo>
                  <a:pt x="186946" y="520886"/>
                </a:lnTo>
                <a:lnTo>
                  <a:pt x="225926" y="527692"/>
                </a:lnTo>
                <a:lnTo>
                  <a:pt x="246125" y="528568"/>
                </a:lnTo>
                <a:lnTo>
                  <a:pt x="266304" y="527692"/>
                </a:lnTo>
                <a:lnTo>
                  <a:pt x="305248" y="520886"/>
                </a:lnTo>
                <a:lnTo>
                  <a:pt x="341888" y="507795"/>
                </a:lnTo>
                <a:lnTo>
                  <a:pt x="375717" y="488964"/>
                </a:lnTo>
                <a:lnTo>
                  <a:pt x="406229" y="464939"/>
                </a:lnTo>
                <a:lnTo>
                  <a:pt x="432917" y="436263"/>
                </a:lnTo>
                <a:lnTo>
                  <a:pt x="455276" y="403482"/>
                </a:lnTo>
                <a:lnTo>
                  <a:pt x="472800" y="367141"/>
                </a:lnTo>
                <a:lnTo>
                  <a:pt x="484981" y="327784"/>
                </a:lnTo>
                <a:lnTo>
                  <a:pt x="491314" y="285956"/>
                </a:lnTo>
                <a:lnTo>
                  <a:pt x="492130" y="264285"/>
                </a:lnTo>
                <a:lnTo>
                  <a:pt x="491314" y="242597"/>
                </a:lnTo>
                <a:lnTo>
                  <a:pt x="484981" y="200744"/>
                </a:lnTo>
                <a:lnTo>
                  <a:pt x="472800" y="161374"/>
                </a:lnTo>
                <a:lnTo>
                  <a:pt x="455276" y="125030"/>
                </a:lnTo>
                <a:lnTo>
                  <a:pt x="432917" y="92253"/>
                </a:lnTo>
                <a:lnTo>
                  <a:pt x="406229" y="63587"/>
                </a:lnTo>
                <a:lnTo>
                  <a:pt x="375717" y="39573"/>
                </a:lnTo>
                <a:lnTo>
                  <a:pt x="341888" y="20755"/>
                </a:lnTo>
                <a:lnTo>
                  <a:pt x="305248" y="7675"/>
                </a:lnTo>
                <a:lnTo>
                  <a:pt x="266304" y="875"/>
                </a:lnTo>
                <a:lnTo>
                  <a:pt x="246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83195" y="3754496"/>
            <a:ext cx="478155" cy="516255"/>
          </a:xfrm>
          <a:custGeom>
            <a:avLst/>
            <a:gdLst/>
            <a:ahLst/>
            <a:cxnLst/>
            <a:rect l="l" t="t" r="r" b="b"/>
            <a:pathLst>
              <a:path w="478154" h="516254">
                <a:moveTo>
                  <a:pt x="0" y="257946"/>
                </a:moveTo>
                <a:lnTo>
                  <a:pt x="3126" y="216097"/>
                </a:lnTo>
                <a:lnTo>
                  <a:pt x="12178" y="176402"/>
                </a:lnTo>
                <a:lnTo>
                  <a:pt x="26664" y="139389"/>
                </a:lnTo>
                <a:lnTo>
                  <a:pt x="46092" y="105591"/>
                </a:lnTo>
                <a:lnTo>
                  <a:pt x="69970" y="75537"/>
                </a:lnTo>
                <a:lnTo>
                  <a:pt x="113056" y="38638"/>
                </a:lnTo>
                <a:lnTo>
                  <a:pt x="163388" y="13146"/>
                </a:lnTo>
                <a:lnTo>
                  <a:pt x="219307" y="854"/>
                </a:lnTo>
                <a:lnTo>
                  <a:pt x="238902" y="0"/>
                </a:lnTo>
                <a:lnTo>
                  <a:pt x="258496" y="854"/>
                </a:lnTo>
                <a:lnTo>
                  <a:pt x="277653" y="3375"/>
                </a:lnTo>
                <a:lnTo>
                  <a:pt x="331891" y="20265"/>
                </a:lnTo>
                <a:lnTo>
                  <a:pt x="379986" y="49758"/>
                </a:lnTo>
                <a:lnTo>
                  <a:pt x="420280" y="90063"/>
                </a:lnTo>
                <a:lnTo>
                  <a:pt x="441990" y="122055"/>
                </a:lnTo>
                <a:lnTo>
                  <a:pt x="459005" y="157527"/>
                </a:lnTo>
                <a:lnTo>
                  <a:pt x="470833" y="195947"/>
                </a:lnTo>
                <a:lnTo>
                  <a:pt x="476982" y="236785"/>
                </a:lnTo>
                <a:lnTo>
                  <a:pt x="477773" y="257946"/>
                </a:lnTo>
                <a:lnTo>
                  <a:pt x="476982" y="279106"/>
                </a:lnTo>
                <a:lnTo>
                  <a:pt x="474648" y="299794"/>
                </a:lnTo>
                <a:lnTo>
                  <a:pt x="465598" y="339489"/>
                </a:lnTo>
                <a:lnTo>
                  <a:pt x="451115" y="376500"/>
                </a:lnTo>
                <a:lnTo>
                  <a:pt x="431692" y="410297"/>
                </a:lnTo>
                <a:lnTo>
                  <a:pt x="407818" y="440349"/>
                </a:lnTo>
                <a:lnTo>
                  <a:pt x="364739" y="477247"/>
                </a:lnTo>
                <a:lnTo>
                  <a:pt x="314412" y="502737"/>
                </a:lnTo>
                <a:lnTo>
                  <a:pt x="258496" y="515028"/>
                </a:lnTo>
                <a:lnTo>
                  <a:pt x="238902" y="515883"/>
                </a:lnTo>
                <a:lnTo>
                  <a:pt x="219307" y="515028"/>
                </a:lnTo>
                <a:lnTo>
                  <a:pt x="200149" y="512508"/>
                </a:lnTo>
                <a:lnTo>
                  <a:pt x="145908" y="495618"/>
                </a:lnTo>
                <a:lnTo>
                  <a:pt x="97807" y="466127"/>
                </a:lnTo>
                <a:lnTo>
                  <a:pt x="57506" y="425824"/>
                </a:lnTo>
                <a:lnTo>
                  <a:pt x="35791" y="393833"/>
                </a:lnTo>
                <a:lnTo>
                  <a:pt x="18773" y="358363"/>
                </a:lnTo>
                <a:lnTo>
                  <a:pt x="6942" y="319944"/>
                </a:lnTo>
                <a:lnTo>
                  <a:pt x="791" y="279106"/>
                </a:lnTo>
                <a:lnTo>
                  <a:pt x="0" y="257946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71746" y="5994404"/>
            <a:ext cx="490855" cy="527050"/>
          </a:xfrm>
          <a:custGeom>
            <a:avLst/>
            <a:gdLst/>
            <a:ahLst/>
            <a:cxnLst/>
            <a:rect l="l" t="t" r="r" b="b"/>
            <a:pathLst>
              <a:path w="490855" h="527050">
                <a:moveTo>
                  <a:pt x="245245" y="0"/>
                </a:moveTo>
                <a:lnTo>
                  <a:pt x="205447" y="3448"/>
                </a:lnTo>
                <a:lnTo>
                  <a:pt x="167701" y="13434"/>
                </a:lnTo>
                <a:lnTo>
                  <a:pt x="132509" y="29413"/>
                </a:lnTo>
                <a:lnTo>
                  <a:pt x="100375" y="50843"/>
                </a:lnTo>
                <a:lnTo>
                  <a:pt x="71803" y="77182"/>
                </a:lnTo>
                <a:lnTo>
                  <a:pt x="47297" y="107887"/>
                </a:lnTo>
                <a:lnTo>
                  <a:pt x="27360" y="142416"/>
                </a:lnTo>
                <a:lnTo>
                  <a:pt x="12495" y="180226"/>
                </a:lnTo>
                <a:lnTo>
                  <a:pt x="3207" y="220775"/>
                </a:lnTo>
                <a:lnTo>
                  <a:pt x="0" y="263520"/>
                </a:lnTo>
                <a:lnTo>
                  <a:pt x="812" y="285134"/>
                </a:lnTo>
                <a:lnTo>
                  <a:pt x="7123" y="326849"/>
                </a:lnTo>
                <a:lnTo>
                  <a:pt x="19262" y="366096"/>
                </a:lnTo>
                <a:lnTo>
                  <a:pt x="36726" y="402334"/>
                </a:lnTo>
                <a:lnTo>
                  <a:pt x="59010" y="435018"/>
                </a:lnTo>
                <a:lnTo>
                  <a:pt x="85612" y="463608"/>
                </a:lnTo>
                <a:lnTo>
                  <a:pt x="116028" y="487561"/>
                </a:lnTo>
                <a:lnTo>
                  <a:pt x="149754" y="506333"/>
                </a:lnTo>
                <a:lnTo>
                  <a:pt x="186286" y="519383"/>
                </a:lnTo>
                <a:lnTo>
                  <a:pt x="225121" y="526168"/>
                </a:lnTo>
                <a:lnTo>
                  <a:pt x="245245" y="527041"/>
                </a:lnTo>
                <a:lnTo>
                  <a:pt x="265349" y="526168"/>
                </a:lnTo>
                <a:lnTo>
                  <a:pt x="304156" y="519383"/>
                </a:lnTo>
                <a:lnTo>
                  <a:pt x="340673" y="506333"/>
                </a:lnTo>
                <a:lnTo>
                  <a:pt x="374394" y="487561"/>
                </a:lnTo>
                <a:lnTo>
                  <a:pt x="404813" y="463608"/>
                </a:lnTo>
                <a:lnTo>
                  <a:pt x="431424" y="435018"/>
                </a:lnTo>
                <a:lnTo>
                  <a:pt x="453721" y="402334"/>
                </a:lnTo>
                <a:lnTo>
                  <a:pt x="471197" y="366096"/>
                </a:lnTo>
                <a:lnTo>
                  <a:pt x="483347" y="326849"/>
                </a:lnTo>
                <a:lnTo>
                  <a:pt x="489664" y="285134"/>
                </a:lnTo>
                <a:lnTo>
                  <a:pt x="490478" y="263520"/>
                </a:lnTo>
                <a:lnTo>
                  <a:pt x="489664" y="241907"/>
                </a:lnTo>
                <a:lnTo>
                  <a:pt x="483347" y="200192"/>
                </a:lnTo>
                <a:lnTo>
                  <a:pt x="471197" y="160945"/>
                </a:lnTo>
                <a:lnTo>
                  <a:pt x="453721" y="124707"/>
                </a:lnTo>
                <a:lnTo>
                  <a:pt x="431424" y="92022"/>
                </a:lnTo>
                <a:lnTo>
                  <a:pt x="404813" y="63433"/>
                </a:lnTo>
                <a:lnTo>
                  <a:pt x="374394" y="39480"/>
                </a:lnTo>
                <a:lnTo>
                  <a:pt x="340673" y="20708"/>
                </a:lnTo>
                <a:lnTo>
                  <a:pt x="304156" y="7658"/>
                </a:lnTo>
                <a:lnTo>
                  <a:pt x="265349" y="873"/>
                </a:lnTo>
                <a:lnTo>
                  <a:pt x="245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78104" y="5999165"/>
            <a:ext cx="478155" cy="517525"/>
          </a:xfrm>
          <a:custGeom>
            <a:avLst/>
            <a:gdLst/>
            <a:ahLst/>
            <a:cxnLst/>
            <a:rect l="l" t="t" r="r" b="b"/>
            <a:pathLst>
              <a:path w="478155" h="517525">
                <a:moveTo>
                  <a:pt x="0" y="258759"/>
                </a:moveTo>
                <a:lnTo>
                  <a:pt x="3125" y="216787"/>
                </a:lnTo>
                <a:lnTo>
                  <a:pt x="12176" y="176970"/>
                </a:lnTo>
                <a:lnTo>
                  <a:pt x="26659" y="139843"/>
                </a:lnTo>
                <a:lnTo>
                  <a:pt x="46084" y="105938"/>
                </a:lnTo>
                <a:lnTo>
                  <a:pt x="69959" y="75788"/>
                </a:lnTo>
                <a:lnTo>
                  <a:pt x="113041" y="38767"/>
                </a:lnTo>
                <a:lnTo>
                  <a:pt x="163371" y="13191"/>
                </a:lnTo>
                <a:lnTo>
                  <a:pt x="219291" y="857"/>
                </a:lnTo>
                <a:lnTo>
                  <a:pt x="238886" y="0"/>
                </a:lnTo>
                <a:lnTo>
                  <a:pt x="258480" y="857"/>
                </a:lnTo>
                <a:lnTo>
                  <a:pt x="277638" y="3386"/>
                </a:lnTo>
                <a:lnTo>
                  <a:pt x="331877" y="20334"/>
                </a:lnTo>
                <a:lnTo>
                  <a:pt x="379975" y="49924"/>
                </a:lnTo>
                <a:lnTo>
                  <a:pt x="420273" y="90360"/>
                </a:lnTo>
                <a:lnTo>
                  <a:pt x="441985" y="122455"/>
                </a:lnTo>
                <a:lnTo>
                  <a:pt x="459002" y="158037"/>
                </a:lnTo>
                <a:lnTo>
                  <a:pt x="470831" y="196576"/>
                </a:lnTo>
                <a:lnTo>
                  <a:pt x="476982" y="237537"/>
                </a:lnTo>
                <a:lnTo>
                  <a:pt x="477773" y="258759"/>
                </a:lnTo>
                <a:lnTo>
                  <a:pt x="476982" y="279982"/>
                </a:lnTo>
                <a:lnTo>
                  <a:pt x="474647" y="300732"/>
                </a:lnTo>
                <a:lnTo>
                  <a:pt x="465596" y="340549"/>
                </a:lnTo>
                <a:lnTo>
                  <a:pt x="451111" y="377676"/>
                </a:lnTo>
                <a:lnTo>
                  <a:pt x="431685" y="411581"/>
                </a:lnTo>
                <a:lnTo>
                  <a:pt x="407809" y="441731"/>
                </a:lnTo>
                <a:lnTo>
                  <a:pt x="364727" y="478752"/>
                </a:lnTo>
                <a:lnTo>
                  <a:pt x="314398" y="504328"/>
                </a:lnTo>
                <a:lnTo>
                  <a:pt x="258480" y="516662"/>
                </a:lnTo>
                <a:lnTo>
                  <a:pt x="238886" y="517519"/>
                </a:lnTo>
                <a:lnTo>
                  <a:pt x="219291" y="516662"/>
                </a:lnTo>
                <a:lnTo>
                  <a:pt x="200132" y="514133"/>
                </a:lnTo>
                <a:lnTo>
                  <a:pt x="145891" y="497185"/>
                </a:lnTo>
                <a:lnTo>
                  <a:pt x="97793" y="467594"/>
                </a:lnTo>
                <a:lnTo>
                  <a:pt x="57496" y="427159"/>
                </a:lnTo>
                <a:lnTo>
                  <a:pt x="35785" y="395064"/>
                </a:lnTo>
                <a:lnTo>
                  <a:pt x="18769" y="359482"/>
                </a:lnTo>
                <a:lnTo>
                  <a:pt x="6941" y="320943"/>
                </a:lnTo>
                <a:lnTo>
                  <a:pt x="791" y="279982"/>
                </a:lnTo>
                <a:lnTo>
                  <a:pt x="0" y="258759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08658" y="3853096"/>
            <a:ext cx="2228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14141" y="3897554"/>
            <a:ext cx="2228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75687" y="5042460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08658" y="6128406"/>
            <a:ext cx="2228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28353" y="6099759"/>
            <a:ext cx="2228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42233" y="3970302"/>
            <a:ext cx="186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,d,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42233" y="4701823"/>
            <a:ext cx="293751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07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(a,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a,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c),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(a,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),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b,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c,d),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)}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88106"/>
            <a:ext cx="8229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algn="ctr">
              <a:lnSpc>
                <a:spcPct val="100000"/>
              </a:lnSpc>
            </a:pPr>
            <a:r>
              <a:rPr lang="en-US" sz="4000" spc="-25" dirty="0" smtClean="0"/>
              <a:t>S</a:t>
            </a:r>
            <a:r>
              <a:rPr sz="4000" spc="-25" dirty="0" smtClean="0"/>
              <a:t>ome</a:t>
            </a:r>
            <a:r>
              <a:rPr sz="4000" spc="190" dirty="0" smtClean="0">
                <a:latin typeface="Times New Roman"/>
                <a:cs typeface="Times New Roman"/>
              </a:rPr>
              <a:t> </a:t>
            </a:r>
            <a:r>
              <a:rPr sz="4000" spc="-25" dirty="0"/>
              <a:t>problems</a:t>
            </a:r>
            <a:r>
              <a:rPr sz="4000" spc="195" dirty="0">
                <a:latin typeface="Times New Roman"/>
                <a:cs typeface="Times New Roman"/>
              </a:rPr>
              <a:t> </a:t>
            </a:r>
            <a:r>
              <a:rPr sz="4000" spc="-30" dirty="0"/>
              <a:t>tha</a:t>
            </a:r>
            <a:r>
              <a:rPr sz="4000" spc="-20" dirty="0"/>
              <a:t>t</a:t>
            </a:r>
            <a:r>
              <a:rPr sz="4000" spc="225" dirty="0">
                <a:latin typeface="Times New Roman"/>
                <a:cs typeface="Times New Roman"/>
              </a:rPr>
              <a:t> </a:t>
            </a:r>
            <a:r>
              <a:rPr sz="4000" spc="-25" dirty="0"/>
              <a:t>can</a:t>
            </a:r>
            <a:r>
              <a:rPr sz="4000" spc="190" dirty="0">
                <a:latin typeface="Times New Roman"/>
                <a:cs typeface="Times New Roman"/>
              </a:rPr>
              <a:t> </a:t>
            </a:r>
            <a:r>
              <a:rPr sz="4000" spc="-20" dirty="0"/>
              <a:t>b</a:t>
            </a:r>
            <a:r>
              <a:rPr sz="4000" spc="-25" dirty="0"/>
              <a:t>e</a:t>
            </a:r>
            <a:endParaRPr sz="4000" dirty="0">
              <a:latin typeface="Times New Roman"/>
              <a:cs typeface="Times New Roman"/>
            </a:endParaRPr>
          </a:p>
          <a:p>
            <a:pPr marL="224790" algn="ctr">
              <a:lnSpc>
                <a:spcPct val="100000"/>
              </a:lnSpc>
            </a:pPr>
            <a:r>
              <a:rPr sz="4000" spc="-30" dirty="0"/>
              <a:t>repr</a:t>
            </a:r>
            <a:r>
              <a:rPr sz="4000" spc="-35" dirty="0"/>
              <a:t>e</a:t>
            </a:r>
            <a:r>
              <a:rPr sz="4000" spc="-25" dirty="0"/>
              <a:t>se</a:t>
            </a:r>
            <a:r>
              <a:rPr sz="4000" spc="-40" dirty="0"/>
              <a:t>n</a:t>
            </a:r>
            <a:r>
              <a:rPr sz="4000" spc="-30" dirty="0"/>
              <a:t>te</a:t>
            </a:r>
            <a:r>
              <a:rPr sz="4000" spc="-25" dirty="0"/>
              <a:t>d</a:t>
            </a:r>
            <a:r>
              <a:rPr sz="4000" spc="229" dirty="0">
                <a:latin typeface="Times New Roman"/>
                <a:cs typeface="Times New Roman"/>
              </a:rPr>
              <a:t> </a:t>
            </a:r>
            <a:r>
              <a:rPr sz="4000" spc="-30" dirty="0"/>
              <a:t>b</a:t>
            </a:r>
            <a:r>
              <a:rPr sz="4000" spc="-25" dirty="0"/>
              <a:t>y</a:t>
            </a:r>
            <a:r>
              <a:rPr sz="4000" spc="210" dirty="0">
                <a:latin typeface="Times New Roman"/>
                <a:cs typeface="Times New Roman"/>
              </a:rPr>
              <a:t> </a:t>
            </a:r>
            <a:r>
              <a:rPr sz="4000" spc="-25" dirty="0"/>
              <a:t>a</a:t>
            </a:r>
            <a:r>
              <a:rPr sz="4000" spc="195" dirty="0">
                <a:latin typeface="Times New Roman"/>
                <a:cs typeface="Times New Roman"/>
              </a:rPr>
              <a:t> </a:t>
            </a:r>
            <a:r>
              <a:rPr sz="4000" spc="-25" dirty="0"/>
              <a:t>graph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36" y="1604870"/>
            <a:ext cx="6705600" cy="3321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sz="3000" spc="-4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networks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airline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fli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hts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roa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map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requisit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comp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job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982344" indent="-342900">
              <a:lnSpc>
                <a:spcPts val="3460"/>
              </a:lnSpc>
              <a:spcBef>
                <a:spcPts val="83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flo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3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program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13" rIns="0" bIns="0" rtlCol="0">
            <a:spAutoFit/>
          </a:bodyPr>
          <a:lstStyle/>
          <a:p>
            <a:pPr marL="2197735">
              <a:lnSpc>
                <a:spcPct val="100000"/>
              </a:lnSpc>
            </a:pPr>
            <a:r>
              <a:rPr sz="4000" spc="-25" dirty="0"/>
              <a:t>a</a:t>
            </a:r>
            <a:r>
              <a:rPr sz="4000" spc="195" dirty="0">
                <a:latin typeface="Times New Roman"/>
                <a:cs typeface="Times New Roman"/>
              </a:rPr>
              <a:t> </a:t>
            </a:r>
            <a:r>
              <a:rPr sz="4000" spc="-25" dirty="0"/>
              <a:t>digraph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905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4"/>
                </a:lnTo>
                <a:lnTo>
                  <a:pt x="226471" y="25516"/>
                </a:lnTo>
                <a:lnTo>
                  <a:pt x="171557" y="44107"/>
                </a:lnTo>
                <a:lnTo>
                  <a:pt x="122727" y="66956"/>
                </a:lnTo>
                <a:lnTo>
                  <a:pt x="80843" y="93593"/>
                </a:lnTo>
                <a:lnTo>
                  <a:pt x="46767" y="123546"/>
                </a:lnTo>
                <a:lnTo>
                  <a:pt x="21359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59" y="300853"/>
                </a:lnTo>
                <a:lnTo>
                  <a:pt x="46767" y="333653"/>
                </a:lnTo>
                <a:lnTo>
                  <a:pt x="80843" y="363606"/>
                </a:lnTo>
                <a:lnTo>
                  <a:pt x="122727" y="390243"/>
                </a:lnTo>
                <a:lnTo>
                  <a:pt x="171557" y="413092"/>
                </a:lnTo>
                <a:lnTo>
                  <a:pt x="226471" y="431683"/>
                </a:lnTo>
                <a:lnTo>
                  <a:pt x="286607" y="445545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6"/>
                </a:lnTo>
                <a:lnTo>
                  <a:pt x="582259" y="439234"/>
                </a:lnTo>
                <a:lnTo>
                  <a:pt x="639892" y="422949"/>
                </a:lnTo>
                <a:lnTo>
                  <a:pt x="691871" y="402170"/>
                </a:lnTo>
                <a:lnTo>
                  <a:pt x="737336" y="377368"/>
                </a:lnTo>
                <a:lnTo>
                  <a:pt x="775424" y="349014"/>
                </a:lnTo>
                <a:lnTo>
                  <a:pt x="805273" y="317579"/>
                </a:lnTo>
                <a:lnTo>
                  <a:pt x="826023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40" y="156346"/>
                </a:lnTo>
                <a:lnTo>
                  <a:pt x="791432" y="123546"/>
                </a:lnTo>
                <a:lnTo>
                  <a:pt x="757356" y="93593"/>
                </a:lnTo>
                <a:lnTo>
                  <a:pt x="715472" y="66956"/>
                </a:lnTo>
                <a:lnTo>
                  <a:pt x="666642" y="44107"/>
                </a:lnTo>
                <a:lnTo>
                  <a:pt x="611728" y="25516"/>
                </a:lnTo>
                <a:lnTo>
                  <a:pt x="551592" y="11654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1905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6"/>
                </a:lnTo>
                <a:lnTo>
                  <a:pt x="32926" y="139620"/>
                </a:lnTo>
                <a:lnTo>
                  <a:pt x="62775" y="108185"/>
                </a:lnTo>
                <a:lnTo>
                  <a:pt x="100863" y="79831"/>
                </a:lnTo>
                <a:lnTo>
                  <a:pt x="146328" y="55029"/>
                </a:lnTo>
                <a:lnTo>
                  <a:pt x="198307" y="34250"/>
                </a:lnTo>
                <a:lnTo>
                  <a:pt x="255940" y="17965"/>
                </a:lnTo>
                <a:lnTo>
                  <a:pt x="318364" y="6643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4"/>
                </a:lnTo>
                <a:lnTo>
                  <a:pt x="611728" y="25516"/>
                </a:lnTo>
                <a:lnTo>
                  <a:pt x="666642" y="44107"/>
                </a:lnTo>
                <a:lnTo>
                  <a:pt x="715472" y="66956"/>
                </a:lnTo>
                <a:lnTo>
                  <a:pt x="757356" y="93593"/>
                </a:lnTo>
                <a:lnTo>
                  <a:pt x="791432" y="123546"/>
                </a:lnTo>
                <a:lnTo>
                  <a:pt x="816840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40" y="300853"/>
                </a:lnTo>
                <a:lnTo>
                  <a:pt x="791432" y="333653"/>
                </a:lnTo>
                <a:lnTo>
                  <a:pt x="757356" y="363606"/>
                </a:lnTo>
                <a:lnTo>
                  <a:pt x="715472" y="390243"/>
                </a:lnTo>
                <a:lnTo>
                  <a:pt x="666642" y="413092"/>
                </a:lnTo>
                <a:lnTo>
                  <a:pt x="611728" y="431683"/>
                </a:lnTo>
                <a:lnTo>
                  <a:pt x="551592" y="445545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5"/>
                </a:lnTo>
                <a:lnTo>
                  <a:pt x="226471" y="431683"/>
                </a:lnTo>
                <a:lnTo>
                  <a:pt x="171557" y="413092"/>
                </a:lnTo>
                <a:lnTo>
                  <a:pt x="122727" y="390243"/>
                </a:lnTo>
                <a:lnTo>
                  <a:pt x="80843" y="363606"/>
                </a:lnTo>
                <a:lnTo>
                  <a:pt x="46767" y="333653"/>
                </a:lnTo>
                <a:lnTo>
                  <a:pt x="21359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2042" y="1965010"/>
            <a:ext cx="3016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Book Antiqua"/>
                <a:cs typeface="Book Antiqua"/>
              </a:rPr>
              <a:t>A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2895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6" y="2992"/>
                </a:lnTo>
                <a:lnTo>
                  <a:pt x="286611" y="11654"/>
                </a:lnTo>
                <a:lnTo>
                  <a:pt x="226475" y="25516"/>
                </a:lnTo>
                <a:lnTo>
                  <a:pt x="171561" y="44107"/>
                </a:lnTo>
                <a:lnTo>
                  <a:pt x="122731" y="66956"/>
                </a:lnTo>
                <a:lnTo>
                  <a:pt x="80846" y="93593"/>
                </a:lnTo>
                <a:lnTo>
                  <a:pt x="46768" y="123546"/>
                </a:lnTo>
                <a:lnTo>
                  <a:pt x="21360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60" y="300853"/>
                </a:lnTo>
                <a:lnTo>
                  <a:pt x="46768" y="333653"/>
                </a:lnTo>
                <a:lnTo>
                  <a:pt x="80846" y="363606"/>
                </a:lnTo>
                <a:lnTo>
                  <a:pt x="122731" y="390243"/>
                </a:lnTo>
                <a:lnTo>
                  <a:pt x="171561" y="413092"/>
                </a:lnTo>
                <a:lnTo>
                  <a:pt x="226475" y="431683"/>
                </a:lnTo>
                <a:lnTo>
                  <a:pt x="286611" y="445545"/>
                </a:lnTo>
                <a:lnTo>
                  <a:pt x="351106" y="454207"/>
                </a:lnTo>
                <a:lnTo>
                  <a:pt x="419099" y="457199"/>
                </a:lnTo>
                <a:lnTo>
                  <a:pt x="453480" y="456442"/>
                </a:lnTo>
                <a:lnTo>
                  <a:pt x="519832" y="450556"/>
                </a:lnTo>
                <a:lnTo>
                  <a:pt x="582255" y="439234"/>
                </a:lnTo>
                <a:lnTo>
                  <a:pt x="639888" y="422949"/>
                </a:lnTo>
                <a:lnTo>
                  <a:pt x="691867" y="402170"/>
                </a:lnTo>
                <a:lnTo>
                  <a:pt x="737333" y="377368"/>
                </a:lnTo>
                <a:lnTo>
                  <a:pt x="775422" y="349014"/>
                </a:lnTo>
                <a:lnTo>
                  <a:pt x="805272" y="317579"/>
                </a:lnTo>
                <a:lnTo>
                  <a:pt x="826022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39" y="156346"/>
                </a:lnTo>
                <a:lnTo>
                  <a:pt x="791431" y="123546"/>
                </a:lnTo>
                <a:lnTo>
                  <a:pt x="757353" y="93593"/>
                </a:lnTo>
                <a:lnTo>
                  <a:pt x="715468" y="66956"/>
                </a:lnTo>
                <a:lnTo>
                  <a:pt x="666638" y="44107"/>
                </a:lnTo>
                <a:lnTo>
                  <a:pt x="611724" y="25516"/>
                </a:lnTo>
                <a:lnTo>
                  <a:pt x="551588" y="11654"/>
                </a:lnTo>
                <a:lnTo>
                  <a:pt x="487093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2895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7" y="173666"/>
                </a:lnTo>
                <a:lnTo>
                  <a:pt x="32927" y="139620"/>
                </a:lnTo>
                <a:lnTo>
                  <a:pt x="62777" y="108185"/>
                </a:lnTo>
                <a:lnTo>
                  <a:pt x="100866" y="79831"/>
                </a:lnTo>
                <a:lnTo>
                  <a:pt x="146331" y="55029"/>
                </a:lnTo>
                <a:lnTo>
                  <a:pt x="198311" y="34250"/>
                </a:lnTo>
                <a:lnTo>
                  <a:pt x="255944" y="17965"/>
                </a:lnTo>
                <a:lnTo>
                  <a:pt x="318367" y="6643"/>
                </a:lnTo>
                <a:lnTo>
                  <a:pt x="384719" y="757"/>
                </a:lnTo>
                <a:lnTo>
                  <a:pt x="419099" y="0"/>
                </a:lnTo>
                <a:lnTo>
                  <a:pt x="487093" y="2992"/>
                </a:lnTo>
                <a:lnTo>
                  <a:pt x="551588" y="11654"/>
                </a:lnTo>
                <a:lnTo>
                  <a:pt x="611724" y="25516"/>
                </a:lnTo>
                <a:lnTo>
                  <a:pt x="666638" y="44107"/>
                </a:lnTo>
                <a:lnTo>
                  <a:pt x="715468" y="66956"/>
                </a:lnTo>
                <a:lnTo>
                  <a:pt x="757353" y="93593"/>
                </a:lnTo>
                <a:lnTo>
                  <a:pt x="791431" y="123546"/>
                </a:lnTo>
                <a:lnTo>
                  <a:pt x="816839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39" y="300853"/>
                </a:lnTo>
                <a:lnTo>
                  <a:pt x="791431" y="333653"/>
                </a:lnTo>
                <a:lnTo>
                  <a:pt x="757353" y="363606"/>
                </a:lnTo>
                <a:lnTo>
                  <a:pt x="715468" y="390243"/>
                </a:lnTo>
                <a:lnTo>
                  <a:pt x="666638" y="413092"/>
                </a:lnTo>
                <a:lnTo>
                  <a:pt x="611724" y="431683"/>
                </a:lnTo>
                <a:lnTo>
                  <a:pt x="551588" y="445545"/>
                </a:lnTo>
                <a:lnTo>
                  <a:pt x="487093" y="454207"/>
                </a:lnTo>
                <a:lnTo>
                  <a:pt x="419099" y="457199"/>
                </a:lnTo>
                <a:lnTo>
                  <a:pt x="384719" y="456442"/>
                </a:lnTo>
                <a:lnTo>
                  <a:pt x="351106" y="454207"/>
                </a:lnTo>
                <a:lnTo>
                  <a:pt x="286611" y="445545"/>
                </a:lnTo>
                <a:lnTo>
                  <a:pt x="226475" y="431683"/>
                </a:lnTo>
                <a:lnTo>
                  <a:pt x="171561" y="413092"/>
                </a:lnTo>
                <a:lnTo>
                  <a:pt x="122731" y="390243"/>
                </a:lnTo>
                <a:lnTo>
                  <a:pt x="80846" y="363606"/>
                </a:lnTo>
                <a:lnTo>
                  <a:pt x="46768" y="333653"/>
                </a:lnTo>
                <a:lnTo>
                  <a:pt x="21360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79143" y="2955991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Book Antiqua"/>
                <a:cs typeface="Book Antiqua"/>
              </a:rPr>
              <a:t>B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5600" y="4343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5"/>
                </a:lnTo>
                <a:lnTo>
                  <a:pt x="226471" y="25517"/>
                </a:lnTo>
                <a:lnTo>
                  <a:pt x="171557" y="44109"/>
                </a:lnTo>
                <a:lnTo>
                  <a:pt x="122727" y="66959"/>
                </a:lnTo>
                <a:lnTo>
                  <a:pt x="80843" y="93596"/>
                </a:lnTo>
                <a:lnTo>
                  <a:pt x="46767" y="123549"/>
                </a:lnTo>
                <a:lnTo>
                  <a:pt x="21359" y="156348"/>
                </a:lnTo>
                <a:lnTo>
                  <a:pt x="5483" y="191522"/>
                </a:lnTo>
                <a:lnTo>
                  <a:pt x="0" y="228599"/>
                </a:lnTo>
                <a:lnTo>
                  <a:pt x="1388" y="247347"/>
                </a:lnTo>
                <a:lnTo>
                  <a:pt x="21359" y="300851"/>
                </a:lnTo>
                <a:lnTo>
                  <a:pt x="46767" y="333650"/>
                </a:lnTo>
                <a:lnTo>
                  <a:pt x="80843" y="363603"/>
                </a:lnTo>
                <a:lnTo>
                  <a:pt x="122727" y="390240"/>
                </a:lnTo>
                <a:lnTo>
                  <a:pt x="171557" y="413090"/>
                </a:lnTo>
                <a:lnTo>
                  <a:pt x="226471" y="431682"/>
                </a:lnTo>
                <a:lnTo>
                  <a:pt x="286607" y="445544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5"/>
                </a:lnTo>
                <a:lnTo>
                  <a:pt x="582259" y="439234"/>
                </a:lnTo>
                <a:lnTo>
                  <a:pt x="639892" y="422948"/>
                </a:lnTo>
                <a:lnTo>
                  <a:pt x="691871" y="402168"/>
                </a:lnTo>
                <a:lnTo>
                  <a:pt x="737336" y="377366"/>
                </a:lnTo>
                <a:lnTo>
                  <a:pt x="775424" y="349012"/>
                </a:lnTo>
                <a:lnTo>
                  <a:pt x="805273" y="317577"/>
                </a:lnTo>
                <a:lnTo>
                  <a:pt x="826023" y="283531"/>
                </a:lnTo>
                <a:lnTo>
                  <a:pt x="838199" y="228599"/>
                </a:lnTo>
                <a:lnTo>
                  <a:pt x="836811" y="209852"/>
                </a:lnTo>
                <a:lnTo>
                  <a:pt x="816840" y="156348"/>
                </a:lnTo>
                <a:lnTo>
                  <a:pt x="791432" y="123549"/>
                </a:lnTo>
                <a:lnTo>
                  <a:pt x="757356" y="93596"/>
                </a:lnTo>
                <a:lnTo>
                  <a:pt x="715472" y="66959"/>
                </a:lnTo>
                <a:lnTo>
                  <a:pt x="666642" y="44109"/>
                </a:lnTo>
                <a:lnTo>
                  <a:pt x="611728" y="25517"/>
                </a:lnTo>
                <a:lnTo>
                  <a:pt x="551592" y="11655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4343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8"/>
                </a:lnTo>
                <a:lnTo>
                  <a:pt x="32926" y="139622"/>
                </a:lnTo>
                <a:lnTo>
                  <a:pt x="62775" y="108187"/>
                </a:lnTo>
                <a:lnTo>
                  <a:pt x="100863" y="79833"/>
                </a:lnTo>
                <a:lnTo>
                  <a:pt x="146328" y="55031"/>
                </a:lnTo>
                <a:lnTo>
                  <a:pt x="198307" y="34251"/>
                </a:lnTo>
                <a:lnTo>
                  <a:pt x="255940" y="17965"/>
                </a:lnTo>
                <a:lnTo>
                  <a:pt x="318364" y="6644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5"/>
                </a:lnTo>
                <a:lnTo>
                  <a:pt x="611728" y="25517"/>
                </a:lnTo>
                <a:lnTo>
                  <a:pt x="666642" y="44109"/>
                </a:lnTo>
                <a:lnTo>
                  <a:pt x="715472" y="66959"/>
                </a:lnTo>
                <a:lnTo>
                  <a:pt x="757356" y="93596"/>
                </a:lnTo>
                <a:lnTo>
                  <a:pt x="791432" y="123549"/>
                </a:lnTo>
                <a:lnTo>
                  <a:pt x="816840" y="156348"/>
                </a:lnTo>
                <a:lnTo>
                  <a:pt x="832716" y="191522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40" y="300851"/>
                </a:lnTo>
                <a:lnTo>
                  <a:pt x="791432" y="333650"/>
                </a:lnTo>
                <a:lnTo>
                  <a:pt x="757356" y="363603"/>
                </a:lnTo>
                <a:lnTo>
                  <a:pt x="715472" y="390240"/>
                </a:lnTo>
                <a:lnTo>
                  <a:pt x="666642" y="413090"/>
                </a:lnTo>
                <a:lnTo>
                  <a:pt x="611728" y="431682"/>
                </a:lnTo>
                <a:lnTo>
                  <a:pt x="551592" y="445544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4"/>
                </a:lnTo>
                <a:lnTo>
                  <a:pt x="226471" y="431682"/>
                </a:lnTo>
                <a:lnTo>
                  <a:pt x="171557" y="413090"/>
                </a:lnTo>
                <a:lnTo>
                  <a:pt x="122727" y="390240"/>
                </a:lnTo>
                <a:lnTo>
                  <a:pt x="80843" y="363603"/>
                </a:lnTo>
                <a:lnTo>
                  <a:pt x="46767" y="333650"/>
                </a:lnTo>
                <a:lnTo>
                  <a:pt x="21359" y="300851"/>
                </a:lnTo>
                <a:lnTo>
                  <a:pt x="5483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77034" y="4404047"/>
            <a:ext cx="2774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Book Antiqua"/>
                <a:cs typeface="Book Antiqua"/>
              </a:rPr>
              <a:t>C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7800" y="4343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5"/>
                </a:lnTo>
                <a:lnTo>
                  <a:pt x="226471" y="25517"/>
                </a:lnTo>
                <a:lnTo>
                  <a:pt x="171557" y="44109"/>
                </a:lnTo>
                <a:lnTo>
                  <a:pt x="122727" y="66959"/>
                </a:lnTo>
                <a:lnTo>
                  <a:pt x="80843" y="93596"/>
                </a:lnTo>
                <a:lnTo>
                  <a:pt x="46767" y="123549"/>
                </a:lnTo>
                <a:lnTo>
                  <a:pt x="21359" y="156348"/>
                </a:lnTo>
                <a:lnTo>
                  <a:pt x="5483" y="191522"/>
                </a:lnTo>
                <a:lnTo>
                  <a:pt x="0" y="228599"/>
                </a:lnTo>
                <a:lnTo>
                  <a:pt x="1388" y="247347"/>
                </a:lnTo>
                <a:lnTo>
                  <a:pt x="21359" y="300851"/>
                </a:lnTo>
                <a:lnTo>
                  <a:pt x="46767" y="333650"/>
                </a:lnTo>
                <a:lnTo>
                  <a:pt x="80843" y="363603"/>
                </a:lnTo>
                <a:lnTo>
                  <a:pt x="122727" y="390240"/>
                </a:lnTo>
                <a:lnTo>
                  <a:pt x="171557" y="413090"/>
                </a:lnTo>
                <a:lnTo>
                  <a:pt x="226471" y="431682"/>
                </a:lnTo>
                <a:lnTo>
                  <a:pt x="286607" y="445544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5"/>
                </a:lnTo>
                <a:lnTo>
                  <a:pt x="582259" y="439234"/>
                </a:lnTo>
                <a:lnTo>
                  <a:pt x="639892" y="422948"/>
                </a:lnTo>
                <a:lnTo>
                  <a:pt x="691871" y="402168"/>
                </a:lnTo>
                <a:lnTo>
                  <a:pt x="737336" y="377366"/>
                </a:lnTo>
                <a:lnTo>
                  <a:pt x="775424" y="349012"/>
                </a:lnTo>
                <a:lnTo>
                  <a:pt x="805273" y="317577"/>
                </a:lnTo>
                <a:lnTo>
                  <a:pt x="826023" y="283531"/>
                </a:lnTo>
                <a:lnTo>
                  <a:pt x="838199" y="228599"/>
                </a:lnTo>
                <a:lnTo>
                  <a:pt x="836811" y="209852"/>
                </a:lnTo>
                <a:lnTo>
                  <a:pt x="816840" y="156348"/>
                </a:lnTo>
                <a:lnTo>
                  <a:pt x="791432" y="123549"/>
                </a:lnTo>
                <a:lnTo>
                  <a:pt x="757356" y="93596"/>
                </a:lnTo>
                <a:lnTo>
                  <a:pt x="715472" y="66959"/>
                </a:lnTo>
                <a:lnTo>
                  <a:pt x="666642" y="44109"/>
                </a:lnTo>
                <a:lnTo>
                  <a:pt x="611728" y="25517"/>
                </a:lnTo>
                <a:lnTo>
                  <a:pt x="551592" y="11655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4343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8"/>
                </a:lnTo>
                <a:lnTo>
                  <a:pt x="32926" y="139622"/>
                </a:lnTo>
                <a:lnTo>
                  <a:pt x="62775" y="108187"/>
                </a:lnTo>
                <a:lnTo>
                  <a:pt x="100863" y="79833"/>
                </a:lnTo>
                <a:lnTo>
                  <a:pt x="146328" y="55031"/>
                </a:lnTo>
                <a:lnTo>
                  <a:pt x="198307" y="34251"/>
                </a:lnTo>
                <a:lnTo>
                  <a:pt x="255940" y="17965"/>
                </a:lnTo>
                <a:lnTo>
                  <a:pt x="318364" y="6644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5"/>
                </a:lnTo>
                <a:lnTo>
                  <a:pt x="611728" y="25517"/>
                </a:lnTo>
                <a:lnTo>
                  <a:pt x="666642" y="44109"/>
                </a:lnTo>
                <a:lnTo>
                  <a:pt x="715472" y="66959"/>
                </a:lnTo>
                <a:lnTo>
                  <a:pt x="757356" y="93596"/>
                </a:lnTo>
                <a:lnTo>
                  <a:pt x="791432" y="123549"/>
                </a:lnTo>
                <a:lnTo>
                  <a:pt x="816840" y="156348"/>
                </a:lnTo>
                <a:lnTo>
                  <a:pt x="832716" y="191522"/>
                </a:lnTo>
                <a:lnTo>
                  <a:pt x="838199" y="228599"/>
                </a:lnTo>
                <a:lnTo>
                  <a:pt x="836811" y="247347"/>
                </a:lnTo>
                <a:lnTo>
                  <a:pt x="832716" y="265677"/>
                </a:lnTo>
                <a:lnTo>
                  <a:pt x="816840" y="300851"/>
                </a:lnTo>
                <a:lnTo>
                  <a:pt x="791432" y="333650"/>
                </a:lnTo>
                <a:lnTo>
                  <a:pt x="757356" y="363603"/>
                </a:lnTo>
                <a:lnTo>
                  <a:pt x="715472" y="390240"/>
                </a:lnTo>
                <a:lnTo>
                  <a:pt x="666642" y="413090"/>
                </a:lnTo>
                <a:lnTo>
                  <a:pt x="611728" y="431682"/>
                </a:lnTo>
                <a:lnTo>
                  <a:pt x="551592" y="445544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4"/>
                </a:lnTo>
                <a:lnTo>
                  <a:pt x="226471" y="431682"/>
                </a:lnTo>
                <a:lnTo>
                  <a:pt x="171557" y="413090"/>
                </a:lnTo>
                <a:lnTo>
                  <a:pt x="122727" y="390240"/>
                </a:lnTo>
                <a:lnTo>
                  <a:pt x="80843" y="363603"/>
                </a:lnTo>
                <a:lnTo>
                  <a:pt x="46767" y="333650"/>
                </a:lnTo>
                <a:lnTo>
                  <a:pt x="21359" y="300851"/>
                </a:lnTo>
                <a:lnTo>
                  <a:pt x="5483" y="265677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27298" y="4404047"/>
            <a:ext cx="3003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Book Antiqua"/>
                <a:cs typeface="Book Antiqua"/>
              </a:rPr>
              <a:t>D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86400" y="2819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099" y="0"/>
                </a:moveTo>
                <a:lnTo>
                  <a:pt x="351104" y="2992"/>
                </a:lnTo>
                <a:lnTo>
                  <a:pt x="286607" y="11654"/>
                </a:lnTo>
                <a:lnTo>
                  <a:pt x="226471" y="25516"/>
                </a:lnTo>
                <a:lnTo>
                  <a:pt x="171557" y="44107"/>
                </a:lnTo>
                <a:lnTo>
                  <a:pt x="122727" y="66956"/>
                </a:lnTo>
                <a:lnTo>
                  <a:pt x="80843" y="93593"/>
                </a:lnTo>
                <a:lnTo>
                  <a:pt x="46767" y="123546"/>
                </a:lnTo>
                <a:lnTo>
                  <a:pt x="21359" y="156346"/>
                </a:lnTo>
                <a:lnTo>
                  <a:pt x="5483" y="191520"/>
                </a:lnTo>
                <a:lnTo>
                  <a:pt x="0" y="228599"/>
                </a:lnTo>
                <a:lnTo>
                  <a:pt x="1388" y="247348"/>
                </a:lnTo>
                <a:lnTo>
                  <a:pt x="21359" y="300853"/>
                </a:lnTo>
                <a:lnTo>
                  <a:pt x="46767" y="333653"/>
                </a:lnTo>
                <a:lnTo>
                  <a:pt x="80843" y="363606"/>
                </a:lnTo>
                <a:lnTo>
                  <a:pt x="122727" y="390243"/>
                </a:lnTo>
                <a:lnTo>
                  <a:pt x="171557" y="413092"/>
                </a:lnTo>
                <a:lnTo>
                  <a:pt x="226471" y="431683"/>
                </a:lnTo>
                <a:lnTo>
                  <a:pt x="286607" y="445545"/>
                </a:lnTo>
                <a:lnTo>
                  <a:pt x="351104" y="454207"/>
                </a:lnTo>
                <a:lnTo>
                  <a:pt x="419099" y="457199"/>
                </a:lnTo>
                <a:lnTo>
                  <a:pt x="453481" y="456442"/>
                </a:lnTo>
                <a:lnTo>
                  <a:pt x="519835" y="450556"/>
                </a:lnTo>
                <a:lnTo>
                  <a:pt x="582259" y="439234"/>
                </a:lnTo>
                <a:lnTo>
                  <a:pt x="639892" y="422949"/>
                </a:lnTo>
                <a:lnTo>
                  <a:pt x="691871" y="402170"/>
                </a:lnTo>
                <a:lnTo>
                  <a:pt x="737336" y="377368"/>
                </a:lnTo>
                <a:lnTo>
                  <a:pt x="775424" y="349014"/>
                </a:lnTo>
                <a:lnTo>
                  <a:pt x="805273" y="317579"/>
                </a:lnTo>
                <a:lnTo>
                  <a:pt x="826023" y="283533"/>
                </a:lnTo>
                <a:lnTo>
                  <a:pt x="838199" y="228599"/>
                </a:lnTo>
                <a:lnTo>
                  <a:pt x="836811" y="209851"/>
                </a:lnTo>
                <a:lnTo>
                  <a:pt x="816840" y="156346"/>
                </a:lnTo>
                <a:lnTo>
                  <a:pt x="791432" y="123546"/>
                </a:lnTo>
                <a:lnTo>
                  <a:pt x="757356" y="93593"/>
                </a:lnTo>
                <a:lnTo>
                  <a:pt x="715472" y="66956"/>
                </a:lnTo>
                <a:lnTo>
                  <a:pt x="666642" y="44107"/>
                </a:lnTo>
                <a:lnTo>
                  <a:pt x="611728" y="25516"/>
                </a:lnTo>
                <a:lnTo>
                  <a:pt x="551592" y="11654"/>
                </a:lnTo>
                <a:lnTo>
                  <a:pt x="487095" y="2992"/>
                </a:lnTo>
                <a:lnTo>
                  <a:pt x="41909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2819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599"/>
                </a:moveTo>
                <a:lnTo>
                  <a:pt x="12176" y="173666"/>
                </a:lnTo>
                <a:lnTo>
                  <a:pt x="32926" y="139620"/>
                </a:lnTo>
                <a:lnTo>
                  <a:pt x="62775" y="108185"/>
                </a:lnTo>
                <a:lnTo>
                  <a:pt x="100863" y="79831"/>
                </a:lnTo>
                <a:lnTo>
                  <a:pt x="146328" y="55029"/>
                </a:lnTo>
                <a:lnTo>
                  <a:pt x="198307" y="34250"/>
                </a:lnTo>
                <a:lnTo>
                  <a:pt x="255940" y="17965"/>
                </a:lnTo>
                <a:lnTo>
                  <a:pt x="318364" y="6643"/>
                </a:lnTo>
                <a:lnTo>
                  <a:pt x="384718" y="757"/>
                </a:lnTo>
                <a:lnTo>
                  <a:pt x="419099" y="0"/>
                </a:lnTo>
                <a:lnTo>
                  <a:pt x="487095" y="2992"/>
                </a:lnTo>
                <a:lnTo>
                  <a:pt x="551592" y="11654"/>
                </a:lnTo>
                <a:lnTo>
                  <a:pt x="611728" y="25516"/>
                </a:lnTo>
                <a:lnTo>
                  <a:pt x="666642" y="44107"/>
                </a:lnTo>
                <a:lnTo>
                  <a:pt x="715472" y="66956"/>
                </a:lnTo>
                <a:lnTo>
                  <a:pt x="757356" y="93593"/>
                </a:lnTo>
                <a:lnTo>
                  <a:pt x="791432" y="123546"/>
                </a:lnTo>
                <a:lnTo>
                  <a:pt x="816840" y="156346"/>
                </a:lnTo>
                <a:lnTo>
                  <a:pt x="832716" y="191520"/>
                </a:lnTo>
                <a:lnTo>
                  <a:pt x="838199" y="228599"/>
                </a:lnTo>
                <a:lnTo>
                  <a:pt x="836811" y="247348"/>
                </a:lnTo>
                <a:lnTo>
                  <a:pt x="832716" y="265679"/>
                </a:lnTo>
                <a:lnTo>
                  <a:pt x="816840" y="300853"/>
                </a:lnTo>
                <a:lnTo>
                  <a:pt x="791432" y="333653"/>
                </a:lnTo>
                <a:lnTo>
                  <a:pt x="757356" y="363606"/>
                </a:lnTo>
                <a:lnTo>
                  <a:pt x="715472" y="390243"/>
                </a:lnTo>
                <a:lnTo>
                  <a:pt x="666642" y="413092"/>
                </a:lnTo>
                <a:lnTo>
                  <a:pt x="611728" y="431683"/>
                </a:lnTo>
                <a:lnTo>
                  <a:pt x="551592" y="445545"/>
                </a:lnTo>
                <a:lnTo>
                  <a:pt x="487095" y="454207"/>
                </a:lnTo>
                <a:lnTo>
                  <a:pt x="419099" y="457199"/>
                </a:lnTo>
                <a:lnTo>
                  <a:pt x="384718" y="456442"/>
                </a:lnTo>
                <a:lnTo>
                  <a:pt x="351104" y="454207"/>
                </a:lnTo>
                <a:lnTo>
                  <a:pt x="286607" y="445545"/>
                </a:lnTo>
                <a:lnTo>
                  <a:pt x="226471" y="431683"/>
                </a:lnTo>
                <a:lnTo>
                  <a:pt x="171557" y="413092"/>
                </a:lnTo>
                <a:lnTo>
                  <a:pt x="122727" y="390243"/>
                </a:lnTo>
                <a:lnTo>
                  <a:pt x="80843" y="363606"/>
                </a:lnTo>
                <a:lnTo>
                  <a:pt x="46767" y="333653"/>
                </a:lnTo>
                <a:lnTo>
                  <a:pt x="21359" y="300853"/>
                </a:lnTo>
                <a:lnTo>
                  <a:pt x="5483" y="26567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84854" y="2879791"/>
            <a:ext cx="2425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Book Antiqua"/>
                <a:cs typeface="Book Antiqua"/>
              </a:rPr>
              <a:t>E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4600" y="2280544"/>
            <a:ext cx="994410" cy="615315"/>
          </a:xfrm>
          <a:custGeom>
            <a:avLst/>
            <a:gdLst/>
            <a:ahLst/>
            <a:cxnLst/>
            <a:rect l="l" t="t" r="r" b="b"/>
            <a:pathLst>
              <a:path w="994410" h="615314">
                <a:moveTo>
                  <a:pt x="44957" y="542665"/>
                </a:moveTo>
                <a:lnTo>
                  <a:pt x="0" y="615055"/>
                </a:lnTo>
                <a:lnTo>
                  <a:pt x="84831" y="607557"/>
                </a:lnTo>
                <a:lnTo>
                  <a:pt x="72339" y="587227"/>
                </a:lnTo>
                <a:lnTo>
                  <a:pt x="57399" y="587227"/>
                </a:lnTo>
                <a:lnTo>
                  <a:pt x="50804" y="576315"/>
                </a:lnTo>
                <a:lnTo>
                  <a:pt x="61565" y="569693"/>
                </a:lnTo>
                <a:lnTo>
                  <a:pt x="44957" y="542665"/>
                </a:lnTo>
                <a:close/>
              </a:path>
              <a:path w="994410" h="615314">
                <a:moveTo>
                  <a:pt x="61565" y="569693"/>
                </a:moveTo>
                <a:lnTo>
                  <a:pt x="50804" y="576315"/>
                </a:lnTo>
                <a:lnTo>
                  <a:pt x="57399" y="587227"/>
                </a:lnTo>
                <a:lnTo>
                  <a:pt x="68240" y="580556"/>
                </a:lnTo>
                <a:lnTo>
                  <a:pt x="61565" y="569693"/>
                </a:lnTo>
                <a:close/>
              </a:path>
              <a:path w="994410" h="615314">
                <a:moveTo>
                  <a:pt x="68240" y="580556"/>
                </a:moveTo>
                <a:lnTo>
                  <a:pt x="57399" y="587227"/>
                </a:lnTo>
                <a:lnTo>
                  <a:pt x="72339" y="587227"/>
                </a:lnTo>
                <a:lnTo>
                  <a:pt x="68240" y="580556"/>
                </a:lnTo>
                <a:close/>
              </a:path>
              <a:path w="994410" h="615314">
                <a:moveTo>
                  <a:pt x="987308" y="0"/>
                </a:moveTo>
                <a:lnTo>
                  <a:pt x="61565" y="569693"/>
                </a:lnTo>
                <a:lnTo>
                  <a:pt x="68240" y="580556"/>
                </a:lnTo>
                <a:lnTo>
                  <a:pt x="993891" y="10911"/>
                </a:lnTo>
                <a:lnTo>
                  <a:pt x="987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6710" y="2279904"/>
            <a:ext cx="1678305" cy="553085"/>
          </a:xfrm>
          <a:custGeom>
            <a:avLst/>
            <a:gdLst/>
            <a:ahLst/>
            <a:cxnLst/>
            <a:rect l="l" t="t" r="r" b="b"/>
            <a:pathLst>
              <a:path w="1678304" h="553085">
                <a:moveTo>
                  <a:pt x="1603722" y="522453"/>
                </a:moveTo>
                <a:lnTo>
                  <a:pt x="1594103" y="552693"/>
                </a:lnTo>
                <a:lnTo>
                  <a:pt x="1678289" y="539495"/>
                </a:lnTo>
                <a:lnTo>
                  <a:pt x="1664726" y="526298"/>
                </a:lnTo>
                <a:lnTo>
                  <a:pt x="1615805" y="526298"/>
                </a:lnTo>
                <a:lnTo>
                  <a:pt x="1603722" y="522453"/>
                </a:lnTo>
                <a:close/>
              </a:path>
              <a:path w="1678304" h="553085">
                <a:moveTo>
                  <a:pt x="1607570" y="510356"/>
                </a:moveTo>
                <a:lnTo>
                  <a:pt x="1603722" y="522453"/>
                </a:lnTo>
                <a:lnTo>
                  <a:pt x="1615805" y="526298"/>
                </a:lnTo>
                <a:lnTo>
                  <a:pt x="1619737" y="514228"/>
                </a:lnTo>
                <a:lnTo>
                  <a:pt x="1607570" y="510356"/>
                </a:lnTo>
                <a:close/>
              </a:path>
              <a:path w="1678304" h="553085">
                <a:moveTo>
                  <a:pt x="1617207" y="480059"/>
                </a:moveTo>
                <a:lnTo>
                  <a:pt x="1607570" y="510356"/>
                </a:lnTo>
                <a:lnTo>
                  <a:pt x="1619737" y="514228"/>
                </a:lnTo>
                <a:lnTo>
                  <a:pt x="1615805" y="526298"/>
                </a:lnTo>
                <a:lnTo>
                  <a:pt x="1664726" y="526298"/>
                </a:lnTo>
                <a:lnTo>
                  <a:pt x="1617207" y="480059"/>
                </a:lnTo>
                <a:close/>
              </a:path>
              <a:path w="1678304" h="553085">
                <a:moveTo>
                  <a:pt x="3809" y="0"/>
                </a:moveTo>
                <a:lnTo>
                  <a:pt x="0" y="12191"/>
                </a:lnTo>
                <a:lnTo>
                  <a:pt x="1603722" y="522453"/>
                </a:lnTo>
                <a:lnTo>
                  <a:pt x="1607570" y="510356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29818" y="2361041"/>
            <a:ext cx="410209" cy="1982470"/>
          </a:xfrm>
          <a:custGeom>
            <a:avLst/>
            <a:gdLst/>
            <a:ahLst/>
            <a:cxnLst/>
            <a:rect l="l" t="t" r="r" b="b"/>
            <a:pathLst>
              <a:path w="410210" h="1982470">
                <a:moveTo>
                  <a:pt x="0" y="1900312"/>
                </a:moveTo>
                <a:lnTo>
                  <a:pt x="22981" y="1982358"/>
                </a:lnTo>
                <a:lnTo>
                  <a:pt x="69839" y="1921148"/>
                </a:lnTo>
                <a:lnTo>
                  <a:pt x="41269" y="1921148"/>
                </a:lnTo>
                <a:lnTo>
                  <a:pt x="28712" y="1918862"/>
                </a:lnTo>
                <a:lnTo>
                  <a:pt x="31130" y="1906288"/>
                </a:lnTo>
                <a:lnTo>
                  <a:pt x="0" y="1900312"/>
                </a:lnTo>
                <a:close/>
              </a:path>
              <a:path w="410210" h="1982470">
                <a:moveTo>
                  <a:pt x="31130" y="1906288"/>
                </a:moveTo>
                <a:lnTo>
                  <a:pt x="28712" y="1918862"/>
                </a:lnTo>
                <a:lnTo>
                  <a:pt x="41269" y="1921148"/>
                </a:lnTo>
                <a:lnTo>
                  <a:pt x="43664" y="1908694"/>
                </a:lnTo>
                <a:lnTo>
                  <a:pt x="31130" y="1906288"/>
                </a:lnTo>
                <a:close/>
              </a:path>
              <a:path w="410210" h="1982470">
                <a:moveTo>
                  <a:pt x="43664" y="1908694"/>
                </a:moveTo>
                <a:lnTo>
                  <a:pt x="41269" y="1921148"/>
                </a:lnTo>
                <a:lnTo>
                  <a:pt x="69839" y="1921148"/>
                </a:lnTo>
                <a:lnTo>
                  <a:pt x="74797" y="1914671"/>
                </a:lnTo>
                <a:lnTo>
                  <a:pt x="43664" y="1908694"/>
                </a:lnTo>
                <a:close/>
              </a:path>
              <a:path w="410210" h="1982470">
                <a:moveTo>
                  <a:pt x="397763" y="0"/>
                </a:moveTo>
                <a:lnTo>
                  <a:pt x="31130" y="1906288"/>
                </a:lnTo>
                <a:lnTo>
                  <a:pt x="43664" y="1908694"/>
                </a:lnTo>
                <a:lnTo>
                  <a:pt x="410199" y="2285"/>
                </a:lnTo>
                <a:lnTo>
                  <a:pt x="39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3800" y="4533900"/>
            <a:ext cx="1524000" cy="76200"/>
          </a:xfrm>
          <a:custGeom>
            <a:avLst/>
            <a:gdLst/>
            <a:ahLst/>
            <a:cxnLst/>
            <a:rect l="l" t="t" r="r" b="b"/>
            <a:pathLst>
              <a:path w="1524000" h="76200">
                <a:moveTo>
                  <a:pt x="1447799" y="0"/>
                </a:moveTo>
                <a:lnTo>
                  <a:pt x="1447799" y="76199"/>
                </a:lnTo>
                <a:lnTo>
                  <a:pt x="1511307" y="44446"/>
                </a:lnTo>
                <a:lnTo>
                  <a:pt x="1460504" y="44446"/>
                </a:lnTo>
                <a:lnTo>
                  <a:pt x="1460504" y="31754"/>
                </a:lnTo>
                <a:lnTo>
                  <a:pt x="1511308" y="31754"/>
                </a:lnTo>
                <a:lnTo>
                  <a:pt x="1447799" y="0"/>
                </a:lnTo>
                <a:close/>
              </a:path>
              <a:path w="1524000" h="76200">
                <a:moveTo>
                  <a:pt x="1447799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1447799" y="44446"/>
                </a:lnTo>
                <a:lnTo>
                  <a:pt x="1447799" y="31754"/>
                </a:lnTo>
                <a:close/>
              </a:path>
              <a:path w="1524000" h="76200">
                <a:moveTo>
                  <a:pt x="1511308" y="31754"/>
                </a:moveTo>
                <a:lnTo>
                  <a:pt x="1460504" y="31754"/>
                </a:lnTo>
                <a:lnTo>
                  <a:pt x="1460504" y="44446"/>
                </a:lnTo>
                <a:lnTo>
                  <a:pt x="1511307" y="44446"/>
                </a:lnTo>
                <a:lnTo>
                  <a:pt x="1523999" y="38099"/>
                </a:lnTo>
                <a:lnTo>
                  <a:pt x="1511308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9134" y="3349508"/>
            <a:ext cx="615315" cy="994410"/>
          </a:xfrm>
          <a:custGeom>
            <a:avLst/>
            <a:gdLst/>
            <a:ahLst/>
            <a:cxnLst/>
            <a:rect l="l" t="t" r="r" b="b"/>
            <a:pathLst>
              <a:path w="615314" h="994410">
                <a:moveTo>
                  <a:pt x="569702" y="932326"/>
                </a:moveTo>
                <a:lnTo>
                  <a:pt x="542675" y="948933"/>
                </a:lnTo>
                <a:lnTo>
                  <a:pt x="615065" y="993891"/>
                </a:lnTo>
                <a:lnTo>
                  <a:pt x="610574" y="943087"/>
                </a:lnTo>
                <a:lnTo>
                  <a:pt x="576324" y="943087"/>
                </a:lnTo>
                <a:lnTo>
                  <a:pt x="569702" y="932326"/>
                </a:lnTo>
                <a:close/>
              </a:path>
              <a:path w="615314" h="994410">
                <a:moveTo>
                  <a:pt x="580587" y="925637"/>
                </a:moveTo>
                <a:lnTo>
                  <a:pt x="569702" y="932326"/>
                </a:lnTo>
                <a:lnTo>
                  <a:pt x="576324" y="943087"/>
                </a:lnTo>
                <a:lnTo>
                  <a:pt x="587267" y="936491"/>
                </a:lnTo>
                <a:lnTo>
                  <a:pt x="580587" y="925637"/>
                </a:lnTo>
                <a:close/>
              </a:path>
              <a:path w="615314" h="994410">
                <a:moveTo>
                  <a:pt x="607566" y="909059"/>
                </a:moveTo>
                <a:lnTo>
                  <a:pt x="580587" y="925637"/>
                </a:lnTo>
                <a:lnTo>
                  <a:pt x="587267" y="936491"/>
                </a:lnTo>
                <a:lnTo>
                  <a:pt x="576324" y="943087"/>
                </a:lnTo>
                <a:lnTo>
                  <a:pt x="610574" y="943087"/>
                </a:lnTo>
                <a:lnTo>
                  <a:pt x="607566" y="909059"/>
                </a:lnTo>
                <a:close/>
              </a:path>
              <a:path w="615314" h="994410">
                <a:moveTo>
                  <a:pt x="10930" y="0"/>
                </a:moveTo>
                <a:lnTo>
                  <a:pt x="0" y="6583"/>
                </a:lnTo>
                <a:lnTo>
                  <a:pt x="569702" y="932326"/>
                </a:lnTo>
                <a:lnTo>
                  <a:pt x="580587" y="925637"/>
                </a:lnTo>
                <a:lnTo>
                  <a:pt x="10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200" y="3352800"/>
            <a:ext cx="615315" cy="1069975"/>
          </a:xfrm>
          <a:custGeom>
            <a:avLst/>
            <a:gdLst/>
            <a:ahLst/>
            <a:cxnLst/>
            <a:rect l="l" t="t" r="r" b="b"/>
            <a:pathLst>
              <a:path w="615314" h="1069975">
                <a:moveTo>
                  <a:pt x="43290" y="63021"/>
                </a:moveTo>
                <a:lnTo>
                  <a:pt x="32332" y="69291"/>
                </a:lnTo>
                <a:lnTo>
                  <a:pt x="604134" y="1069979"/>
                </a:lnTo>
                <a:lnTo>
                  <a:pt x="615065" y="1063620"/>
                </a:lnTo>
                <a:lnTo>
                  <a:pt x="43290" y="63021"/>
                </a:lnTo>
                <a:close/>
              </a:path>
              <a:path w="615314" h="1069975">
                <a:moveTo>
                  <a:pt x="0" y="0"/>
                </a:moveTo>
                <a:lnTo>
                  <a:pt x="4703" y="85100"/>
                </a:lnTo>
                <a:lnTo>
                  <a:pt x="32332" y="69291"/>
                </a:lnTo>
                <a:lnTo>
                  <a:pt x="26039" y="58277"/>
                </a:lnTo>
                <a:lnTo>
                  <a:pt x="36956" y="51937"/>
                </a:lnTo>
                <a:lnTo>
                  <a:pt x="62662" y="51937"/>
                </a:lnTo>
                <a:lnTo>
                  <a:pt x="70865" y="47243"/>
                </a:lnTo>
                <a:lnTo>
                  <a:pt x="0" y="0"/>
                </a:lnTo>
                <a:close/>
              </a:path>
              <a:path w="615314" h="1069975">
                <a:moveTo>
                  <a:pt x="36956" y="51937"/>
                </a:moveTo>
                <a:lnTo>
                  <a:pt x="26039" y="58277"/>
                </a:lnTo>
                <a:lnTo>
                  <a:pt x="32332" y="69291"/>
                </a:lnTo>
                <a:lnTo>
                  <a:pt x="43290" y="63021"/>
                </a:lnTo>
                <a:lnTo>
                  <a:pt x="36956" y="51937"/>
                </a:lnTo>
                <a:close/>
              </a:path>
              <a:path w="615314" h="1069975">
                <a:moveTo>
                  <a:pt x="62662" y="51937"/>
                </a:moveTo>
                <a:lnTo>
                  <a:pt x="36956" y="51937"/>
                </a:lnTo>
                <a:lnTo>
                  <a:pt x="43290" y="63021"/>
                </a:lnTo>
                <a:lnTo>
                  <a:pt x="62662" y="5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4893" y="5610299"/>
            <a:ext cx="831910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E]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[&lt;A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B&gt;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&lt;B,C&gt;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&lt;C,B&gt;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,C&gt;,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E&gt;,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&lt;C,D&gt;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7406" y="209954"/>
            <a:ext cx="47961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4400" b="1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terminology</a:t>
            </a:r>
            <a:endParaRPr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48251"/>
            <a:ext cx="8015605" cy="5280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2800" spc="9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gr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ph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2800" spc="1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sz="2800" spc="-2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ph</a:t>
            </a:r>
            <a:r>
              <a:rPr sz="2800" spc="114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2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zer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(n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nodes)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64769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edge,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igh</a:t>
            </a:r>
            <a:r>
              <a:rPr sz="28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ors</a:t>
            </a:r>
            <a:r>
              <a:rPr sz="2800" spc="9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jace</a:t>
            </a:r>
            <a:r>
              <a:rPr sz="2800" spc="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0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other)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degre</a:t>
            </a:r>
            <a:r>
              <a:rPr sz="28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0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14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0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2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edges</a:t>
            </a:r>
            <a:r>
              <a:rPr sz="28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directe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graphs,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directe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dg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goes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400" spc="6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stin</a:t>
            </a:r>
            <a:r>
              <a:rPr sz="24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ion</a:t>
            </a:r>
            <a:r>
              <a:rPr sz="2400" spc="1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edge</a:t>
            </a: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edge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sz="2000" spc="-2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  <a:r>
              <a:rPr sz="2000" spc="1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2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  <a:r>
              <a:rPr sz="2000" spc="8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sz="2000" spc="-2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dece</a:t>
            </a:r>
            <a:r>
              <a:rPr sz="20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2000" spc="1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succe</a:t>
            </a:r>
            <a:r>
              <a:rPr sz="2000" spc="-1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sor</a:t>
            </a:r>
            <a:r>
              <a:rPr sz="2000" spc="8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756285" lvl="1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gree</a:t>
            </a:r>
            <a:r>
              <a:rPr sz="2400" spc="1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dge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out-</a:t>
            </a:r>
            <a:r>
              <a:rPr sz="2400" spc="-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sz="2400" spc="-1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95" dirty="0">
                <a:solidFill>
                  <a:srgbClr val="1F487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ou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dge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89448" y="6460209"/>
            <a:ext cx="1187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4021" y="6188544"/>
            <a:ext cx="709930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R="99060" algn="r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888888"/>
                </a:solidFill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6716" y="29443"/>
            <a:ext cx="30511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25" dirty="0">
                <a:latin typeface="Times New Roman" pitchFamily="18" charset="0"/>
                <a:cs typeface="Times New Roman" pitchFamily="18" charset="0"/>
              </a:rPr>
              <a:t>Termin</a:t>
            </a:r>
            <a:r>
              <a:rPr sz="4000" spc="-5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logy</a:t>
            </a:r>
            <a:r>
              <a:rPr sz="4000" spc="-2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676045"/>
            <a:ext cx="45694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FA2C24"/>
              </a:buClr>
              <a:buFont typeface="Arial"/>
              <a:buChar char="•"/>
              <a:tabLst>
                <a:tab pos="355600" algn="l"/>
                <a:tab pos="1353820" algn="l"/>
              </a:tabLst>
            </a:pPr>
            <a:r>
              <a:rPr sz="2400" spc="-15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pat</a:t>
            </a:r>
            <a:r>
              <a:rPr sz="2400" spc="-20" dirty="0">
                <a:solidFill>
                  <a:srgbClr val="FA2C24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seque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vertice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15" baseline="-20833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22" baseline="-20833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,.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15" baseline="-20833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-7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consecutive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7" baseline="-20833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7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22" baseline="-20833" dirty="0">
                <a:latin typeface="Times New Roman" pitchFamily="18" charset="0"/>
                <a:cs typeface="Times New Roman" pitchFamily="18" charset="0"/>
              </a:rPr>
              <a:t>i+</a:t>
            </a:r>
            <a:r>
              <a:rPr sz="2400" spc="-15" baseline="-20833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4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are a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jace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6889" y="202089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4" y="0"/>
                </a:lnTo>
              </a:path>
            </a:pathLst>
          </a:custGeom>
          <a:ln w="234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6889" y="367267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4" y="0"/>
                </a:lnTo>
              </a:path>
            </a:pathLst>
          </a:custGeom>
          <a:ln w="2190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2291" y="2031998"/>
            <a:ext cx="0" cy="1630680"/>
          </a:xfrm>
          <a:custGeom>
            <a:avLst/>
            <a:gdLst/>
            <a:ahLst/>
            <a:cxnLst/>
            <a:rect l="l" t="t" r="r" b="b"/>
            <a:pathLst>
              <a:path h="1630679">
                <a:moveTo>
                  <a:pt x="0" y="0"/>
                </a:moveTo>
                <a:lnTo>
                  <a:pt x="0" y="1630417"/>
                </a:lnTo>
              </a:path>
            </a:pathLst>
          </a:custGeom>
          <a:ln w="520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600" y="3651260"/>
            <a:ext cx="50800" cy="43180"/>
          </a:xfrm>
          <a:custGeom>
            <a:avLst/>
            <a:gdLst/>
            <a:ahLst/>
            <a:cxnLst/>
            <a:rect l="l" t="t" r="r" b="b"/>
            <a:pathLst>
              <a:path w="50800" h="43179">
                <a:moveTo>
                  <a:pt x="25389" y="0"/>
                </a:moveTo>
                <a:lnTo>
                  <a:pt x="0" y="31729"/>
                </a:lnTo>
                <a:lnTo>
                  <a:pt x="25389" y="42915"/>
                </a:lnTo>
                <a:lnTo>
                  <a:pt x="50810" y="11033"/>
                </a:lnTo>
                <a:lnTo>
                  <a:pt x="25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6910" y="2862194"/>
            <a:ext cx="50800" cy="53975"/>
          </a:xfrm>
          <a:custGeom>
            <a:avLst/>
            <a:gdLst/>
            <a:ahLst/>
            <a:cxnLst/>
            <a:rect l="l" t="t" r="r" b="b"/>
            <a:pathLst>
              <a:path w="50800" h="53975">
                <a:moveTo>
                  <a:pt x="38099" y="0"/>
                </a:moveTo>
                <a:lnTo>
                  <a:pt x="0" y="42915"/>
                </a:lnTo>
                <a:lnTo>
                  <a:pt x="25389" y="53980"/>
                </a:lnTo>
                <a:lnTo>
                  <a:pt x="50779" y="22219"/>
                </a:lnTo>
                <a:lnTo>
                  <a:pt x="380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2300" y="2884413"/>
            <a:ext cx="1282700" cy="798830"/>
          </a:xfrm>
          <a:custGeom>
            <a:avLst/>
            <a:gdLst/>
            <a:ahLst/>
            <a:cxnLst/>
            <a:rect l="l" t="t" r="r" b="b"/>
            <a:pathLst>
              <a:path w="1282700" h="798829">
                <a:moveTo>
                  <a:pt x="25389" y="0"/>
                </a:moveTo>
                <a:lnTo>
                  <a:pt x="0" y="31760"/>
                </a:lnTo>
                <a:lnTo>
                  <a:pt x="1257299" y="798575"/>
                </a:lnTo>
                <a:lnTo>
                  <a:pt x="1282689" y="766846"/>
                </a:lnTo>
                <a:lnTo>
                  <a:pt x="25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2300" y="2884413"/>
            <a:ext cx="50800" cy="43180"/>
          </a:xfrm>
          <a:custGeom>
            <a:avLst/>
            <a:gdLst/>
            <a:ahLst/>
            <a:cxnLst/>
            <a:rect l="l" t="t" r="r" b="b"/>
            <a:pathLst>
              <a:path w="50800" h="43180">
                <a:moveTo>
                  <a:pt x="38099" y="0"/>
                </a:moveTo>
                <a:lnTo>
                  <a:pt x="0" y="31760"/>
                </a:lnTo>
                <a:lnTo>
                  <a:pt x="25389" y="42946"/>
                </a:lnTo>
                <a:lnTo>
                  <a:pt x="50810" y="11186"/>
                </a:lnTo>
                <a:lnTo>
                  <a:pt x="380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9610" y="1998726"/>
            <a:ext cx="63500" cy="53975"/>
          </a:xfrm>
          <a:custGeom>
            <a:avLst/>
            <a:gdLst/>
            <a:ahLst/>
            <a:cxnLst/>
            <a:rect l="l" t="t" r="r" b="b"/>
            <a:pathLst>
              <a:path w="63500" h="53975">
                <a:moveTo>
                  <a:pt x="38099" y="0"/>
                </a:moveTo>
                <a:lnTo>
                  <a:pt x="0" y="42793"/>
                </a:lnTo>
                <a:lnTo>
                  <a:pt x="25389" y="53980"/>
                </a:lnTo>
                <a:lnTo>
                  <a:pt x="63489" y="22219"/>
                </a:lnTo>
                <a:lnTo>
                  <a:pt x="380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2020946"/>
            <a:ext cx="1295400" cy="895350"/>
          </a:xfrm>
          <a:custGeom>
            <a:avLst/>
            <a:gdLst/>
            <a:ahLst/>
            <a:cxnLst/>
            <a:rect l="l" t="t" r="r" b="b"/>
            <a:pathLst>
              <a:path w="1295400" h="895350">
                <a:moveTo>
                  <a:pt x="38099" y="0"/>
                </a:moveTo>
                <a:lnTo>
                  <a:pt x="0" y="31760"/>
                </a:lnTo>
                <a:lnTo>
                  <a:pt x="1257299" y="895228"/>
                </a:lnTo>
                <a:lnTo>
                  <a:pt x="1295399" y="863467"/>
                </a:lnTo>
                <a:lnTo>
                  <a:pt x="380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2873380"/>
            <a:ext cx="50800" cy="53975"/>
          </a:xfrm>
          <a:custGeom>
            <a:avLst/>
            <a:gdLst/>
            <a:ahLst/>
            <a:cxnLst/>
            <a:rect l="l" t="t" r="r" b="b"/>
            <a:pathLst>
              <a:path w="50800" h="53975">
                <a:moveTo>
                  <a:pt x="25389" y="0"/>
                </a:moveTo>
                <a:lnTo>
                  <a:pt x="0" y="22219"/>
                </a:lnTo>
                <a:lnTo>
                  <a:pt x="25389" y="53980"/>
                </a:lnTo>
                <a:lnTo>
                  <a:pt x="50810" y="42793"/>
                </a:lnTo>
                <a:lnTo>
                  <a:pt x="25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7710" y="3662415"/>
            <a:ext cx="50800" cy="43180"/>
          </a:xfrm>
          <a:custGeom>
            <a:avLst/>
            <a:gdLst/>
            <a:ahLst/>
            <a:cxnLst/>
            <a:rect l="l" t="t" r="r" b="b"/>
            <a:pathLst>
              <a:path w="50800" h="43179">
                <a:moveTo>
                  <a:pt x="25389" y="0"/>
                </a:moveTo>
                <a:lnTo>
                  <a:pt x="0" y="11064"/>
                </a:lnTo>
                <a:lnTo>
                  <a:pt x="38099" y="42793"/>
                </a:lnTo>
                <a:lnTo>
                  <a:pt x="50779" y="31638"/>
                </a:lnTo>
                <a:lnTo>
                  <a:pt x="253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3100" y="2895600"/>
            <a:ext cx="1282700" cy="798830"/>
          </a:xfrm>
          <a:custGeom>
            <a:avLst/>
            <a:gdLst/>
            <a:ahLst/>
            <a:cxnLst/>
            <a:rect l="l" t="t" r="r" b="b"/>
            <a:pathLst>
              <a:path w="1282700" h="798829">
                <a:moveTo>
                  <a:pt x="1257299" y="0"/>
                </a:moveTo>
                <a:lnTo>
                  <a:pt x="0" y="766815"/>
                </a:lnTo>
                <a:lnTo>
                  <a:pt x="25389" y="798575"/>
                </a:lnTo>
                <a:lnTo>
                  <a:pt x="1282689" y="31760"/>
                </a:lnTo>
                <a:lnTo>
                  <a:pt x="12572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02289" y="202089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4" y="0"/>
                </a:lnTo>
              </a:path>
            </a:pathLst>
          </a:custGeom>
          <a:ln w="234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2289" y="367267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4" y="0"/>
                </a:lnTo>
              </a:path>
            </a:pathLst>
          </a:custGeom>
          <a:ln w="2190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7691" y="2031998"/>
            <a:ext cx="0" cy="1630680"/>
          </a:xfrm>
          <a:custGeom>
            <a:avLst/>
            <a:gdLst/>
            <a:ahLst/>
            <a:cxnLst/>
            <a:rect l="l" t="t" r="r" b="b"/>
            <a:pathLst>
              <a:path h="1630679">
                <a:moveTo>
                  <a:pt x="0" y="0"/>
                </a:moveTo>
                <a:lnTo>
                  <a:pt x="0" y="1630417"/>
                </a:lnTo>
              </a:path>
            </a:pathLst>
          </a:custGeom>
          <a:ln w="520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2289" y="2031274"/>
            <a:ext cx="2566035" cy="0"/>
          </a:xfrm>
          <a:custGeom>
            <a:avLst/>
            <a:gdLst/>
            <a:ahLst/>
            <a:cxnLst/>
            <a:rect l="l" t="t" r="r" b="b"/>
            <a:pathLst>
              <a:path w="2566034">
                <a:moveTo>
                  <a:pt x="0" y="0"/>
                </a:moveTo>
                <a:lnTo>
                  <a:pt x="2565416" y="0"/>
                </a:lnTo>
              </a:path>
            </a:pathLst>
          </a:custGeom>
          <a:ln w="4413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2289" y="3662356"/>
            <a:ext cx="2566035" cy="0"/>
          </a:xfrm>
          <a:custGeom>
            <a:avLst/>
            <a:gdLst/>
            <a:ahLst/>
            <a:cxnLst/>
            <a:rect l="l" t="t" r="r" b="b"/>
            <a:pathLst>
              <a:path w="2566034">
                <a:moveTo>
                  <a:pt x="0" y="0"/>
                </a:moveTo>
                <a:lnTo>
                  <a:pt x="2565416" y="0"/>
                </a:lnTo>
              </a:path>
            </a:pathLst>
          </a:custGeom>
          <a:ln w="4253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9110" y="1839986"/>
            <a:ext cx="457200" cy="382905"/>
          </a:xfrm>
          <a:custGeom>
            <a:avLst/>
            <a:gdLst/>
            <a:ahLst/>
            <a:cxnLst/>
            <a:rect l="l" t="t" r="r" b="b"/>
            <a:pathLst>
              <a:path w="457200" h="382905">
                <a:moveTo>
                  <a:pt x="228599" y="0"/>
                </a:moveTo>
                <a:lnTo>
                  <a:pt x="173666" y="5556"/>
                </a:lnTo>
                <a:lnTo>
                  <a:pt x="123546" y="21340"/>
                </a:lnTo>
                <a:lnTo>
                  <a:pt x="79831" y="46025"/>
                </a:lnTo>
                <a:lnTo>
                  <a:pt x="44107" y="78286"/>
                </a:lnTo>
                <a:lnTo>
                  <a:pt x="17965" y="116796"/>
                </a:lnTo>
                <a:lnTo>
                  <a:pt x="2992" y="160227"/>
                </a:lnTo>
                <a:lnTo>
                  <a:pt x="0" y="191261"/>
                </a:lnTo>
                <a:lnTo>
                  <a:pt x="757" y="206950"/>
                </a:lnTo>
                <a:lnTo>
                  <a:pt x="11654" y="251720"/>
                </a:lnTo>
                <a:lnTo>
                  <a:pt x="34250" y="292016"/>
                </a:lnTo>
                <a:lnTo>
                  <a:pt x="66956" y="326509"/>
                </a:lnTo>
                <a:lnTo>
                  <a:pt x="108185" y="353871"/>
                </a:lnTo>
                <a:lnTo>
                  <a:pt x="156346" y="372774"/>
                </a:lnTo>
                <a:lnTo>
                  <a:pt x="209851" y="381890"/>
                </a:lnTo>
                <a:lnTo>
                  <a:pt x="228599" y="382523"/>
                </a:lnTo>
                <a:lnTo>
                  <a:pt x="247344" y="381890"/>
                </a:lnTo>
                <a:lnTo>
                  <a:pt x="300841" y="372774"/>
                </a:lnTo>
                <a:lnTo>
                  <a:pt x="349001" y="353871"/>
                </a:lnTo>
                <a:lnTo>
                  <a:pt x="390231" y="326509"/>
                </a:lnTo>
                <a:lnTo>
                  <a:pt x="422942" y="292016"/>
                </a:lnTo>
                <a:lnTo>
                  <a:pt x="445542" y="251720"/>
                </a:lnTo>
                <a:lnTo>
                  <a:pt x="456441" y="206950"/>
                </a:lnTo>
                <a:lnTo>
                  <a:pt x="457199" y="191261"/>
                </a:lnTo>
                <a:lnTo>
                  <a:pt x="456441" y="175569"/>
                </a:lnTo>
                <a:lnTo>
                  <a:pt x="445542" y="130791"/>
                </a:lnTo>
                <a:lnTo>
                  <a:pt x="422942" y="90494"/>
                </a:lnTo>
                <a:lnTo>
                  <a:pt x="390231" y="56003"/>
                </a:lnTo>
                <a:lnTo>
                  <a:pt x="349001" y="28645"/>
                </a:lnTo>
                <a:lnTo>
                  <a:pt x="300841" y="9746"/>
                </a:lnTo>
                <a:lnTo>
                  <a:pt x="247344" y="633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5450" y="1847850"/>
            <a:ext cx="444500" cy="367030"/>
          </a:xfrm>
          <a:custGeom>
            <a:avLst/>
            <a:gdLst/>
            <a:ahLst/>
            <a:cxnLst/>
            <a:rect l="l" t="t" r="r" b="b"/>
            <a:pathLst>
              <a:path w="444500" h="367030">
                <a:moveTo>
                  <a:pt x="0" y="183398"/>
                </a:moveTo>
                <a:lnTo>
                  <a:pt x="6456" y="139306"/>
                </a:lnTo>
                <a:lnTo>
                  <a:pt x="24798" y="99090"/>
                </a:lnTo>
                <a:lnTo>
                  <a:pt x="53484" y="64020"/>
                </a:lnTo>
                <a:lnTo>
                  <a:pt x="90973" y="35368"/>
                </a:lnTo>
                <a:lnTo>
                  <a:pt x="135724" y="14404"/>
                </a:lnTo>
                <a:lnTo>
                  <a:pt x="186195" y="2398"/>
                </a:lnTo>
                <a:lnTo>
                  <a:pt x="222260" y="0"/>
                </a:lnTo>
                <a:lnTo>
                  <a:pt x="240479" y="607"/>
                </a:lnTo>
                <a:lnTo>
                  <a:pt x="258294" y="2398"/>
                </a:lnTo>
                <a:lnTo>
                  <a:pt x="308740" y="14404"/>
                </a:lnTo>
                <a:lnTo>
                  <a:pt x="353483" y="35368"/>
                </a:lnTo>
                <a:lnTo>
                  <a:pt x="390977" y="64020"/>
                </a:lnTo>
                <a:lnTo>
                  <a:pt x="419675" y="99090"/>
                </a:lnTo>
                <a:lnTo>
                  <a:pt x="438028" y="139306"/>
                </a:lnTo>
                <a:lnTo>
                  <a:pt x="444489" y="183398"/>
                </a:lnTo>
                <a:lnTo>
                  <a:pt x="443752" y="198426"/>
                </a:lnTo>
                <a:lnTo>
                  <a:pt x="441579" y="213122"/>
                </a:lnTo>
                <a:lnTo>
                  <a:pt x="427018" y="254740"/>
                </a:lnTo>
                <a:lnTo>
                  <a:pt x="401597" y="291659"/>
                </a:lnTo>
                <a:lnTo>
                  <a:pt x="366863" y="322600"/>
                </a:lnTo>
                <a:lnTo>
                  <a:pt x="324364" y="346284"/>
                </a:lnTo>
                <a:lnTo>
                  <a:pt x="275647" y="361432"/>
                </a:lnTo>
                <a:lnTo>
                  <a:pt x="222260" y="366765"/>
                </a:lnTo>
                <a:lnTo>
                  <a:pt x="204024" y="366157"/>
                </a:lnTo>
                <a:lnTo>
                  <a:pt x="186195" y="364363"/>
                </a:lnTo>
                <a:lnTo>
                  <a:pt x="135724" y="352344"/>
                </a:lnTo>
                <a:lnTo>
                  <a:pt x="90973" y="331364"/>
                </a:lnTo>
                <a:lnTo>
                  <a:pt x="53484" y="302700"/>
                </a:lnTo>
                <a:lnTo>
                  <a:pt x="24798" y="267631"/>
                </a:lnTo>
                <a:lnTo>
                  <a:pt x="6456" y="227438"/>
                </a:lnTo>
                <a:lnTo>
                  <a:pt x="0" y="183398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13710" y="3470269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228599" y="0"/>
                </a:moveTo>
                <a:lnTo>
                  <a:pt x="173666" y="5581"/>
                </a:lnTo>
                <a:lnTo>
                  <a:pt x="123546" y="21438"/>
                </a:lnTo>
                <a:lnTo>
                  <a:pt x="79831" y="46238"/>
                </a:lnTo>
                <a:lnTo>
                  <a:pt x="44107" y="78648"/>
                </a:lnTo>
                <a:lnTo>
                  <a:pt x="17965" y="117336"/>
                </a:lnTo>
                <a:lnTo>
                  <a:pt x="2992" y="160968"/>
                </a:lnTo>
                <a:lnTo>
                  <a:pt x="0" y="192145"/>
                </a:lnTo>
                <a:lnTo>
                  <a:pt x="757" y="207893"/>
                </a:lnTo>
                <a:lnTo>
                  <a:pt x="11654" y="252836"/>
                </a:lnTo>
                <a:lnTo>
                  <a:pt x="34250" y="293292"/>
                </a:lnTo>
                <a:lnTo>
                  <a:pt x="66956" y="327925"/>
                </a:lnTo>
                <a:lnTo>
                  <a:pt x="108185" y="355401"/>
                </a:lnTo>
                <a:lnTo>
                  <a:pt x="156346" y="374384"/>
                </a:lnTo>
                <a:lnTo>
                  <a:pt x="209851" y="383539"/>
                </a:lnTo>
                <a:lnTo>
                  <a:pt x="228599" y="384176"/>
                </a:lnTo>
                <a:lnTo>
                  <a:pt x="247344" y="383539"/>
                </a:lnTo>
                <a:lnTo>
                  <a:pt x="300841" y="374384"/>
                </a:lnTo>
                <a:lnTo>
                  <a:pt x="349001" y="355401"/>
                </a:lnTo>
                <a:lnTo>
                  <a:pt x="390231" y="327925"/>
                </a:lnTo>
                <a:lnTo>
                  <a:pt x="422942" y="293292"/>
                </a:lnTo>
                <a:lnTo>
                  <a:pt x="445542" y="252836"/>
                </a:lnTo>
                <a:lnTo>
                  <a:pt x="456441" y="207893"/>
                </a:lnTo>
                <a:lnTo>
                  <a:pt x="457199" y="192145"/>
                </a:lnTo>
                <a:lnTo>
                  <a:pt x="456441" y="176381"/>
                </a:lnTo>
                <a:lnTo>
                  <a:pt x="445542" y="131396"/>
                </a:lnTo>
                <a:lnTo>
                  <a:pt x="422942" y="90912"/>
                </a:lnTo>
                <a:lnTo>
                  <a:pt x="390231" y="56262"/>
                </a:lnTo>
                <a:lnTo>
                  <a:pt x="349001" y="28777"/>
                </a:lnTo>
                <a:lnTo>
                  <a:pt x="300841" y="9791"/>
                </a:lnTo>
                <a:lnTo>
                  <a:pt x="247344" y="636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20050" y="3478286"/>
            <a:ext cx="444500" cy="368300"/>
          </a:xfrm>
          <a:custGeom>
            <a:avLst/>
            <a:gdLst/>
            <a:ahLst/>
            <a:cxnLst/>
            <a:rect l="l" t="t" r="r" b="b"/>
            <a:pathLst>
              <a:path w="444500" h="368300">
                <a:moveTo>
                  <a:pt x="0" y="184129"/>
                </a:moveTo>
                <a:lnTo>
                  <a:pt x="6456" y="139874"/>
                </a:lnTo>
                <a:lnTo>
                  <a:pt x="24798" y="99502"/>
                </a:lnTo>
                <a:lnTo>
                  <a:pt x="53484" y="64291"/>
                </a:lnTo>
                <a:lnTo>
                  <a:pt x="90973" y="35520"/>
                </a:lnTo>
                <a:lnTo>
                  <a:pt x="135724" y="14467"/>
                </a:lnTo>
                <a:lnTo>
                  <a:pt x="186195" y="2409"/>
                </a:lnTo>
                <a:lnTo>
                  <a:pt x="222260" y="0"/>
                </a:lnTo>
                <a:lnTo>
                  <a:pt x="240479" y="610"/>
                </a:lnTo>
                <a:lnTo>
                  <a:pt x="258294" y="2409"/>
                </a:lnTo>
                <a:lnTo>
                  <a:pt x="308740" y="14467"/>
                </a:lnTo>
                <a:lnTo>
                  <a:pt x="353483" y="35520"/>
                </a:lnTo>
                <a:lnTo>
                  <a:pt x="390977" y="64291"/>
                </a:lnTo>
                <a:lnTo>
                  <a:pt x="419675" y="99502"/>
                </a:lnTo>
                <a:lnTo>
                  <a:pt x="438028" y="139874"/>
                </a:lnTo>
                <a:lnTo>
                  <a:pt x="444489" y="184129"/>
                </a:lnTo>
                <a:lnTo>
                  <a:pt x="443752" y="199221"/>
                </a:lnTo>
                <a:lnTo>
                  <a:pt x="441579" y="213979"/>
                </a:lnTo>
                <a:lnTo>
                  <a:pt x="427018" y="255775"/>
                </a:lnTo>
                <a:lnTo>
                  <a:pt x="401597" y="292854"/>
                </a:lnTo>
                <a:lnTo>
                  <a:pt x="366863" y="323929"/>
                </a:lnTo>
                <a:lnTo>
                  <a:pt x="324364" y="347717"/>
                </a:lnTo>
                <a:lnTo>
                  <a:pt x="275647" y="362932"/>
                </a:lnTo>
                <a:lnTo>
                  <a:pt x="222260" y="368289"/>
                </a:lnTo>
                <a:lnTo>
                  <a:pt x="204024" y="367678"/>
                </a:lnTo>
                <a:lnTo>
                  <a:pt x="186195" y="365877"/>
                </a:lnTo>
                <a:lnTo>
                  <a:pt x="135724" y="353805"/>
                </a:lnTo>
                <a:lnTo>
                  <a:pt x="90973" y="332732"/>
                </a:lnTo>
                <a:lnTo>
                  <a:pt x="53484" y="303942"/>
                </a:lnTo>
                <a:lnTo>
                  <a:pt x="24798" y="268722"/>
                </a:lnTo>
                <a:lnTo>
                  <a:pt x="6456" y="228356"/>
                </a:lnTo>
                <a:lnTo>
                  <a:pt x="0" y="18412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6410" y="2703576"/>
            <a:ext cx="457200" cy="382905"/>
          </a:xfrm>
          <a:custGeom>
            <a:avLst/>
            <a:gdLst/>
            <a:ahLst/>
            <a:cxnLst/>
            <a:rect l="l" t="t" r="r" b="b"/>
            <a:pathLst>
              <a:path w="457200" h="382905">
                <a:moveTo>
                  <a:pt x="228599" y="0"/>
                </a:moveTo>
                <a:lnTo>
                  <a:pt x="173666" y="5556"/>
                </a:lnTo>
                <a:lnTo>
                  <a:pt x="123546" y="21340"/>
                </a:lnTo>
                <a:lnTo>
                  <a:pt x="79831" y="46025"/>
                </a:lnTo>
                <a:lnTo>
                  <a:pt x="44107" y="78286"/>
                </a:lnTo>
                <a:lnTo>
                  <a:pt x="17965" y="116796"/>
                </a:lnTo>
                <a:lnTo>
                  <a:pt x="2992" y="160227"/>
                </a:lnTo>
                <a:lnTo>
                  <a:pt x="0" y="191261"/>
                </a:lnTo>
                <a:lnTo>
                  <a:pt x="757" y="206954"/>
                </a:lnTo>
                <a:lnTo>
                  <a:pt x="11654" y="251732"/>
                </a:lnTo>
                <a:lnTo>
                  <a:pt x="34250" y="292029"/>
                </a:lnTo>
                <a:lnTo>
                  <a:pt x="66956" y="326520"/>
                </a:lnTo>
                <a:lnTo>
                  <a:pt x="108185" y="353878"/>
                </a:lnTo>
                <a:lnTo>
                  <a:pt x="156346" y="372777"/>
                </a:lnTo>
                <a:lnTo>
                  <a:pt x="209851" y="381890"/>
                </a:lnTo>
                <a:lnTo>
                  <a:pt x="228599" y="382523"/>
                </a:lnTo>
                <a:lnTo>
                  <a:pt x="247344" y="381890"/>
                </a:lnTo>
                <a:lnTo>
                  <a:pt x="300841" y="372777"/>
                </a:lnTo>
                <a:lnTo>
                  <a:pt x="349001" y="353878"/>
                </a:lnTo>
                <a:lnTo>
                  <a:pt x="390231" y="326520"/>
                </a:lnTo>
                <a:lnTo>
                  <a:pt x="422942" y="292029"/>
                </a:lnTo>
                <a:lnTo>
                  <a:pt x="445542" y="251732"/>
                </a:lnTo>
                <a:lnTo>
                  <a:pt x="456441" y="206954"/>
                </a:lnTo>
                <a:lnTo>
                  <a:pt x="457199" y="191261"/>
                </a:lnTo>
                <a:lnTo>
                  <a:pt x="456441" y="175569"/>
                </a:lnTo>
                <a:lnTo>
                  <a:pt x="445542" y="130791"/>
                </a:lnTo>
                <a:lnTo>
                  <a:pt x="422942" y="90494"/>
                </a:lnTo>
                <a:lnTo>
                  <a:pt x="390231" y="56003"/>
                </a:lnTo>
                <a:lnTo>
                  <a:pt x="349001" y="28645"/>
                </a:lnTo>
                <a:lnTo>
                  <a:pt x="300841" y="9746"/>
                </a:lnTo>
                <a:lnTo>
                  <a:pt x="247344" y="633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62750" y="2711439"/>
            <a:ext cx="444500" cy="367030"/>
          </a:xfrm>
          <a:custGeom>
            <a:avLst/>
            <a:gdLst/>
            <a:ahLst/>
            <a:cxnLst/>
            <a:rect l="l" t="t" r="r" b="b"/>
            <a:pathLst>
              <a:path w="444500" h="367030">
                <a:moveTo>
                  <a:pt x="0" y="183398"/>
                </a:moveTo>
                <a:lnTo>
                  <a:pt x="6463" y="139306"/>
                </a:lnTo>
                <a:lnTo>
                  <a:pt x="24821" y="99090"/>
                </a:lnTo>
                <a:lnTo>
                  <a:pt x="53525" y="64020"/>
                </a:lnTo>
                <a:lnTo>
                  <a:pt x="91025" y="35368"/>
                </a:lnTo>
                <a:lnTo>
                  <a:pt x="135775" y="14404"/>
                </a:lnTo>
                <a:lnTo>
                  <a:pt x="186225" y="2398"/>
                </a:lnTo>
                <a:lnTo>
                  <a:pt x="222260" y="0"/>
                </a:lnTo>
                <a:lnTo>
                  <a:pt x="240479" y="607"/>
                </a:lnTo>
                <a:lnTo>
                  <a:pt x="258294" y="2398"/>
                </a:lnTo>
                <a:lnTo>
                  <a:pt x="308740" y="14404"/>
                </a:lnTo>
                <a:lnTo>
                  <a:pt x="353483" y="35368"/>
                </a:lnTo>
                <a:lnTo>
                  <a:pt x="390977" y="64020"/>
                </a:lnTo>
                <a:lnTo>
                  <a:pt x="419675" y="99090"/>
                </a:lnTo>
                <a:lnTo>
                  <a:pt x="438028" y="139306"/>
                </a:lnTo>
                <a:lnTo>
                  <a:pt x="444489" y="183398"/>
                </a:lnTo>
                <a:lnTo>
                  <a:pt x="443752" y="198431"/>
                </a:lnTo>
                <a:lnTo>
                  <a:pt x="441579" y="213130"/>
                </a:lnTo>
                <a:lnTo>
                  <a:pt x="427018" y="254758"/>
                </a:lnTo>
                <a:lnTo>
                  <a:pt x="401597" y="291683"/>
                </a:lnTo>
                <a:lnTo>
                  <a:pt x="366863" y="322627"/>
                </a:lnTo>
                <a:lnTo>
                  <a:pt x="324364" y="346313"/>
                </a:lnTo>
                <a:lnTo>
                  <a:pt x="275647" y="361462"/>
                </a:lnTo>
                <a:lnTo>
                  <a:pt x="222260" y="366796"/>
                </a:lnTo>
                <a:lnTo>
                  <a:pt x="204024" y="366187"/>
                </a:lnTo>
                <a:lnTo>
                  <a:pt x="186195" y="364394"/>
                </a:lnTo>
                <a:lnTo>
                  <a:pt x="135724" y="352374"/>
                </a:lnTo>
                <a:lnTo>
                  <a:pt x="90973" y="331392"/>
                </a:lnTo>
                <a:lnTo>
                  <a:pt x="53484" y="302725"/>
                </a:lnTo>
                <a:lnTo>
                  <a:pt x="24798" y="267651"/>
                </a:lnTo>
                <a:lnTo>
                  <a:pt x="6456" y="227450"/>
                </a:lnTo>
                <a:lnTo>
                  <a:pt x="0" y="183398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13710" y="1849496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228599" y="0"/>
                </a:moveTo>
                <a:lnTo>
                  <a:pt x="173666" y="5581"/>
                </a:lnTo>
                <a:lnTo>
                  <a:pt x="123546" y="21435"/>
                </a:lnTo>
                <a:lnTo>
                  <a:pt x="79831" y="46227"/>
                </a:lnTo>
                <a:lnTo>
                  <a:pt x="44107" y="78622"/>
                </a:lnTo>
                <a:lnTo>
                  <a:pt x="17965" y="117284"/>
                </a:lnTo>
                <a:lnTo>
                  <a:pt x="2992" y="160879"/>
                </a:lnTo>
                <a:lnTo>
                  <a:pt x="0" y="192023"/>
                </a:lnTo>
                <a:lnTo>
                  <a:pt x="757" y="207772"/>
                </a:lnTo>
                <a:lnTo>
                  <a:pt x="11654" y="252726"/>
                </a:lnTo>
                <a:lnTo>
                  <a:pt x="34250" y="293203"/>
                </a:lnTo>
                <a:lnTo>
                  <a:pt x="66956" y="327861"/>
                </a:lnTo>
                <a:lnTo>
                  <a:pt x="108185" y="355363"/>
                </a:lnTo>
                <a:lnTo>
                  <a:pt x="156346" y="374366"/>
                </a:lnTo>
                <a:lnTo>
                  <a:pt x="209851" y="383532"/>
                </a:lnTo>
                <a:lnTo>
                  <a:pt x="228599" y="384169"/>
                </a:lnTo>
                <a:lnTo>
                  <a:pt x="247344" y="383532"/>
                </a:lnTo>
                <a:lnTo>
                  <a:pt x="300841" y="374366"/>
                </a:lnTo>
                <a:lnTo>
                  <a:pt x="349001" y="355363"/>
                </a:lnTo>
                <a:lnTo>
                  <a:pt x="390231" y="327861"/>
                </a:lnTo>
                <a:lnTo>
                  <a:pt x="422942" y="293203"/>
                </a:lnTo>
                <a:lnTo>
                  <a:pt x="445542" y="252726"/>
                </a:lnTo>
                <a:lnTo>
                  <a:pt x="456441" y="207772"/>
                </a:lnTo>
                <a:lnTo>
                  <a:pt x="457199" y="192023"/>
                </a:lnTo>
                <a:lnTo>
                  <a:pt x="456441" y="176276"/>
                </a:lnTo>
                <a:lnTo>
                  <a:pt x="445542" y="131334"/>
                </a:lnTo>
                <a:lnTo>
                  <a:pt x="422942" y="90879"/>
                </a:lnTo>
                <a:lnTo>
                  <a:pt x="390231" y="56247"/>
                </a:lnTo>
                <a:lnTo>
                  <a:pt x="349001" y="28772"/>
                </a:lnTo>
                <a:lnTo>
                  <a:pt x="300841" y="9790"/>
                </a:lnTo>
                <a:lnTo>
                  <a:pt x="247344" y="636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0050" y="1859036"/>
            <a:ext cx="444500" cy="367030"/>
          </a:xfrm>
          <a:custGeom>
            <a:avLst/>
            <a:gdLst/>
            <a:ahLst/>
            <a:cxnLst/>
            <a:rect l="l" t="t" r="r" b="b"/>
            <a:pathLst>
              <a:path w="444500" h="367030">
                <a:moveTo>
                  <a:pt x="0" y="183245"/>
                </a:moveTo>
                <a:lnTo>
                  <a:pt x="6456" y="139203"/>
                </a:lnTo>
                <a:lnTo>
                  <a:pt x="24798" y="99024"/>
                </a:lnTo>
                <a:lnTo>
                  <a:pt x="53484" y="63983"/>
                </a:lnTo>
                <a:lnTo>
                  <a:pt x="90973" y="35349"/>
                </a:lnTo>
                <a:lnTo>
                  <a:pt x="135724" y="14397"/>
                </a:lnTo>
                <a:lnTo>
                  <a:pt x="186195" y="2397"/>
                </a:lnTo>
                <a:lnTo>
                  <a:pt x="222260" y="0"/>
                </a:lnTo>
                <a:lnTo>
                  <a:pt x="240479" y="607"/>
                </a:lnTo>
                <a:lnTo>
                  <a:pt x="258294" y="2397"/>
                </a:lnTo>
                <a:lnTo>
                  <a:pt x="308740" y="14397"/>
                </a:lnTo>
                <a:lnTo>
                  <a:pt x="353483" y="35349"/>
                </a:lnTo>
                <a:lnTo>
                  <a:pt x="390977" y="63983"/>
                </a:lnTo>
                <a:lnTo>
                  <a:pt x="419675" y="99024"/>
                </a:lnTo>
                <a:lnTo>
                  <a:pt x="438028" y="139203"/>
                </a:lnTo>
                <a:lnTo>
                  <a:pt x="444489" y="183245"/>
                </a:lnTo>
                <a:lnTo>
                  <a:pt x="443752" y="198295"/>
                </a:lnTo>
                <a:lnTo>
                  <a:pt x="441579" y="213007"/>
                </a:lnTo>
                <a:lnTo>
                  <a:pt x="427018" y="254657"/>
                </a:lnTo>
                <a:lnTo>
                  <a:pt x="401597" y="291583"/>
                </a:lnTo>
                <a:lnTo>
                  <a:pt x="366863" y="322516"/>
                </a:lnTo>
                <a:lnTo>
                  <a:pt x="324364" y="346184"/>
                </a:lnTo>
                <a:lnTo>
                  <a:pt x="275647" y="361317"/>
                </a:lnTo>
                <a:lnTo>
                  <a:pt x="222260" y="366643"/>
                </a:lnTo>
                <a:lnTo>
                  <a:pt x="204024" y="366036"/>
                </a:lnTo>
                <a:lnTo>
                  <a:pt x="186195" y="364245"/>
                </a:lnTo>
                <a:lnTo>
                  <a:pt x="135724" y="352239"/>
                </a:lnTo>
                <a:lnTo>
                  <a:pt x="90973" y="331275"/>
                </a:lnTo>
                <a:lnTo>
                  <a:pt x="53484" y="302622"/>
                </a:lnTo>
                <a:lnTo>
                  <a:pt x="24798" y="267553"/>
                </a:lnTo>
                <a:lnTo>
                  <a:pt x="6456" y="227337"/>
                </a:lnTo>
                <a:lnTo>
                  <a:pt x="0" y="183245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9110" y="3470269"/>
            <a:ext cx="457200" cy="384175"/>
          </a:xfrm>
          <a:custGeom>
            <a:avLst/>
            <a:gdLst/>
            <a:ahLst/>
            <a:cxnLst/>
            <a:rect l="l" t="t" r="r" b="b"/>
            <a:pathLst>
              <a:path w="457200" h="384175">
                <a:moveTo>
                  <a:pt x="228599" y="0"/>
                </a:moveTo>
                <a:lnTo>
                  <a:pt x="173666" y="5581"/>
                </a:lnTo>
                <a:lnTo>
                  <a:pt x="123546" y="21438"/>
                </a:lnTo>
                <a:lnTo>
                  <a:pt x="79831" y="46238"/>
                </a:lnTo>
                <a:lnTo>
                  <a:pt x="44107" y="78648"/>
                </a:lnTo>
                <a:lnTo>
                  <a:pt x="17965" y="117336"/>
                </a:lnTo>
                <a:lnTo>
                  <a:pt x="2992" y="160968"/>
                </a:lnTo>
                <a:lnTo>
                  <a:pt x="0" y="192145"/>
                </a:lnTo>
                <a:lnTo>
                  <a:pt x="757" y="207893"/>
                </a:lnTo>
                <a:lnTo>
                  <a:pt x="11654" y="252836"/>
                </a:lnTo>
                <a:lnTo>
                  <a:pt x="34250" y="293292"/>
                </a:lnTo>
                <a:lnTo>
                  <a:pt x="66956" y="327925"/>
                </a:lnTo>
                <a:lnTo>
                  <a:pt x="108185" y="355401"/>
                </a:lnTo>
                <a:lnTo>
                  <a:pt x="156346" y="374384"/>
                </a:lnTo>
                <a:lnTo>
                  <a:pt x="209851" y="383539"/>
                </a:lnTo>
                <a:lnTo>
                  <a:pt x="228599" y="384176"/>
                </a:lnTo>
                <a:lnTo>
                  <a:pt x="247344" y="383539"/>
                </a:lnTo>
                <a:lnTo>
                  <a:pt x="300841" y="374384"/>
                </a:lnTo>
                <a:lnTo>
                  <a:pt x="349001" y="355401"/>
                </a:lnTo>
                <a:lnTo>
                  <a:pt x="390231" y="327925"/>
                </a:lnTo>
                <a:lnTo>
                  <a:pt x="422942" y="293292"/>
                </a:lnTo>
                <a:lnTo>
                  <a:pt x="445542" y="252836"/>
                </a:lnTo>
                <a:lnTo>
                  <a:pt x="456441" y="207893"/>
                </a:lnTo>
                <a:lnTo>
                  <a:pt x="457199" y="192145"/>
                </a:lnTo>
                <a:lnTo>
                  <a:pt x="456441" y="176381"/>
                </a:lnTo>
                <a:lnTo>
                  <a:pt x="445542" y="131396"/>
                </a:lnTo>
                <a:lnTo>
                  <a:pt x="422942" y="90912"/>
                </a:lnTo>
                <a:lnTo>
                  <a:pt x="390231" y="56262"/>
                </a:lnTo>
                <a:lnTo>
                  <a:pt x="349001" y="28777"/>
                </a:lnTo>
                <a:lnTo>
                  <a:pt x="300841" y="9791"/>
                </a:lnTo>
                <a:lnTo>
                  <a:pt x="247344" y="636"/>
                </a:lnTo>
                <a:lnTo>
                  <a:pt x="228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5450" y="3478286"/>
            <a:ext cx="444500" cy="368300"/>
          </a:xfrm>
          <a:custGeom>
            <a:avLst/>
            <a:gdLst/>
            <a:ahLst/>
            <a:cxnLst/>
            <a:rect l="l" t="t" r="r" b="b"/>
            <a:pathLst>
              <a:path w="444500" h="368300">
                <a:moveTo>
                  <a:pt x="0" y="184129"/>
                </a:moveTo>
                <a:lnTo>
                  <a:pt x="6456" y="139874"/>
                </a:lnTo>
                <a:lnTo>
                  <a:pt x="24798" y="99502"/>
                </a:lnTo>
                <a:lnTo>
                  <a:pt x="53484" y="64291"/>
                </a:lnTo>
                <a:lnTo>
                  <a:pt x="90973" y="35520"/>
                </a:lnTo>
                <a:lnTo>
                  <a:pt x="135724" y="14467"/>
                </a:lnTo>
                <a:lnTo>
                  <a:pt x="186195" y="2409"/>
                </a:lnTo>
                <a:lnTo>
                  <a:pt x="222260" y="0"/>
                </a:lnTo>
                <a:lnTo>
                  <a:pt x="240479" y="610"/>
                </a:lnTo>
                <a:lnTo>
                  <a:pt x="258294" y="2409"/>
                </a:lnTo>
                <a:lnTo>
                  <a:pt x="308740" y="14467"/>
                </a:lnTo>
                <a:lnTo>
                  <a:pt x="353483" y="35520"/>
                </a:lnTo>
                <a:lnTo>
                  <a:pt x="390977" y="64291"/>
                </a:lnTo>
                <a:lnTo>
                  <a:pt x="419675" y="99502"/>
                </a:lnTo>
                <a:lnTo>
                  <a:pt x="438028" y="139874"/>
                </a:lnTo>
                <a:lnTo>
                  <a:pt x="444489" y="184129"/>
                </a:lnTo>
                <a:lnTo>
                  <a:pt x="443752" y="199221"/>
                </a:lnTo>
                <a:lnTo>
                  <a:pt x="441579" y="213979"/>
                </a:lnTo>
                <a:lnTo>
                  <a:pt x="427018" y="255775"/>
                </a:lnTo>
                <a:lnTo>
                  <a:pt x="401597" y="292854"/>
                </a:lnTo>
                <a:lnTo>
                  <a:pt x="366863" y="323929"/>
                </a:lnTo>
                <a:lnTo>
                  <a:pt x="324364" y="347717"/>
                </a:lnTo>
                <a:lnTo>
                  <a:pt x="275647" y="362932"/>
                </a:lnTo>
                <a:lnTo>
                  <a:pt x="222260" y="368289"/>
                </a:lnTo>
                <a:lnTo>
                  <a:pt x="204024" y="367678"/>
                </a:lnTo>
                <a:lnTo>
                  <a:pt x="186195" y="365877"/>
                </a:lnTo>
                <a:lnTo>
                  <a:pt x="135724" y="353805"/>
                </a:lnTo>
                <a:lnTo>
                  <a:pt x="90973" y="332732"/>
                </a:lnTo>
                <a:lnTo>
                  <a:pt x="53484" y="303942"/>
                </a:lnTo>
                <a:lnTo>
                  <a:pt x="24798" y="268722"/>
                </a:lnTo>
                <a:lnTo>
                  <a:pt x="6456" y="228356"/>
                </a:lnTo>
                <a:lnTo>
                  <a:pt x="0" y="18412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52266" y="1921149"/>
            <a:ext cx="180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5101" y="3542052"/>
            <a:ext cx="180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67244" y="3562745"/>
            <a:ext cx="180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22397" y="2795922"/>
            <a:ext cx="180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54672" y="1921145"/>
            <a:ext cx="180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76016" y="4352135"/>
            <a:ext cx="4259257" cy="178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80816" y="4433884"/>
            <a:ext cx="1530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52582" y="4451537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66637" y="5184836"/>
            <a:ext cx="1403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72930" y="586301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69994" y="584564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19371" y="4424358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91403" y="4433886"/>
            <a:ext cx="1530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5316" y="5184838"/>
            <a:ext cx="1403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19371" y="588191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91403" y="5863015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09378" y="6188544"/>
            <a:ext cx="900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223322" rIns="0" bIns="0" rtlCol="0">
            <a:spAutoFit/>
          </a:bodyPr>
          <a:lstStyle/>
          <a:p>
            <a:pPr marL="1630680">
              <a:lnSpc>
                <a:spcPct val="100000"/>
              </a:lnSpc>
            </a:pPr>
            <a:r>
              <a:rPr dirty="0"/>
              <a:t>More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dirty="0"/>
              <a:t>Te</a:t>
            </a:r>
            <a:r>
              <a:rPr spc="-20" dirty="0"/>
              <a:t>r</a:t>
            </a:r>
            <a:r>
              <a:rPr dirty="0"/>
              <a:t>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71245"/>
            <a:ext cx="2072639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A2C24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FA2C24"/>
                </a:solidFill>
                <a:latin typeface="Comic Sans MS"/>
                <a:cs typeface="Comic Sans MS"/>
              </a:rPr>
              <a:t>si</a:t>
            </a:r>
            <a:r>
              <a:rPr sz="2400" spc="-35" dirty="0">
                <a:solidFill>
                  <a:srgbClr val="FA2C24"/>
                </a:solidFill>
                <a:latin typeface="Comic Sans MS"/>
                <a:cs typeface="Comic Sans MS"/>
              </a:rPr>
              <a:t>m</a:t>
            </a:r>
            <a:r>
              <a:rPr sz="2400" spc="-15" dirty="0">
                <a:solidFill>
                  <a:srgbClr val="FA2C24"/>
                </a:solidFill>
                <a:latin typeface="Comic Sans MS"/>
                <a:cs typeface="Comic Sans MS"/>
              </a:rPr>
              <a:t>ple</a:t>
            </a:r>
            <a:r>
              <a:rPr sz="2400" spc="110" dirty="0">
                <a:solidFill>
                  <a:srgbClr val="FA2C2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A2C24"/>
                </a:solidFill>
                <a:latin typeface="Comic Sans MS"/>
                <a:cs typeface="Comic Sans MS"/>
              </a:rPr>
              <a:t>path</a:t>
            </a:r>
            <a:r>
              <a:rPr sz="2400" spc="-10" dirty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4936" y="1733556"/>
            <a:ext cx="208279" cy="88900"/>
          </a:xfrm>
          <a:custGeom>
            <a:avLst/>
            <a:gdLst/>
            <a:ahLst/>
            <a:cxnLst/>
            <a:rect l="l" t="t" r="r" b="b"/>
            <a:pathLst>
              <a:path w="208279" h="88900">
                <a:moveTo>
                  <a:pt x="0" y="88904"/>
                </a:moveTo>
                <a:lnTo>
                  <a:pt x="207954" y="88904"/>
                </a:lnTo>
                <a:lnTo>
                  <a:pt x="207954" y="0"/>
                </a:lnTo>
                <a:lnTo>
                  <a:pt x="0" y="0"/>
                </a:lnTo>
                <a:lnTo>
                  <a:pt x="0" y="8890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4936" y="3522657"/>
            <a:ext cx="208279" cy="100330"/>
          </a:xfrm>
          <a:custGeom>
            <a:avLst/>
            <a:gdLst/>
            <a:ahLst/>
            <a:cxnLst/>
            <a:rect l="l" t="t" r="r" b="b"/>
            <a:pathLst>
              <a:path w="208279" h="100329">
                <a:moveTo>
                  <a:pt x="0" y="100012"/>
                </a:moveTo>
                <a:lnTo>
                  <a:pt x="207954" y="100012"/>
                </a:lnTo>
                <a:lnTo>
                  <a:pt x="207954" y="0"/>
                </a:lnTo>
                <a:lnTo>
                  <a:pt x="0" y="0"/>
                </a:lnTo>
                <a:lnTo>
                  <a:pt x="0" y="1000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4936" y="1822454"/>
            <a:ext cx="208279" cy="1700530"/>
          </a:xfrm>
          <a:custGeom>
            <a:avLst/>
            <a:gdLst/>
            <a:ahLst/>
            <a:cxnLst/>
            <a:rect l="l" t="t" r="r" b="b"/>
            <a:pathLst>
              <a:path w="208279" h="1700529">
                <a:moveTo>
                  <a:pt x="0" y="1700271"/>
                </a:moveTo>
                <a:lnTo>
                  <a:pt x="207954" y="1700271"/>
                </a:lnTo>
                <a:lnTo>
                  <a:pt x="207954" y="0"/>
                </a:lnTo>
                <a:lnTo>
                  <a:pt x="0" y="0"/>
                </a:lnTo>
                <a:lnTo>
                  <a:pt x="0" y="170027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1389" y="3444880"/>
            <a:ext cx="208279" cy="211454"/>
          </a:xfrm>
          <a:custGeom>
            <a:avLst/>
            <a:gdLst/>
            <a:ahLst/>
            <a:cxnLst/>
            <a:rect l="l" t="t" r="r" b="b"/>
            <a:pathLst>
              <a:path w="208279" h="211454">
                <a:moveTo>
                  <a:pt x="122285" y="0"/>
                </a:moveTo>
                <a:lnTo>
                  <a:pt x="0" y="155569"/>
                </a:lnTo>
                <a:lnTo>
                  <a:pt x="85709" y="211195"/>
                </a:lnTo>
                <a:lnTo>
                  <a:pt x="208025" y="55504"/>
                </a:lnTo>
                <a:lnTo>
                  <a:pt x="12228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1265" y="2589276"/>
            <a:ext cx="209550" cy="211454"/>
          </a:xfrm>
          <a:custGeom>
            <a:avLst/>
            <a:gdLst/>
            <a:ahLst/>
            <a:cxnLst/>
            <a:rect l="l" t="t" r="r" b="b"/>
            <a:pathLst>
              <a:path w="209550" h="211455">
                <a:moveTo>
                  <a:pt x="123840" y="0"/>
                </a:moveTo>
                <a:lnTo>
                  <a:pt x="0" y="155447"/>
                </a:lnTo>
                <a:lnTo>
                  <a:pt x="85740" y="211073"/>
                </a:lnTo>
                <a:lnTo>
                  <a:pt x="209549" y="55504"/>
                </a:lnTo>
                <a:lnTo>
                  <a:pt x="12384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7006" y="2644780"/>
            <a:ext cx="1336675" cy="955675"/>
          </a:xfrm>
          <a:custGeom>
            <a:avLst/>
            <a:gdLst/>
            <a:ahLst/>
            <a:cxnLst/>
            <a:rect l="l" t="t" r="r" b="b"/>
            <a:pathLst>
              <a:path w="1336675" h="955675">
                <a:moveTo>
                  <a:pt x="123809" y="0"/>
                </a:moveTo>
                <a:lnTo>
                  <a:pt x="0" y="155569"/>
                </a:lnTo>
                <a:lnTo>
                  <a:pt x="1214384" y="955669"/>
                </a:lnTo>
                <a:lnTo>
                  <a:pt x="1336669" y="800099"/>
                </a:lnTo>
                <a:lnTo>
                  <a:pt x="12380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6139" y="2711439"/>
            <a:ext cx="49530" cy="45085"/>
          </a:xfrm>
          <a:custGeom>
            <a:avLst/>
            <a:gdLst/>
            <a:ahLst/>
            <a:cxnLst/>
            <a:rect l="l" t="t" r="r" b="b"/>
            <a:pathLst>
              <a:path w="49529" h="45085">
                <a:moveTo>
                  <a:pt x="38099" y="0"/>
                </a:moveTo>
                <a:lnTo>
                  <a:pt x="0" y="33284"/>
                </a:lnTo>
                <a:lnTo>
                  <a:pt x="25420" y="44470"/>
                </a:lnTo>
                <a:lnTo>
                  <a:pt x="49286" y="11064"/>
                </a:lnTo>
                <a:lnTo>
                  <a:pt x="380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9566" y="1789176"/>
            <a:ext cx="60325" cy="55880"/>
          </a:xfrm>
          <a:custGeom>
            <a:avLst/>
            <a:gdLst/>
            <a:ahLst/>
            <a:cxnLst/>
            <a:rect l="l" t="t" r="r" b="b"/>
            <a:pathLst>
              <a:path w="60325" h="55880">
                <a:moveTo>
                  <a:pt x="36423" y="0"/>
                </a:moveTo>
                <a:lnTo>
                  <a:pt x="0" y="44317"/>
                </a:lnTo>
                <a:lnTo>
                  <a:pt x="23743" y="55504"/>
                </a:lnTo>
                <a:lnTo>
                  <a:pt x="60319" y="22097"/>
                </a:lnTo>
                <a:lnTo>
                  <a:pt x="3642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3310" y="1811396"/>
            <a:ext cx="1250950" cy="933450"/>
          </a:xfrm>
          <a:custGeom>
            <a:avLst/>
            <a:gdLst/>
            <a:ahLst/>
            <a:cxnLst/>
            <a:rect l="l" t="t" r="r" b="b"/>
            <a:pathLst>
              <a:path w="1250950" h="933450">
                <a:moveTo>
                  <a:pt x="36454" y="0"/>
                </a:moveTo>
                <a:lnTo>
                  <a:pt x="0" y="33284"/>
                </a:lnTo>
                <a:lnTo>
                  <a:pt x="1212829" y="933328"/>
                </a:lnTo>
                <a:lnTo>
                  <a:pt x="1250929" y="900043"/>
                </a:lnTo>
                <a:lnTo>
                  <a:pt x="364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6139" y="2689219"/>
            <a:ext cx="49530" cy="55880"/>
          </a:xfrm>
          <a:custGeom>
            <a:avLst/>
            <a:gdLst/>
            <a:ahLst/>
            <a:cxnLst/>
            <a:rect l="l" t="t" r="r" b="b"/>
            <a:pathLst>
              <a:path w="49529" h="55880">
                <a:moveTo>
                  <a:pt x="25420" y="0"/>
                </a:moveTo>
                <a:lnTo>
                  <a:pt x="0" y="22219"/>
                </a:lnTo>
                <a:lnTo>
                  <a:pt x="25420" y="55504"/>
                </a:lnTo>
                <a:lnTo>
                  <a:pt x="49286" y="44439"/>
                </a:lnTo>
                <a:lnTo>
                  <a:pt x="2542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9566" y="3511539"/>
            <a:ext cx="47625" cy="45085"/>
          </a:xfrm>
          <a:custGeom>
            <a:avLst/>
            <a:gdLst/>
            <a:ahLst/>
            <a:cxnLst/>
            <a:rect l="l" t="t" r="r" b="b"/>
            <a:pathLst>
              <a:path w="47625" h="45085">
                <a:moveTo>
                  <a:pt x="23743" y="0"/>
                </a:moveTo>
                <a:lnTo>
                  <a:pt x="0" y="11064"/>
                </a:lnTo>
                <a:lnTo>
                  <a:pt x="36423" y="44470"/>
                </a:lnTo>
                <a:lnTo>
                  <a:pt x="47609" y="33284"/>
                </a:lnTo>
                <a:lnTo>
                  <a:pt x="2374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3310" y="2711439"/>
            <a:ext cx="1238250" cy="833755"/>
          </a:xfrm>
          <a:custGeom>
            <a:avLst/>
            <a:gdLst/>
            <a:ahLst/>
            <a:cxnLst/>
            <a:rect l="l" t="t" r="r" b="b"/>
            <a:pathLst>
              <a:path w="1238250" h="833754">
                <a:moveTo>
                  <a:pt x="1212829" y="0"/>
                </a:moveTo>
                <a:lnTo>
                  <a:pt x="0" y="800099"/>
                </a:lnTo>
                <a:lnTo>
                  <a:pt x="23743" y="833506"/>
                </a:lnTo>
                <a:lnTo>
                  <a:pt x="1238249" y="33284"/>
                </a:lnTo>
                <a:lnTo>
                  <a:pt x="12128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5203" y="1775627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0"/>
                </a:moveTo>
                <a:lnTo>
                  <a:pt x="0" y="1793923"/>
                </a:lnTo>
              </a:path>
            </a:pathLst>
          </a:custGeom>
          <a:ln w="504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0600" y="1822457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506" y="0"/>
                </a:lnTo>
              </a:path>
            </a:pathLst>
          </a:custGeom>
          <a:ln w="457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0600" y="3522717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506" y="0"/>
                </a:lnTo>
              </a:path>
            </a:pathLst>
          </a:custGeom>
          <a:ln w="4572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5406" y="1622420"/>
            <a:ext cx="441325" cy="400050"/>
          </a:xfrm>
          <a:custGeom>
            <a:avLst/>
            <a:gdLst/>
            <a:ahLst/>
            <a:cxnLst/>
            <a:rect l="l" t="t" r="r" b="b"/>
            <a:pathLst>
              <a:path w="441325" h="400050">
                <a:moveTo>
                  <a:pt x="220583" y="0"/>
                </a:moveTo>
                <a:lnTo>
                  <a:pt x="167544" y="5813"/>
                </a:lnTo>
                <a:lnTo>
                  <a:pt x="119170" y="22326"/>
                </a:lnTo>
                <a:lnTo>
                  <a:pt x="76991" y="48149"/>
                </a:lnTo>
                <a:lnTo>
                  <a:pt x="42532" y="81894"/>
                </a:lnTo>
                <a:lnTo>
                  <a:pt x="17321" y="122170"/>
                </a:lnTo>
                <a:lnTo>
                  <a:pt x="2884" y="167590"/>
                </a:lnTo>
                <a:lnTo>
                  <a:pt x="0" y="200040"/>
                </a:lnTo>
                <a:lnTo>
                  <a:pt x="730" y="216447"/>
                </a:lnTo>
                <a:lnTo>
                  <a:pt x="11236" y="263269"/>
                </a:lnTo>
                <a:lnTo>
                  <a:pt x="33025" y="305409"/>
                </a:lnTo>
                <a:lnTo>
                  <a:pt x="64571" y="341478"/>
                </a:lnTo>
                <a:lnTo>
                  <a:pt x="104347" y="370090"/>
                </a:lnTo>
                <a:lnTo>
                  <a:pt x="150825" y="389856"/>
                </a:lnTo>
                <a:lnTo>
                  <a:pt x="202479" y="399387"/>
                </a:lnTo>
                <a:lnTo>
                  <a:pt x="220583" y="400049"/>
                </a:lnTo>
                <a:lnTo>
                  <a:pt x="238689" y="399387"/>
                </a:lnTo>
                <a:lnTo>
                  <a:pt x="290357" y="389856"/>
                </a:lnTo>
                <a:lnTo>
                  <a:pt x="336862" y="370090"/>
                </a:lnTo>
                <a:lnTo>
                  <a:pt x="376671" y="341478"/>
                </a:lnTo>
                <a:lnTo>
                  <a:pt x="408251" y="305409"/>
                </a:lnTo>
                <a:lnTo>
                  <a:pt x="430067" y="263269"/>
                </a:lnTo>
                <a:lnTo>
                  <a:pt x="440588" y="216447"/>
                </a:lnTo>
                <a:lnTo>
                  <a:pt x="441319" y="200040"/>
                </a:lnTo>
                <a:lnTo>
                  <a:pt x="440588" y="183632"/>
                </a:lnTo>
                <a:lnTo>
                  <a:pt x="430067" y="136807"/>
                </a:lnTo>
                <a:lnTo>
                  <a:pt x="408251" y="94662"/>
                </a:lnTo>
                <a:lnTo>
                  <a:pt x="376671" y="58586"/>
                </a:lnTo>
                <a:lnTo>
                  <a:pt x="336862" y="29968"/>
                </a:lnTo>
                <a:lnTo>
                  <a:pt x="290357" y="10197"/>
                </a:lnTo>
                <a:lnTo>
                  <a:pt x="238689" y="663"/>
                </a:lnTo>
                <a:lnTo>
                  <a:pt x="2205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0100" y="1628759"/>
            <a:ext cx="430530" cy="387985"/>
          </a:xfrm>
          <a:custGeom>
            <a:avLst/>
            <a:gdLst/>
            <a:ahLst/>
            <a:cxnLst/>
            <a:rect l="l" t="t" r="r" b="b"/>
            <a:pathLst>
              <a:path w="430529" h="387985">
                <a:moveTo>
                  <a:pt x="0" y="193700"/>
                </a:moveTo>
                <a:lnTo>
                  <a:pt x="6248" y="147159"/>
                </a:lnTo>
                <a:lnTo>
                  <a:pt x="24000" y="104694"/>
                </a:lnTo>
                <a:lnTo>
                  <a:pt x="51765" y="67651"/>
                </a:lnTo>
                <a:lnTo>
                  <a:pt x="88050" y="37379"/>
                </a:lnTo>
                <a:lnTo>
                  <a:pt x="131364" y="15225"/>
                </a:lnTo>
                <a:lnTo>
                  <a:pt x="180218" y="2535"/>
                </a:lnTo>
                <a:lnTo>
                  <a:pt x="215127" y="0"/>
                </a:lnTo>
                <a:lnTo>
                  <a:pt x="232763" y="642"/>
                </a:lnTo>
                <a:lnTo>
                  <a:pt x="250008" y="2535"/>
                </a:lnTo>
                <a:lnTo>
                  <a:pt x="298844" y="15225"/>
                </a:lnTo>
                <a:lnTo>
                  <a:pt x="342163" y="37379"/>
                </a:lnTo>
                <a:lnTo>
                  <a:pt x="378467" y="67651"/>
                </a:lnTo>
                <a:lnTo>
                  <a:pt x="406255" y="104694"/>
                </a:lnTo>
                <a:lnTo>
                  <a:pt x="424028" y="147159"/>
                </a:lnTo>
                <a:lnTo>
                  <a:pt x="430286" y="193700"/>
                </a:lnTo>
                <a:lnTo>
                  <a:pt x="429572" y="209579"/>
                </a:lnTo>
                <a:lnTo>
                  <a:pt x="427467" y="225105"/>
                </a:lnTo>
                <a:lnTo>
                  <a:pt x="413366" y="269069"/>
                </a:lnTo>
                <a:lnTo>
                  <a:pt x="388750" y="308063"/>
                </a:lnTo>
                <a:lnTo>
                  <a:pt x="355118" y="340738"/>
                </a:lnTo>
                <a:lnTo>
                  <a:pt x="313970" y="365746"/>
                </a:lnTo>
                <a:lnTo>
                  <a:pt x="266807" y="381739"/>
                </a:lnTo>
                <a:lnTo>
                  <a:pt x="215127" y="387370"/>
                </a:lnTo>
                <a:lnTo>
                  <a:pt x="197475" y="386728"/>
                </a:lnTo>
                <a:lnTo>
                  <a:pt x="180218" y="384834"/>
                </a:lnTo>
                <a:lnTo>
                  <a:pt x="131364" y="372145"/>
                </a:lnTo>
                <a:lnTo>
                  <a:pt x="88050" y="349992"/>
                </a:lnTo>
                <a:lnTo>
                  <a:pt x="51765" y="319723"/>
                </a:lnTo>
                <a:lnTo>
                  <a:pt x="24000" y="282686"/>
                </a:lnTo>
                <a:lnTo>
                  <a:pt x="6248" y="240229"/>
                </a:lnTo>
                <a:lnTo>
                  <a:pt x="0" y="193700"/>
                </a:lnTo>
                <a:close/>
              </a:path>
            </a:pathLst>
          </a:custGeom>
          <a:ln w="365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32619" y="3322685"/>
            <a:ext cx="440055" cy="400050"/>
          </a:xfrm>
          <a:custGeom>
            <a:avLst/>
            <a:gdLst/>
            <a:ahLst/>
            <a:cxnLst/>
            <a:rect l="l" t="t" r="r" b="b"/>
            <a:pathLst>
              <a:path w="440054" h="400050">
                <a:moveTo>
                  <a:pt x="219852" y="0"/>
                </a:moveTo>
                <a:lnTo>
                  <a:pt x="167015" y="5813"/>
                </a:lnTo>
                <a:lnTo>
                  <a:pt x="118812" y="22326"/>
                </a:lnTo>
                <a:lnTo>
                  <a:pt x="76770" y="48149"/>
                </a:lnTo>
                <a:lnTo>
                  <a:pt x="42415" y="81894"/>
                </a:lnTo>
                <a:lnTo>
                  <a:pt x="17275" y="122170"/>
                </a:lnTo>
                <a:lnTo>
                  <a:pt x="2877" y="167590"/>
                </a:lnTo>
                <a:lnTo>
                  <a:pt x="0" y="200040"/>
                </a:lnTo>
                <a:lnTo>
                  <a:pt x="728" y="216431"/>
                </a:lnTo>
                <a:lnTo>
                  <a:pt x="11207" y="263222"/>
                </a:lnTo>
                <a:lnTo>
                  <a:pt x="32936" y="305355"/>
                </a:lnTo>
                <a:lnTo>
                  <a:pt x="64388" y="341433"/>
                </a:lnTo>
                <a:lnTo>
                  <a:pt x="104038" y="370061"/>
                </a:lnTo>
                <a:lnTo>
                  <a:pt x="150357" y="389844"/>
                </a:lnTo>
                <a:lnTo>
                  <a:pt x="201819" y="399386"/>
                </a:lnTo>
                <a:lnTo>
                  <a:pt x="219852" y="400049"/>
                </a:lnTo>
                <a:lnTo>
                  <a:pt x="237881" y="399386"/>
                </a:lnTo>
                <a:lnTo>
                  <a:pt x="289344" y="389844"/>
                </a:lnTo>
                <a:lnTo>
                  <a:pt x="335678" y="370061"/>
                </a:lnTo>
                <a:lnTo>
                  <a:pt x="375349" y="341433"/>
                </a:lnTo>
                <a:lnTo>
                  <a:pt x="406826" y="305355"/>
                </a:lnTo>
                <a:lnTo>
                  <a:pt x="428576" y="263222"/>
                </a:lnTo>
                <a:lnTo>
                  <a:pt x="439066" y="216431"/>
                </a:lnTo>
                <a:lnTo>
                  <a:pt x="439795" y="200040"/>
                </a:lnTo>
                <a:lnTo>
                  <a:pt x="439066" y="183632"/>
                </a:lnTo>
                <a:lnTo>
                  <a:pt x="428576" y="136807"/>
                </a:lnTo>
                <a:lnTo>
                  <a:pt x="406826" y="94662"/>
                </a:lnTo>
                <a:lnTo>
                  <a:pt x="375349" y="58586"/>
                </a:lnTo>
                <a:lnTo>
                  <a:pt x="335678" y="29968"/>
                </a:lnTo>
                <a:lnTo>
                  <a:pt x="289344" y="10197"/>
                </a:lnTo>
                <a:lnTo>
                  <a:pt x="237881" y="663"/>
                </a:lnTo>
                <a:lnTo>
                  <a:pt x="219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37465" y="3329056"/>
            <a:ext cx="430530" cy="387350"/>
          </a:xfrm>
          <a:custGeom>
            <a:avLst/>
            <a:gdLst/>
            <a:ahLst/>
            <a:cxnLst/>
            <a:rect l="l" t="t" r="r" b="b"/>
            <a:pathLst>
              <a:path w="430529" h="387350">
                <a:moveTo>
                  <a:pt x="0" y="193669"/>
                </a:moveTo>
                <a:lnTo>
                  <a:pt x="6248" y="147091"/>
                </a:lnTo>
                <a:lnTo>
                  <a:pt x="23997" y="104616"/>
                </a:lnTo>
                <a:lnTo>
                  <a:pt x="51753" y="67584"/>
                </a:lnTo>
                <a:lnTo>
                  <a:pt x="88023" y="37333"/>
                </a:lnTo>
                <a:lnTo>
                  <a:pt x="131313" y="15203"/>
                </a:lnTo>
                <a:lnTo>
                  <a:pt x="180129" y="2531"/>
                </a:lnTo>
                <a:lnTo>
                  <a:pt x="215005" y="0"/>
                </a:lnTo>
                <a:lnTo>
                  <a:pt x="232657" y="641"/>
                </a:lnTo>
                <a:lnTo>
                  <a:pt x="249915" y="2531"/>
                </a:lnTo>
                <a:lnTo>
                  <a:pt x="298768" y="15203"/>
                </a:lnTo>
                <a:lnTo>
                  <a:pt x="342083" y="37333"/>
                </a:lnTo>
                <a:lnTo>
                  <a:pt x="378368" y="67584"/>
                </a:lnTo>
                <a:lnTo>
                  <a:pt x="406132" y="104616"/>
                </a:lnTo>
                <a:lnTo>
                  <a:pt x="423885" y="147091"/>
                </a:lnTo>
                <a:lnTo>
                  <a:pt x="430133" y="193669"/>
                </a:lnTo>
                <a:lnTo>
                  <a:pt x="429421" y="209548"/>
                </a:lnTo>
                <a:lnTo>
                  <a:pt x="427319" y="225075"/>
                </a:lnTo>
                <a:lnTo>
                  <a:pt x="413236" y="269039"/>
                </a:lnTo>
                <a:lnTo>
                  <a:pt x="388643" y="308032"/>
                </a:lnTo>
                <a:lnTo>
                  <a:pt x="355033" y="340707"/>
                </a:lnTo>
                <a:lnTo>
                  <a:pt x="313896" y="365715"/>
                </a:lnTo>
                <a:lnTo>
                  <a:pt x="266723" y="381709"/>
                </a:lnTo>
                <a:lnTo>
                  <a:pt x="215005" y="387339"/>
                </a:lnTo>
                <a:lnTo>
                  <a:pt x="197371" y="386697"/>
                </a:lnTo>
                <a:lnTo>
                  <a:pt x="180129" y="384804"/>
                </a:lnTo>
                <a:lnTo>
                  <a:pt x="131313" y="372115"/>
                </a:lnTo>
                <a:lnTo>
                  <a:pt x="88023" y="349962"/>
                </a:lnTo>
                <a:lnTo>
                  <a:pt x="51753" y="319693"/>
                </a:lnTo>
                <a:lnTo>
                  <a:pt x="23997" y="282656"/>
                </a:lnTo>
                <a:lnTo>
                  <a:pt x="6248" y="240198"/>
                </a:lnTo>
                <a:lnTo>
                  <a:pt x="0" y="193669"/>
                </a:lnTo>
                <a:close/>
              </a:path>
            </a:pathLst>
          </a:custGeom>
          <a:ln w="365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8266" y="2522585"/>
            <a:ext cx="441325" cy="400050"/>
          </a:xfrm>
          <a:custGeom>
            <a:avLst/>
            <a:gdLst/>
            <a:ahLst/>
            <a:cxnLst/>
            <a:rect l="l" t="t" r="r" b="b"/>
            <a:pathLst>
              <a:path w="441325" h="400050">
                <a:moveTo>
                  <a:pt x="220583" y="0"/>
                </a:moveTo>
                <a:lnTo>
                  <a:pt x="167542" y="5813"/>
                </a:lnTo>
                <a:lnTo>
                  <a:pt x="119164" y="22326"/>
                </a:lnTo>
                <a:lnTo>
                  <a:pt x="76978" y="48149"/>
                </a:lnTo>
                <a:lnTo>
                  <a:pt x="42512" y="81894"/>
                </a:lnTo>
                <a:lnTo>
                  <a:pt x="17321" y="122119"/>
                </a:lnTo>
                <a:lnTo>
                  <a:pt x="2884" y="167501"/>
                </a:lnTo>
                <a:lnTo>
                  <a:pt x="0" y="199918"/>
                </a:lnTo>
                <a:lnTo>
                  <a:pt x="6405" y="248074"/>
                </a:lnTo>
                <a:lnTo>
                  <a:pt x="24603" y="291914"/>
                </a:lnTo>
                <a:lnTo>
                  <a:pt x="53066" y="330165"/>
                </a:lnTo>
                <a:lnTo>
                  <a:pt x="90268" y="361432"/>
                </a:lnTo>
                <a:lnTo>
                  <a:pt x="134682" y="384318"/>
                </a:lnTo>
                <a:lnTo>
                  <a:pt x="184780" y="397429"/>
                </a:lnTo>
                <a:lnTo>
                  <a:pt x="220583" y="400049"/>
                </a:lnTo>
                <a:lnTo>
                  <a:pt x="238689" y="399386"/>
                </a:lnTo>
                <a:lnTo>
                  <a:pt x="290357" y="389844"/>
                </a:lnTo>
                <a:lnTo>
                  <a:pt x="336862" y="370061"/>
                </a:lnTo>
                <a:lnTo>
                  <a:pt x="376671" y="341433"/>
                </a:lnTo>
                <a:lnTo>
                  <a:pt x="408251" y="305355"/>
                </a:lnTo>
                <a:lnTo>
                  <a:pt x="430067" y="263222"/>
                </a:lnTo>
                <a:lnTo>
                  <a:pt x="440588" y="216431"/>
                </a:lnTo>
                <a:lnTo>
                  <a:pt x="441319" y="200040"/>
                </a:lnTo>
                <a:lnTo>
                  <a:pt x="440588" y="183632"/>
                </a:lnTo>
                <a:lnTo>
                  <a:pt x="430067" y="136807"/>
                </a:lnTo>
                <a:lnTo>
                  <a:pt x="408251" y="94662"/>
                </a:lnTo>
                <a:lnTo>
                  <a:pt x="376653" y="58571"/>
                </a:lnTo>
                <a:lnTo>
                  <a:pt x="336852" y="29962"/>
                </a:lnTo>
                <a:lnTo>
                  <a:pt x="290353" y="10196"/>
                </a:lnTo>
                <a:lnTo>
                  <a:pt x="238688" y="663"/>
                </a:lnTo>
                <a:lnTo>
                  <a:pt x="2205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2960" y="2528956"/>
            <a:ext cx="431800" cy="387350"/>
          </a:xfrm>
          <a:custGeom>
            <a:avLst/>
            <a:gdLst/>
            <a:ahLst/>
            <a:cxnLst/>
            <a:rect l="l" t="t" r="r" b="b"/>
            <a:pathLst>
              <a:path w="431800" h="387350">
                <a:moveTo>
                  <a:pt x="0" y="193547"/>
                </a:moveTo>
                <a:lnTo>
                  <a:pt x="6274" y="147016"/>
                </a:lnTo>
                <a:lnTo>
                  <a:pt x="24096" y="104574"/>
                </a:lnTo>
                <a:lnTo>
                  <a:pt x="51966" y="67564"/>
                </a:lnTo>
                <a:lnTo>
                  <a:pt x="88385" y="37326"/>
                </a:lnTo>
                <a:lnTo>
                  <a:pt x="131853" y="15201"/>
                </a:lnTo>
                <a:lnTo>
                  <a:pt x="180870" y="2531"/>
                </a:lnTo>
                <a:lnTo>
                  <a:pt x="215889" y="0"/>
                </a:lnTo>
                <a:lnTo>
                  <a:pt x="233600" y="641"/>
                </a:lnTo>
                <a:lnTo>
                  <a:pt x="250916" y="2531"/>
                </a:lnTo>
                <a:lnTo>
                  <a:pt x="299938" y="15203"/>
                </a:lnTo>
                <a:lnTo>
                  <a:pt x="343406" y="37333"/>
                </a:lnTo>
                <a:lnTo>
                  <a:pt x="379823" y="67584"/>
                </a:lnTo>
                <a:lnTo>
                  <a:pt x="407689" y="104616"/>
                </a:lnTo>
                <a:lnTo>
                  <a:pt x="425507" y="147091"/>
                </a:lnTo>
                <a:lnTo>
                  <a:pt x="431779" y="193669"/>
                </a:lnTo>
                <a:lnTo>
                  <a:pt x="431064" y="209548"/>
                </a:lnTo>
                <a:lnTo>
                  <a:pt x="428954" y="225075"/>
                </a:lnTo>
                <a:lnTo>
                  <a:pt x="414818" y="269039"/>
                </a:lnTo>
                <a:lnTo>
                  <a:pt x="390135" y="308032"/>
                </a:lnTo>
                <a:lnTo>
                  <a:pt x="356403" y="340707"/>
                </a:lnTo>
                <a:lnTo>
                  <a:pt x="315119" y="365715"/>
                </a:lnTo>
                <a:lnTo>
                  <a:pt x="267782" y="381709"/>
                </a:lnTo>
                <a:lnTo>
                  <a:pt x="215889" y="387339"/>
                </a:lnTo>
                <a:lnTo>
                  <a:pt x="198182" y="386697"/>
                </a:lnTo>
                <a:lnTo>
                  <a:pt x="180870" y="384804"/>
                </a:lnTo>
                <a:lnTo>
                  <a:pt x="131853" y="372115"/>
                </a:lnTo>
                <a:lnTo>
                  <a:pt x="88385" y="349962"/>
                </a:lnTo>
                <a:lnTo>
                  <a:pt x="51966" y="319693"/>
                </a:lnTo>
                <a:lnTo>
                  <a:pt x="24096" y="282656"/>
                </a:lnTo>
                <a:lnTo>
                  <a:pt x="6274" y="240198"/>
                </a:lnTo>
                <a:lnTo>
                  <a:pt x="0" y="193669"/>
                </a:lnTo>
                <a:close/>
              </a:path>
            </a:pathLst>
          </a:custGeom>
          <a:ln w="365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32619" y="1622420"/>
            <a:ext cx="440055" cy="400050"/>
          </a:xfrm>
          <a:custGeom>
            <a:avLst/>
            <a:gdLst/>
            <a:ahLst/>
            <a:cxnLst/>
            <a:rect l="l" t="t" r="r" b="b"/>
            <a:pathLst>
              <a:path w="440054" h="400050">
                <a:moveTo>
                  <a:pt x="219852" y="0"/>
                </a:moveTo>
                <a:lnTo>
                  <a:pt x="167015" y="5813"/>
                </a:lnTo>
                <a:lnTo>
                  <a:pt x="118812" y="22326"/>
                </a:lnTo>
                <a:lnTo>
                  <a:pt x="76770" y="48149"/>
                </a:lnTo>
                <a:lnTo>
                  <a:pt x="42415" y="81894"/>
                </a:lnTo>
                <a:lnTo>
                  <a:pt x="17275" y="122170"/>
                </a:lnTo>
                <a:lnTo>
                  <a:pt x="2877" y="167590"/>
                </a:lnTo>
                <a:lnTo>
                  <a:pt x="0" y="200040"/>
                </a:lnTo>
                <a:lnTo>
                  <a:pt x="728" y="216447"/>
                </a:lnTo>
                <a:lnTo>
                  <a:pt x="11207" y="263269"/>
                </a:lnTo>
                <a:lnTo>
                  <a:pt x="32936" y="305409"/>
                </a:lnTo>
                <a:lnTo>
                  <a:pt x="64388" y="341478"/>
                </a:lnTo>
                <a:lnTo>
                  <a:pt x="104038" y="370090"/>
                </a:lnTo>
                <a:lnTo>
                  <a:pt x="150357" y="389856"/>
                </a:lnTo>
                <a:lnTo>
                  <a:pt x="201819" y="399387"/>
                </a:lnTo>
                <a:lnTo>
                  <a:pt x="219852" y="400049"/>
                </a:lnTo>
                <a:lnTo>
                  <a:pt x="237881" y="399387"/>
                </a:lnTo>
                <a:lnTo>
                  <a:pt x="289344" y="389856"/>
                </a:lnTo>
                <a:lnTo>
                  <a:pt x="335678" y="370090"/>
                </a:lnTo>
                <a:lnTo>
                  <a:pt x="375349" y="341478"/>
                </a:lnTo>
                <a:lnTo>
                  <a:pt x="406826" y="305409"/>
                </a:lnTo>
                <a:lnTo>
                  <a:pt x="428576" y="263269"/>
                </a:lnTo>
                <a:lnTo>
                  <a:pt x="439066" y="216447"/>
                </a:lnTo>
                <a:lnTo>
                  <a:pt x="439795" y="200040"/>
                </a:lnTo>
                <a:lnTo>
                  <a:pt x="439066" y="183632"/>
                </a:lnTo>
                <a:lnTo>
                  <a:pt x="428576" y="136807"/>
                </a:lnTo>
                <a:lnTo>
                  <a:pt x="406826" y="94662"/>
                </a:lnTo>
                <a:lnTo>
                  <a:pt x="375349" y="58586"/>
                </a:lnTo>
                <a:lnTo>
                  <a:pt x="335678" y="29968"/>
                </a:lnTo>
                <a:lnTo>
                  <a:pt x="289344" y="10197"/>
                </a:lnTo>
                <a:lnTo>
                  <a:pt x="237881" y="663"/>
                </a:lnTo>
                <a:lnTo>
                  <a:pt x="219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7465" y="1628759"/>
            <a:ext cx="430530" cy="387985"/>
          </a:xfrm>
          <a:custGeom>
            <a:avLst/>
            <a:gdLst/>
            <a:ahLst/>
            <a:cxnLst/>
            <a:rect l="l" t="t" r="r" b="b"/>
            <a:pathLst>
              <a:path w="430529" h="387985">
                <a:moveTo>
                  <a:pt x="0" y="193700"/>
                </a:moveTo>
                <a:lnTo>
                  <a:pt x="6248" y="147159"/>
                </a:lnTo>
                <a:lnTo>
                  <a:pt x="23997" y="104694"/>
                </a:lnTo>
                <a:lnTo>
                  <a:pt x="51753" y="67651"/>
                </a:lnTo>
                <a:lnTo>
                  <a:pt x="88023" y="37379"/>
                </a:lnTo>
                <a:lnTo>
                  <a:pt x="131313" y="15225"/>
                </a:lnTo>
                <a:lnTo>
                  <a:pt x="180129" y="2535"/>
                </a:lnTo>
                <a:lnTo>
                  <a:pt x="215005" y="0"/>
                </a:lnTo>
                <a:lnTo>
                  <a:pt x="232657" y="642"/>
                </a:lnTo>
                <a:lnTo>
                  <a:pt x="249915" y="2535"/>
                </a:lnTo>
                <a:lnTo>
                  <a:pt x="298768" y="15225"/>
                </a:lnTo>
                <a:lnTo>
                  <a:pt x="342083" y="37379"/>
                </a:lnTo>
                <a:lnTo>
                  <a:pt x="378368" y="67651"/>
                </a:lnTo>
                <a:lnTo>
                  <a:pt x="406132" y="104694"/>
                </a:lnTo>
                <a:lnTo>
                  <a:pt x="423885" y="147159"/>
                </a:lnTo>
                <a:lnTo>
                  <a:pt x="430133" y="193700"/>
                </a:lnTo>
                <a:lnTo>
                  <a:pt x="429421" y="209579"/>
                </a:lnTo>
                <a:lnTo>
                  <a:pt x="427319" y="225105"/>
                </a:lnTo>
                <a:lnTo>
                  <a:pt x="413236" y="269069"/>
                </a:lnTo>
                <a:lnTo>
                  <a:pt x="388643" y="308063"/>
                </a:lnTo>
                <a:lnTo>
                  <a:pt x="355033" y="340738"/>
                </a:lnTo>
                <a:lnTo>
                  <a:pt x="313896" y="365746"/>
                </a:lnTo>
                <a:lnTo>
                  <a:pt x="266723" y="381739"/>
                </a:lnTo>
                <a:lnTo>
                  <a:pt x="215005" y="387370"/>
                </a:lnTo>
                <a:lnTo>
                  <a:pt x="197371" y="386728"/>
                </a:lnTo>
                <a:lnTo>
                  <a:pt x="180129" y="384834"/>
                </a:lnTo>
                <a:lnTo>
                  <a:pt x="131313" y="372145"/>
                </a:lnTo>
                <a:lnTo>
                  <a:pt x="88023" y="349992"/>
                </a:lnTo>
                <a:lnTo>
                  <a:pt x="51753" y="319723"/>
                </a:lnTo>
                <a:lnTo>
                  <a:pt x="23997" y="282686"/>
                </a:lnTo>
                <a:lnTo>
                  <a:pt x="6248" y="240229"/>
                </a:lnTo>
                <a:lnTo>
                  <a:pt x="0" y="193700"/>
                </a:lnTo>
                <a:close/>
              </a:path>
            </a:pathLst>
          </a:custGeom>
          <a:ln w="365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5406" y="3322685"/>
            <a:ext cx="441325" cy="400050"/>
          </a:xfrm>
          <a:custGeom>
            <a:avLst/>
            <a:gdLst/>
            <a:ahLst/>
            <a:cxnLst/>
            <a:rect l="l" t="t" r="r" b="b"/>
            <a:pathLst>
              <a:path w="441325" h="400050">
                <a:moveTo>
                  <a:pt x="220583" y="0"/>
                </a:moveTo>
                <a:lnTo>
                  <a:pt x="167544" y="5813"/>
                </a:lnTo>
                <a:lnTo>
                  <a:pt x="119170" y="22326"/>
                </a:lnTo>
                <a:lnTo>
                  <a:pt x="76991" y="48149"/>
                </a:lnTo>
                <a:lnTo>
                  <a:pt x="42532" y="81894"/>
                </a:lnTo>
                <a:lnTo>
                  <a:pt x="17321" y="122170"/>
                </a:lnTo>
                <a:lnTo>
                  <a:pt x="2884" y="167590"/>
                </a:lnTo>
                <a:lnTo>
                  <a:pt x="0" y="200040"/>
                </a:lnTo>
                <a:lnTo>
                  <a:pt x="730" y="216431"/>
                </a:lnTo>
                <a:lnTo>
                  <a:pt x="11236" y="263222"/>
                </a:lnTo>
                <a:lnTo>
                  <a:pt x="33025" y="305355"/>
                </a:lnTo>
                <a:lnTo>
                  <a:pt x="64571" y="341433"/>
                </a:lnTo>
                <a:lnTo>
                  <a:pt x="104347" y="370061"/>
                </a:lnTo>
                <a:lnTo>
                  <a:pt x="150825" y="389844"/>
                </a:lnTo>
                <a:lnTo>
                  <a:pt x="202479" y="399386"/>
                </a:lnTo>
                <a:lnTo>
                  <a:pt x="220583" y="400049"/>
                </a:lnTo>
                <a:lnTo>
                  <a:pt x="238689" y="399386"/>
                </a:lnTo>
                <a:lnTo>
                  <a:pt x="290357" y="389844"/>
                </a:lnTo>
                <a:lnTo>
                  <a:pt x="336862" y="370061"/>
                </a:lnTo>
                <a:lnTo>
                  <a:pt x="376671" y="341433"/>
                </a:lnTo>
                <a:lnTo>
                  <a:pt x="408251" y="305355"/>
                </a:lnTo>
                <a:lnTo>
                  <a:pt x="430067" y="263222"/>
                </a:lnTo>
                <a:lnTo>
                  <a:pt x="440588" y="216431"/>
                </a:lnTo>
                <a:lnTo>
                  <a:pt x="441319" y="200040"/>
                </a:lnTo>
                <a:lnTo>
                  <a:pt x="440588" y="183632"/>
                </a:lnTo>
                <a:lnTo>
                  <a:pt x="430067" y="136807"/>
                </a:lnTo>
                <a:lnTo>
                  <a:pt x="408251" y="94662"/>
                </a:lnTo>
                <a:lnTo>
                  <a:pt x="376671" y="58586"/>
                </a:lnTo>
                <a:lnTo>
                  <a:pt x="336862" y="29968"/>
                </a:lnTo>
                <a:lnTo>
                  <a:pt x="290357" y="10197"/>
                </a:lnTo>
                <a:lnTo>
                  <a:pt x="238689" y="663"/>
                </a:lnTo>
                <a:lnTo>
                  <a:pt x="2205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0100" y="3329056"/>
            <a:ext cx="430530" cy="387350"/>
          </a:xfrm>
          <a:custGeom>
            <a:avLst/>
            <a:gdLst/>
            <a:ahLst/>
            <a:cxnLst/>
            <a:rect l="l" t="t" r="r" b="b"/>
            <a:pathLst>
              <a:path w="430529" h="387350">
                <a:moveTo>
                  <a:pt x="0" y="193669"/>
                </a:moveTo>
                <a:lnTo>
                  <a:pt x="6248" y="147091"/>
                </a:lnTo>
                <a:lnTo>
                  <a:pt x="24000" y="104616"/>
                </a:lnTo>
                <a:lnTo>
                  <a:pt x="51765" y="67584"/>
                </a:lnTo>
                <a:lnTo>
                  <a:pt x="88050" y="37333"/>
                </a:lnTo>
                <a:lnTo>
                  <a:pt x="131364" y="15203"/>
                </a:lnTo>
                <a:lnTo>
                  <a:pt x="180218" y="2531"/>
                </a:lnTo>
                <a:lnTo>
                  <a:pt x="215127" y="0"/>
                </a:lnTo>
                <a:lnTo>
                  <a:pt x="232763" y="641"/>
                </a:lnTo>
                <a:lnTo>
                  <a:pt x="250008" y="2531"/>
                </a:lnTo>
                <a:lnTo>
                  <a:pt x="298844" y="15203"/>
                </a:lnTo>
                <a:lnTo>
                  <a:pt x="342163" y="37333"/>
                </a:lnTo>
                <a:lnTo>
                  <a:pt x="378467" y="67584"/>
                </a:lnTo>
                <a:lnTo>
                  <a:pt x="406255" y="104616"/>
                </a:lnTo>
                <a:lnTo>
                  <a:pt x="424028" y="147091"/>
                </a:lnTo>
                <a:lnTo>
                  <a:pt x="430286" y="193669"/>
                </a:lnTo>
                <a:lnTo>
                  <a:pt x="429572" y="209548"/>
                </a:lnTo>
                <a:lnTo>
                  <a:pt x="427467" y="225075"/>
                </a:lnTo>
                <a:lnTo>
                  <a:pt x="413366" y="269039"/>
                </a:lnTo>
                <a:lnTo>
                  <a:pt x="388750" y="308032"/>
                </a:lnTo>
                <a:lnTo>
                  <a:pt x="355118" y="340707"/>
                </a:lnTo>
                <a:lnTo>
                  <a:pt x="313970" y="365715"/>
                </a:lnTo>
                <a:lnTo>
                  <a:pt x="266807" y="381709"/>
                </a:lnTo>
                <a:lnTo>
                  <a:pt x="215127" y="387339"/>
                </a:lnTo>
                <a:lnTo>
                  <a:pt x="197475" y="386697"/>
                </a:lnTo>
                <a:lnTo>
                  <a:pt x="180218" y="384804"/>
                </a:lnTo>
                <a:lnTo>
                  <a:pt x="131364" y="372115"/>
                </a:lnTo>
                <a:lnTo>
                  <a:pt x="88050" y="349962"/>
                </a:lnTo>
                <a:lnTo>
                  <a:pt x="51765" y="319693"/>
                </a:lnTo>
                <a:lnTo>
                  <a:pt x="24000" y="282656"/>
                </a:lnTo>
                <a:lnTo>
                  <a:pt x="6248" y="240198"/>
                </a:lnTo>
                <a:lnTo>
                  <a:pt x="0" y="193669"/>
                </a:lnTo>
                <a:close/>
              </a:path>
            </a:pathLst>
          </a:custGeom>
          <a:ln w="365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33855" y="1389887"/>
            <a:ext cx="480758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repeate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vertic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endParaRPr sz="2400" dirty="0">
              <a:latin typeface="Comic Sans MS"/>
              <a:cs typeface="Comic Sans MS"/>
            </a:endParaRPr>
          </a:p>
          <a:p>
            <a:pPr marL="2206625">
              <a:lnSpc>
                <a:spcPts val="2370"/>
              </a:lnSpc>
              <a:tabLst>
                <a:tab pos="4645660" algn="l"/>
              </a:tabLst>
            </a:pPr>
            <a:r>
              <a:rPr sz="3150" baseline="2645" dirty="0">
                <a:latin typeface="Arial"/>
                <a:cs typeface="Arial"/>
              </a:rPr>
              <a:t>a</a:t>
            </a:r>
            <a:r>
              <a:rPr sz="3150" baseline="2645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Arial"/>
                <a:cs typeface="Arial"/>
              </a:rPr>
              <a:t>b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07340" y="3712499"/>
            <a:ext cx="118364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A2C24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A2C24"/>
                </a:solidFill>
                <a:latin typeface="Comic Sans MS"/>
                <a:cs typeface="Comic Sans MS"/>
              </a:rPr>
              <a:t>cycl</a:t>
            </a:r>
            <a:r>
              <a:rPr sz="2400" spc="5" dirty="0">
                <a:solidFill>
                  <a:srgbClr val="FA2C24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33797" y="3718447"/>
            <a:ext cx="743330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si</a:t>
            </a:r>
            <a:r>
              <a:rPr sz="2400" spc="-2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ple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path,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except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tha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la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verte</a:t>
            </a:r>
            <a:r>
              <a:rPr sz="2400" dirty="0">
                <a:latin typeface="Comic Sans MS"/>
                <a:cs typeface="Comic Sans MS"/>
              </a:rPr>
              <a:t>x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me</a:t>
            </a:r>
          </a:p>
        </p:txBody>
      </p:sp>
      <p:sp>
        <p:nvSpPr>
          <p:cNvPr id="32" name="object 32"/>
          <p:cNvSpPr/>
          <p:nvPr/>
        </p:nvSpPr>
        <p:spPr>
          <a:xfrm>
            <a:off x="5505372" y="6220491"/>
            <a:ext cx="702281" cy="61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92747" y="6232099"/>
            <a:ext cx="685800" cy="594360"/>
          </a:xfrm>
          <a:custGeom>
            <a:avLst/>
            <a:gdLst/>
            <a:ahLst/>
            <a:cxnLst/>
            <a:rect l="l" t="t" r="r" b="b"/>
            <a:pathLst>
              <a:path w="685800" h="594359">
                <a:moveTo>
                  <a:pt x="342716" y="0"/>
                </a:moveTo>
                <a:lnTo>
                  <a:pt x="286858" y="3861"/>
                </a:lnTo>
                <a:lnTo>
                  <a:pt x="233969" y="15051"/>
                </a:lnTo>
                <a:lnTo>
                  <a:pt x="184733" y="32975"/>
                </a:lnTo>
                <a:lnTo>
                  <a:pt x="139837" y="57040"/>
                </a:lnTo>
                <a:lnTo>
                  <a:pt x="99966" y="86654"/>
                </a:lnTo>
                <a:lnTo>
                  <a:pt x="65807" y="121222"/>
                </a:lnTo>
                <a:lnTo>
                  <a:pt x="38045" y="160152"/>
                </a:lnTo>
                <a:lnTo>
                  <a:pt x="17366" y="202851"/>
                </a:lnTo>
                <a:lnTo>
                  <a:pt x="4455" y="248724"/>
                </a:lnTo>
                <a:lnTo>
                  <a:pt x="0" y="297179"/>
                </a:lnTo>
                <a:lnTo>
                  <a:pt x="1128" y="321656"/>
                </a:lnTo>
                <a:lnTo>
                  <a:pt x="9897" y="368832"/>
                </a:lnTo>
                <a:lnTo>
                  <a:pt x="26777" y="413143"/>
                </a:lnTo>
                <a:lnTo>
                  <a:pt x="51083" y="453995"/>
                </a:lnTo>
                <a:lnTo>
                  <a:pt x="82130" y="490791"/>
                </a:lnTo>
                <a:lnTo>
                  <a:pt x="119231" y="522939"/>
                </a:lnTo>
                <a:lnTo>
                  <a:pt x="161700" y="549841"/>
                </a:lnTo>
                <a:lnTo>
                  <a:pt x="208851" y="570904"/>
                </a:lnTo>
                <a:lnTo>
                  <a:pt x="260000" y="585533"/>
                </a:lnTo>
                <a:lnTo>
                  <a:pt x="314460" y="593133"/>
                </a:lnTo>
                <a:lnTo>
                  <a:pt x="342716" y="594110"/>
                </a:lnTo>
                <a:lnTo>
                  <a:pt x="370972" y="593133"/>
                </a:lnTo>
                <a:lnTo>
                  <a:pt x="425424" y="585533"/>
                </a:lnTo>
                <a:lnTo>
                  <a:pt x="476558" y="570904"/>
                </a:lnTo>
                <a:lnTo>
                  <a:pt x="523690" y="549841"/>
                </a:lnTo>
                <a:lnTo>
                  <a:pt x="566138" y="522939"/>
                </a:lnTo>
                <a:lnTo>
                  <a:pt x="603215" y="490791"/>
                </a:lnTo>
                <a:lnTo>
                  <a:pt x="634240" y="453995"/>
                </a:lnTo>
                <a:lnTo>
                  <a:pt x="658527" y="413143"/>
                </a:lnTo>
                <a:lnTo>
                  <a:pt x="675393" y="368832"/>
                </a:lnTo>
                <a:lnTo>
                  <a:pt x="684154" y="321656"/>
                </a:lnTo>
                <a:lnTo>
                  <a:pt x="685281" y="297179"/>
                </a:lnTo>
                <a:lnTo>
                  <a:pt x="684154" y="272666"/>
                </a:lnTo>
                <a:lnTo>
                  <a:pt x="675393" y="225428"/>
                </a:lnTo>
                <a:lnTo>
                  <a:pt x="658527" y="181067"/>
                </a:lnTo>
                <a:lnTo>
                  <a:pt x="634240" y="140179"/>
                </a:lnTo>
                <a:lnTo>
                  <a:pt x="603215" y="103356"/>
                </a:lnTo>
                <a:lnTo>
                  <a:pt x="566137" y="71191"/>
                </a:lnTo>
                <a:lnTo>
                  <a:pt x="523690" y="44277"/>
                </a:lnTo>
                <a:lnTo>
                  <a:pt x="476558" y="23208"/>
                </a:lnTo>
                <a:lnTo>
                  <a:pt x="425424" y="8577"/>
                </a:lnTo>
                <a:lnTo>
                  <a:pt x="370972" y="977"/>
                </a:lnTo>
                <a:lnTo>
                  <a:pt x="342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3292" y="6819484"/>
            <a:ext cx="72390" cy="6985"/>
          </a:xfrm>
          <a:custGeom>
            <a:avLst/>
            <a:gdLst/>
            <a:ahLst/>
            <a:cxnLst/>
            <a:rect l="l" t="t" r="r" b="b"/>
            <a:pathLst>
              <a:path w="72390" h="6984">
                <a:moveTo>
                  <a:pt x="1396" y="245"/>
                </a:moveTo>
                <a:lnTo>
                  <a:pt x="16315" y="2864"/>
                </a:lnTo>
                <a:lnTo>
                  <a:pt x="43920" y="5748"/>
                </a:lnTo>
                <a:lnTo>
                  <a:pt x="72177" y="6725"/>
                </a:lnTo>
              </a:path>
            </a:pathLst>
          </a:custGeom>
          <a:ln w="22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2845" y="6232101"/>
            <a:ext cx="205740" cy="19685"/>
          </a:xfrm>
          <a:custGeom>
            <a:avLst/>
            <a:gdLst/>
            <a:ahLst/>
            <a:cxnLst/>
            <a:rect l="l" t="t" r="r" b="b"/>
            <a:pathLst>
              <a:path w="205740" h="19685">
                <a:moveTo>
                  <a:pt x="205330" y="8576"/>
                </a:moveTo>
                <a:lnTo>
                  <a:pt x="178480" y="3861"/>
                </a:lnTo>
                <a:lnTo>
                  <a:pt x="150882" y="977"/>
                </a:lnTo>
                <a:lnTo>
                  <a:pt x="122627" y="0"/>
                </a:lnTo>
                <a:lnTo>
                  <a:pt x="94365" y="977"/>
                </a:lnTo>
                <a:lnTo>
                  <a:pt x="66761" y="3861"/>
                </a:lnTo>
                <a:lnTo>
                  <a:pt x="39899" y="8577"/>
                </a:lnTo>
                <a:lnTo>
                  <a:pt x="13866" y="15050"/>
                </a:lnTo>
                <a:lnTo>
                  <a:pt x="539" y="19378"/>
                </a:lnTo>
              </a:path>
            </a:pathLst>
          </a:custGeom>
          <a:ln w="22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18350" y="6243135"/>
            <a:ext cx="647700" cy="572770"/>
          </a:xfrm>
          <a:custGeom>
            <a:avLst/>
            <a:gdLst/>
            <a:ahLst/>
            <a:cxnLst/>
            <a:rect l="l" t="t" r="r" b="b"/>
            <a:pathLst>
              <a:path w="647700" h="572770">
                <a:moveTo>
                  <a:pt x="317113" y="0"/>
                </a:moveTo>
                <a:lnTo>
                  <a:pt x="265083" y="3850"/>
                </a:lnTo>
                <a:lnTo>
                  <a:pt x="215944" y="14964"/>
                </a:lnTo>
                <a:lnTo>
                  <a:pt x="170306" y="32679"/>
                </a:lnTo>
                <a:lnTo>
                  <a:pt x="128776" y="56337"/>
                </a:lnTo>
                <a:lnTo>
                  <a:pt x="91965" y="85279"/>
                </a:lnTo>
                <a:lnTo>
                  <a:pt x="60482" y="118843"/>
                </a:lnTo>
                <a:lnTo>
                  <a:pt x="34934" y="156372"/>
                </a:lnTo>
                <a:lnTo>
                  <a:pt x="15932" y="197204"/>
                </a:lnTo>
                <a:lnTo>
                  <a:pt x="4084" y="240681"/>
                </a:lnTo>
                <a:lnTo>
                  <a:pt x="0" y="286143"/>
                </a:lnTo>
                <a:lnTo>
                  <a:pt x="1033" y="309045"/>
                </a:lnTo>
                <a:lnTo>
                  <a:pt x="9076" y="353548"/>
                </a:lnTo>
                <a:lnTo>
                  <a:pt x="24577" y="395760"/>
                </a:lnTo>
                <a:lnTo>
                  <a:pt x="46928" y="435017"/>
                </a:lnTo>
                <a:lnTo>
                  <a:pt x="75519" y="470655"/>
                </a:lnTo>
                <a:lnTo>
                  <a:pt x="109743" y="502010"/>
                </a:lnTo>
                <a:lnTo>
                  <a:pt x="148989" y="528417"/>
                </a:lnTo>
                <a:lnTo>
                  <a:pt x="192649" y="549212"/>
                </a:lnTo>
                <a:lnTo>
                  <a:pt x="240114" y="563731"/>
                </a:lnTo>
                <a:lnTo>
                  <a:pt x="290775" y="571308"/>
                </a:lnTo>
                <a:lnTo>
                  <a:pt x="317113" y="572286"/>
                </a:lnTo>
                <a:lnTo>
                  <a:pt x="343579" y="571308"/>
                </a:lnTo>
                <a:lnTo>
                  <a:pt x="394984" y="563731"/>
                </a:lnTo>
                <a:lnTo>
                  <a:pt x="443718" y="549212"/>
                </a:lnTo>
                <a:lnTo>
                  <a:pt x="489021" y="528417"/>
                </a:lnTo>
                <a:lnTo>
                  <a:pt x="530131" y="502010"/>
                </a:lnTo>
                <a:lnTo>
                  <a:pt x="566286" y="470655"/>
                </a:lnTo>
                <a:lnTo>
                  <a:pt x="596727" y="435017"/>
                </a:lnTo>
                <a:lnTo>
                  <a:pt x="620691" y="395760"/>
                </a:lnTo>
                <a:lnTo>
                  <a:pt x="637418" y="353548"/>
                </a:lnTo>
                <a:lnTo>
                  <a:pt x="646146" y="309045"/>
                </a:lnTo>
                <a:lnTo>
                  <a:pt x="647272" y="286143"/>
                </a:lnTo>
                <a:lnTo>
                  <a:pt x="646146" y="263205"/>
                </a:lnTo>
                <a:lnTo>
                  <a:pt x="637418" y="218653"/>
                </a:lnTo>
                <a:lnTo>
                  <a:pt x="620691" y="176416"/>
                </a:lnTo>
                <a:lnTo>
                  <a:pt x="596727" y="137153"/>
                </a:lnTo>
                <a:lnTo>
                  <a:pt x="566286" y="101524"/>
                </a:lnTo>
                <a:lnTo>
                  <a:pt x="530131" y="70189"/>
                </a:lnTo>
                <a:lnTo>
                  <a:pt x="489021" y="43807"/>
                </a:lnTo>
                <a:lnTo>
                  <a:pt x="443718" y="23037"/>
                </a:lnTo>
                <a:lnTo>
                  <a:pt x="394984" y="8540"/>
                </a:lnTo>
                <a:lnTo>
                  <a:pt x="343579" y="976"/>
                </a:lnTo>
                <a:lnTo>
                  <a:pt x="317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18389" y="6529278"/>
            <a:ext cx="317500" cy="286385"/>
          </a:xfrm>
          <a:custGeom>
            <a:avLst/>
            <a:gdLst/>
            <a:ahLst/>
            <a:cxnLst/>
            <a:rect l="l" t="t" r="r" b="b"/>
            <a:pathLst>
              <a:path w="317500" h="286384">
                <a:moveTo>
                  <a:pt x="0" y="0"/>
                </a:moveTo>
                <a:lnTo>
                  <a:pt x="4083" y="45398"/>
                </a:lnTo>
                <a:lnTo>
                  <a:pt x="15928" y="88838"/>
                </a:lnTo>
                <a:lnTo>
                  <a:pt x="34926" y="129656"/>
                </a:lnTo>
                <a:lnTo>
                  <a:pt x="60469" y="167187"/>
                </a:lnTo>
                <a:lnTo>
                  <a:pt x="91948" y="200767"/>
                </a:lnTo>
                <a:lnTo>
                  <a:pt x="128754" y="229731"/>
                </a:lnTo>
                <a:lnTo>
                  <a:pt x="170279" y="253415"/>
                </a:lnTo>
                <a:lnTo>
                  <a:pt x="215915" y="271155"/>
                </a:lnTo>
                <a:lnTo>
                  <a:pt x="265052" y="282286"/>
                </a:lnTo>
                <a:lnTo>
                  <a:pt x="290744" y="285165"/>
                </a:lnTo>
                <a:lnTo>
                  <a:pt x="317076" y="286143"/>
                </a:lnTo>
              </a:path>
            </a:pathLst>
          </a:custGeom>
          <a:ln w="23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18389" y="6243139"/>
            <a:ext cx="647700" cy="534670"/>
          </a:xfrm>
          <a:custGeom>
            <a:avLst/>
            <a:gdLst/>
            <a:ahLst/>
            <a:cxnLst/>
            <a:rect l="l" t="t" r="r" b="b"/>
            <a:pathLst>
              <a:path w="647700" h="534670">
                <a:moveTo>
                  <a:pt x="477318" y="534274"/>
                </a:moveTo>
                <a:lnTo>
                  <a:pt x="530088" y="502007"/>
                </a:lnTo>
                <a:lnTo>
                  <a:pt x="566241" y="470653"/>
                </a:lnTo>
                <a:lnTo>
                  <a:pt x="596679" y="435014"/>
                </a:lnTo>
                <a:lnTo>
                  <a:pt x="620641" y="395757"/>
                </a:lnTo>
                <a:lnTo>
                  <a:pt x="637366" y="353545"/>
                </a:lnTo>
                <a:lnTo>
                  <a:pt x="646094" y="309042"/>
                </a:lnTo>
                <a:lnTo>
                  <a:pt x="647220" y="286140"/>
                </a:lnTo>
                <a:lnTo>
                  <a:pt x="646094" y="263202"/>
                </a:lnTo>
                <a:lnTo>
                  <a:pt x="637366" y="218650"/>
                </a:lnTo>
                <a:lnTo>
                  <a:pt x="620641" y="176414"/>
                </a:lnTo>
                <a:lnTo>
                  <a:pt x="596679" y="137151"/>
                </a:lnTo>
                <a:lnTo>
                  <a:pt x="566241" y="101522"/>
                </a:lnTo>
                <a:lnTo>
                  <a:pt x="530088" y="70187"/>
                </a:lnTo>
                <a:lnTo>
                  <a:pt x="488981" y="43806"/>
                </a:lnTo>
                <a:lnTo>
                  <a:pt x="443681" y="23037"/>
                </a:lnTo>
                <a:lnTo>
                  <a:pt x="394950" y="8540"/>
                </a:lnTo>
                <a:lnTo>
                  <a:pt x="343548" y="976"/>
                </a:lnTo>
                <a:lnTo>
                  <a:pt x="317083" y="0"/>
                </a:lnTo>
                <a:lnTo>
                  <a:pt x="290744" y="976"/>
                </a:lnTo>
                <a:lnTo>
                  <a:pt x="240084" y="8540"/>
                </a:lnTo>
                <a:lnTo>
                  <a:pt x="192621" y="23037"/>
                </a:lnTo>
                <a:lnTo>
                  <a:pt x="148965" y="43806"/>
                </a:lnTo>
                <a:lnTo>
                  <a:pt x="109723" y="70187"/>
                </a:lnTo>
                <a:lnTo>
                  <a:pt x="75505" y="101522"/>
                </a:lnTo>
                <a:lnTo>
                  <a:pt x="46918" y="137151"/>
                </a:lnTo>
                <a:lnTo>
                  <a:pt x="24571" y="176414"/>
                </a:lnTo>
                <a:lnTo>
                  <a:pt x="9074" y="218650"/>
                </a:lnTo>
                <a:lnTo>
                  <a:pt x="1033" y="263202"/>
                </a:lnTo>
                <a:lnTo>
                  <a:pt x="0" y="286140"/>
                </a:lnTo>
              </a:path>
            </a:pathLst>
          </a:custGeom>
          <a:ln w="23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30786" y="6254185"/>
            <a:ext cx="622300" cy="550545"/>
          </a:xfrm>
          <a:custGeom>
            <a:avLst/>
            <a:gdLst/>
            <a:ahLst/>
            <a:cxnLst/>
            <a:rect l="l" t="t" r="r" b="b"/>
            <a:pathLst>
              <a:path w="622300" h="550545">
                <a:moveTo>
                  <a:pt x="304677" y="0"/>
                </a:moveTo>
                <a:lnTo>
                  <a:pt x="256077" y="3541"/>
                </a:lnTo>
                <a:lnTo>
                  <a:pt x="209671" y="13814"/>
                </a:lnTo>
                <a:lnTo>
                  <a:pt x="166148" y="30292"/>
                </a:lnTo>
                <a:lnTo>
                  <a:pt x="126195" y="52448"/>
                </a:lnTo>
                <a:lnTo>
                  <a:pt x="90502" y="79754"/>
                </a:lnTo>
                <a:lnTo>
                  <a:pt x="59756" y="111684"/>
                </a:lnTo>
                <a:lnTo>
                  <a:pt x="34644" y="147710"/>
                </a:lnTo>
                <a:lnTo>
                  <a:pt x="15856" y="187305"/>
                </a:lnTo>
                <a:lnTo>
                  <a:pt x="4078" y="229942"/>
                </a:lnTo>
                <a:lnTo>
                  <a:pt x="0" y="275094"/>
                </a:lnTo>
                <a:lnTo>
                  <a:pt x="1034" y="297916"/>
                </a:lnTo>
                <a:lnTo>
                  <a:pt x="9048" y="341828"/>
                </a:lnTo>
                <a:lnTo>
                  <a:pt x="24417" y="382986"/>
                </a:lnTo>
                <a:lnTo>
                  <a:pt x="46453" y="420858"/>
                </a:lnTo>
                <a:lnTo>
                  <a:pt x="74468" y="454913"/>
                </a:lnTo>
                <a:lnTo>
                  <a:pt x="107774" y="484618"/>
                </a:lnTo>
                <a:lnTo>
                  <a:pt x="145682" y="509441"/>
                </a:lnTo>
                <a:lnTo>
                  <a:pt x="187506" y="528851"/>
                </a:lnTo>
                <a:lnTo>
                  <a:pt x="232556" y="542315"/>
                </a:lnTo>
                <a:lnTo>
                  <a:pt x="280146" y="549302"/>
                </a:lnTo>
                <a:lnTo>
                  <a:pt x="304677" y="550201"/>
                </a:lnTo>
                <a:lnTo>
                  <a:pt x="331050" y="549302"/>
                </a:lnTo>
                <a:lnTo>
                  <a:pt x="381769" y="542315"/>
                </a:lnTo>
                <a:lnTo>
                  <a:pt x="429278" y="528851"/>
                </a:lnTo>
                <a:lnTo>
                  <a:pt x="472970" y="509441"/>
                </a:lnTo>
                <a:lnTo>
                  <a:pt x="512238" y="484618"/>
                </a:lnTo>
                <a:lnTo>
                  <a:pt x="546475" y="454913"/>
                </a:lnTo>
                <a:lnTo>
                  <a:pt x="575074" y="420858"/>
                </a:lnTo>
                <a:lnTo>
                  <a:pt x="597428" y="382986"/>
                </a:lnTo>
                <a:lnTo>
                  <a:pt x="612929" y="341828"/>
                </a:lnTo>
                <a:lnTo>
                  <a:pt x="620971" y="297916"/>
                </a:lnTo>
                <a:lnTo>
                  <a:pt x="622004" y="275094"/>
                </a:lnTo>
                <a:lnTo>
                  <a:pt x="620971" y="252236"/>
                </a:lnTo>
                <a:lnTo>
                  <a:pt x="612929" y="208276"/>
                </a:lnTo>
                <a:lnTo>
                  <a:pt x="597428" y="167094"/>
                </a:lnTo>
                <a:lnTo>
                  <a:pt x="575074" y="129218"/>
                </a:lnTo>
                <a:lnTo>
                  <a:pt x="546475" y="95174"/>
                </a:lnTo>
                <a:lnTo>
                  <a:pt x="512238" y="65490"/>
                </a:lnTo>
                <a:lnTo>
                  <a:pt x="472970" y="40694"/>
                </a:lnTo>
                <a:lnTo>
                  <a:pt x="429277" y="21311"/>
                </a:lnTo>
                <a:lnTo>
                  <a:pt x="381768" y="7869"/>
                </a:lnTo>
                <a:lnTo>
                  <a:pt x="331050" y="896"/>
                </a:lnTo>
                <a:lnTo>
                  <a:pt x="3046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30788" y="6529278"/>
            <a:ext cx="304800" cy="275590"/>
          </a:xfrm>
          <a:custGeom>
            <a:avLst/>
            <a:gdLst/>
            <a:ahLst/>
            <a:cxnLst/>
            <a:rect l="l" t="t" r="r" b="b"/>
            <a:pathLst>
              <a:path w="304800" h="275590">
                <a:moveTo>
                  <a:pt x="0" y="0"/>
                </a:moveTo>
                <a:lnTo>
                  <a:pt x="4079" y="45089"/>
                </a:lnTo>
                <a:lnTo>
                  <a:pt x="15857" y="87691"/>
                </a:lnTo>
                <a:lnTo>
                  <a:pt x="34647" y="127272"/>
                </a:lnTo>
                <a:lnTo>
                  <a:pt x="59760" y="163302"/>
                </a:lnTo>
                <a:lnTo>
                  <a:pt x="90508" y="195248"/>
                </a:lnTo>
                <a:lnTo>
                  <a:pt x="126203" y="222579"/>
                </a:lnTo>
                <a:lnTo>
                  <a:pt x="166156" y="244762"/>
                </a:lnTo>
                <a:lnTo>
                  <a:pt x="209679" y="261265"/>
                </a:lnTo>
                <a:lnTo>
                  <a:pt x="256085" y="271557"/>
                </a:lnTo>
                <a:lnTo>
                  <a:pt x="280153" y="274208"/>
                </a:lnTo>
                <a:lnTo>
                  <a:pt x="304682" y="275106"/>
                </a:lnTo>
              </a:path>
            </a:pathLst>
          </a:custGeom>
          <a:ln w="23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30788" y="6254188"/>
            <a:ext cx="415925" cy="275590"/>
          </a:xfrm>
          <a:custGeom>
            <a:avLst/>
            <a:gdLst/>
            <a:ahLst/>
            <a:cxnLst/>
            <a:rect l="l" t="t" r="r" b="b"/>
            <a:pathLst>
              <a:path w="415925" h="275590">
                <a:moveTo>
                  <a:pt x="415630" y="16921"/>
                </a:moveTo>
                <a:lnTo>
                  <a:pt x="356778" y="3541"/>
                </a:lnTo>
                <a:lnTo>
                  <a:pt x="304684" y="0"/>
                </a:lnTo>
                <a:lnTo>
                  <a:pt x="280153" y="896"/>
                </a:lnTo>
                <a:lnTo>
                  <a:pt x="232565" y="7869"/>
                </a:lnTo>
                <a:lnTo>
                  <a:pt x="187514" y="21310"/>
                </a:lnTo>
                <a:lnTo>
                  <a:pt x="145690" y="40693"/>
                </a:lnTo>
                <a:lnTo>
                  <a:pt x="107780" y="65489"/>
                </a:lnTo>
                <a:lnTo>
                  <a:pt x="74473" y="95172"/>
                </a:lnTo>
                <a:lnTo>
                  <a:pt x="46456" y="129215"/>
                </a:lnTo>
                <a:lnTo>
                  <a:pt x="24419" y="167091"/>
                </a:lnTo>
                <a:lnTo>
                  <a:pt x="9049" y="208273"/>
                </a:lnTo>
                <a:lnTo>
                  <a:pt x="1034" y="252233"/>
                </a:lnTo>
                <a:lnTo>
                  <a:pt x="0" y="275091"/>
                </a:lnTo>
              </a:path>
            </a:pathLst>
          </a:custGeom>
          <a:ln w="23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35463" y="6518230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4" h="22225">
                <a:moveTo>
                  <a:pt x="0" y="10917"/>
                </a:moveTo>
                <a:lnTo>
                  <a:pt x="12801" y="10917"/>
                </a:lnTo>
              </a:path>
            </a:pathLst>
          </a:custGeom>
          <a:ln w="231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35473" y="6518230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4" h="22225">
                <a:moveTo>
                  <a:pt x="0" y="11049"/>
                </a:moveTo>
                <a:lnTo>
                  <a:pt x="0" y="21836"/>
                </a:lnTo>
              </a:path>
              <a:path w="13334" h="22225">
                <a:moveTo>
                  <a:pt x="12791" y="21836"/>
                </a:moveTo>
                <a:lnTo>
                  <a:pt x="12791" y="11049"/>
                </a:lnTo>
                <a:lnTo>
                  <a:pt x="12791" y="0"/>
                </a:lnTo>
              </a:path>
              <a:path w="13334" h="22225">
                <a:moveTo>
                  <a:pt x="0" y="0"/>
                </a:moveTo>
                <a:lnTo>
                  <a:pt x="0" y="11049"/>
                </a:lnTo>
              </a:path>
            </a:pathLst>
          </a:custGeom>
          <a:ln w="23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22910" y="6254188"/>
            <a:ext cx="12700" cy="275590"/>
          </a:xfrm>
          <a:custGeom>
            <a:avLst/>
            <a:gdLst/>
            <a:ahLst/>
            <a:cxnLst/>
            <a:rect l="l" t="t" r="r" b="b"/>
            <a:pathLst>
              <a:path w="12700" h="275590">
                <a:moveTo>
                  <a:pt x="0" y="0"/>
                </a:moveTo>
                <a:lnTo>
                  <a:pt x="12562" y="275091"/>
                </a:lnTo>
              </a:path>
            </a:pathLst>
          </a:custGeom>
          <a:ln w="12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60959" y="6254188"/>
            <a:ext cx="12700" cy="275590"/>
          </a:xfrm>
          <a:custGeom>
            <a:avLst/>
            <a:gdLst/>
            <a:ahLst/>
            <a:cxnLst/>
            <a:rect l="l" t="t" r="r" b="b"/>
            <a:pathLst>
              <a:path w="12700" h="275590">
                <a:moveTo>
                  <a:pt x="12562" y="0"/>
                </a:moveTo>
                <a:lnTo>
                  <a:pt x="0" y="275091"/>
                </a:lnTo>
              </a:path>
            </a:pathLst>
          </a:custGeom>
          <a:ln w="12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72036" y="6264974"/>
            <a:ext cx="76835" cy="253365"/>
          </a:xfrm>
          <a:custGeom>
            <a:avLst/>
            <a:gdLst/>
            <a:ahLst/>
            <a:cxnLst/>
            <a:rect l="l" t="t" r="r" b="b"/>
            <a:pathLst>
              <a:path w="76834" h="253365">
                <a:moveTo>
                  <a:pt x="0" y="0"/>
                </a:moveTo>
                <a:lnTo>
                  <a:pt x="76228" y="253255"/>
                </a:lnTo>
              </a:path>
            </a:pathLst>
          </a:custGeom>
          <a:ln w="12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8265" y="6264974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5">
                <a:moveTo>
                  <a:pt x="76097" y="0"/>
                </a:moveTo>
                <a:lnTo>
                  <a:pt x="0" y="253255"/>
                </a:lnTo>
              </a:path>
            </a:pathLst>
          </a:custGeom>
          <a:ln w="12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22910" y="6529278"/>
            <a:ext cx="12700" cy="275590"/>
          </a:xfrm>
          <a:custGeom>
            <a:avLst/>
            <a:gdLst/>
            <a:ahLst/>
            <a:cxnLst/>
            <a:rect l="l" t="t" r="r" b="b"/>
            <a:pathLst>
              <a:path w="12700" h="275590">
                <a:moveTo>
                  <a:pt x="0" y="275106"/>
                </a:moveTo>
                <a:lnTo>
                  <a:pt x="12562" y="0"/>
                </a:lnTo>
              </a:path>
            </a:pathLst>
          </a:custGeom>
          <a:ln w="12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60959" y="6529278"/>
            <a:ext cx="12700" cy="286385"/>
          </a:xfrm>
          <a:custGeom>
            <a:avLst/>
            <a:gdLst/>
            <a:ahLst/>
            <a:cxnLst/>
            <a:rect l="l" t="t" r="r" b="b"/>
            <a:pathLst>
              <a:path w="12700" h="286384">
                <a:moveTo>
                  <a:pt x="12562" y="286144"/>
                </a:moveTo>
                <a:lnTo>
                  <a:pt x="0" y="0"/>
                </a:lnTo>
              </a:path>
            </a:pathLst>
          </a:custGeom>
          <a:ln w="12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72036" y="6551103"/>
            <a:ext cx="76835" cy="253365"/>
          </a:xfrm>
          <a:custGeom>
            <a:avLst/>
            <a:gdLst/>
            <a:ahLst/>
            <a:cxnLst/>
            <a:rect l="l" t="t" r="r" b="b"/>
            <a:pathLst>
              <a:path w="76834" h="253365">
                <a:moveTo>
                  <a:pt x="0" y="253282"/>
                </a:moveTo>
                <a:lnTo>
                  <a:pt x="76228" y="0"/>
                </a:lnTo>
              </a:path>
            </a:pathLst>
          </a:custGeom>
          <a:ln w="12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48265" y="65511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5">
                <a:moveTo>
                  <a:pt x="76097" y="253282"/>
                </a:moveTo>
                <a:lnTo>
                  <a:pt x="0" y="0"/>
                </a:lnTo>
              </a:path>
            </a:pathLst>
          </a:custGeom>
          <a:ln w="12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30788" y="6540068"/>
            <a:ext cx="317500" cy="11430"/>
          </a:xfrm>
          <a:custGeom>
            <a:avLst/>
            <a:gdLst/>
            <a:ahLst/>
            <a:cxnLst/>
            <a:rect l="l" t="t" r="r" b="b"/>
            <a:pathLst>
              <a:path w="317500" h="11429">
                <a:moveTo>
                  <a:pt x="0" y="11034"/>
                </a:moveTo>
                <a:lnTo>
                  <a:pt x="317476" y="0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30788" y="650719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476" y="0"/>
                </a:lnTo>
              </a:path>
            </a:pathLst>
          </a:custGeom>
          <a:ln w="11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43613" y="6518230"/>
            <a:ext cx="292100" cy="66040"/>
          </a:xfrm>
          <a:custGeom>
            <a:avLst/>
            <a:gdLst/>
            <a:ahLst/>
            <a:cxnLst/>
            <a:rect l="l" t="t" r="r" b="b"/>
            <a:pathLst>
              <a:path w="292100" h="66040">
                <a:moveTo>
                  <a:pt x="0" y="66021"/>
                </a:moveTo>
                <a:lnTo>
                  <a:pt x="291859" y="0"/>
                </a:lnTo>
              </a:path>
            </a:pathLst>
          </a:custGeom>
          <a:ln w="11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43613" y="6463272"/>
            <a:ext cx="292100" cy="66040"/>
          </a:xfrm>
          <a:custGeom>
            <a:avLst/>
            <a:gdLst/>
            <a:ahLst/>
            <a:cxnLst/>
            <a:rect l="l" t="t" r="r" b="b"/>
            <a:pathLst>
              <a:path w="292100" h="66040">
                <a:moveTo>
                  <a:pt x="0" y="0"/>
                </a:moveTo>
                <a:lnTo>
                  <a:pt x="291859" y="66006"/>
                </a:lnTo>
              </a:path>
            </a:pathLst>
          </a:custGeom>
          <a:ln w="11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48265" y="6540068"/>
            <a:ext cx="317500" cy="11430"/>
          </a:xfrm>
          <a:custGeom>
            <a:avLst/>
            <a:gdLst/>
            <a:ahLst/>
            <a:cxnLst/>
            <a:rect l="l" t="t" r="r" b="b"/>
            <a:pathLst>
              <a:path w="317500" h="11429">
                <a:moveTo>
                  <a:pt x="317345" y="11034"/>
                </a:moveTo>
                <a:lnTo>
                  <a:pt x="0" y="0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48265" y="6507195"/>
            <a:ext cx="317500" cy="11430"/>
          </a:xfrm>
          <a:custGeom>
            <a:avLst/>
            <a:gdLst/>
            <a:ahLst/>
            <a:cxnLst/>
            <a:rect l="l" t="t" r="r" b="b"/>
            <a:pathLst>
              <a:path w="317500" h="11429">
                <a:moveTo>
                  <a:pt x="317345" y="0"/>
                </a:moveTo>
                <a:lnTo>
                  <a:pt x="0" y="11034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60959" y="6529278"/>
            <a:ext cx="292100" cy="66040"/>
          </a:xfrm>
          <a:custGeom>
            <a:avLst/>
            <a:gdLst/>
            <a:ahLst/>
            <a:cxnLst/>
            <a:rect l="l" t="t" r="r" b="b"/>
            <a:pathLst>
              <a:path w="292100" h="66040">
                <a:moveTo>
                  <a:pt x="291859" y="66021"/>
                </a:moveTo>
                <a:lnTo>
                  <a:pt x="0" y="0"/>
                </a:lnTo>
              </a:path>
            </a:pathLst>
          </a:custGeom>
          <a:ln w="11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60959" y="6463272"/>
            <a:ext cx="292100" cy="66040"/>
          </a:xfrm>
          <a:custGeom>
            <a:avLst/>
            <a:gdLst/>
            <a:ahLst/>
            <a:cxnLst/>
            <a:rect l="l" t="t" r="r" b="b"/>
            <a:pathLst>
              <a:path w="292100" h="66040">
                <a:moveTo>
                  <a:pt x="291859" y="0"/>
                </a:moveTo>
                <a:lnTo>
                  <a:pt x="0" y="66006"/>
                </a:lnTo>
              </a:path>
            </a:pathLst>
          </a:custGeom>
          <a:ln w="11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07017" y="6353067"/>
            <a:ext cx="228600" cy="176530"/>
          </a:xfrm>
          <a:custGeom>
            <a:avLst/>
            <a:gdLst/>
            <a:ahLst/>
            <a:cxnLst/>
            <a:rect l="l" t="t" r="r" b="b"/>
            <a:pathLst>
              <a:path w="228600" h="176529">
                <a:moveTo>
                  <a:pt x="0" y="0"/>
                </a:moveTo>
                <a:lnTo>
                  <a:pt x="228455" y="176211"/>
                </a:lnTo>
              </a:path>
            </a:pathLst>
          </a:custGeom>
          <a:ln w="11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45066" y="6320194"/>
            <a:ext cx="215900" cy="209550"/>
          </a:xfrm>
          <a:custGeom>
            <a:avLst/>
            <a:gdLst/>
            <a:ahLst/>
            <a:cxnLst/>
            <a:rect l="l" t="t" r="r" b="b"/>
            <a:pathLst>
              <a:path w="215900" h="209550">
                <a:moveTo>
                  <a:pt x="0" y="0"/>
                </a:moveTo>
                <a:lnTo>
                  <a:pt x="215892" y="209084"/>
                </a:lnTo>
              </a:path>
            </a:pathLst>
          </a:custGeom>
          <a:ln w="11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5938" y="6287058"/>
            <a:ext cx="139700" cy="231775"/>
          </a:xfrm>
          <a:custGeom>
            <a:avLst/>
            <a:gdLst/>
            <a:ahLst/>
            <a:cxnLst/>
            <a:rect l="l" t="t" r="r" b="b"/>
            <a:pathLst>
              <a:path w="139700" h="231775">
                <a:moveTo>
                  <a:pt x="0" y="0"/>
                </a:moveTo>
                <a:lnTo>
                  <a:pt x="139533" y="231171"/>
                </a:lnTo>
              </a:path>
            </a:pathLst>
          </a:custGeom>
          <a:ln w="12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8869" y="6408027"/>
            <a:ext cx="266700" cy="110489"/>
          </a:xfrm>
          <a:custGeom>
            <a:avLst/>
            <a:gdLst/>
            <a:ahLst/>
            <a:cxnLst/>
            <a:rect l="l" t="t" r="r" b="b"/>
            <a:pathLst>
              <a:path w="266700" h="110490">
                <a:moveTo>
                  <a:pt x="0" y="0"/>
                </a:moveTo>
                <a:lnTo>
                  <a:pt x="266602" y="110202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60959" y="6353067"/>
            <a:ext cx="228600" cy="176530"/>
          </a:xfrm>
          <a:custGeom>
            <a:avLst/>
            <a:gdLst/>
            <a:ahLst/>
            <a:cxnLst/>
            <a:rect l="l" t="t" r="r" b="b"/>
            <a:pathLst>
              <a:path w="228600" h="176529">
                <a:moveTo>
                  <a:pt x="228586" y="0"/>
                </a:moveTo>
                <a:lnTo>
                  <a:pt x="0" y="176211"/>
                </a:lnTo>
              </a:path>
            </a:pathLst>
          </a:custGeom>
          <a:ln w="11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35473" y="6320194"/>
            <a:ext cx="215900" cy="209550"/>
          </a:xfrm>
          <a:custGeom>
            <a:avLst/>
            <a:gdLst/>
            <a:ahLst/>
            <a:cxnLst/>
            <a:rect l="l" t="t" r="r" b="b"/>
            <a:pathLst>
              <a:path w="215900" h="209550">
                <a:moveTo>
                  <a:pt x="215860" y="0"/>
                </a:moveTo>
                <a:lnTo>
                  <a:pt x="0" y="209084"/>
                </a:lnTo>
              </a:path>
            </a:pathLst>
          </a:custGeom>
          <a:ln w="11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60959" y="6287058"/>
            <a:ext cx="139700" cy="231775"/>
          </a:xfrm>
          <a:custGeom>
            <a:avLst/>
            <a:gdLst/>
            <a:ahLst/>
            <a:cxnLst/>
            <a:rect l="l" t="t" r="r" b="b"/>
            <a:pathLst>
              <a:path w="139700" h="231775">
                <a:moveTo>
                  <a:pt x="139533" y="0"/>
                </a:moveTo>
                <a:lnTo>
                  <a:pt x="0" y="231171"/>
                </a:lnTo>
              </a:path>
            </a:pathLst>
          </a:custGeom>
          <a:ln w="12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60959" y="6408027"/>
            <a:ext cx="266700" cy="110489"/>
          </a:xfrm>
          <a:custGeom>
            <a:avLst/>
            <a:gdLst/>
            <a:ahLst/>
            <a:cxnLst/>
            <a:rect l="l" t="t" r="r" b="b"/>
            <a:pathLst>
              <a:path w="266700" h="110490">
                <a:moveTo>
                  <a:pt x="266602" y="0"/>
                </a:moveTo>
                <a:lnTo>
                  <a:pt x="0" y="110202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60959" y="6529278"/>
            <a:ext cx="228600" cy="176530"/>
          </a:xfrm>
          <a:custGeom>
            <a:avLst/>
            <a:gdLst/>
            <a:ahLst/>
            <a:cxnLst/>
            <a:rect l="l" t="t" r="r" b="b"/>
            <a:pathLst>
              <a:path w="228600" h="176529">
                <a:moveTo>
                  <a:pt x="228586" y="175939"/>
                </a:moveTo>
                <a:lnTo>
                  <a:pt x="0" y="0"/>
                </a:lnTo>
              </a:path>
            </a:pathLst>
          </a:custGeom>
          <a:ln w="11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35473" y="6540068"/>
            <a:ext cx="203200" cy="209550"/>
          </a:xfrm>
          <a:custGeom>
            <a:avLst/>
            <a:gdLst/>
            <a:ahLst/>
            <a:cxnLst/>
            <a:rect l="l" t="t" r="r" b="b"/>
            <a:pathLst>
              <a:path w="203200" h="209550">
                <a:moveTo>
                  <a:pt x="203199" y="209072"/>
                </a:moveTo>
                <a:lnTo>
                  <a:pt x="0" y="0"/>
                </a:lnTo>
              </a:path>
            </a:pathLst>
          </a:custGeom>
          <a:ln w="11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60959" y="6540068"/>
            <a:ext cx="127000" cy="242570"/>
          </a:xfrm>
          <a:custGeom>
            <a:avLst/>
            <a:gdLst/>
            <a:ahLst/>
            <a:cxnLst/>
            <a:rect l="l" t="t" r="r" b="b"/>
            <a:pathLst>
              <a:path w="127000" h="242570">
                <a:moveTo>
                  <a:pt x="126709" y="242219"/>
                </a:moveTo>
                <a:lnTo>
                  <a:pt x="0" y="0"/>
                </a:lnTo>
              </a:path>
            </a:pathLst>
          </a:custGeom>
          <a:ln w="124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0959" y="6540068"/>
            <a:ext cx="266700" cy="121285"/>
          </a:xfrm>
          <a:custGeom>
            <a:avLst/>
            <a:gdLst/>
            <a:ahLst/>
            <a:cxnLst/>
            <a:rect l="l" t="t" r="r" b="b"/>
            <a:pathLst>
              <a:path w="266700" h="121284">
                <a:moveTo>
                  <a:pt x="266602" y="121240"/>
                </a:moveTo>
                <a:lnTo>
                  <a:pt x="0" y="0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07017" y="6540068"/>
            <a:ext cx="228600" cy="176530"/>
          </a:xfrm>
          <a:custGeom>
            <a:avLst/>
            <a:gdLst/>
            <a:ahLst/>
            <a:cxnLst/>
            <a:rect l="l" t="t" r="r" b="b"/>
            <a:pathLst>
              <a:path w="228600" h="176529">
                <a:moveTo>
                  <a:pt x="0" y="176199"/>
                </a:moveTo>
                <a:lnTo>
                  <a:pt x="228455" y="0"/>
                </a:lnTo>
              </a:path>
            </a:pathLst>
          </a:custGeom>
          <a:ln w="11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57890" y="6551103"/>
            <a:ext cx="203200" cy="198120"/>
          </a:xfrm>
          <a:custGeom>
            <a:avLst/>
            <a:gdLst/>
            <a:ahLst/>
            <a:cxnLst/>
            <a:rect l="l" t="t" r="r" b="b"/>
            <a:pathLst>
              <a:path w="203200" h="198120">
                <a:moveTo>
                  <a:pt x="0" y="198038"/>
                </a:moveTo>
                <a:lnTo>
                  <a:pt x="203068" y="0"/>
                </a:lnTo>
              </a:path>
            </a:pathLst>
          </a:custGeom>
          <a:ln w="11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08763" y="6551103"/>
            <a:ext cx="127000" cy="231775"/>
          </a:xfrm>
          <a:custGeom>
            <a:avLst/>
            <a:gdLst/>
            <a:ahLst/>
            <a:cxnLst/>
            <a:rect l="l" t="t" r="r" b="b"/>
            <a:pathLst>
              <a:path w="127000" h="231775">
                <a:moveTo>
                  <a:pt x="0" y="231184"/>
                </a:moveTo>
                <a:lnTo>
                  <a:pt x="126709" y="0"/>
                </a:lnTo>
              </a:path>
            </a:pathLst>
          </a:custGeom>
          <a:ln w="123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68869" y="6551103"/>
            <a:ext cx="266700" cy="110489"/>
          </a:xfrm>
          <a:custGeom>
            <a:avLst/>
            <a:gdLst/>
            <a:ahLst/>
            <a:cxnLst/>
            <a:rect l="l" t="t" r="r" b="b"/>
            <a:pathLst>
              <a:path w="266700" h="110490">
                <a:moveTo>
                  <a:pt x="0" y="110205"/>
                </a:moveTo>
                <a:lnTo>
                  <a:pt x="266602" y="0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24792" y="6386203"/>
            <a:ext cx="38100" cy="154305"/>
          </a:xfrm>
          <a:custGeom>
            <a:avLst/>
            <a:gdLst/>
            <a:ahLst/>
            <a:cxnLst/>
            <a:rect l="l" t="t" r="r" b="b"/>
            <a:pathLst>
              <a:path w="38100" h="154304">
                <a:moveTo>
                  <a:pt x="38039" y="0"/>
                </a:moveTo>
                <a:lnTo>
                  <a:pt x="12801" y="0"/>
                </a:lnTo>
                <a:lnTo>
                  <a:pt x="0" y="153863"/>
                </a:lnTo>
                <a:lnTo>
                  <a:pt x="38039" y="153863"/>
                </a:lnTo>
                <a:lnTo>
                  <a:pt x="38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24783" y="6386203"/>
            <a:ext cx="38100" cy="154305"/>
          </a:xfrm>
          <a:custGeom>
            <a:avLst/>
            <a:gdLst/>
            <a:ahLst/>
            <a:cxnLst/>
            <a:rect l="l" t="t" r="r" b="b"/>
            <a:pathLst>
              <a:path w="38100" h="154304">
                <a:moveTo>
                  <a:pt x="0" y="153864"/>
                </a:moveTo>
                <a:lnTo>
                  <a:pt x="12824" y="0"/>
                </a:lnTo>
                <a:lnTo>
                  <a:pt x="38048" y="0"/>
                </a:lnTo>
                <a:lnTo>
                  <a:pt x="38048" y="153864"/>
                </a:lnTo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48562" y="6386203"/>
            <a:ext cx="165140" cy="21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8562" y="6386203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4">
                <a:moveTo>
                  <a:pt x="0" y="0"/>
                </a:moveTo>
                <a:lnTo>
                  <a:pt x="165140" y="0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37593" y="638620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5393"/>
                </a:moveTo>
                <a:lnTo>
                  <a:pt x="12435" y="5393"/>
                </a:lnTo>
              </a:path>
            </a:pathLst>
          </a:custGeom>
          <a:ln w="120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37607" y="638620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-13" y="5393"/>
                </a:moveTo>
                <a:lnTo>
                  <a:pt x="12422" y="5393"/>
                </a:lnTo>
              </a:path>
            </a:pathLst>
          </a:custGeom>
          <a:ln w="34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19696" y="6166079"/>
            <a:ext cx="241248" cy="373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19711" y="6166080"/>
            <a:ext cx="180975" cy="321310"/>
          </a:xfrm>
          <a:custGeom>
            <a:avLst/>
            <a:gdLst/>
            <a:ahLst/>
            <a:cxnLst/>
            <a:rect l="l" t="t" r="r" b="b"/>
            <a:pathLst>
              <a:path w="180975" h="321310">
                <a:moveTo>
                  <a:pt x="0" y="0"/>
                </a:moveTo>
                <a:lnTo>
                  <a:pt x="12824" y="54971"/>
                </a:lnTo>
                <a:lnTo>
                  <a:pt x="89052" y="220122"/>
                </a:lnTo>
                <a:lnTo>
                  <a:pt x="177645" y="317836"/>
                </a:lnTo>
              </a:path>
            </a:pathLst>
          </a:custGeom>
          <a:ln w="247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19711" y="6166080"/>
            <a:ext cx="36830" cy="48895"/>
          </a:xfrm>
          <a:custGeom>
            <a:avLst/>
            <a:gdLst/>
            <a:ahLst/>
            <a:cxnLst/>
            <a:rect l="l" t="t" r="r" b="b"/>
            <a:pathLst>
              <a:path w="36829" h="48895">
                <a:moveTo>
                  <a:pt x="36757" y="48874"/>
                </a:moveTo>
                <a:lnTo>
                  <a:pt x="25354" y="0"/>
                </a:lnTo>
                <a:lnTo>
                  <a:pt x="0" y="0"/>
                </a:lnTo>
              </a:path>
            </a:pathLst>
          </a:custGeom>
          <a:ln w="2432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26526" y="6034052"/>
            <a:ext cx="1231361" cy="528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45066" y="6034052"/>
            <a:ext cx="3810" cy="33020"/>
          </a:xfrm>
          <a:custGeom>
            <a:avLst/>
            <a:gdLst/>
            <a:ahLst/>
            <a:cxnLst/>
            <a:rect l="l" t="t" r="r" b="b"/>
            <a:pathLst>
              <a:path w="3809" h="33020">
                <a:moveTo>
                  <a:pt x="3193" y="32872"/>
                </a:moveTo>
                <a:lnTo>
                  <a:pt x="0" y="0"/>
                </a:lnTo>
              </a:path>
              <a:path w="3809" h="33020">
                <a:moveTo>
                  <a:pt x="3193" y="32872"/>
                </a:moveTo>
                <a:lnTo>
                  <a:pt x="3193" y="32872"/>
                </a:lnTo>
              </a:path>
            </a:pathLst>
          </a:custGeom>
          <a:ln w="2384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26558" y="6034052"/>
            <a:ext cx="406400" cy="506095"/>
          </a:xfrm>
          <a:custGeom>
            <a:avLst/>
            <a:gdLst/>
            <a:ahLst/>
            <a:cxnLst/>
            <a:rect l="l" t="t" r="r" b="b"/>
            <a:pathLst>
              <a:path w="406400" h="506095">
                <a:moveTo>
                  <a:pt x="406396" y="0"/>
                </a:moveTo>
                <a:lnTo>
                  <a:pt x="0" y="506014"/>
                </a:lnTo>
              </a:path>
            </a:pathLst>
          </a:custGeom>
          <a:ln w="2422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75220" y="6548718"/>
            <a:ext cx="386715" cy="13970"/>
          </a:xfrm>
          <a:custGeom>
            <a:avLst/>
            <a:gdLst/>
            <a:ahLst/>
            <a:cxnLst/>
            <a:rect l="l" t="t" r="r" b="b"/>
            <a:pathLst>
              <a:path w="386714" h="13970">
                <a:moveTo>
                  <a:pt x="4337" y="150"/>
                </a:moveTo>
                <a:lnTo>
                  <a:pt x="386141" y="13432"/>
                </a:lnTo>
              </a:path>
            </a:pathLst>
          </a:custGeom>
          <a:ln w="220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45486" y="60779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384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96359" y="6066924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302" y="0"/>
                </a:lnTo>
              </a:path>
              <a:path w="685800">
                <a:moveTo>
                  <a:pt x="685302" y="0"/>
                </a:moveTo>
                <a:lnTo>
                  <a:pt x="685302" y="0"/>
                </a:lnTo>
              </a:path>
            </a:pathLst>
          </a:custGeom>
          <a:ln w="2384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50039" y="6485097"/>
            <a:ext cx="26034" cy="22225"/>
          </a:xfrm>
          <a:custGeom>
            <a:avLst/>
            <a:gdLst/>
            <a:ahLst/>
            <a:cxnLst/>
            <a:rect l="l" t="t" r="r" b="b"/>
            <a:pathLst>
              <a:path w="26034" h="22225">
                <a:moveTo>
                  <a:pt x="0" y="0"/>
                </a:moveTo>
                <a:lnTo>
                  <a:pt x="25604" y="22087"/>
                </a:lnTo>
              </a:path>
            </a:pathLst>
          </a:custGeom>
          <a:ln w="2358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48258" y="6066925"/>
            <a:ext cx="8255" cy="83185"/>
          </a:xfrm>
          <a:custGeom>
            <a:avLst/>
            <a:gdLst/>
            <a:ahLst/>
            <a:cxnLst/>
            <a:rect l="l" t="t" r="r" b="b"/>
            <a:pathLst>
              <a:path w="8254" h="83185">
                <a:moveTo>
                  <a:pt x="8026" y="82631"/>
                </a:moveTo>
                <a:lnTo>
                  <a:pt x="0" y="0"/>
                </a:lnTo>
              </a:path>
            </a:pathLst>
          </a:custGeom>
          <a:ln w="255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50039" y="6066925"/>
            <a:ext cx="431800" cy="418465"/>
          </a:xfrm>
          <a:custGeom>
            <a:avLst/>
            <a:gdLst/>
            <a:ahLst/>
            <a:cxnLst/>
            <a:rect l="l" t="t" r="r" b="b"/>
            <a:pathLst>
              <a:path w="431800" h="418464">
                <a:moveTo>
                  <a:pt x="431622" y="0"/>
                </a:moveTo>
                <a:lnTo>
                  <a:pt x="431622" y="66008"/>
                </a:lnTo>
                <a:lnTo>
                  <a:pt x="0" y="418171"/>
                </a:lnTo>
              </a:path>
            </a:pathLst>
          </a:custGeom>
          <a:ln w="237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45478" y="6077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9"/>
                </a:moveTo>
                <a:lnTo>
                  <a:pt x="7" y="0"/>
                </a:lnTo>
              </a:path>
            </a:pathLst>
          </a:custGeom>
          <a:ln w="22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45486" y="6077974"/>
            <a:ext cx="228600" cy="418465"/>
          </a:xfrm>
          <a:custGeom>
            <a:avLst/>
            <a:gdLst/>
            <a:ahLst/>
            <a:cxnLst/>
            <a:rect l="l" t="t" r="r" b="b"/>
            <a:pathLst>
              <a:path w="228600" h="418464">
                <a:moveTo>
                  <a:pt x="0" y="0"/>
                </a:moveTo>
                <a:lnTo>
                  <a:pt x="228450" y="418163"/>
                </a:lnTo>
              </a:path>
            </a:pathLst>
          </a:custGeom>
          <a:ln w="2478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94487" y="6055875"/>
            <a:ext cx="12700" cy="88265"/>
          </a:xfrm>
          <a:custGeom>
            <a:avLst/>
            <a:gdLst/>
            <a:ahLst/>
            <a:cxnLst/>
            <a:rect l="l" t="t" r="r" b="b"/>
            <a:pathLst>
              <a:path w="12700" h="88264">
                <a:moveTo>
                  <a:pt x="0" y="0"/>
                </a:moveTo>
                <a:lnTo>
                  <a:pt x="12530" y="88107"/>
                </a:lnTo>
              </a:path>
            </a:pathLst>
          </a:custGeom>
          <a:ln w="1276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96359" y="6055875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660078" y="0"/>
                </a:moveTo>
                <a:lnTo>
                  <a:pt x="0" y="0"/>
                </a:lnTo>
              </a:path>
            </a:pathLst>
          </a:custGeom>
          <a:ln w="110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2786" y="6639222"/>
            <a:ext cx="596728" cy="11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77519" y="6562153"/>
            <a:ext cx="25400" cy="11430"/>
          </a:xfrm>
          <a:custGeom>
            <a:avLst/>
            <a:gdLst/>
            <a:ahLst/>
            <a:cxnLst/>
            <a:rect l="l" t="t" r="r" b="b"/>
            <a:pathLst>
              <a:path w="25400" h="11429">
                <a:moveTo>
                  <a:pt x="0" y="5524"/>
                </a:moveTo>
                <a:lnTo>
                  <a:pt x="25267" y="5524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77529" y="6562153"/>
            <a:ext cx="25400" cy="11430"/>
          </a:xfrm>
          <a:custGeom>
            <a:avLst/>
            <a:gdLst/>
            <a:ahLst/>
            <a:cxnLst/>
            <a:rect l="l" t="t" r="r" b="b"/>
            <a:pathLst>
              <a:path w="25400" h="11429">
                <a:moveTo>
                  <a:pt x="0" y="1"/>
                </a:moveTo>
                <a:lnTo>
                  <a:pt x="0" y="11049"/>
                </a:lnTo>
                <a:lnTo>
                  <a:pt x="12693" y="11049"/>
                </a:lnTo>
                <a:lnTo>
                  <a:pt x="25256" y="11049"/>
                </a:lnTo>
                <a:lnTo>
                  <a:pt x="25256" y="1"/>
                </a:lnTo>
              </a:path>
            </a:pathLst>
          </a:custGeom>
          <a:ln w="22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90198" y="66226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588" y="0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14121" y="6507193"/>
            <a:ext cx="88666" cy="12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14125" y="6519444"/>
            <a:ext cx="63500" cy="109220"/>
          </a:xfrm>
          <a:custGeom>
            <a:avLst/>
            <a:gdLst/>
            <a:ahLst/>
            <a:cxnLst/>
            <a:rect l="l" t="t" r="r" b="b"/>
            <a:pathLst>
              <a:path w="63500" h="109220">
                <a:moveTo>
                  <a:pt x="11018" y="187"/>
                </a:moveTo>
                <a:lnTo>
                  <a:pt x="0" y="9834"/>
                </a:lnTo>
                <a:lnTo>
                  <a:pt x="0" y="20623"/>
                </a:lnTo>
                <a:lnTo>
                  <a:pt x="63403" y="108728"/>
                </a:lnTo>
              </a:path>
            </a:pathLst>
          </a:custGeom>
          <a:ln w="24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01310" y="662646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475" y="1703"/>
                </a:moveTo>
                <a:lnTo>
                  <a:pt x="0" y="0"/>
                </a:lnTo>
              </a:path>
            </a:pathLst>
          </a:custGeom>
          <a:ln w="24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96040" y="6573201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1959"/>
                </a:moveTo>
                <a:lnTo>
                  <a:pt x="6745" y="0"/>
                </a:lnTo>
              </a:path>
            </a:pathLst>
          </a:custGeom>
          <a:ln w="22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39356" y="650719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38162" y="0"/>
                </a:moveTo>
                <a:lnTo>
                  <a:pt x="0" y="0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39358" y="6518230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5" h="11429">
                <a:moveTo>
                  <a:pt x="0" y="5524"/>
                </a:moveTo>
                <a:lnTo>
                  <a:pt x="12801" y="5524"/>
                </a:lnTo>
              </a:path>
            </a:pathLst>
          </a:custGeom>
          <a:ln w="123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39358" y="6518230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5" h="11429">
                <a:moveTo>
                  <a:pt x="8" y="5524"/>
                </a:moveTo>
                <a:lnTo>
                  <a:pt x="12809" y="5524"/>
                </a:lnTo>
              </a:path>
            </a:pathLst>
          </a:custGeom>
          <a:ln w="3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35882" y="6485095"/>
            <a:ext cx="139750" cy="770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73942" y="6485098"/>
            <a:ext cx="26034" cy="28575"/>
          </a:xfrm>
          <a:custGeom>
            <a:avLst/>
            <a:gdLst/>
            <a:ahLst/>
            <a:cxnLst/>
            <a:rect l="l" t="t" r="r" b="b"/>
            <a:pathLst>
              <a:path w="26035" h="28575">
                <a:moveTo>
                  <a:pt x="6627" y="28213"/>
                </a:moveTo>
                <a:lnTo>
                  <a:pt x="0" y="11047"/>
                </a:lnTo>
                <a:lnTo>
                  <a:pt x="25613" y="0"/>
                </a:lnTo>
              </a:path>
            </a:pathLst>
          </a:custGeom>
          <a:ln w="2401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10220" y="65040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70" y="3147"/>
                </a:lnTo>
                <a:lnTo>
                  <a:pt x="1773" y="3146"/>
                </a:lnTo>
              </a:path>
            </a:pathLst>
          </a:custGeom>
          <a:ln w="247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35893" y="6529278"/>
            <a:ext cx="64135" cy="33020"/>
          </a:xfrm>
          <a:custGeom>
            <a:avLst/>
            <a:gdLst/>
            <a:ahLst/>
            <a:cxnLst/>
            <a:rect l="l" t="t" r="r" b="b"/>
            <a:pathLst>
              <a:path w="64135" h="33020">
                <a:moveTo>
                  <a:pt x="63662" y="32873"/>
                </a:moveTo>
                <a:lnTo>
                  <a:pt x="25485" y="32873"/>
                </a:lnTo>
                <a:lnTo>
                  <a:pt x="0" y="0"/>
                </a:lnTo>
              </a:path>
            </a:pathLst>
          </a:custGeom>
          <a:ln w="2283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11993" y="6485099"/>
            <a:ext cx="38100" cy="22225"/>
          </a:xfrm>
          <a:custGeom>
            <a:avLst/>
            <a:gdLst/>
            <a:ahLst/>
            <a:cxnLst/>
            <a:rect l="l" t="t" r="r" b="b"/>
            <a:pathLst>
              <a:path w="38100" h="22225">
                <a:moveTo>
                  <a:pt x="0" y="22093"/>
                </a:moveTo>
                <a:lnTo>
                  <a:pt x="0" y="22093"/>
                </a:lnTo>
              </a:path>
              <a:path w="38100" h="22225">
                <a:moveTo>
                  <a:pt x="0" y="22093"/>
                </a:moveTo>
                <a:lnTo>
                  <a:pt x="38040" y="0"/>
                </a:lnTo>
              </a:path>
            </a:pathLst>
          </a:custGeom>
          <a:ln w="2384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86753" y="6518230"/>
            <a:ext cx="36195" cy="33020"/>
          </a:xfrm>
          <a:custGeom>
            <a:avLst/>
            <a:gdLst/>
            <a:ahLst/>
            <a:cxnLst/>
            <a:rect l="l" t="t" r="r" b="b"/>
            <a:pathLst>
              <a:path w="36195" h="33020">
                <a:moveTo>
                  <a:pt x="0" y="0"/>
                </a:moveTo>
                <a:lnTo>
                  <a:pt x="0" y="32872"/>
                </a:lnTo>
                <a:lnTo>
                  <a:pt x="12801" y="32872"/>
                </a:lnTo>
                <a:lnTo>
                  <a:pt x="26434" y="28697"/>
                </a:lnTo>
                <a:lnTo>
                  <a:pt x="36029" y="18663"/>
                </a:lnTo>
                <a:lnTo>
                  <a:pt x="32639" y="4350"/>
                </a:lnTo>
                <a:lnTo>
                  <a:pt x="21287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08212" y="6546926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0" y="1525"/>
                </a:moveTo>
                <a:lnTo>
                  <a:pt x="4977" y="0"/>
                </a:lnTo>
              </a:path>
            </a:pathLst>
          </a:custGeom>
          <a:ln w="223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13548" y="6522577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29">
                <a:moveTo>
                  <a:pt x="0" y="23974"/>
                </a:moveTo>
                <a:lnTo>
                  <a:pt x="9230" y="14309"/>
                </a:lnTo>
                <a:lnTo>
                  <a:pt x="5837" y="0"/>
                </a:lnTo>
              </a:path>
            </a:pathLst>
          </a:custGeom>
          <a:ln w="251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08030" y="651846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6482" y="2349"/>
                </a:moveTo>
                <a:lnTo>
                  <a:pt x="0" y="0"/>
                </a:lnTo>
              </a:path>
            </a:pathLst>
          </a:custGeom>
          <a:ln w="225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86753" y="6518230"/>
            <a:ext cx="36195" cy="33020"/>
          </a:xfrm>
          <a:custGeom>
            <a:avLst/>
            <a:gdLst/>
            <a:ahLst/>
            <a:cxnLst/>
            <a:rect l="l" t="t" r="r" b="b"/>
            <a:pathLst>
              <a:path w="36195" h="33020">
                <a:moveTo>
                  <a:pt x="0" y="0"/>
                </a:moveTo>
                <a:lnTo>
                  <a:pt x="0" y="32872"/>
                </a:lnTo>
                <a:lnTo>
                  <a:pt x="12801" y="32872"/>
                </a:lnTo>
                <a:lnTo>
                  <a:pt x="26434" y="28697"/>
                </a:lnTo>
                <a:lnTo>
                  <a:pt x="36029" y="18663"/>
                </a:lnTo>
                <a:lnTo>
                  <a:pt x="32639" y="4350"/>
                </a:lnTo>
                <a:lnTo>
                  <a:pt x="21287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08212" y="6546926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0" y="1525"/>
                </a:moveTo>
                <a:lnTo>
                  <a:pt x="4977" y="0"/>
                </a:lnTo>
              </a:path>
            </a:pathLst>
          </a:custGeom>
          <a:ln w="223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13548" y="6522577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29">
                <a:moveTo>
                  <a:pt x="0" y="23974"/>
                </a:moveTo>
                <a:lnTo>
                  <a:pt x="9230" y="14309"/>
                </a:lnTo>
                <a:lnTo>
                  <a:pt x="5837" y="0"/>
                </a:lnTo>
              </a:path>
            </a:pathLst>
          </a:custGeom>
          <a:ln w="251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08030" y="651846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6482" y="2349"/>
                </a:moveTo>
                <a:lnTo>
                  <a:pt x="0" y="0"/>
                </a:lnTo>
              </a:path>
            </a:pathLst>
          </a:custGeom>
          <a:ln w="225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10492" y="6430124"/>
            <a:ext cx="254000" cy="209550"/>
          </a:xfrm>
          <a:custGeom>
            <a:avLst/>
            <a:gdLst/>
            <a:ahLst/>
            <a:cxnLst/>
            <a:rect l="l" t="t" r="r" b="b"/>
            <a:pathLst>
              <a:path w="254000" h="209550">
                <a:moveTo>
                  <a:pt x="127160" y="0"/>
                </a:moveTo>
                <a:lnTo>
                  <a:pt x="77677" y="6925"/>
                </a:lnTo>
                <a:lnTo>
                  <a:pt x="38721" y="25983"/>
                </a:lnTo>
                <a:lnTo>
                  <a:pt x="12309" y="54590"/>
                </a:lnTo>
                <a:lnTo>
                  <a:pt x="0" y="99154"/>
                </a:lnTo>
                <a:lnTo>
                  <a:pt x="860" y="113734"/>
                </a:lnTo>
                <a:lnTo>
                  <a:pt x="13240" y="152364"/>
                </a:lnTo>
                <a:lnTo>
                  <a:pt x="38930" y="182146"/>
                </a:lnTo>
                <a:lnTo>
                  <a:pt x="76145" y="201552"/>
                </a:lnTo>
                <a:lnTo>
                  <a:pt x="123104" y="209057"/>
                </a:lnTo>
                <a:lnTo>
                  <a:pt x="140472" y="208346"/>
                </a:lnTo>
                <a:lnTo>
                  <a:pt x="186187" y="198004"/>
                </a:lnTo>
                <a:lnTo>
                  <a:pt x="221222" y="176481"/>
                </a:lnTo>
                <a:lnTo>
                  <a:pt x="244173" y="145231"/>
                </a:lnTo>
                <a:lnTo>
                  <a:pt x="253637" y="105712"/>
                </a:lnTo>
                <a:lnTo>
                  <a:pt x="252787" y="91785"/>
                </a:lnTo>
                <a:lnTo>
                  <a:pt x="240117" y="54520"/>
                </a:lnTo>
                <a:lnTo>
                  <a:pt x="213715" y="25521"/>
                </a:lnTo>
                <a:lnTo>
                  <a:pt x="175443" y="6708"/>
                </a:lnTo>
                <a:lnTo>
                  <a:pt x="127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10505" y="6529278"/>
            <a:ext cx="123189" cy="110489"/>
          </a:xfrm>
          <a:custGeom>
            <a:avLst/>
            <a:gdLst/>
            <a:ahLst/>
            <a:cxnLst/>
            <a:rect l="l" t="t" r="r" b="b"/>
            <a:pathLst>
              <a:path w="123190" h="110490">
                <a:moveTo>
                  <a:pt x="0" y="0"/>
                </a:moveTo>
                <a:lnTo>
                  <a:pt x="7547" y="41241"/>
                </a:lnTo>
                <a:lnTo>
                  <a:pt x="28998" y="74142"/>
                </a:lnTo>
                <a:lnTo>
                  <a:pt x="62571" y="97176"/>
                </a:lnTo>
                <a:lnTo>
                  <a:pt x="106479" y="108817"/>
                </a:lnTo>
                <a:lnTo>
                  <a:pt x="123100" y="109902"/>
                </a:lnTo>
              </a:path>
            </a:pathLst>
          </a:custGeom>
          <a:ln w="23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37986" y="6430140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5" h="1270">
                <a:moveTo>
                  <a:pt x="16765" y="758"/>
                </a:moveTo>
                <a:lnTo>
                  <a:pt x="0" y="0"/>
                </a:lnTo>
              </a:path>
            </a:pathLst>
          </a:custGeom>
          <a:ln w="2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10505" y="6430125"/>
            <a:ext cx="127635" cy="99695"/>
          </a:xfrm>
          <a:custGeom>
            <a:avLst/>
            <a:gdLst/>
            <a:ahLst/>
            <a:cxnLst/>
            <a:rect l="l" t="t" r="r" b="b"/>
            <a:pathLst>
              <a:path w="127634" h="99695">
                <a:moveTo>
                  <a:pt x="127167" y="0"/>
                </a:moveTo>
                <a:lnTo>
                  <a:pt x="77681" y="6925"/>
                </a:lnTo>
                <a:lnTo>
                  <a:pt x="38725" y="25982"/>
                </a:lnTo>
                <a:lnTo>
                  <a:pt x="12311" y="54588"/>
                </a:lnTo>
                <a:lnTo>
                  <a:pt x="455" y="90162"/>
                </a:lnTo>
                <a:lnTo>
                  <a:pt x="0" y="99153"/>
                </a:lnTo>
              </a:path>
            </a:pathLst>
          </a:custGeom>
          <a:ln w="23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35985" y="6452223"/>
            <a:ext cx="88900" cy="73660"/>
          </a:xfrm>
          <a:custGeom>
            <a:avLst/>
            <a:gdLst/>
            <a:ahLst/>
            <a:cxnLst/>
            <a:rect l="l" t="t" r="r" b="b"/>
            <a:pathLst>
              <a:path w="88900" h="73659">
                <a:moveTo>
                  <a:pt x="88798" y="0"/>
                </a:moveTo>
                <a:lnTo>
                  <a:pt x="72811" y="1122"/>
                </a:lnTo>
                <a:lnTo>
                  <a:pt x="57909" y="4380"/>
                </a:lnTo>
                <a:lnTo>
                  <a:pt x="21622" y="25343"/>
                </a:lnTo>
                <a:lnTo>
                  <a:pt x="1966" y="59669"/>
                </a:lnTo>
                <a:lnTo>
                  <a:pt x="0" y="73321"/>
                </a:lnTo>
              </a:path>
            </a:pathLst>
          </a:custGeom>
          <a:ln w="11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35893" y="654006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665" y="0"/>
                </a:lnTo>
              </a:path>
            </a:pathLst>
          </a:custGeom>
          <a:ln w="11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01577" y="6496146"/>
            <a:ext cx="23495" cy="14604"/>
          </a:xfrm>
          <a:custGeom>
            <a:avLst/>
            <a:gdLst/>
            <a:ahLst/>
            <a:cxnLst/>
            <a:rect l="l" t="t" r="r" b="b"/>
            <a:pathLst>
              <a:path w="23495" h="14604">
                <a:moveTo>
                  <a:pt x="23205" y="0"/>
                </a:moveTo>
                <a:lnTo>
                  <a:pt x="9478" y="4155"/>
                </a:lnTo>
                <a:lnTo>
                  <a:pt x="0" y="14215"/>
                </a:lnTo>
              </a:path>
            </a:pathLst>
          </a:custGeom>
          <a:ln w="11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37607" y="6452223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3922"/>
                </a:lnTo>
              </a:path>
            </a:pathLst>
          </a:custGeom>
          <a:ln w="12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37607" y="6545625"/>
            <a:ext cx="100965" cy="60960"/>
          </a:xfrm>
          <a:custGeom>
            <a:avLst/>
            <a:gdLst/>
            <a:ahLst/>
            <a:cxnLst/>
            <a:rect l="l" t="t" r="r" b="b"/>
            <a:pathLst>
              <a:path w="100965" h="60959">
                <a:moveTo>
                  <a:pt x="0" y="60724"/>
                </a:moveTo>
                <a:lnTo>
                  <a:pt x="46167" y="51910"/>
                </a:lnTo>
                <a:lnTo>
                  <a:pt x="82975" y="29602"/>
                </a:lnTo>
                <a:lnTo>
                  <a:pt x="97588" y="10295"/>
                </a:lnTo>
                <a:lnTo>
                  <a:pt x="100852" y="0"/>
                </a:lnTo>
              </a:path>
            </a:pathLst>
          </a:custGeom>
          <a:ln w="11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00880" y="6540068"/>
            <a:ext cx="51435" cy="0"/>
          </a:xfrm>
          <a:custGeom>
            <a:avLst/>
            <a:gdLst/>
            <a:ahLst/>
            <a:cxnLst/>
            <a:rect l="l" t="t" r="r" b="b"/>
            <a:pathLst>
              <a:path w="51434">
                <a:moveTo>
                  <a:pt x="50873" y="0"/>
                </a:moveTo>
                <a:lnTo>
                  <a:pt x="0" y="0"/>
                </a:lnTo>
              </a:path>
            </a:pathLst>
          </a:custGeom>
          <a:ln w="11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50039" y="6548176"/>
            <a:ext cx="34290" cy="25400"/>
          </a:xfrm>
          <a:custGeom>
            <a:avLst/>
            <a:gdLst/>
            <a:ahLst/>
            <a:cxnLst/>
            <a:rect l="l" t="t" r="r" b="b"/>
            <a:pathLst>
              <a:path w="34290" h="25400">
                <a:moveTo>
                  <a:pt x="0" y="25025"/>
                </a:moveTo>
                <a:lnTo>
                  <a:pt x="11427" y="16681"/>
                </a:lnTo>
                <a:lnTo>
                  <a:pt x="23984" y="8339"/>
                </a:lnTo>
                <a:lnTo>
                  <a:pt x="34060" y="0"/>
                </a:lnTo>
              </a:path>
            </a:pathLst>
          </a:custGeom>
          <a:ln w="116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50039" y="658425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43922"/>
                </a:moveTo>
                <a:lnTo>
                  <a:pt x="0" y="0"/>
                </a:lnTo>
              </a:path>
            </a:pathLst>
          </a:custGeom>
          <a:ln w="12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24792" y="6540065"/>
            <a:ext cx="38100" cy="143510"/>
          </a:xfrm>
          <a:custGeom>
            <a:avLst/>
            <a:gdLst/>
            <a:ahLst/>
            <a:cxnLst/>
            <a:rect l="l" t="t" r="r" b="b"/>
            <a:pathLst>
              <a:path w="38100" h="143509">
                <a:moveTo>
                  <a:pt x="38039" y="0"/>
                </a:moveTo>
                <a:lnTo>
                  <a:pt x="0" y="0"/>
                </a:lnTo>
                <a:lnTo>
                  <a:pt x="12801" y="143066"/>
                </a:lnTo>
                <a:lnTo>
                  <a:pt x="38039" y="143066"/>
                </a:lnTo>
                <a:lnTo>
                  <a:pt x="38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24783" y="6540068"/>
            <a:ext cx="38100" cy="143510"/>
          </a:xfrm>
          <a:custGeom>
            <a:avLst/>
            <a:gdLst/>
            <a:ahLst/>
            <a:cxnLst/>
            <a:rect l="l" t="t" r="r" b="b"/>
            <a:pathLst>
              <a:path w="38100" h="143509">
                <a:moveTo>
                  <a:pt x="0" y="0"/>
                </a:moveTo>
                <a:lnTo>
                  <a:pt x="12824" y="143064"/>
                </a:lnTo>
                <a:lnTo>
                  <a:pt x="38048" y="143064"/>
                </a:lnTo>
                <a:lnTo>
                  <a:pt x="38048" y="0"/>
                </a:lnTo>
              </a:path>
            </a:pathLst>
          </a:custGeom>
          <a:ln w="12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48562" y="6661308"/>
            <a:ext cx="190377" cy="32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48562" y="6661308"/>
            <a:ext cx="190500" cy="6350"/>
          </a:xfrm>
          <a:custGeom>
            <a:avLst/>
            <a:gdLst/>
            <a:ahLst/>
            <a:cxnLst/>
            <a:rect l="l" t="t" r="r" b="b"/>
            <a:pathLst>
              <a:path w="190500" h="6350">
                <a:moveTo>
                  <a:pt x="0" y="0"/>
                </a:moveTo>
                <a:lnTo>
                  <a:pt x="190367" y="0"/>
                </a:lnTo>
                <a:lnTo>
                  <a:pt x="183253" y="6208"/>
                </a:lnTo>
              </a:path>
            </a:pathLst>
          </a:custGeom>
          <a:ln w="22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48562" y="6694182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139506" y="0"/>
                </a:moveTo>
                <a:lnTo>
                  <a:pt x="0" y="0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537593" y="6672357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5387"/>
                </a:moveTo>
                <a:lnTo>
                  <a:pt x="12435" y="5387"/>
                </a:lnTo>
              </a:path>
            </a:pathLst>
          </a:custGeom>
          <a:ln w="120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37607" y="6672357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-13" y="5387"/>
                </a:moveTo>
                <a:lnTo>
                  <a:pt x="12422" y="5387"/>
                </a:lnTo>
              </a:path>
            </a:pathLst>
          </a:custGeom>
          <a:ln w="34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182075" y="5912799"/>
            <a:ext cx="88900" cy="121285"/>
          </a:xfrm>
          <a:custGeom>
            <a:avLst/>
            <a:gdLst/>
            <a:ahLst/>
            <a:cxnLst/>
            <a:rect l="l" t="t" r="r" b="b"/>
            <a:pathLst>
              <a:path w="88900" h="121285">
                <a:moveTo>
                  <a:pt x="38038" y="0"/>
                </a:moveTo>
                <a:lnTo>
                  <a:pt x="0" y="0"/>
                </a:lnTo>
                <a:lnTo>
                  <a:pt x="50871" y="121252"/>
                </a:lnTo>
                <a:lnTo>
                  <a:pt x="88909" y="121252"/>
                </a:lnTo>
                <a:lnTo>
                  <a:pt x="38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82083" y="5912799"/>
            <a:ext cx="51435" cy="121285"/>
          </a:xfrm>
          <a:custGeom>
            <a:avLst/>
            <a:gdLst/>
            <a:ahLst/>
            <a:cxnLst/>
            <a:rect l="l" t="t" r="r" b="b"/>
            <a:pathLst>
              <a:path w="51435" h="121285">
                <a:moveTo>
                  <a:pt x="50873" y="121251"/>
                </a:moveTo>
                <a:lnTo>
                  <a:pt x="0" y="0"/>
                </a:lnTo>
              </a:path>
            </a:pathLst>
          </a:custGeom>
          <a:ln w="250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32956" y="603405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028" y="0"/>
                </a:moveTo>
                <a:lnTo>
                  <a:pt x="0" y="0"/>
                </a:lnTo>
              </a:path>
            </a:pathLst>
          </a:custGeom>
          <a:ln w="220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56837" y="5912799"/>
            <a:ext cx="25400" cy="22225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0" y="11048"/>
                </a:moveTo>
                <a:lnTo>
                  <a:pt x="25237" y="11048"/>
                </a:lnTo>
              </a:path>
            </a:pathLst>
          </a:custGeom>
          <a:ln w="233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56837" y="5912799"/>
            <a:ext cx="25400" cy="22225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11" y="22098"/>
                </a:moveTo>
                <a:lnTo>
                  <a:pt x="12432" y="22098"/>
                </a:lnTo>
                <a:lnTo>
                  <a:pt x="25249" y="22098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55095" y="5846801"/>
            <a:ext cx="342900" cy="88265"/>
          </a:xfrm>
          <a:custGeom>
            <a:avLst/>
            <a:gdLst/>
            <a:ahLst/>
            <a:cxnLst/>
            <a:rect l="l" t="t" r="r" b="b"/>
            <a:pathLst>
              <a:path w="342900" h="88264">
                <a:moveTo>
                  <a:pt x="76108" y="0"/>
                </a:moveTo>
                <a:lnTo>
                  <a:pt x="12710" y="11036"/>
                </a:lnTo>
                <a:lnTo>
                  <a:pt x="0" y="22085"/>
                </a:lnTo>
                <a:lnTo>
                  <a:pt x="0" y="55220"/>
                </a:lnTo>
                <a:lnTo>
                  <a:pt x="25511" y="77047"/>
                </a:lnTo>
                <a:lnTo>
                  <a:pt x="76108" y="77047"/>
                </a:lnTo>
                <a:lnTo>
                  <a:pt x="177850" y="88096"/>
                </a:lnTo>
                <a:lnTo>
                  <a:pt x="304555" y="65998"/>
                </a:lnTo>
                <a:lnTo>
                  <a:pt x="342594" y="65998"/>
                </a:lnTo>
                <a:lnTo>
                  <a:pt x="330159" y="22085"/>
                </a:lnTo>
                <a:lnTo>
                  <a:pt x="177850" y="22085"/>
                </a:lnTo>
                <a:lnTo>
                  <a:pt x="76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55112" y="5846802"/>
            <a:ext cx="76200" cy="22225"/>
          </a:xfrm>
          <a:custGeom>
            <a:avLst/>
            <a:gdLst/>
            <a:ahLst/>
            <a:cxnLst/>
            <a:rect l="l" t="t" r="r" b="b"/>
            <a:pathLst>
              <a:path w="76200" h="22225">
                <a:moveTo>
                  <a:pt x="0" y="22086"/>
                </a:moveTo>
                <a:lnTo>
                  <a:pt x="12693" y="11037"/>
                </a:lnTo>
                <a:lnTo>
                  <a:pt x="76095" y="0"/>
                </a:lnTo>
              </a:path>
            </a:pathLst>
          </a:custGeom>
          <a:ln w="22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32950" y="586888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26682" y="1"/>
                </a:lnTo>
                <a:lnTo>
                  <a:pt x="152305" y="1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73344" y="5912799"/>
            <a:ext cx="124460" cy="15240"/>
          </a:xfrm>
          <a:custGeom>
            <a:avLst/>
            <a:gdLst/>
            <a:ahLst/>
            <a:cxnLst/>
            <a:rect l="l" t="t" r="r" b="b"/>
            <a:pathLst>
              <a:path w="124460" h="15239">
                <a:moveTo>
                  <a:pt x="124346" y="0"/>
                </a:moveTo>
                <a:lnTo>
                  <a:pt x="86288" y="0"/>
                </a:lnTo>
                <a:lnTo>
                  <a:pt x="565" y="14953"/>
                </a:lnTo>
              </a:path>
            </a:pathLst>
          </a:custGeom>
          <a:ln w="22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80607" y="5923848"/>
            <a:ext cx="152400" cy="11430"/>
          </a:xfrm>
          <a:custGeom>
            <a:avLst/>
            <a:gdLst/>
            <a:ahLst/>
            <a:cxnLst/>
            <a:rect l="l" t="t" r="r" b="b"/>
            <a:pathLst>
              <a:path w="152400" h="11429">
                <a:moveTo>
                  <a:pt x="152343" y="11048"/>
                </a:moveTo>
                <a:lnTo>
                  <a:pt x="50602" y="0"/>
                </a:lnTo>
                <a:lnTo>
                  <a:pt x="0" y="0"/>
                </a:lnTo>
              </a:path>
            </a:pathLst>
          </a:custGeom>
          <a:ln w="22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55112" y="5868888"/>
            <a:ext cx="15240" cy="46355"/>
          </a:xfrm>
          <a:custGeom>
            <a:avLst/>
            <a:gdLst/>
            <a:ahLst/>
            <a:cxnLst/>
            <a:rect l="l" t="t" r="r" b="b"/>
            <a:pathLst>
              <a:path w="15239" h="46354">
                <a:moveTo>
                  <a:pt x="14931" y="45922"/>
                </a:moveTo>
                <a:lnTo>
                  <a:pt x="0" y="33135"/>
                </a:lnTo>
                <a:lnTo>
                  <a:pt x="0" y="0"/>
                </a:lnTo>
              </a:path>
            </a:pathLst>
          </a:custGeom>
          <a:ln w="25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968856" y="5956996"/>
            <a:ext cx="114300" cy="77470"/>
          </a:xfrm>
          <a:custGeom>
            <a:avLst/>
            <a:gdLst/>
            <a:ahLst/>
            <a:cxnLst/>
            <a:rect l="l" t="t" r="r" b="b"/>
            <a:pathLst>
              <a:path w="114300" h="77470">
                <a:moveTo>
                  <a:pt x="76230" y="0"/>
                </a:moveTo>
                <a:lnTo>
                  <a:pt x="0" y="21823"/>
                </a:lnTo>
                <a:lnTo>
                  <a:pt x="0" y="77056"/>
                </a:lnTo>
                <a:lnTo>
                  <a:pt x="50840" y="77056"/>
                </a:lnTo>
                <a:lnTo>
                  <a:pt x="50840" y="43909"/>
                </a:lnTo>
                <a:lnTo>
                  <a:pt x="114269" y="43909"/>
                </a:lnTo>
                <a:lnTo>
                  <a:pt x="114269" y="11036"/>
                </a:lnTo>
                <a:lnTo>
                  <a:pt x="76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968869" y="5968917"/>
            <a:ext cx="34925" cy="65405"/>
          </a:xfrm>
          <a:custGeom>
            <a:avLst/>
            <a:gdLst/>
            <a:ahLst/>
            <a:cxnLst/>
            <a:rect l="l" t="t" r="r" b="b"/>
            <a:pathLst>
              <a:path w="34925" h="65404">
                <a:moveTo>
                  <a:pt x="0" y="65134"/>
                </a:moveTo>
                <a:lnTo>
                  <a:pt x="0" y="9902"/>
                </a:lnTo>
                <a:lnTo>
                  <a:pt x="34574" y="0"/>
                </a:lnTo>
              </a:path>
            </a:pathLst>
          </a:custGeom>
          <a:ln w="24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45075" y="5956998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79">
                <a:moveTo>
                  <a:pt x="0" y="0"/>
                </a:moveTo>
                <a:lnTo>
                  <a:pt x="15767" y="4569"/>
                </a:lnTo>
              </a:path>
            </a:pathLst>
          </a:custGeom>
          <a:ln w="223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019711" y="600090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3414" y="0"/>
                </a:moveTo>
                <a:lnTo>
                  <a:pt x="25354" y="0"/>
                </a:lnTo>
                <a:lnTo>
                  <a:pt x="0" y="0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968869" y="6034051"/>
            <a:ext cx="51435" cy="0"/>
          </a:xfrm>
          <a:custGeom>
            <a:avLst/>
            <a:gdLst/>
            <a:ahLst/>
            <a:cxnLst/>
            <a:rect l="l" t="t" r="r" b="b"/>
            <a:pathLst>
              <a:path w="51434">
                <a:moveTo>
                  <a:pt x="50825" y="0"/>
                </a:moveTo>
                <a:lnTo>
                  <a:pt x="0" y="0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32528" y="5813928"/>
            <a:ext cx="101600" cy="176530"/>
          </a:xfrm>
          <a:custGeom>
            <a:avLst/>
            <a:gdLst/>
            <a:ahLst/>
            <a:cxnLst/>
            <a:rect l="l" t="t" r="r" b="b"/>
            <a:pathLst>
              <a:path w="101600" h="176529">
                <a:moveTo>
                  <a:pt x="25359" y="0"/>
                </a:moveTo>
                <a:lnTo>
                  <a:pt x="25359" y="21823"/>
                </a:lnTo>
                <a:lnTo>
                  <a:pt x="50596" y="43909"/>
                </a:lnTo>
                <a:lnTo>
                  <a:pt x="63398" y="54958"/>
                </a:lnTo>
                <a:lnTo>
                  <a:pt x="63398" y="65995"/>
                </a:lnTo>
                <a:lnTo>
                  <a:pt x="50596" y="77044"/>
                </a:lnTo>
                <a:lnTo>
                  <a:pt x="38039" y="98871"/>
                </a:lnTo>
                <a:lnTo>
                  <a:pt x="12557" y="132018"/>
                </a:lnTo>
                <a:lnTo>
                  <a:pt x="0" y="164890"/>
                </a:lnTo>
                <a:lnTo>
                  <a:pt x="0" y="175927"/>
                </a:lnTo>
                <a:lnTo>
                  <a:pt x="12557" y="175927"/>
                </a:lnTo>
                <a:lnTo>
                  <a:pt x="25359" y="164890"/>
                </a:lnTo>
                <a:lnTo>
                  <a:pt x="63398" y="109920"/>
                </a:lnTo>
                <a:lnTo>
                  <a:pt x="101467" y="65995"/>
                </a:lnTo>
                <a:lnTo>
                  <a:pt x="101467" y="43909"/>
                </a:lnTo>
                <a:lnTo>
                  <a:pt x="88635" y="32872"/>
                </a:lnTo>
                <a:lnTo>
                  <a:pt x="63398" y="21823"/>
                </a:lnTo>
                <a:lnTo>
                  <a:pt x="25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968869" y="597882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277" y="0"/>
                </a:moveTo>
                <a:lnTo>
                  <a:pt x="0" y="0"/>
                </a:lnTo>
              </a:path>
            </a:pathLst>
          </a:custGeom>
          <a:ln w="11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32535" y="5813928"/>
            <a:ext cx="101600" cy="176530"/>
          </a:xfrm>
          <a:custGeom>
            <a:avLst/>
            <a:gdLst/>
            <a:ahLst/>
            <a:cxnLst/>
            <a:rect l="l" t="t" r="r" b="b"/>
            <a:pathLst>
              <a:path w="101600" h="176529">
                <a:moveTo>
                  <a:pt x="12530" y="132018"/>
                </a:moveTo>
                <a:lnTo>
                  <a:pt x="38048" y="98871"/>
                </a:lnTo>
                <a:lnTo>
                  <a:pt x="50611" y="77046"/>
                </a:lnTo>
                <a:lnTo>
                  <a:pt x="63403" y="65997"/>
                </a:lnTo>
                <a:lnTo>
                  <a:pt x="63403" y="54960"/>
                </a:lnTo>
                <a:lnTo>
                  <a:pt x="50611" y="43910"/>
                </a:lnTo>
                <a:lnTo>
                  <a:pt x="38048" y="32873"/>
                </a:lnTo>
                <a:lnTo>
                  <a:pt x="25354" y="21824"/>
                </a:lnTo>
                <a:lnTo>
                  <a:pt x="25354" y="11037"/>
                </a:lnTo>
                <a:lnTo>
                  <a:pt x="25354" y="0"/>
                </a:lnTo>
                <a:lnTo>
                  <a:pt x="63403" y="21824"/>
                </a:lnTo>
                <a:lnTo>
                  <a:pt x="88660" y="32873"/>
                </a:lnTo>
                <a:lnTo>
                  <a:pt x="101452" y="43910"/>
                </a:lnTo>
                <a:lnTo>
                  <a:pt x="101452" y="65997"/>
                </a:lnTo>
                <a:lnTo>
                  <a:pt x="63403" y="109920"/>
                </a:lnTo>
                <a:lnTo>
                  <a:pt x="25354" y="164891"/>
                </a:lnTo>
                <a:lnTo>
                  <a:pt x="12530" y="175926"/>
                </a:lnTo>
                <a:lnTo>
                  <a:pt x="0" y="175926"/>
                </a:lnTo>
                <a:lnTo>
                  <a:pt x="0" y="164891"/>
                </a:lnTo>
                <a:lnTo>
                  <a:pt x="12530" y="132018"/>
                </a:lnTo>
                <a:close/>
              </a:path>
            </a:pathLst>
          </a:custGeom>
          <a:ln w="12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057887" y="5824965"/>
            <a:ext cx="35901" cy="32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57890" y="5835753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0" y="0"/>
                </a:moveTo>
                <a:lnTo>
                  <a:pt x="1572" y="15150"/>
                </a:lnTo>
                <a:lnTo>
                  <a:pt x="12579" y="22084"/>
                </a:lnTo>
              </a:path>
            </a:pathLst>
          </a:custGeom>
          <a:ln w="2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57890" y="5824966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5">
                <a:moveTo>
                  <a:pt x="21455" y="250"/>
                </a:moveTo>
                <a:lnTo>
                  <a:pt x="0" y="0"/>
                </a:lnTo>
                <a:lnTo>
                  <a:pt x="0" y="10786"/>
                </a:lnTo>
              </a:path>
            </a:pathLst>
          </a:custGeom>
          <a:ln w="22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019696" y="5802880"/>
            <a:ext cx="76835" cy="55244"/>
          </a:xfrm>
          <a:custGeom>
            <a:avLst/>
            <a:gdLst/>
            <a:ahLst/>
            <a:cxnLst/>
            <a:rect l="l" t="t" r="r" b="b"/>
            <a:pathLst>
              <a:path w="76834" h="55245">
                <a:moveTo>
                  <a:pt x="25389" y="0"/>
                </a:moveTo>
                <a:lnTo>
                  <a:pt x="0" y="32872"/>
                </a:lnTo>
                <a:lnTo>
                  <a:pt x="63428" y="54958"/>
                </a:lnTo>
                <a:lnTo>
                  <a:pt x="76230" y="43921"/>
                </a:lnTo>
                <a:lnTo>
                  <a:pt x="76230" y="32872"/>
                </a:lnTo>
                <a:lnTo>
                  <a:pt x="25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019711" y="5821757"/>
            <a:ext cx="63500" cy="36195"/>
          </a:xfrm>
          <a:custGeom>
            <a:avLst/>
            <a:gdLst/>
            <a:ahLst/>
            <a:cxnLst/>
            <a:rect l="l" t="t" r="r" b="b"/>
            <a:pathLst>
              <a:path w="63500" h="36195">
                <a:moveTo>
                  <a:pt x="10723" y="92"/>
                </a:moveTo>
                <a:lnTo>
                  <a:pt x="0" y="13995"/>
                </a:lnTo>
                <a:lnTo>
                  <a:pt x="63419" y="36076"/>
                </a:lnTo>
              </a:path>
            </a:pathLst>
          </a:custGeom>
          <a:ln w="22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45079" y="5802888"/>
            <a:ext cx="31750" cy="20320"/>
          </a:xfrm>
          <a:custGeom>
            <a:avLst/>
            <a:gdLst/>
            <a:ahLst/>
            <a:cxnLst/>
            <a:rect l="l" t="t" r="r" b="b"/>
            <a:pathLst>
              <a:path w="31750" h="20320">
                <a:moveTo>
                  <a:pt x="31380" y="20277"/>
                </a:moveTo>
                <a:lnTo>
                  <a:pt x="0" y="0"/>
                </a:lnTo>
              </a:path>
            </a:pathLst>
          </a:custGeom>
          <a:ln w="23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94459" y="5791830"/>
            <a:ext cx="35909" cy="331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994459" y="579949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2824" y="0"/>
                </a:lnTo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146812" y="5846806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11033"/>
                </a:moveTo>
                <a:lnTo>
                  <a:pt x="12426" y="0"/>
                </a:lnTo>
              </a:path>
            </a:pathLst>
          </a:custGeom>
          <a:ln w="23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146812" y="58799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2" y="0"/>
                </a:moveTo>
                <a:lnTo>
                  <a:pt x="0" y="2"/>
                </a:lnTo>
                <a:lnTo>
                  <a:pt x="12420" y="2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40055" y="5896203"/>
            <a:ext cx="6985" cy="6350"/>
          </a:xfrm>
          <a:custGeom>
            <a:avLst/>
            <a:gdLst/>
            <a:ahLst/>
            <a:cxnLst/>
            <a:rect l="l" t="t" r="r" b="b"/>
            <a:pathLst>
              <a:path w="6984" h="6350">
                <a:moveTo>
                  <a:pt x="6754" y="5819"/>
                </a:moveTo>
                <a:lnTo>
                  <a:pt x="108" y="93"/>
                </a:lnTo>
              </a:path>
            </a:pathLst>
          </a:custGeom>
          <a:ln w="23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137865" y="5857839"/>
            <a:ext cx="9525" cy="15875"/>
          </a:xfrm>
          <a:custGeom>
            <a:avLst/>
            <a:gdLst/>
            <a:ahLst/>
            <a:cxnLst/>
            <a:rect l="l" t="t" r="r" b="b"/>
            <a:pathLst>
              <a:path w="9525" h="15875">
                <a:moveTo>
                  <a:pt x="64" y="15299"/>
                </a:moveTo>
                <a:lnTo>
                  <a:pt x="8948" y="0"/>
                </a:lnTo>
                <a:lnTo>
                  <a:pt x="8916" y="26"/>
                </a:lnTo>
              </a:path>
            </a:pathLst>
          </a:custGeom>
          <a:ln w="24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46781" y="585783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0" y="26"/>
                </a:moveTo>
                <a:lnTo>
                  <a:pt x="31" y="0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95927" y="5846801"/>
            <a:ext cx="51435" cy="33655"/>
          </a:xfrm>
          <a:custGeom>
            <a:avLst/>
            <a:gdLst/>
            <a:ahLst/>
            <a:cxnLst/>
            <a:rect l="l" t="t" r="r" b="b"/>
            <a:pathLst>
              <a:path w="51434" h="33654">
                <a:moveTo>
                  <a:pt x="50870" y="0"/>
                </a:moveTo>
                <a:lnTo>
                  <a:pt x="25237" y="0"/>
                </a:lnTo>
                <a:lnTo>
                  <a:pt x="25237" y="11036"/>
                </a:lnTo>
                <a:lnTo>
                  <a:pt x="12832" y="22085"/>
                </a:lnTo>
                <a:lnTo>
                  <a:pt x="0" y="33122"/>
                </a:lnTo>
                <a:lnTo>
                  <a:pt x="12832" y="33122"/>
                </a:lnTo>
                <a:lnTo>
                  <a:pt x="25237" y="22085"/>
                </a:lnTo>
                <a:lnTo>
                  <a:pt x="42334" y="22085"/>
                </a:lnTo>
                <a:lnTo>
                  <a:pt x="50870" y="0"/>
                </a:lnTo>
                <a:close/>
              </a:path>
              <a:path w="51434" h="33654">
                <a:moveTo>
                  <a:pt x="42334" y="22085"/>
                </a:moveTo>
                <a:lnTo>
                  <a:pt x="25237" y="22085"/>
                </a:lnTo>
                <a:lnTo>
                  <a:pt x="38069" y="33122"/>
                </a:lnTo>
                <a:lnTo>
                  <a:pt x="42334" y="2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095942" y="5846802"/>
            <a:ext cx="25400" cy="33655"/>
          </a:xfrm>
          <a:custGeom>
            <a:avLst/>
            <a:gdLst/>
            <a:ahLst/>
            <a:cxnLst/>
            <a:rect l="l" t="t" r="r" b="b"/>
            <a:pathLst>
              <a:path w="25400" h="33654">
                <a:moveTo>
                  <a:pt x="25254" y="0"/>
                </a:moveTo>
                <a:lnTo>
                  <a:pt x="25254" y="11037"/>
                </a:lnTo>
                <a:lnTo>
                  <a:pt x="12821" y="22086"/>
                </a:lnTo>
                <a:lnTo>
                  <a:pt x="0" y="33122"/>
                </a:lnTo>
              </a:path>
            </a:pathLst>
          </a:custGeom>
          <a:ln w="24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21196" y="58468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25601" y="0"/>
                </a:moveTo>
                <a:lnTo>
                  <a:pt x="12791" y="0"/>
                </a:lnTo>
                <a:lnTo>
                  <a:pt x="0" y="0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121180" y="5868888"/>
            <a:ext cx="9525" cy="8255"/>
          </a:xfrm>
          <a:custGeom>
            <a:avLst/>
            <a:gdLst/>
            <a:ahLst/>
            <a:cxnLst/>
            <a:rect l="l" t="t" r="r" b="b"/>
            <a:pathLst>
              <a:path w="9525" h="8254">
                <a:moveTo>
                  <a:pt x="0" y="13"/>
                </a:moveTo>
                <a:lnTo>
                  <a:pt x="14" y="0"/>
                </a:lnTo>
                <a:lnTo>
                  <a:pt x="9388" y="8087"/>
                </a:lnTo>
              </a:path>
            </a:pathLst>
          </a:custGeom>
          <a:ln w="23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133990" y="5869173"/>
            <a:ext cx="4445" cy="10795"/>
          </a:xfrm>
          <a:custGeom>
            <a:avLst/>
            <a:gdLst/>
            <a:ahLst/>
            <a:cxnLst/>
            <a:rect l="l" t="t" r="r" b="b"/>
            <a:pathLst>
              <a:path w="4445" h="10795">
                <a:moveTo>
                  <a:pt x="0" y="10745"/>
                </a:moveTo>
                <a:lnTo>
                  <a:pt x="4160" y="0"/>
                </a:lnTo>
              </a:path>
            </a:pathLst>
          </a:custGeom>
          <a:ln w="25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956419" y="602852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630" y="0"/>
                </a:lnTo>
              </a:path>
            </a:pathLst>
          </a:custGeom>
          <a:ln w="123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956419" y="60285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12777" y="0"/>
                </a:moveTo>
                <a:lnTo>
                  <a:pt x="101407" y="0"/>
                </a:lnTo>
              </a:path>
            </a:pathLst>
          </a:custGeom>
          <a:ln w="3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905564" y="5968033"/>
            <a:ext cx="51435" cy="44450"/>
          </a:xfrm>
          <a:custGeom>
            <a:avLst/>
            <a:gdLst/>
            <a:ahLst/>
            <a:cxnLst/>
            <a:rect l="l" t="t" r="r" b="b"/>
            <a:pathLst>
              <a:path w="51434" h="44450">
                <a:moveTo>
                  <a:pt x="50828" y="43891"/>
                </a:moveTo>
                <a:lnTo>
                  <a:pt x="0" y="10787"/>
                </a:lnTo>
                <a:lnTo>
                  <a:pt x="0" y="0"/>
                </a:lnTo>
              </a:path>
            </a:pathLst>
          </a:custGeom>
          <a:ln w="2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905549" y="5968032"/>
            <a:ext cx="38069" cy="32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905564" y="5968033"/>
            <a:ext cx="25400" cy="33020"/>
          </a:xfrm>
          <a:custGeom>
            <a:avLst/>
            <a:gdLst/>
            <a:ahLst/>
            <a:cxnLst/>
            <a:rect l="l" t="t" r="r" b="b"/>
            <a:pathLst>
              <a:path w="25400" h="33020">
                <a:moveTo>
                  <a:pt x="0" y="0"/>
                </a:moveTo>
                <a:lnTo>
                  <a:pt x="0" y="10787"/>
                </a:lnTo>
                <a:lnTo>
                  <a:pt x="25223" y="32870"/>
                </a:lnTo>
              </a:path>
            </a:pathLst>
          </a:custGeom>
          <a:ln w="24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933130" y="59883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488"/>
                </a:moveTo>
                <a:lnTo>
                  <a:pt x="10483" y="1456"/>
                </a:lnTo>
                <a:lnTo>
                  <a:pt x="8799" y="0"/>
                </a:lnTo>
              </a:path>
            </a:pathLst>
          </a:custGeom>
          <a:ln w="2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43618" y="6011954"/>
            <a:ext cx="25400" cy="11430"/>
          </a:xfrm>
          <a:custGeom>
            <a:avLst/>
            <a:gdLst/>
            <a:ahLst/>
            <a:cxnLst/>
            <a:rect l="l" t="t" r="r" b="b"/>
            <a:pathLst>
              <a:path w="25400" h="11429">
                <a:moveTo>
                  <a:pt x="0" y="5524"/>
                </a:moveTo>
                <a:lnTo>
                  <a:pt x="25237" y="5524"/>
                </a:lnTo>
              </a:path>
            </a:pathLst>
          </a:custGeom>
          <a:ln w="123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43618" y="6011954"/>
            <a:ext cx="25400" cy="11430"/>
          </a:xfrm>
          <a:custGeom>
            <a:avLst/>
            <a:gdLst/>
            <a:ahLst/>
            <a:cxnLst/>
            <a:rect l="l" t="t" r="r" b="b"/>
            <a:pathLst>
              <a:path w="25400" h="11429">
                <a:moveTo>
                  <a:pt x="4" y="11049"/>
                </a:moveTo>
                <a:lnTo>
                  <a:pt x="12824" y="11049"/>
                </a:lnTo>
                <a:lnTo>
                  <a:pt x="25242" y="11049"/>
                </a:lnTo>
              </a:path>
            </a:pathLst>
          </a:custGeom>
          <a:ln w="2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956419" y="6011954"/>
            <a:ext cx="12477" cy="11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956438" y="6011954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-18" y="5524"/>
                </a:moveTo>
                <a:lnTo>
                  <a:pt x="12459" y="5524"/>
                </a:lnTo>
              </a:path>
            </a:pathLst>
          </a:custGeom>
          <a:ln w="3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09860" y="4592229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0875" y="0"/>
                </a:lnTo>
              </a:path>
            </a:pathLst>
          </a:custGeom>
          <a:ln w="2336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09860" y="6298103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0875" y="0"/>
                </a:lnTo>
              </a:path>
            </a:pathLst>
          </a:custGeom>
          <a:ln w="233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35298" y="4603373"/>
            <a:ext cx="0" cy="1684020"/>
          </a:xfrm>
          <a:custGeom>
            <a:avLst/>
            <a:gdLst/>
            <a:ahLst/>
            <a:cxnLst/>
            <a:rect l="l" t="t" r="r" b="b"/>
            <a:pathLst>
              <a:path h="1684020">
                <a:moveTo>
                  <a:pt x="0" y="0"/>
                </a:moveTo>
                <a:lnTo>
                  <a:pt x="0" y="1683687"/>
                </a:lnTo>
              </a:path>
            </a:pathLst>
          </a:custGeom>
          <a:ln w="5214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722662" y="627601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237" y="0"/>
                </a:moveTo>
                <a:lnTo>
                  <a:pt x="0" y="33134"/>
                </a:lnTo>
                <a:lnTo>
                  <a:pt x="25237" y="44183"/>
                </a:lnTo>
                <a:lnTo>
                  <a:pt x="50627" y="11048"/>
                </a:lnTo>
                <a:lnTo>
                  <a:pt x="2523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440582" y="5461766"/>
            <a:ext cx="51435" cy="55244"/>
          </a:xfrm>
          <a:custGeom>
            <a:avLst/>
            <a:gdLst/>
            <a:ahLst/>
            <a:cxnLst/>
            <a:rect l="l" t="t" r="r" b="b"/>
            <a:pathLst>
              <a:path w="51435" h="55245">
                <a:moveTo>
                  <a:pt x="38069" y="0"/>
                </a:moveTo>
                <a:lnTo>
                  <a:pt x="0" y="43897"/>
                </a:lnTo>
                <a:lnTo>
                  <a:pt x="25633" y="54958"/>
                </a:lnTo>
                <a:lnTo>
                  <a:pt x="50871" y="21787"/>
                </a:lnTo>
                <a:lnTo>
                  <a:pt x="380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466215" y="5483553"/>
            <a:ext cx="1282065" cy="826135"/>
          </a:xfrm>
          <a:custGeom>
            <a:avLst/>
            <a:gdLst/>
            <a:ahLst/>
            <a:cxnLst/>
            <a:rect l="l" t="t" r="r" b="b"/>
            <a:pathLst>
              <a:path w="1282064" h="826135">
                <a:moveTo>
                  <a:pt x="25237" y="0"/>
                </a:moveTo>
                <a:lnTo>
                  <a:pt x="0" y="33171"/>
                </a:lnTo>
                <a:lnTo>
                  <a:pt x="1256446" y="825593"/>
                </a:lnTo>
                <a:lnTo>
                  <a:pt x="1281683" y="792458"/>
                </a:lnTo>
                <a:lnTo>
                  <a:pt x="2523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415345" y="5428582"/>
            <a:ext cx="215900" cy="198120"/>
          </a:xfrm>
          <a:custGeom>
            <a:avLst/>
            <a:gdLst/>
            <a:ahLst/>
            <a:cxnLst/>
            <a:rect l="l" t="t" r="r" b="b"/>
            <a:pathLst>
              <a:path w="215900" h="198120">
                <a:moveTo>
                  <a:pt x="139415" y="0"/>
                </a:moveTo>
                <a:lnTo>
                  <a:pt x="0" y="143112"/>
                </a:lnTo>
                <a:lnTo>
                  <a:pt x="76108" y="198086"/>
                </a:lnTo>
                <a:lnTo>
                  <a:pt x="215645" y="54970"/>
                </a:lnTo>
                <a:lnTo>
                  <a:pt x="13941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070152" y="4471333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39503" y="0"/>
                </a:moveTo>
                <a:lnTo>
                  <a:pt x="0" y="143006"/>
                </a:lnTo>
                <a:lnTo>
                  <a:pt x="88629" y="209037"/>
                </a:lnTo>
                <a:lnTo>
                  <a:pt x="228456" y="66019"/>
                </a:lnTo>
                <a:lnTo>
                  <a:pt x="13950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158782" y="4537353"/>
            <a:ext cx="1396365" cy="1034415"/>
          </a:xfrm>
          <a:custGeom>
            <a:avLst/>
            <a:gdLst/>
            <a:ahLst/>
            <a:cxnLst/>
            <a:rect l="l" t="t" r="r" b="b"/>
            <a:pathLst>
              <a:path w="1396364" h="1034414">
                <a:moveTo>
                  <a:pt x="139826" y="0"/>
                </a:moveTo>
                <a:lnTo>
                  <a:pt x="0" y="143018"/>
                </a:lnTo>
                <a:lnTo>
                  <a:pt x="1256562" y="1034341"/>
                </a:lnTo>
                <a:lnTo>
                  <a:pt x="1395977" y="891229"/>
                </a:lnTo>
                <a:lnTo>
                  <a:pt x="13982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762000" y="4114800"/>
            <a:ext cx="419227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as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th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firs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vertex</a:t>
            </a:r>
            <a:endParaRPr sz="2400" dirty="0">
              <a:latin typeface="Comic Sans MS"/>
              <a:cs typeface="Comic Sans MS"/>
            </a:endParaRPr>
          </a:p>
          <a:p>
            <a:pPr marL="1482725">
              <a:lnSpc>
                <a:spcPct val="100000"/>
              </a:lnSpc>
              <a:spcBef>
                <a:spcPts val="165"/>
              </a:spcBef>
              <a:tabLst>
                <a:tab pos="4008120" algn="l"/>
              </a:tabLst>
            </a:pPr>
            <a:r>
              <a:rPr sz="3075" spc="284" baseline="2710" dirty="0">
                <a:latin typeface="Arial"/>
                <a:cs typeface="Arial"/>
              </a:rPr>
              <a:t>a</a:t>
            </a:r>
            <a:r>
              <a:rPr sz="3075" spc="284" baseline="2710" dirty="0">
                <a:latin typeface="Times New Roman"/>
                <a:cs typeface="Times New Roman"/>
              </a:rPr>
              <a:t>	</a:t>
            </a:r>
            <a:r>
              <a:rPr sz="2050" spc="190" dirty="0">
                <a:latin typeface="Arial"/>
                <a:cs typeface="Arial"/>
              </a:rPr>
              <a:t>b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954005" y="2597951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4728208" y="3431333"/>
            <a:ext cx="17399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Arial"/>
                <a:cs typeface="Arial"/>
              </a:rPr>
              <a:t>d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7167105" y="3409220"/>
            <a:ext cx="1739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7532365" y="2419893"/>
            <a:ext cx="6026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Arial"/>
                <a:cs typeface="Arial"/>
              </a:rPr>
              <a:t>b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5890074" y="5168848"/>
            <a:ext cx="956944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90" dirty="0">
                <a:latin typeface="Arial"/>
                <a:cs typeface="Arial"/>
              </a:rPr>
              <a:t>a</a:t>
            </a:r>
            <a:r>
              <a:rPr sz="2050" spc="14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Arial"/>
                <a:cs typeface="Arial"/>
              </a:rPr>
              <a:t>c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2050" spc="190" dirty="0">
                <a:latin typeface="Arial"/>
                <a:cs typeface="Arial"/>
              </a:rPr>
              <a:t>d</a:t>
            </a:r>
            <a:r>
              <a:rPr sz="2050" spc="145" dirty="0">
                <a:latin typeface="Times New Roman"/>
                <a:cs typeface="Times New Roman"/>
              </a:rPr>
              <a:t> </a:t>
            </a:r>
            <a:r>
              <a:rPr sz="2050" spc="190" dirty="0">
                <a:latin typeface="Arial"/>
                <a:cs typeface="Arial"/>
              </a:rPr>
              <a:t>a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3415345" y="5362657"/>
            <a:ext cx="215900" cy="209550"/>
          </a:xfrm>
          <a:custGeom>
            <a:avLst/>
            <a:gdLst/>
            <a:ahLst/>
            <a:cxnLst/>
            <a:rect l="l" t="t" r="r" b="b"/>
            <a:pathLst>
              <a:path w="215900" h="209550">
                <a:moveTo>
                  <a:pt x="88940" y="0"/>
                </a:moveTo>
                <a:lnTo>
                  <a:pt x="0" y="54863"/>
                </a:lnTo>
                <a:lnTo>
                  <a:pt x="126979" y="209037"/>
                </a:lnTo>
                <a:lnTo>
                  <a:pt x="215645" y="154067"/>
                </a:lnTo>
                <a:lnTo>
                  <a:pt x="8894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070152" y="6210001"/>
            <a:ext cx="215900" cy="209550"/>
          </a:xfrm>
          <a:custGeom>
            <a:avLst/>
            <a:gdLst/>
            <a:ahLst/>
            <a:cxnLst/>
            <a:rect l="l" t="t" r="r" b="b"/>
            <a:pathLst>
              <a:path w="215900" h="209550">
                <a:moveTo>
                  <a:pt x="88629" y="0"/>
                </a:moveTo>
                <a:lnTo>
                  <a:pt x="0" y="54970"/>
                </a:lnTo>
                <a:lnTo>
                  <a:pt x="126705" y="209074"/>
                </a:lnTo>
                <a:lnTo>
                  <a:pt x="215658" y="154116"/>
                </a:lnTo>
                <a:lnTo>
                  <a:pt x="8862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158782" y="5417521"/>
            <a:ext cx="1383665" cy="946785"/>
          </a:xfrm>
          <a:custGeom>
            <a:avLst/>
            <a:gdLst/>
            <a:ahLst/>
            <a:cxnLst/>
            <a:rect l="l" t="t" r="r" b="b"/>
            <a:pathLst>
              <a:path w="1383664" h="946785">
                <a:moveTo>
                  <a:pt x="1256562" y="0"/>
                </a:moveTo>
                <a:lnTo>
                  <a:pt x="0" y="792479"/>
                </a:lnTo>
                <a:lnTo>
                  <a:pt x="127028" y="946596"/>
                </a:lnTo>
                <a:lnTo>
                  <a:pt x="1383542" y="154173"/>
                </a:lnTo>
                <a:lnTo>
                  <a:pt x="125656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120706" y="4515172"/>
            <a:ext cx="216535" cy="88265"/>
          </a:xfrm>
          <a:custGeom>
            <a:avLst/>
            <a:gdLst/>
            <a:ahLst/>
            <a:cxnLst/>
            <a:rect l="l" t="t" r="r" b="b"/>
            <a:pathLst>
              <a:path w="216535" h="88264">
                <a:moveTo>
                  <a:pt x="0" y="88106"/>
                </a:moveTo>
                <a:lnTo>
                  <a:pt x="215979" y="88106"/>
                </a:lnTo>
                <a:lnTo>
                  <a:pt x="215979" y="0"/>
                </a:lnTo>
                <a:lnTo>
                  <a:pt x="0" y="0"/>
                </a:lnTo>
                <a:lnTo>
                  <a:pt x="0" y="8810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20706" y="6287047"/>
            <a:ext cx="216535" cy="99695"/>
          </a:xfrm>
          <a:custGeom>
            <a:avLst/>
            <a:gdLst/>
            <a:ahLst/>
            <a:cxnLst/>
            <a:rect l="l" t="t" r="r" b="b"/>
            <a:pathLst>
              <a:path w="216535" h="99695">
                <a:moveTo>
                  <a:pt x="0" y="99155"/>
                </a:moveTo>
                <a:lnTo>
                  <a:pt x="215979" y="99155"/>
                </a:lnTo>
                <a:lnTo>
                  <a:pt x="215979" y="0"/>
                </a:lnTo>
                <a:lnTo>
                  <a:pt x="0" y="0"/>
                </a:lnTo>
                <a:lnTo>
                  <a:pt x="0" y="9915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120706" y="4603373"/>
            <a:ext cx="216535" cy="1684020"/>
          </a:xfrm>
          <a:custGeom>
            <a:avLst/>
            <a:gdLst/>
            <a:ahLst/>
            <a:cxnLst/>
            <a:rect l="l" t="t" r="r" b="b"/>
            <a:pathLst>
              <a:path w="216535" h="1684020">
                <a:moveTo>
                  <a:pt x="0" y="1683687"/>
                </a:moveTo>
                <a:lnTo>
                  <a:pt x="215979" y="1683687"/>
                </a:lnTo>
                <a:lnTo>
                  <a:pt x="215979" y="0"/>
                </a:lnTo>
                <a:lnTo>
                  <a:pt x="0" y="0"/>
                </a:lnTo>
                <a:lnTo>
                  <a:pt x="0" y="168368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196858" y="4603303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>
                <a:moveTo>
                  <a:pt x="0" y="0"/>
                </a:moveTo>
                <a:lnTo>
                  <a:pt x="2563948" y="0"/>
                </a:lnTo>
              </a:path>
            </a:pathLst>
          </a:custGeom>
          <a:ln w="4546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196858" y="6287054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>
                <a:moveTo>
                  <a:pt x="0" y="0"/>
                </a:moveTo>
                <a:lnTo>
                  <a:pt x="2563948" y="0"/>
                </a:lnTo>
              </a:path>
            </a:pathLst>
          </a:custGeom>
          <a:ln w="4545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057400" y="4419600"/>
            <a:ext cx="444500" cy="385445"/>
          </a:xfrm>
          <a:custGeom>
            <a:avLst/>
            <a:gdLst/>
            <a:ahLst/>
            <a:cxnLst/>
            <a:rect l="l" t="t" r="r" b="b"/>
            <a:pathLst>
              <a:path w="444500" h="385445">
                <a:moveTo>
                  <a:pt x="215658" y="0"/>
                </a:moveTo>
                <a:lnTo>
                  <a:pt x="165418" y="5688"/>
                </a:lnTo>
                <a:lnTo>
                  <a:pt x="118701" y="21708"/>
                </a:lnTo>
                <a:lnTo>
                  <a:pt x="77302" y="46492"/>
                </a:lnTo>
                <a:lnTo>
                  <a:pt x="43014" y="78474"/>
                </a:lnTo>
                <a:lnTo>
                  <a:pt x="17633" y="116084"/>
                </a:lnTo>
                <a:lnTo>
                  <a:pt x="2954" y="157757"/>
                </a:lnTo>
                <a:lnTo>
                  <a:pt x="0" y="187022"/>
                </a:lnTo>
                <a:lnTo>
                  <a:pt x="749" y="203370"/>
                </a:lnTo>
                <a:lnTo>
                  <a:pt x="11462" y="249912"/>
                </a:lnTo>
                <a:lnTo>
                  <a:pt x="33475" y="291670"/>
                </a:lnTo>
                <a:lnTo>
                  <a:pt x="64994" y="327319"/>
                </a:lnTo>
                <a:lnTo>
                  <a:pt x="104222" y="355532"/>
                </a:lnTo>
                <a:lnTo>
                  <a:pt x="149366" y="374984"/>
                </a:lnTo>
                <a:lnTo>
                  <a:pt x="198631" y="384348"/>
                </a:lnTo>
                <a:lnTo>
                  <a:pt x="215658" y="384998"/>
                </a:lnTo>
                <a:lnTo>
                  <a:pt x="234511" y="384348"/>
                </a:lnTo>
                <a:lnTo>
                  <a:pt x="288197" y="374984"/>
                </a:lnTo>
                <a:lnTo>
                  <a:pt x="336382" y="355532"/>
                </a:lnTo>
                <a:lnTo>
                  <a:pt x="377528" y="327319"/>
                </a:lnTo>
                <a:lnTo>
                  <a:pt x="410099" y="291670"/>
                </a:lnTo>
                <a:lnTo>
                  <a:pt x="432561" y="249912"/>
                </a:lnTo>
                <a:lnTo>
                  <a:pt x="443375" y="203370"/>
                </a:lnTo>
                <a:lnTo>
                  <a:pt x="444127" y="187022"/>
                </a:lnTo>
                <a:lnTo>
                  <a:pt x="443375" y="172280"/>
                </a:lnTo>
                <a:lnTo>
                  <a:pt x="432561" y="129601"/>
                </a:lnTo>
                <a:lnTo>
                  <a:pt x="410099" y="90463"/>
                </a:lnTo>
                <a:lnTo>
                  <a:pt x="377528" y="56431"/>
                </a:lnTo>
                <a:lnTo>
                  <a:pt x="336382" y="29073"/>
                </a:lnTo>
                <a:lnTo>
                  <a:pt x="288197" y="9957"/>
                </a:lnTo>
                <a:lnTo>
                  <a:pt x="234511" y="651"/>
                </a:lnTo>
                <a:lnTo>
                  <a:pt x="215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dirty="0" smtClean="0"/>
              <a:t>a</a:t>
            </a:r>
            <a:endParaRPr sz="2400" dirty="0"/>
          </a:p>
        </p:txBody>
      </p:sp>
      <p:sp>
        <p:nvSpPr>
          <p:cNvPr id="212" name="object 212"/>
          <p:cNvSpPr/>
          <p:nvPr/>
        </p:nvSpPr>
        <p:spPr>
          <a:xfrm>
            <a:off x="1981203" y="4592324"/>
            <a:ext cx="139700" cy="192405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6590" y="48514"/>
                </a:lnTo>
                <a:lnTo>
                  <a:pt x="25338" y="93731"/>
                </a:lnTo>
                <a:lnTo>
                  <a:pt x="54708" y="133879"/>
                </a:lnTo>
                <a:lnTo>
                  <a:pt x="93163" y="167182"/>
                </a:lnTo>
                <a:lnTo>
                  <a:pt x="123090" y="184706"/>
                </a:lnTo>
                <a:lnTo>
                  <a:pt x="139167" y="191866"/>
                </a:lnTo>
              </a:path>
            </a:pathLst>
          </a:custGeom>
          <a:ln w="725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981203" y="4396818"/>
            <a:ext cx="191770" cy="195580"/>
          </a:xfrm>
          <a:custGeom>
            <a:avLst/>
            <a:gdLst/>
            <a:ahLst/>
            <a:cxnLst/>
            <a:rect l="l" t="t" r="r" b="b"/>
            <a:pathLst>
              <a:path w="191769" h="195579">
                <a:moveTo>
                  <a:pt x="191191" y="0"/>
                </a:moveTo>
                <a:lnTo>
                  <a:pt x="139170" y="12913"/>
                </a:lnTo>
                <a:lnTo>
                  <a:pt x="93163" y="35487"/>
                </a:lnTo>
                <a:lnTo>
                  <a:pt x="54708" y="66378"/>
                </a:lnTo>
                <a:lnTo>
                  <a:pt x="25338" y="104240"/>
                </a:lnTo>
                <a:lnTo>
                  <a:pt x="6590" y="147731"/>
                </a:lnTo>
                <a:lnTo>
                  <a:pt x="751" y="179187"/>
                </a:lnTo>
                <a:lnTo>
                  <a:pt x="0" y="195505"/>
                </a:lnTo>
              </a:path>
            </a:pathLst>
          </a:custGeom>
          <a:ln w="710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506681" y="6089023"/>
            <a:ext cx="444500" cy="385445"/>
          </a:xfrm>
          <a:custGeom>
            <a:avLst/>
            <a:gdLst/>
            <a:ahLst/>
            <a:cxnLst/>
            <a:rect l="l" t="t" r="r" b="b"/>
            <a:pathLst>
              <a:path w="444500" h="385445">
                <a:moveTo>
                  <a:pt x="215981" y="0"/>
                </a:moveTo>
                <a:lnTo>
                  <a:pt x="165748" y="5686"/>
                </a:lnTo>
                <a:lnTo>
                  <a:pt x="118990" y="21700"/>
                </a:lnTo>
                <a:lnTo>
                  <a:pt x="77520" y="46477"/>
                </a:lnTo>
                <a:lnTo>
                  <a:pt x="43150" y="78451"/>
                </a:lnTo>
                <a:lnTo>
                  <a:pt x="17695" y="116055"/>
                </a:lnTo>
                <a:lnTo>
                  <a:pt x="2965" y="157724"/>
                </a:lnTo>
                <a:lnTo>
                  <a:pt x="0" y="186988"/>
                </a:lnTo>
                <a:lnTo>
                  <a:pt x="752" y="203341"/>
                </a:lnTo>
                <a:lnTo>
                  <a:pt x="11503" y="249897"/>
                </a:lnTo>
                <a:lnTo>
                  <a:pt x="33585" y="291668"/>
                </a:lnTo>
                <a:lnTo>
                  <a:pt x="65185" y="327327"/>
                </a:lnTo>
                <a:lnTo>
                  <a:pt x="104489" y="355549"/>
                </a:lnTo>
                <a:lnTo>
                  <a:pt x="149686" y="375006"/>
                </a:lnTo>
                <a:lnTo>
                  <a:pt x="198962" y="384372"/>
                </a:lnTo>
                <a:lnTo>
                  <a:pt x="215981" y="385023"/>
                </a:lnTo>
                <a:lnTo>
                  <a:pt x="234790" y="384372"/>
                </a:lnTo>
                <a:lnTo>
                  <a:pt x="288394" y="375006"/>
                </a:lnTo>
                <a:lnTo>
                  <a:pt x="336556" y="355549"/>
                </a:lnTo>
                <a:lnTo>
                  <a:pt x="377719" y="327327"/>
                </a:lnTo>
                <a:lnTo>
                  <a:pt x="410330" y="291668"/>
                </a:lnTo>
                <a:lnTo>
                  <a:pt x="432834" y="249897"/>
                </a:lnTo>
                <a:lnTo>
                  <a:pt x="443675" y="203341"/>
                </a:lnTo>
                <a:lnTo>
                  <a:pt x="444428" y="186988"/>
                </a:lnTo>
                <a:lnTo>
                  <a:pt x="443675" y="172246"/>
                </a:lnTo>
                <a:lnTo>
                  <a:pt x="432834" y="129570"/>
                </a:lnTo>
                <a:lnTo>
                  <a:pt x="410330" y="90437"/>
                </a:lnTo>
                <a:lnTo>
                  <a:pt x="377719" y="56413"/>
                </a:lnTo>
                <a:lnTo>
                  <a:pt x="336556" y="29063"/>
                </a:lnTo>
                <a:lnTo>
                  <a:pt x="288394" y="9954"/>
                </a:lnTo>
                <a:lnTo>
                  <a:pt x="234790" y="651"/>
                </a:lnTo>
                <a:lnTo>
                  <a:pt x="2159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586548" y="64425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26" y="541"/>
                </a:moveTo>
                <a:lnTo>
                  <a:pt x="869" y="648"/>
                </a:lnTo>
              </a:path>
            </a:pathLst>
          </a:custGeom>
          <a:ln w="657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588127" y="6443684"/>
            <a:ext cx="116205" cy="41275"/>
          </a:xfrm>
          <a:custGeom>
            <a:avLst/>
            <a:gdLst/>
            <a:ahLst/>
            <a:cxnLst/>
            <a:rect l="l" t="t" r="r" b="b"/>
            <a:pathLst>
              <a:path w="116204" h="41275">
                <a:moveTo>
                  <a:pt x="756" y="481"/>
                </a:moveTo>
                <a:lnTo>
                  <a:pt x="45297" y="24238"/>
                </a:lnTo>
                <a:lnTo>
                  <a:pt x="97309" y="38532"/>
                </a:lnTo>
                <a:lnTo>
                  <a:pt x="115705" y="40680"/>
                </a:lnTo>
              </a:path>
            </a:pathLst>
          </a:custGeom>
          <a:ln w="668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576820" y="6077974"/>
            <a:ext cx="146050" cy="45720"/>
          </a:xfrm>
          <a:custGeom>
            <a:avLst/>
            <a:gdLst/>
            <a:ahLst/>
            <a:cxnLst/>
            <a:rect l="l" t="t" r="r" b="b"/>
            <a:pathLst>
              <a:path w="146050" h="45720">
                <a:moveTo>
                  <a:pt x="145847" y="0"/>
                </a:moveTo>
                <a:lnTo>
                  <a:pt x="90706" y="5722"/>
                </a:lnTo>
                <a:lnTo>
                  <a:pt x="40526" y="21998"/>
                </a:lnTo>
                <a:lnTo>
                  <a:pt x="10599" y="38048"/>
                </a:lnTo>
                <a:lnTo>
                  <a:pt x="244" y="45162"/>
                </a:lnTo>
              </a:path>
            </a:pathLst>
          </a:custGeom>
          <a:ln w="666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50204" y="5296637"/>
            <a:ext cx="444500" cy="385445"/>
          </a:xfrm>
          <a:custGeom>
            <a:avLst/>
            <a:gdLst/>
            <a:ahLst/>
            <a:cxnLst/>
            <a:rect l="l" t="t" r="r" b="b"/>
            <a:pathLst>
              <a:path w="444500" h="385445">
                <a:moveTo>
                  <a:pt x="216011" y="0"/>
                </a:moveTo>
                <a:lnTo>
                  <a:pt x="165727" y="5681"/>
                </a:lnTo>
                <a:lnTo>
                  <a:pt x="118946" y="21685"/>
                </a:lnTo>
                <a:lnTo>
                  <a:pt x="77475" y="46447"/>
                </a:lnTo>
                <a:lnTo>
                  <a:pt x="43117" y="78405"/>
                </a:lnTo>
                <a:lnTo>
                  <a:pt x="17678" y="115994"/>
                </a:lnTo>
                <a:lnTo>
                  <a:pt x="2962" y="157654"/>
                </a:lnTo>
                <a:lnTo>
                  <a:pt x="0" y="186915"/>
                </a:lnTo>
                <a:lnTo>
                  <a:pt x="751" y="203280"/>
                </a:lnTo>
                <a:lnTo>
                  <a:pt x="11492" y="249880"/>
                </a:lnTo>
                <a:lnTo>
                  <a:pt x="33557" y="291702"/>
                </a:lnTo>
                <a:lnTo>
                  <a:pt x="65143" y="327414"/>
                </a:lnTo>
                <a:lnTo>
                  <a:pt x="104444" y="355683"/>
                </a:lnTo>
                <a:lnTo>
                  <a:pt x="149655" y="375177"/>
                </a:lnTo>
                <a:lnTo>
                  <a:pt x="198972" y="384563"/>
                </a:lnTo>
                <a:lnTo>
                  <a:pt x="216011" y="385215"/>
                </a:lnTo>
                <a:lnTo>
                  <a:pt x="234820" y="384563"/>
                </a:lnTo>
                <a:lnTo>
                  <a:pt x="288425" y="375177"/>
                </a:lnTo>
                <a:lnTo>
                  <a:pt x="336586" y="355683"/>
                </a:lnTo>
                <a:lnTo>
                  <a:pt x="377750" y="327414"/>
                </a:lnTo>
                <a:lnTo>
                  <a:pt x="410360" y="291702"/>
                </a:lnTo>
                <a:lnTo>
                  <a:pt x="432864" y="249880"/>
                </a:lnTo>
                <a:lnTo>
                  <a:pt x="443705" y="203280"/>
                </a:lnTo>
                <a:lnTo>
                  <a:pt x="444459" y="186915"/>
                </a:lnTo>
                <a:lnTo>
                  <a:pt x="443705" y="172174"/>
                </a:lnTo>
                <a:lnTo>
                  <a:pt x="432864" y="129506"/>
                </a:lnTo>
                <a:lnTo>
                  <a:pt x="410360" y="90386"/>
                </a:lnTo>
                <a:lnTo>
                  <a:pt x="377750" y="56377"/>
                </a:lnTo>
                <a:lnTo>
                  <a:pt x="336586" y="29043"/>
                </a:lnTo>
                <a:lnTo>
                  <a:pt x="288425" y="9946"/>
                </a:lnTo>
                <a:lnTo>
                  <a:pt x="234820" y="650"/>
                </a:lnTo>
                <a:lnTo>
                  <a:pt x="2160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37717" y="5483555"/>
            <a:ext cx="59690" cy="139065"/>
          </a:xfrm>
          <a:custGeom>
            <a:avLst/>
            <a:gdLst/>
            <a:ahLst/>
            <a:cxnLst/>
            <a:rect l="l" t="t" r="r" b="b"/>
            <a:pathLst>
              <a:path w="59689" h="139064">
                <a:moveTo>
                  <a:pt x="0" y="0"/>
                </a:moveTo>
                <a:lnTo>
                  <a:pt x="6589" y="48567"/>
                </a:lnTo>
                <a:lnTo>
                  <a:pt x="25336" y="93846"/>
                </a:lnTo>
                <a:lnTo>
                  <a:pt x="54706" y="134057"/>
                </a:lnTo>
                <a:lnTo>
                  <a:pt x="57825" y="137198"/>
                </a:lnTo>
              </a:path>
            </a:pathLst>
          </a:custGeom>
          <a:ln w="7458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394188" y="5681873"/>
            <a:ext cx="72390" cy="11430"/>
          </a:xfrm>
          <a:custGeom>
            <a:avLst/>
            <a:gdLst/>
            <a:ahLst/>
            <a:cxnLst/>
            <a:rect l="l" t="t" r="r" b="b"/>
            <a:pathLst>
              <a:path w="72389" h="11429">
                <a:moveTo>
                  <a:pt x="2460" y="679"/>
                </a:moveTo>
                <a:lnTo>
                  <a:pt x="16834" y="4648"/>
                </a:lnTo>
                <a:lnTo>
                  <a:pt x="34756" y="8156"/>
                </a:lnTo>
                <a:lnTo>
                  <a:pt x="53177" y="10309"/>
                </a:lnTo>
                <a:lnTo>
                  <a:pt x="72030" y="11040"/>
                </a:lnTo>
              </a:path>
            </a:pathLst>
          </a:custGeom>
          <a:ln w="6596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37717" y="5285579"/>
            <a:ext cx="284480" cy="198120"/>
          </a:xfrm>
          <a:custGeom>
            <a:avLst/>
            <a:gdLst/>
            <a:ahLst/>
            <a:cxnLst/>
            <a:rect l="l" t="t" r="r" b="b"/>
            <a:pathLst>
              <a:path w="284479" h="198120">
                <a:moveTo>
                  <a:pt x="284328" y="5717"/>
                </a:moveTo>
                <a:lnTo>
                  <a:pt x="266045" y="2574"/>
                </a:lnTo>
                <a:lnTo>
                  <a:pt x="247410" y="651"/>
                </a:lnTo>
                <a:lnTo>
                  <a:pt x="228511" y="0"/>
                </a:lnTo>
                <a:lnTo>
                  <a:pt x="209648" y="651"/>
                </a:lnTo>
                <a:lnTo>
                  <a:pt x="155939" y="10035"/>
                </a:lnTo>
                <a:lnTo>
                  <a:pt x="107742" y="29517"/>
                </a:lnTo>
                <a:lnTo>
                  <a:pt x="66592" y="57759"/>
                </a:lnTo>
                <a:lnTo>
                  <a:pt x="34021" y="93423"/>
                </a:lnTo>
                <a:lnTo>
                  <a:pt x="11563" y="135168"/>
                </a:lnTo>
                <a:lnTo>
                  <a:pt x="751" y="181657"/>
                </a:lnTo>
                <a:lnTo>
                  <a:pt x="0" y="197976"/>
                </a:lnTo>
              </a:path>
            </a:pathLst>
          </a:custGeom>
          <a:ln w="691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585248" y="4757890"/>
            <a:ext cx="118745" cy="43180"/>
          </a:xfrm>
          <a:custGeom>
            <a:avLst/>
            <a:gdLst/>
            <a:ahLst/>
            <a:cxnLst/>
            <a:rect l="l" t="t" r="r" b="b"/>
            <a:pathLst>
              <a:path w="118745" h="43179">
                <a:moveTo>
                  <a:pt x="1449" y="1079"/>
                </a:moveTo>
                <a:lnTo>
                  <a:pt x="2169" y="1616"/>
                </a:lnTo>
              </a:path>
              <a:path w="118745" h="43179">
                <a:moveTo>
                  <a:pt x="3018" y="2156"/>
                </a:moveTo>
                <a:lnTo>
                  <a:pt x="48176" y="26302"/>
                </a:lnTo>
                <a:lnTo>
                  <a:pt x="100187" y="40594"/>
                </a:lnTo>
                <a:lnTo>
                  <a:pt x="118581" y="42741"/>
                </a:lnTo>
              </a:path>
            </a:pathLst>
          </a:custGeom>
          <a:ln w="7094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578102" y="4394241"/>
            <a:ext cx="144780" cy="45085"/>
          </a:xfrm>
          <a:custGeom>
            <a:avLst/>
            <a:gdLst/>
            <a:ahLst/>
            <a:cxnLst/>
            <a:rect l="l" t="t" r="r" b="b"/>
            <a:pathLst>
              <a:path w="144779" h="45085">
                <a:moveTo>
                  <a:pt x="144566" y="0"/>
                </a:moveTo>
                <a:lnTo>
                  <a:pt x="89424" y="5725"/>
                </a:lnTo>
                <a:lnTo>
                  <a:pt x="39243" y="22008"/>
                </a:lnTo>
                <a:lnTo>
                  <a:pt x="9316" y="38065"/>
                </a:lnTo>
                <a:lnTo>
                  <a:pt x="0" y="44468"/>
                </a:lnTo>
              </a:path>
            </a:pathLst>
          </a:custGeom>
          <a:ln w="666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993998" y="6089023"/>
            <a:ext cx="444500" cy="385445"/>
          </a:xfrm>
          <a:custGeom>
            <a:avLst/>
            <a:gdLst/>
            <a:ahLst/>
            <a:cxnLst/>
            <a:rect l="l" t="t" r="r" b="b"/>
            <a:pathLst>
              <a:path w="444500" h="385445">
                <a:moveTo>
                  <a:pt x="215658" y="0"/>
                </a:moveTo>
                <a:lnTo>
                  <a:pt x="165418" y="5686"/>
                </a:lnTo>
                <a:lnTo>
                  <a:pt x="118701" y="21700"/>
                </a:lnTo>
                <a:lnTo>
                  <a:pt x="77302" y="46477"/>
                </a:lnTo>
                <a:lnTo>
                  <a:pt x="43014" y="78451"/>
                </a:lnTo>
                <a:lnTo>
                  <a:pt x="17633" y="116055"/>
                </a:lnTo>
                <a:lnTo>
                  <a:pt x="2954" y="157724"/>
                </a:lnTo>
                <a:lnTo>
                  <a:pt x="0" y="186988"/>
                </a:lnTo>
                <a:lnTo>
                  <a:pt x="749" y="203341"/>
                </a:lnTo>
                <a:lnTo>
                  <a:pt x="11462" y="249897"/>
                </a:lnTo>
                <a:lnTo>
                  <a:pt x="33475" y="291668"/>
                </a:lnTo>
                <a:lnTo>
                  <a:pt x="64994" y="327327"/>
                </a:lnTo>
                <a:lnTo>
                  <a:pt x="104222" y="355549"/>
                </a:lnTo>
                <a:lnTo>
                  <a:pt x="149366" y="375006"/>
                </a:lnTo>
                <a:lnTo>
                  <a:pt x="198631" y="384372"/>
                </a:lnTo>
                <a:lnTo>
                  <a:pt x="215658" y="385023"/>
                </a:lnTo>
                <a:lnTo>
                  <a:pt x="234511" y="384372"/>
                </a:lnTo>
                <a:lnTo>
                  <a:pt x="288197" y="375006"/>
                </a:lnTo>
                <a:lnTo>
                  <a:pt x="336382" y="355549"/>
                </a:lnTo>
                <a:lnTo>
                  <a:pt x="377528" y="327327"/>
                </a:lnTo>
                <a:lnTo>
                  <a:pt x="410099" y="291668"/>
                </a:lnTo>
                <a:lnTo>
                  <a:pt x="432561" y="249897"/>
                </a:lnTo>
                <a:lnTo>
                  <a:pt x="443375" y="203341"/>
                </a:lnTo>
                <a:lnTo>
                  <a:pt x="444127" y="186988"/>
                </a:lnTo>
                <a:lnTo>
                  <a:pt x="443375" y="172246"/>
                </a:lnTo>
                <a:lnTo>
                  <a:pt x="432561" y="129570"/>
                </a:lnTo>
                <a:lnTo>
                  <a:pt x="410099" y="90437"/>
                </a:lnTo>
                <a:lnTo>
                  <a:pt x="377528" y="56413"/>
                </a:lnTo>
                <a:lnTo>
                  <a:pt x="336382" y="29063"/>
                </a:lnTo>
                <a:lnTo>
                  <a:pt x="288197" y="9954"/>
                </a:lnTo>
                <a:lnTo>
                  <a:pt x="234511" y="651"/>
                </a:lnTo>
                <a:lnTo>
                  <a:pt x="215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981203" y="6276012"/>
            <a:ext cx="139700" cy="192405"/>
          </a:xfrm>
          <a:custGeom>
            <a:avLst/>
            <a:gdLst/>
            <a:ahLst/>
            <a:cxnLst/>
            <a:rect l="l" t="t" r="r" b="b"/>
            <a:pathLst>
              <a:path w="139700" h="192404">
                <a:moveTo>
                  <a:pt x="0" y="0"/>
                </a:moveTo>
                <a:lnTo>
                  <a:pt x="6590" y="48527"/>
                </a:lnTo>
                <a:lnTo>
                  <a:pt x="25338" y="93756"/>
                </a:lnTo>
                <a:lnTo>
                  <a:pt x="54708" y="133912"/>
                </a:lnTo>
                <a:lnTo>
                  <a:pt x="93163" y="167222"/>
                </a:lnTo>
                <a:lnTo>
                  <a:pt x="123090" y="184748"/>
                </a:lnTo>
                <a:lnTo>
                  <a:pt x="139168" y="191909"/>
                </a:lnTo>
              </a:path>
            </a:pathLst>
          </a:custGeom>
          <a:ln w="7256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981203" y="6080550"/>
            <a:ext cx="191770" cy="195580"/>
          </a:xfrm>
          <a:custGeom>
            <a:avLst/>
            <a:gdLst/>
            <a:ahLst/>
            <a:cxnLst/>
            <a:rect l="l" t="t" r="r" b="b"/>
            <a:pathLst>
              <a:path w="191769" h="195579">
                <a:moveTo>
                  <a:pt x="191189" y="0"/>
                </a:moveTo>
                <a:lnTo>
                  <a:pt x="139170" y="12907"/>
                </a:lnTo>
                <a:lnTo>
                  <a:pt x="93163" y="35471"/>
                </a:lnTo>
                <a:lnTo>
                  <a:pt x="54708" y="66352"/>
                </a:lnTo>
                <a:lnTo>
                  <a:pt x="25338" y="104205"/>
                </a:lnTo>
                <a:lnTo>
                  <a:pt x="6590" y="147688"/>
                </a:lnTo>
                <a:lnTo>
                  <a:pt x="751" y="179143"/>
                </a:lnTo>
                <a:lnTo>
                  <a:pt x="0" y="195461"/>
                </a:lnTo>
              </a:path>
            </a:pathLst>
          </a:custGeom>
          <a:ln w="710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3389852" y="5344807"/>
            <a:ext cx="1790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70" dirty="0">
                <a:latin typeface="Arial"/>
                <a:cs typeface="Arial"/>
              </a:rPr>
              <a:t>c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120814" y="6170102"/>
            <a:ext cx="1962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90" dirty="0">
                <a:latin typeface="Arial"/>
                <a:cs typeface="Arial"/>
              </a:rPr>
              <a:t>d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4646305" y="6148278"/>
            <a:ext cx="1962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90" dirty="0"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688</TotalTime>
  <Words>1396</Words>
  <Application>Microsoft Office PowerPoint</Application>
  <PresentationFormat>On-screen Show (4:3)</PresentationFormat>
  <Paragraphs>494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Book Antiqua</vt:lpstr>
      <vt:lpstr>Calibri</vt:lpstr>
      <vt:lpstr>Comic Sans MS</vt:lpstr>
      <vt:lpstr>Constantia</vt:lpstr>
      <vt:lpstr>Georgia</vt:lpstr>
      <vt:lpstr>Times New Roman</vt:lpstr>
      <vt:lpstr>Wingdings 2</vt:lpstr>
      <vt:lpstr>Flow</vt:lpstr>
      <vt:lpstr>Data Structure and Algorithm  CSE-225 Lecture-15</vt:lpstr>
      <vt:lpstr>Graph</vt:lpstr>
      <vt:lpstr>Graph</vt:lpstr>
      <vt:lpstr>What is a Graph?</vt:lpstr>
      <vt:lpstr>Some problems that can be represented by a graph</vt:lpstr>
      <vt:lpstr>a digraph</vt:lpstr>
      <vt:lpstr>PowerPoint Presentation</vt:lpstr>
      <vt:lpstr>PowerPoint Presentation</vt:lpstr>
      <vt:lpstr>More Terminology</vt:lpstr>
      <vt:lpstr>PowerPoint Presentation</vt:lpstr>
      <vt:lpstr>Subgraphs Examples</vt:lpstr>
      <vt:lpstr>More…</vt:lpstr>
      <vt:lpstr>Connectivity</vt:lpstr>
      <vt:lpstr>PowerPoint Presentation</vt:lpstr>
      <vt:lpstr>PowerPoint Presentation</vt:lpstr>
      <vt:lpstr>Graph terminology</vt:lpstr>
      <vt:lpstr>PowerPoint Presentation</vt:lpstr>
      <vt:lpstr>PowerPoint Presentation</vt:lpstr>
      <vt:lpstr>the vertex vector</vt:lpstr>
      <vt:lpstr>adjacency matrix</vt:lpstr>
      <vt:lpstr>PowerPoint Presentation</vt:lpstr>
      <vt:lpstr>PowerPoint Presentation</vt:lpstr>
      <vt:lpstr>PowerPoint Presentation</vt:lpstr>
      <vt:lpstr>adjacency lists</vt:lpstr>
      <vt:lpstr>PowerPoint Presentation</vt:lpstr>
      <vt:lpstr>Least-Cost Algorithms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Dr. Mostofa Kamal Nasir</dc:creator>
  <cp:lastModifiedBy>Mostofa Kamal Nasir</cp:lastModifiedBy>
  <cp:revision>32</cp:revision>
  <dcterms:created xsi:type="dcterms:W3CDTF">2018-01-05T06:27:56Z</dcterms:created>
  <dcterms:modified xsi:type="dcterms:W3CDTF">2020-04-16T08:24:57Z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