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D3CD-829B-982C-B90A-3E60A138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D6A9-73F0-C8B7-EABD-4704FD332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E4A3-06EA-DBCA-E770-C6075801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C6A-1ABC-4D4C-9B2C-CDE8112BEFC7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01AC3-D21B-6697-E8AD-98BF510A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6814-87B9-AEC8-5C26-63910700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C8EC-AD5F-4A82-8EFD-67A6E37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4B11-2FF5-A0A5-F40B-D0D2B325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B8C9E-57D7-BC48-A05F-54BDFF06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82DC-965C-1B79-48B8-D96F1BDC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C6A-1ABC-4D4C-9B2C-CDE8112BEFC7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5CDE-9C4B-9D89-DC04-D622E904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4990-F0C0-5CF2-2661-B6D419DA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C8EC-AD5F-4A82-8EFD-67A6E37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7B453-471E-857E-AE94-5DA910975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81701-A95B-7F10-5B50-9BB47E845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F83AC-7FDF-B2FC-D81B-0FAE7569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C6A-1ABC-4D4C-9B2C-CDE8112BEFC7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C636-948A-2BE7-0DE1-B4EB639D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AD4C-7926-158C-9103-FEC20CF5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C8EC-AD5F-4A82-8EFD-67A6E37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AA04-7DA1-B5DC-BCD5-90016932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51985-C1BC-19DC-4962-5EDBBAE6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F346-B7D5-1F6C-BEB3-2357F813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C6A-1ABC-4D4C-9B2C-CDE8112BEFC7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57A59-9998-5FE2-07AF-7D97DE8B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6B85-C77F-0A45-3C88-AC91451A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C8EC-AD5F-4A82-8EFD-67A6E37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FC6A-ADCC-E7E0-EEA4-832691F1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87E44-1A15-2550-0DDF-E66587AB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08AD3-295B-D6C8-0D0D-1A6CA548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C6A-1ABC-4D4C-9B2C-CDE8112BEFC7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5695-F7D4-BEE0-0913-A9474577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84FE-876E-4B4E-1EAF-7BD16472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C8EC-AD5F-4A82-8EFD-67A6E37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27B0-50D4-008D-9C99-5DA05DF0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9A6F-5014-8214-41BA-FF8A6301C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E2F82-D0EB-B14C-C4F9-816138A9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9F468-2BDB-5D1C-94BE-B080EB0A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C6A-1ABC-4D4C-9B2C-CDE8112BEFC7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2272F-80CD-5F73-7D49-27032CCA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9AF02-58DF-669C-C5CD-2C530544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C8EC-AD5F-4A82-8EFD-67A6E37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2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1357-EBF4-CC3F-C0DA-C94C2057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85A5-E8FE-8F36-9276-DC9DF8E5B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CE5A9-A344-12CE-E13D-DE5053AB5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12998-7661-CA1D-7FB3-FDC861664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083DC-47FF-3799-6783-E5E020148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921A8-2F62-5A83-1BEA-F578FED8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C6A-1ABC-4D4C-9B2C-CDE8112BEFC7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CA494-D028-69D1-9D9F-00DB14D1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DA5C5-0EB0-EB2B-98F6-B75A2C54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C8EC-AD5F-4A82-8EFD-67A6E37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1B2F-411A-4AA4-72FA-CAE09485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38AD0-2FDA-F55B-F9EC-1DC73CF0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C6A-1ABC-4D4C-9B2C-CDE8112BEFC7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7B4B7-A921-9D3E-A210-B2D59CEE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12EFA-1357-E28C-6EA5-BCB4AF61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C8EC-AD5F-4A82-8EFD-67A6E37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09AC4-8AC9-326D-A7A3-800B2FB4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C6A-1ABC-4D4C-9B2C-CDE8112BEFC7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C5301-54D3-23F3-11C4-89BF351D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A80D6-40C9-90C4-12F7-2E5AB58D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C8EC-AD5F-4A82-8EFD-67A6E37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3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8C4C-C84A-46EE-3AF6-811DCD5F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16C6-C335-E57A-8914-BE238D1D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E5A6-AC83-9CA6-EA1F-089AC3C70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5D3B6-8F3A-0A53-3A0E-014B97FA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C6A-1ABC-4D4C-9B2C-CDE8112BEFC7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6710-597B-5C9E-000A-94C51090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73AA1-6C07-F62F-DA66-4DA5D3F6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C8EC-AD5F-4A82-8EFD-67A6E37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6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4716-9FA5-9529-9CD8-503F599D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ADC4B-523D-53ED-8C8A-30CB9D263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E029C-2BE5-DC15-A5E8-EF431F85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5A641-B29B-1234-BFC5-B439D767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C6A-1ABC-4D4C-9B2C-CDE8112BEFC7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4ADED-63F0-DA56-0415-251C8F75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C1234-F307-737E-E8D0-DE6AEB40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C8EC-AD5F-4A82-8EFD-67A6E37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9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15BAA-7FE3-C112-1571-CFFB61F1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2602E-9DA7-883D-AF24-5A11FA16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4493-C7D9-EFC3-BC8A-A17AB6FD0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6C6A-1ABC-4D4C-9B2C-CDE8112BEFC7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DD81-50F4-EBB8-D8C0-DA5A86DFE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4C8B-A452-C8C6-FC0B-64CF39425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C8EC-AD5F-4A82-8EFD-67A6E37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6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hsouth.edu/proctoroffi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48C7-B3E0-F2B7-7483-7D40F2369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>
                <a:solidFill>
                  <a:srgbClr val="FF0000"/>
                </a:solidFill>
              </a:rPr>
              <a:t>CSE225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FF1CF-7024-88A1-8C42-88CADD123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Shafayat Oshman (MUO)</a:t>
            </a:r>
          </a:p>
        </p:txBody>
      </p:sp>
    </p:spTree>
    <p:extLst>
      <p:ext uri="{BB962C8B-B14F-4D97-AF65-F5344CB8AC3E}">
        <p14:creationId xmlns:p14="http://schemas.microsoft.com/office/powerpoint/2010/main" val="219123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2F3E-C60C-AED8-90EA-BA1236B3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5845-6B75-6F78-2348-77A96370F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MCS from Carleton University and BSc from NSU</a:t>
            </a:r>
          </a:p>
          <a:p>
            <a:r>
              <a:rPr lang="en-US" dirty="0"/>
              <a:t>Worked with Ericsson Canada for 1.5 years</a:t>
            </a:r>
          </a:p>
          <a:p>
            <a:r>
              <a:rPr lang="en-US" dirty="0"/>
              <a:t>Main area of work is Security Metrics in Cloud Environments</a:t>
            </a:r>
          </a:p>
          <a:p>
            <a:r>
              <a:rPr lang="en-US" dirty="0"/>
              <a:t>More info -&gt; </a:t>
            </a:r>
            <a:r>
              <a:rPr lang="en-US" dirty="0">
                <a:solidFill>
                  <a:srgbClr val="FF0000"/>
                </a:solidFill>
              </a:rPr>
              <a:t>shafayatoshman.ca</a:t>
            </a:r>
            <a:endParaRPr lang="en-US" dirty="0"/>
          </a:p>
          <a:p>
            <a:r>
              <a:rPr lang="en-US" dirty="0"/>
              <a:t>Office: SAC1181</a:t>
            </a:r>
          </a:p>
          <a:p>
            <a:r>
              <a:rPr lang="en-US" dirty="0"/>
              <a:t>Email: muhammad.oshman@northsouth.edu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1687-0F3C-D2B4-4026-703DC143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9B17-FDAB-9A5B-39DD-1CB033AC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This course is introduction to the basic “</a:t>
            </a:r>
            <a:r>
              <a:rPr lang="en-US" dirty="0">
                <a:solidFill>
                  <a:srgbClr val="FF0000"/>
                </a:solidFill>
              </a:rPr>
              <a:t>Data Structures</a:t>
            </a:r>
            <a:r>
              <a:rPr lang="en-US" dirty="0"/>
              <a:t>” used in programming.</a:t>
            </a:r>
          </a:p>
          <a:p>
            <a:r>
              <a:rPr lang="en-US" dirty="0"/>
              <a:t>Introduce the concept of “</a:t>
            </a:r>
            <a:r>
              <a:rPr lang="en-US" dirty="0">
                <a:solidFill>
                  <a:srgbClr val="FF0000"/>
                </a:solidFill>
              </a:rPr>
              <a:t>Algorithms</a:t>
            </a:r>
            <a:r>
              <a:rPr lang="en-US" dirty="0"/>
              <a:t>”.</a:t>
            </a:r>
          </a:p>
          <a:p>
            <a:r>
              <a:rPr lang="en-US" dirty="0"/>
              <a:t>Introduce algorithm analysis through Big-O notations.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46532AE-0DDD-6F90-68A5-C226E0FA3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23" y="3609974"/>
            <a:ext cx="57150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2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8F03-8D3D-3F19-4469-910004C9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9324-47BD-F9EF-C520-4604DA02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/>
          <a:p>
            <a:r>
              <a:rPr lang="en-US" dirty="0"/>
              <a:t>Book: C++ Data Structures by Nell Dale</a:t>
            </a:r>
          </a:p>
          <a:p>
            <a:r>
              <a:rPr lang="en-US" dirty="0"/>
              <a:t>Course Materials: To be posted on Canvas (if necessary)</a:t>
            </a:r>
          </a:p>
          <a:p>
            <a:r>
              <a:rPr lang="en-US" dirty="0"/>
              <a:t>Noting down class lectures is </a:t>
            </a:r>
            <a:r>
              <a:rPr lang="en-US" dirty="0">
                <a:solidFill>
                  <a:srgbClr val="FF0000"/>
                </a:solidFill>
              </a:rPr>
              <a:t>VERY IMPORTANT</a:t>
            </a:r>
            <a:r>
              <a:rPr lang="en-US" dirty="0"/>
              <a:t>!</a:t>
            </a:r>
          </a:p>
          <a:p>
            <a:r>
              <a:rPr lang="en-US" dirty="0"/>
              <a:t>For additional info, see course website: </a:t>
            </a:r>
            <a:r>
              <a:rPr lang="en-US" dirty="0">
                <a:solidFill>
                  <a:srgbClr val="FF0000"/>
                </a:solidFill>
              </a:rPr>
              <a:t>https://shafayatoshman.ca/courses/232.CSE225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0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B2B1-34CC-1CEC-6634-60F453A4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7471-A9F5-8104-9735-A7774774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Theory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B7B814-DD15-01C2-08EE-0B68BB211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36959"/>
              </p:ext>
            </p:extLst>
          </p:nvPr>
        </p:nvGraphicFramePr>
        <p:xfrm>
          <a:off x="912844" y="2085492"/>
          <a:ext cx="10440956" cy="2590800"/>
        </p:xfrm>
        <a:graphic>
          <a:graphicData uri="http://schemas.openxmlformats.org/drawingml/2006/table">
            <a:tbl>
              <a:tblPr/>
              <a:tblGrid>
                <a:gridCol w="5220478">
                  <a:extLst>
                    <a:ext uri="{9D8B030D-6E8A-4147-A177-3AD203B41FA5}">
                      <a16:colId xmlns:a16="http://schemas.microsoft.com/office/drawing/2014/main" val="3389451531"/>
                    </a:ext>
                  </a:extLst>
                </a:gridCol>
                <a:gridCol w="5220478">
                  <a:extLst>
                    <a:ext uri="{9D8B030D-6E8A-4147-A177-3AD203B41FA5}">
                      <a16:colId xmlns:a16="http://schemas.microsoft.com/office/drawing/2014/main" val="2995199309"/>
                    </a:ext>
                  </a:extLst>
                </a:gridCol>
              </a:tblGrid>
              <a:tr h="477607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Assignments (Written + Viva)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662169"/>
                  </a:ext>
                </a:extLst>
              </a:tr>
              <a:tr h="477607"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Quiz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427145"/>
                  </a:ext>
                </a:extLst>
              </a:tr>
              <a:tr h="477607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Mid-term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346820"/>
                  </a:ext>
                </a:extLst>
              </a:tr>
              <a:tr h="477607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Lab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456769"/>
                  </a:ext>
                </a:extLst>
              </a:tr>
              <a:tr h="477607"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Final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77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54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F5D2-4753-334B-7396-57DAD7CF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Diagram, square&#10;&#10;Description automatically generated with medium confidence">
            <a:extLst>
              <a:ext uri="{FF2B5EF4-FFF2-40B4-BE49-F238E27FC236}">
                <a16:creationId xmlns:a16="http://schemas.microsoft.com/office/drawing/2014/main" id="{58B32E1E-16BA-6AE0-A84B-3522CAE69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96" y="774441"/>
            <a:ext cx="5794310" cy="5635690"/>
          </a:xfrm>
        </p:spPr>
      </p:pic>
    </p:spTree>
    <p:extLst>
      <p:ext uri="{BB962C8B-B14F-4D97-AF65-F5344CB8AC3E}">
        <p14:creationId xmlns:p14="http://schemas.microsoft.com/office/powerpoint/2010/main" val="400502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58A2-B847-C37E-E529-BB49D97A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201"/>
          </a:xfrm>
        </p:spPr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266E-FF27-56B8-CA50-5B01D306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/>
          <a:lstStyle/>
          <a:p>
            <a:r>
              <a:rPr lang="en-US" dirty="0"/>
              <a:t>NSU Code of Conduct: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http://www.northsouth.edu/proctoroffice/</a:t>
            </a:r>
            <a:endParaRPr lang="en-US" dirty="0"/>
          </a:p>
          <a:p>
            <a:r>
              <a:rPr lang="en-US" dirty="0"/>
              <a:t>Additional policies: </a:t>
            </a:r>
            <a:r>
              <a:rPr lang="en-US" u="sng" dirty="0"/>
              <a:t>https://shafayatoshman.ca/courses/232.CSE225</a:t>
            </a:r>
          </a:p>
        </p:txBody>
      </p:sp>
    </p:spTree>
    <p:extLst>
      <p:ext uri="{BB962C8B-B14F-4D97-AF65-F5344CB8AC3E}">
        <p14:creationId xmlns:p14="http://schemas.microsoft.com/office/powerpoint/2010/main" val="71455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A46A-AE75-2D7D-B72C-A8A6A692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Graphical user interface, website">
            <a:extLst>
              <a:ext uri="{FF2B5EF4-FFF2-40B4-BE49-F238E27FC236}">
                <a16:creationId xmlns:a16="http://schemas.microsoft.com/office/drawing/2014/main" id="{62427006-E2D9-254D-A635-FAB525C80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365125"/>
            <a:ext cx="5852160" cy="6127750"/>
          </a:xfrm>
        </p:spPr>
      </p:pic>
    </p:spTree>
    <p:extLst>
      <p:ext uri="{BB962C8B-B14F-4D97-AF65-F5344CB8AC3E}">
        <p14:creationId xmlns:p14="http://schemas.microsoft.com/office/powerpoint/2010/main" val="130926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Welcome to CSE225</vt:lpstr>
      <vt:lpstr>Instructor Info</vt:lpstr>
      <vt:lpstr>About the course</vt:lpstr>
      <vt:lpstr>Course Info</vt:lpstr>
      <vt:lpstr>Grading</vt:lpstr>
      <vt:lpstr>PowerPoint Presentation</vt:lpstr>
      <vt:lpstr>Policies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CSE215</dc:title>
  <dc:creator>Muhammad Shafayat Oshman</dc:creator>
  <cp:lastModifiedBy>Muhammad Shafayat Oshman</cp:lastModifiedBy>
  <cp:revision>6</cp:revision>
  <dcterms:created xsi:type="dcterms:W3CDTF">2023-01-23T13:48:50Z</dcterms:created>
  <dcterms:modified xsi:type="dcterms:W3CDTF">2023-07-20T14:16:10Z</dcterms:modified>
</cp:coreProperties>
</file>