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4.xml" ContentType="application/vnd.openxmlformats-officedocument.presentationml.notesSlide+xml"/>
  <Override PartName="/ppt/ink/ink1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ink/ink17.xml" ContentType="application/inkml+xml"/>
  <Override PartName="/ppt/ink/ink18.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4" r:id="rId1"/>
  </p:sldMasterIdLst>
  <p:notesMasterIdLst>
    <p:notesMasterId r:id="rId55"/>
  </p:notesMasterIdLst>
  <p:handoutMasterIdLst>
    <p:handoutMasterId r:id="rId56"/>
  </p:handoutMasterIdLst>
  <p:sldIdLst>
    <p:sldId id="456" r:id="rId2"/>
    <p:sldId id="404" r:id="rId3"/>
    <p:sldId id="405" r:id="rId4"/>
    <p:sldId id="292" r:id="rId5"/>
    <p:sldId id="362" r:id="rId6"/>
    <p:sldId id="312" r:id="rId7"/>
    <p:sldId id="317" r:id="rId8"/>
    <p:sldId id="314" r:id="rId9"/>
    <p:sldId id="286" r:id="rId10"/>
    <p:sldId id="349" r:id="rId11"/>
    <p:sldId id="394" r:id="rId12"/>
    <p:sldId id="397" r:id="rId13"/>
    <p:sldId id="370" r:id="rId14"/>
    <p:sldId id="368" r:id="rId15"/>
    <p:sldId id="377" r:id="rId16"/>
    <p:sldId id="378" r:id="rId17"/>
    <p:sldId id="374" r:id="rId18"/>
    <p:sldId id="367" r:id="rId19"/>
    <p:sldId id="311" r:id="rId20"/>
    <p:sldId id="333" r:id="rId21"/>
    <p:sldId id="334" r:id="rId22"/>
    <p:sldId id="335" r:id="rId23"/>
    <p:sldId id="336" r:id="rId24"/>
    <p:sldId id="375" r:id="rId25"/>
    <p:sldId id="379" r:id="rId26"/>
    <p:sldId id="383" r:id="rId27"/>
    <p:sldId id="384" r:id="rId28"/>
    <p:sldId id="385" r:id="rId29"/>
    <p:sldId id="376" r:id="rId30"/>
    <p:sldId id="267" r:id="rId31"/>
    <p:sldId id="369" r:id="rId32"/>
    <p:sldId id="386" r:id="rId33"/>
    <p:sldId id="447"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46" r:id="rId48"/>
    <p:sldId id="448" r:id="rId49"/>
    <p:sldId id="451" r:id="rId50"/>
    <p:sldId id="452" r:id="rId51"/>
    <p:sldId id="453" r:id="rId52"/>
    <p:sldId id="454" r:id="rId53"/>
    <p:sldId id="455" r:id="rId5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01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99"/>
    <a:srgbClr val="CC0000"/>
    <a:srgbClr val="990000"/>
    <a:srgbClr val="660066"/>
    <a:srgbClr val="FFFF66"/>
    <a:srgbClr val="9900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66" y="222"/>
      </p:cViewPr>
      <p:guideLst>
        <p:guide orient="horz" pos="201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00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83861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6:35.96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48-1 20 0,'0'0'175'0,"0"0"-32"0,0 0-61 16,0 0 2-16,0 0 14 15,0 0-38-15,0 0-22 16,0 0-21-16,0 0 27 16,0 0 2-16,0 0-9 15,0 0-25-15,2 0-11 16,-2 0 5-16,0 0 4 16,0 0 19-16,0 0 1 15,0 0 6-15,0 0-10 16,4 0-13-16,-4 0-6 15,0 0-7-15,0 0-1 16,0 0-4-16,0 0 5 16,0 0 0-16,0 0 2 0,0 0 9 15,0 0-4-15,0 0-7 16,0 1-58-16,-10 15-37 16,-10 12-42-16,4-8-87 15,8 0-155-15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03.44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DE1C33D-C73A-49A6-AC44-F3432386C5D0}" emma:medium="tactile" emma:mode="ink">
          <msink:context xmlns:msink="http://schemas.microsoft.com/ink/2010/main" type="inkDrawing"/>
        </emma:interpretation>
      </emma:emma>
    </inkml:annotationXML>
    <inkml:trace contextRef="#ctx0" brushRef="#br0">2 14 696 0,'0'0'218'16,"0"0"-61"-16,0 0-54 16,0 0-63-16,0 0-40 15,0 0-10-15,0 0-91 16,-2-13-16-16,13 19-22 16,-1 1-76-16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4:24.70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5553973-6ADA-4248-9604-13FC26D18086}" emma:medium="tactile" emma:mode="ink">
          <msink:context xmlns:msink="http://schemas.microsoft.com/ink/2010/main" type="inkDrawing"/>
        </emma:interpretation>
      </emma:emma>
    </inkml:annotationXML>
    <inkml:trace contextRef="#ctx0" brushRef="#br0">58 10 517 0,'0'0'178'0,"0"0"-20"16,0 0-25-16,0 0-39 15,0 0 5-15,0 0-11 16,0-14-47-16,0 14-27 16,0 0-12-16,0 0-2 15,0 0-24-15,0 0-38 16,-7 0-52-16,-13 8-76 16,-11 2-163-16</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0:43.729"/>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0 110 48 0,'0'0'17'0,"0"0"-8"16,0 0-8-16,0 0 0 16,0 0-1-16,0-71 0 0,4 62 0 15,4 0-1 1,-2 1 0-16,0 2 0 0,-6 1 0 16,0 3 0-16,0 2-19 15,0 0-31-15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02.091"/>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0 5 0,'0'0'7'0,"0"0"-7"15,0 0-1-15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2:28.437"/>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9 220 97 0,'0'0'163'0,"0"0"-65"15,0 0-17-15,0 0 7 16,0 0-31-16,-6-23-9 16,4 18 16-16,2 0-47 0,0 2 29 15,0-4-23-15,0 6-8 16,0-2-5-16,0 2-9 15,0-3 3-15,0 1-4 16,0 1-22-16,0-7-1 16,8-5-57-16,19-8-38 15,15-20-28-15,-2 5-18 16,-12-2-81-16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01.050"/>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0 16 16 0,'0'0'85'0,"0"0"-24"15,0 0 17-15,0 0-11 16,0 0-23-16,18-16-27 16,-14 16-5-16,2 0-24 15,0 0-30-15,0 0-151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5:31.796"/>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13 0 347 0,'0'0'174'0,"0"0"-62"15,0 0-55-15,0 0-32 16,0 0-25-16,0 0-78 16,0 0-144-16,-12 14 80 15,12-5-55-15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02.648"/>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57 37 18 0,'0'0'27'0,"0"0"-10"15,0 0-1-15,0 0-15 16,0 0 2-16,0 0 3 15,-44-36-6-15,44 36 0 16,-7 0-29-16,1 9-30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26:23.543"/>
    </inkml:context>
    <inkml:brush xml:id="br0">
      <inkml:brushProperty name="width" value="0.08333" units="cm"/>
      <inkml:brushProperty name="height" value="0.08333" units="cm"/>
      <inkml:brushProperty name="color" value="#ED1C24"/>
      <inkml:brushProperty name="fitToCurve" value="1"/>
    </inkml:brush>
  </inkml:definitions>
  <inkml:trace contextRef="#ctx0" brushRef="#br0">24 3 33 0,'0'0'88'15,"0"0"-23"-15,0 0-10 16,0 0 0-16,0 0-9 15,0 0-24-15,0 0-22 16,-29 0-9-16,29 0-38 16,39 0 10-16,-5 0-25 15,2-3-56-15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17.39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ACD9E2A-5B25-4642-8CB7-E39D0C387068}" emma:medium="tactile" emma:mode="ink">
          <msink:context xmlns:msink="http://schemas.microsoft.com/ink/2010/main" type="inkDrawing" rotatedBoundingBox="8010,13038 8051,13037 8052,13042 8011,13043" shapeName="Other"/>
        </emma:interpretation>
      </emma:emma>
    </inkml:annotationXML>
    <inkml:trace contextRef="#ctx0" brushRef="#br0">11 6 124 0,'0'0'136'0,"0"0"-60"16,0 0-25-16,0 0-28 16,0 0-13-16,0 0-9 15,0 0 5-15,-14-5-6 16,14 5 0-16,0 0-1 0,0 0-15 15,0 0-24 1,6 0-6-16,12 0-21 0,-1 0-68 0</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1.559"/>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BB6CB3B-AEA0-488A-B6ED-8E966CDF7CE5}" emma:medium="tactile" emma:mode="ink">
          <msink:context xmlns:msink="http://schemas.microsoft.com/ink/2010/main" type="inkDrawing" rotatedBoundingBox="8064,10162 8293,10139 8300,10204 8070,10227" shapeName="Other"/>
        </emma:interpretation>
      </emma:emma>
    </inkml:annotationXML>
    <inkml:trace contextRef="#ctx0" brushRef="#br0">18 72 515 0,'0'0'62'16,"0"0"18"-16,0 0-4 15,0 0-27-15,0 0-32 16,0 0-17-16,0 0-42 16,-40-62 7-16,86 62 8 15,53 0-43-15,-12 0-120 16</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6:17:20.79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778D81C9-4889-4406-ABCB-A673F837CB5B}" emma:medium="tactile" emma:mode="ink">
          <msink:context xmlns:msink="http://schemas.microsoft.com/ink/2010/main" type="writingRegion" rotatedBoundingBox="13061,9635 13601,9635 13601,10173 13061,10173"/>
        </emma:interpretation>
      </emma:emma>
    </inkml:annotationXML>
    <inkml:traceGroup>
      <inkml:annotationXML>
        <emma:emma xmlns:emma="http://www.w3.org/2003/04/emma" version="1.0">
          <emma:interpretation id="{10F5317E-4C03-4712-B9EB-219E4815BFAA}" emma:medium="tactile" emma:mode="ink">
            <msink:context xmlns:msink="http://schemas.microsoft.com/ink/2010/main" type="paragraph" rotatedBoundingBox="13061,9635 13601,9635 13601,10173 13061,10173" alignmentLevel="1"/>
          </emma:interpretation>
        </emma:emma>
      </inkml:annotationXML>
      <inkml:traceGroup>
        <inkml:annotationXML>
          <emma:emma xmlns:emma="http://www.w3.org/2003/04/emma" version="1.0">
            <emma:interpretation id="{673B329A-A210-41F4-94FE-7C3A3DB0728E}" emma:medium="tactile" emma:mode="ink">
              <msink:context xmlns:msink="http://schemas.microsoft.com/ink/2010/main" type="line" rotatedBoundingBox="13061,9635 13601,9635 13601,10173 13061,10173"/>
            </emma:interpretation>
          </emma:emma>
        </inkml:annotationXML>
        <inkml:traceGroup>
          <inkml:annotationXML>
            <emma:emma xmlns:emma="http://www.w3.org/2003/04/emma" version="1.0">
              <emma:interpretation id="{E2D25534-5E5A-4BE8-BEB8-9860441658AE}" emma:medium="tactile" emma:mode="ink">
                <msink:context xmlns:msink="http://schemas.microsoft.com/ink/2010/main" type="inkWord" rotatedBoundingBox="13061,9635 13601,9635 13601,10173 13061,10173"/>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52 66 2 0,'0'0'60'16,"0"0"-34"-16,0 0-17 15,0 0-8-15,0 0 27 16,0 0-19-16,0 0-9 16,-12-49-10-16,-4 40-6 15,-8 1-50-15</inkml:trace>
          <inkml:trace contextRef="#ctx0" brushRef="#br0" timeOffset="6802.47">540-472 332 0,'0'0'169'0,"0"0"-32"0,0 0-46 16,0 0-23-16,0 0 23 15,0 0-5-15,0 0-28 16,-4 0-25-16,4 0-5 16,0 0-11-16,0 0-7 15,0 0 2-15,0 0-11 16,0 0 1-16,0 0-1 15,0 0 5-15,0 0-4 16,0 0 7-16,0 0-2 16,0 0 2-16,0 0-2 15,0 0-7-15,0 0 2 16,0 0-1-16,0 0 0 16,0 0 0-16,0 0-1 0,0 0 1 15,0 0 0 1,0 0-1-16,0 0 2 0,0 0-1 15,0 0-1-15,0 0 1 16,0 0 1-16,0 0-1 16,0 0 8-16,0 0-9 15,0 0 1-15,0 0-1 16,0 0 0-16,0 0 0 16,0 0 2-16,0 0 5 15,0 0 0-15,0 0-5 16,0 0 4-16,0 0-6 15,0 0 1-15,0 0 1 16,0 0-2-16,0 0 1 16,0 0-1-16,0 0 0 15,0 0 0-15,0 0 0 0,0 0 0 16,0 0 2-16,0 0-1 16,0 0 5-16,0 0-5 15,0 0-1-15,0 0 1 16,0 0 1-16,0 0-1 15,0 0 0-15,0 0 0 16,0 0 1-16,0 0-1 16,0 0-1-16,0 0-1 15,0 0-9-15,0 0-37 16,0 0-34-16,0 0-33 16,0 3-49-16,0 8-74 15,-10 0 70-15,2-5-132 0</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4.29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9BB930C8-62C7-40B8-A831-84CA3E1E9F5D}" emma:medium="tactile" emma:mode="ink">
          <msink:context xmlns:msink="http://schemas.microsoft.com/ink/2010/main" type="inkDrawing"/>
        </emma:interpretation>
      </emma:emma>
    </inkml:annotationXML>
    <inkml:trace contextRef="#ctx0" brushRef="#br0">1 0 121 0,'0'0'117'0,"0"0"-45"16,0 0-31-16,0 0-41 15,0 0-5-15,0 0 5 16,0 0 6-16,-2 0 14 15,2 0-12-15,0 0 2 16,0 0-10-16,0 0-23 16,0 0-44-16,0 0-1 0,6 0-50 15</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28.466"/>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477D4F7D-0E65-4F09-B754-8FFBF115F95F}" emma:medium="tactile" emma:mode="ink">
          <msink:context xmlns:msink="http://schemas.microsoft.com/ink/2010/main" type="inkDrawing"/>
        </emma:interpretation>
      </emma:emma>
    </inkml:annotationXML>
    <inkml:trace contextRef="#ctx0" brushRef="#br0">43 50 101 0,'0'0'90'0,"0"0"-64"16,0 0-26-16,0 0-37 15,0 0 16-15,0 0 20 16,0 0-5-16,-20-50 6 16,13 50 0-16,2 0 0 15,-6 0-79-15</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0.858"/>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B5F0FF51-9469-40AA-B9C0-6281BCCE6CE4}" emma:medium="tactile" emma:mode="ink">
          <msink:context xmlns:msink="http://schemas.microsoft.com/ink/2010/main" type="inkDrawing"/>
        </emma:interpretation>
      </emma:emma>
    </inkml:annotationXML>
    <inkml:trace contextRef="#ctx0" brushRef="#br0">75 0 15 0,'0'0'44'0,"0"0"0"15,0 0-11-15,0 0-9 16,0 0-9-16,0 0-2 16,0 0-12-16,-58 79 0 15,53-70-1-15,-2-1-23 16,2-5-44-16</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2.37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69EE266-598C-4E54-AEFD-FD4B279BCECD}" emma:medium="tactile" emma:mode="ink">
          <msink:context xmlns:msink="http://schemas.microsoft.com/ink/2010/main" type="inkDrawing"/>
        </emma:interpretation>
      </emma:emma>
    </inkml:annotationXML>
    <inkml:trace contextRef="#ctx0" brushRef="#br0">3 54 795 0,'0'0'283'0,"0"0"-80"0,0 0-56 16,0 0-99-16,0 0 22 15,0 0-13-15,0 0-57 16,-6-30-2-16,7 19-152 15,-1-2-334-15</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1-12T04:33:56.65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A71ECE34-B3F9-4508-8957-3AEDD8F8C22F}" emma:medium="tactile" emma:mode="ink">
          <msink:context xmlns:msink="http://schemas.microsoft.com/ink/2010/main" type="inkDrawing"/>
        </emma:interpretation>
      </emma:emma>
    </inkml:annotationXML>
    <inkml:trace contextRef="#ctx0" brushRef="#br0">56 32 614 0,'0'0'230'0,"0"0"-74"16,0 0-39-16,0 0-40 15,0 0-2-15,0 0-61 16,0 0-14-16,-56-27-76 15,65 27 19-15,10 0-8 16,15 0-23-16,-2-1-81 16,-7-3-136-16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a:latin typeface="Arial" charset="0"/>
                <a:ea typeface="+mn-ea"/>
                <a:cs typeface="+mn-cs"/>
              </a:defRPr>
            </a:lvl1pPr>
          </a:lstStyle>
          <a:p>
            <a:pPr>
              <a:defRPr/>
            </a:pPr>
            <a:endParaRPr lang="en-US" altLang="en-US"/>
          </a:p>
        </p:txBody>
      </p:sp>
      <p:sp>
        <p:nvSpPr>
          <p:cNvPr id="583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a:latin typeface="Arial" charset="0"/>
                <a:ea typeface="+mn-ea"/>
                <a:cs typeface="+mn-cs"/>
              </a:defRPr>
            </a:lvl1pPr>
          </a:lstStyle>
          <a:p>
            <a:pPr>
              <a:defRPr/>
            </a:pPr>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vl1pPr>
          </a:lstStyle>
          <a:p>
            <a:fld id="{6E4A0240-FB6E-403A-B026-7A4A8A1E22FD}" type="slidenum">
              <a:rPr lang="en-US"/>
              <a:pPr/>
              <a:t>‹#›</a:t>
            </a:fld>
            <a:endParaRPr lang="en-US"/>
          </a:p>
        </p:txBody>
      </p:sp>
    </p:spTree>
    <p:extLst>
      <p:ext uri="{BB962C8B-B14F-4D97-AF65-F5344CB8AC3E}">
        <p14:creationId xmlns:p14="http://schemas.microsoft.com/office/powerpoint/2010/main" val="28927122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9FD7B8E-CD07-42CA-9F7B-13CE3031C756}" type="slidenum">
              <a:rPr lang="en-US"/>
              <a:pPr/>
              <a:t>2</a:t>
            </a:fld>
            <a:endParaRPr lang="en-US"/>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3118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366374AF-A5C9-4E1C-B6AB-8AC4A5977F43}" type="slidenum">
              <a:rPr lang="en-US"/>
              <a:pPr/>
              <a:t>11</a:t>
            </a:fld>
            <a:endParaRPr lang="en-US"/>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607451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0929296-40D8-423F-A1C7-D9D277F962C2}" type="slidenum">
              <a:rPr lang="en-US"/>
              <a:pPr/>
              <a:t>12</a:t>
            </a:fld>
            <a:endParaRPr lang="en-US"/>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67525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6ECCCB6-84A1-4381-B69E-9CD85DE0C68B}" type="slidenum">
              <a:rPr lang="en-US"/>
              <a:pPr/>
              <a:t>13</a:t>
            </a:fld>
            <a:endParaRPr lang="en-US"/>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2437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FB75E24-3D11-47FE-BA59-6ADC094F74EC}" type="slidenum">
              <a:rPr lang="en-US"/>
              <a:pPr/>
              <a:t>14</a:t>
            </a:fld>
            <a:endParaRPr lang="en-US"/>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9123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A129A2B-0670-4D53-AF4F-97E06AAFE094}" type="slidenum">
              <a:rPr lang="en-US"/>
              <a:pPr/>
              <a:t>15</a:t>
            </a:fld>
            <a:endParaRPr lang="en-US"/>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8816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49F93AD-28B5-4836-B8C0-5C8FFD9D9CB8}" type="slidenum">
              <a:rPr lang="en-US"/>
              <a:pPr/>
              <a:t>16</a:t>
            </a:fld>
            <a:endParaRPr lang="en-US"/>
          </a:p>
        </p:txBody>
      </p:sp>
      <p:sp>
        <p:nvSpPr>
          <p:cNvPr id="74755" name="Rectangle 2"/>
          <p:cNvSpPr>
            <a:spLocks noGrp="1" noRot="1" noChangeAspect="1" noChangeArrowheads="1" noTextEdit="1"/>
          </p:cNvSpPr>
          <p:nvPr>
            <p:ph type="sldImg"/>
          </p:nvPr>
        </p:nvSpPr>
        <p:spPr>
          <a:xfrm>
            <a:off x="1150938" y="692150"/>
            <a:ext cx="4556125" cy="3416300"/>
          </a:xfrm>
          <a:ln/>
        </p:spPr>
      </p:sp>
      <p:sp>
        <p:nvSpPr>
          <p:cNvPr id="747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38393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5A27373-F3FF-4939-A3BB-36523148C9E0}" type="slidenum">
              <a:rPr lang="en-US"/>
              <a:pPr/>
              <a:t>17</a:t>
            </a:fld>
            <a:endParaRPr lang="en-US"/>
          </a:p>
        </p:txBody>
      </p:sp>
      <p:sp>
        <p:nvSpPr>
          <p:cNvPr id="75779" name="Rectangle 2"/>
          <p:cNvSpPr>
            <a:spLocks noGrp="1" noRot="1" noChangeAspect="1" noChangeArrowheads="1" noTextEdit="1"/>
          </p:cNvSpPr>
          <p:nvPr>
            <p:ph type="sldImg"/>
          </p:nvPr>
        </p:nvSpPr>
        <p:spPr>
          <a:xfrm>
            <a:off x="1150938" y="692150"/>
            <a:ext cx="4556125" cy="3416300"/>
          </a:xfrm>
          <a:ln/>
        </p:spPr>
      </p:sp>
      <p:sp>
        <p:nvSpPr>
          <p:cNvPr id="757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743969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7CEBD04-88AF-4AF2-97C0-6DC12FC62543}" type="slidenum">
              <a:rPr lang="en-US"/>
              <a:pPr/>
              <a:t>18</a:t>
            </a:fld>
            <a:endParaRPr lang="en-US"/>
          </a:p>
        </p:txBody>
      </p:sp>
      <p:sp>
        <p:nvSpPr>
          <p:cNvPr id="76803" name="Rectangle 2"/>
          <p:cNvSpPr>
            <a:spLocks noGrp="1" noRot="1" noChangeAspect="1" noChangeArrowheads="1" noTextEdit="1"/>
          </p:cNvSpPr>
          <p:nvPr>
            <p:ph type="sldImg"/>
          </p:nvPr>
        </p:nvSpPr>
        <p:spPr>
          <a:xfrm>
            <a:off x="1150938" y="692150"/>
            <a:ext cx="4556125" cy="3416300"/>
          </a:xfrm>
          <a:ln/>
        </p:spPr>
      </p:sp>
      <p:sp>
        <p:nvSpPr>
          <p:cNvPr id="768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8920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C62DCF4-7068-4FA0-A6C8-E9DBB76BF43A}" type="slidenum">
              <a:rPr lang="en-US"/>
              <a:pPr/>
              <a:t>19</a:t>
            </a:fld>
            <a:endParaRPr lang="en-US"/>
          </a:p>
        </p:txBody>
      </p:sp>
      <p:sp>
        <p:nvSpPr>
          <p:cNvPr id="77827" name="Rectangle 2"/>
          <p:cNvSpPr>
            <a:spLocks noGrp="1" noRot="1" noChangeAspect="1" noChangeArrowheads="1" noTextEdit="1"/>
          </p:cNvSpPr>
          <p:nvPr>
            <p:ph type="sldImg"/>
          </p:nvPr>
        </p:nvSpPr>
        <p:spPr>
          <a:xfrm>
            <a:off x="1150938" y="692150"/>
            <a:ext cx="4556125" cy="3416300"/>
          </a:xfrm>
          <a:ln/>
        </p:spPr>
      </p:sp>
      <p:sp>
        <p:nvSpPr>
          <p:cNvPr id="778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68205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7A75A28-53A2-4964-AC6B-6E85A35CA968}" type="slidenum">
              <a:rPr lang="en-US"/>
              <a:pPr/>
              <a:t>20</a:t>
            </a:fld>
            <a:endParaRPr lang="en-US"/>
          </a:p>
        </p:txBody>
      </p:sp>
      <p:sp>
        <p:nvSpPr>
          <p:cNvPr id="78851" name="Rectangle 2"/>
          <p:cNvSpPr>
            <a:spLocks noGrp="1" noRot="1" noChangeAspect="1" noChangeArrowheads="1" noTextEdit="1"/>
          </p:cNvSpPr>
          <p:nvPr>
            <p:ph type="sldImg"/>
          </p:nvPr>
        </p:nvSpPr>
        <p:spPr>
          <a:xfrm>
            <a:off x="1150938" y="692150"/>
            <a:ext cx="4556125" cy="3416300"/>
          </a:xfrm>
          <a:ln/>
        </p:spPr>
      </p:sp>
      <p:sp>
        <p:nvSpPr>
          <p:cNvPr id="788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050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25EF1C3-21B9-4071-BC3D-3FE0BEF6FE28}" type="slidenum">
              <a:rPr lang="en-US"/>
              <a:pPr/>
              <a:t>3</a:t>
            </a:fld>
            <a:endParaRPr lang="en-US"/>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42600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0027CCD-5CD9-410E-A4A9-73129EC31324}" type="slidenum">
              <a:rPr lang="en-US"/>
              <a:pPr/>
              <a:t>21</a:t>
            </a:fld>
            <a:endParaRPr lang="en-US"/>
          </a:p>
        </p:txBody>
      </p:sp>
      <p:sp>
        <p:nvSpPr>
          <p:cNvPr id="79875" name="Rectangle 2"/>
          <p:cNvSpPr>
            <a:spLocks noGrp="1" noRot="1" noChangeAspect="1" noChangeArrowheads="1" noTextEdit="1"/>
          </p:cNvSpPr>
          <p:nvPr>
            <p:ph type="sldImg"/>
          </p:nvPr>
        </p:nvSpPr>
        <p:spPr>
          <a:xfrm>
            <a:off x="1150938" y="692150"/>
            <a:ext cx="4556125" cy="3416300"/>
          </a:xfrm>
          <a:ln/>
        </p:spPr>
      </p:sp>
      <p:sp>
        <p:nvSpPr>
          <p:cNvPr id="798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258177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DF8ED4E-2CED-4168-98BB-65B453387B09}" type="slidenum">
              <a:rPr lang="en-US"/>
              <a:pPr/>
              <a:t>22</a:t>
            </a:fld>
            <a:endParaRPr lang="en-US"/>
          </a:p>
        </p:txBody>
      </p:sp>
      <p:sp>
        <p:nvSpPr>
          <p:cNvPr id="80899" name="Rectangle 2"/>
          <p:cNvSpPr>
            <a:spLocks noGrp="1" noRot="1" noChangeAspect="1" noChangeArrowheads="1" noTextEdit="1"/>
          </p:cNvSpPr>
          <p:nvPr>
            <p:ph type="sldImg"/>
          </p:nvPr>
        </p:nvSpPr>
        <p:spPr>
          <a:xfrm>
            <a:off x="1150938" y="692150"/>
            <a:ext cx="4556125" cy="3416300"/>
          </a:xfrm>
          <a:ln/>
        </p:spPr>
      </p:sp>
      <p:sp>
        <p:nvSpPr>
          <p:cNvPr id="809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773254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B3B5B6A-9C50-42B9-9839-F5EC84B3CB04}" type="slidenum">
              <a:rPr lang="en-US"/>
              <a:pPr/>
              <a:t>23</a:t>
            </a:fld>
            <a:endParaRPr lang="en-US"/>
          </a:p>
        </p:txBody>
      </p:sp>
      <p:sp>
        <p:nvSpPr>
          <p:cNvPr id="81923" name="Rectangle 2"/>
          <p:cNvSpPr>
            <a:spLocks noGrp="1" noRot="1" noChangeAspect="1" noChangeArrowheads="1" noTextEdit="1"/>
          </p:cNvSpPr>
          <p:nvPr>
            <p:ph type="sldImg"/>
          </p:nvPr>
        </p:nvSpPr>
        <p:spPr>
          <a:xfrm>
            <a:off x="1150938" y="692150"/>
            <a:ext cx="4556125" cy="3416300"/>
          </a:xfrm>
          <a:ln/>
        </p:spPr>
      </p:sp>
      <p:sp>
        <p:nvSpPr>
          <p:cNvPr id="819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997196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19E9E86-A4B8-4E08-A403-0D5352265891}" type="slidenum">
              <a:rPr lang="en-US"/>
              <a:pPr/>
              <a:t>24</a:t>
            </a:fld>
            <a:endParaRPr lang="en-US"/>
          </a:p>
        </p:txBody>
      </p:sp>
      <p:sp>
        <p:nvSpPr>
          <p:cNvPr id="82947" name="Rectangle 2"/>
          <p:cNvSpPr>
            <a:spLocks noGrp="1" noRot="1" noChangeAspect="1" noChangeArrowheads="1" noTextEdit="1"/>
          </p:cNvSpPr>
          <p:nvPr>
            <p:ph type="sldImg"/>
          </p:nvPr>
        </p:nvSpPr>
        <p:spPr>
          <a:xfrm>
            <a:off x="1150938" y="692150"/>
            <a:ext cx="4556125" cy="3416300"/>
          </a:xfrm>
          <a:ln/>
        </p:spPr>
      </p:sp>
      <p:sp>
        <p:nvSpPr>
          <p:cNvPr id="829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391386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84895F4-C0C4-45E4-9497-BB33912E24E7}" type="slidenum">
              <a:rPr lang="en-US"/>
              <a:pPr/>
              <a:t>25</a:t>
            </a:fld>
            <a:endParaRPr lang="en-US"/>
          </a:p>
        </p:txBody>
      </p:sp>
      <p:sp>
        <p:nvSpPr>
          <p:cNvPr id="83971" name="Rectangle 2"/>
          <p:cNvSpPr>
            <a:spLocks noGrp="1" noRot="1" noChangeAspect="1" noChangeArrowheads="1" noTextEdit="1"/>
          </p:cNvSpPr>
          <p:nvPr>
            <p:ph type="sldImg"/>
          </p:nvPr>
        </p:nvSpPr>
        <p:spPr>
          <a:xfrm>
            <a:off x="1150938" y="692150"/>
            <a:ext cx="4556125" cy="3416300"/>
          </a:xfrm>
          <a:ln/>
        </p:spPr>
      </p:sp>
      <p:sp>
        <p:nvSpPr>
          <p:cNvPr id="839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43211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716F8DB-BD64-4FB6-B05B-7CF347E72EDA}" type="slidenum">
              <a:rPr lang="en-US"/>
              <a:pPr/>
              <a:t>26</a:t>
            </a:fld>
            <a:endParaRPr lang="en-US"/>
          </a:p>
        </p:txBody>
      </p:sp>
      <p:sp>
        <p:nvSpPr>
          <p:cNvPr id="84995" name="Rectangle 2"/>
          <p:cNvSpPr>
            <a:spLocks noGrp="1" noRot="1" noChangeAspect="1" noChangeArrowheads="1" noTextEdit="1"/>
          </p:cNvSpPr>
          <p:nvPr>
            <p:ph type="sldImg"/>
          </p:nvPr>
        </p:nvSpPr>
        <p:spPr>
          <a:xfrm>
            <a:off x="1150938" y="692150"/>
            <a:ext cx="4556125" cy="3416300"/>
          </a:xfrm>
          <a:ln/>
        </p:spPr>
      </p:sp>
      <p:sp>
        <p:nvSpPr>
          <p:cNvPr id="849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4685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C745262D-54C3-4914-BAB8-1A0F6AB32C44}" type="slidenum">
              <a:rPr lang="en-US"/>
              <a:pPr/>
              <a:t>27</a:t>
            </a:fld>
            <a:endParaRPr lang="en-US"/>
          </a:p>
        </p:txBody>
      </p:sp>
      <p:sp>
        <p:nvSpPr>
          <p:cNvPr id="86019" name="Rectangle 2"/>
          <p:cNvSpPr>
            <a:spLocks noGrp="1" noRot="1" noChangeAspect="1" noChangeArrowheads="1" noTextEdit="1"/>
          </p:cNvSpPr>
          <p:nvPr>
            <p:ph type="sldImg"/>
          </p:nvPr>
        </p:nvSpPr>
        <p:spPr>
          <a:xfrm>
            <a:off x="1150938" y="692150"/>
            <a:ext cx="4556125" cy="3416300"/>
          </a:xfrm>
          <a:ln/>
        </p:spPr>
      </p:sp>
      <p:sp>
        <p:nvSpPr>
          <p:cNvPr id="860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447970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A20A1AB-82B7-4677-8627-CF455E1E1B4C}" type="slidenum">
              <a:rPr lang="en-US"/>
              <a:pPr/>
              <a:t>28</a:t>
            </a:fld>
            <a:endParaRPr lang="en-US"/>
          </a:p>
        </p:txBody>
      </p:sp>
      <p:sp>
        <p:nvSpPr>
          <p:cNvPr id="87043" name="Rectangle 2"/>
          <p:cNvSpPr>
            <a:spLocks noGrp="1" noRot="1" noChangeAspect="1" noChangeArrowheads="1" noTextEdit="1"/>
          </p:cNvSpPr>
          <p:nvPr>
            <p:ph type="sldImg"/>
          </p:nvPr>
        </p:nvSpPr>
        <p:spPr>
          <a:xfrm>
            <a:off x="1150938" y="692150"/>
            <a:ext cx="4556125" cy="3416300"/>
          </a:xfrm>
          <a:ln/>
        </p:spPr>
      </p:sp>
      <p:sp>
        <p:nvSpPr>
          <p:cNvPr id="8704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96660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D51DD0C-CE9E-4665-9DEF-D2F8C392842D}" type="slidenum">
              <a:rPr lang="en-US"/>
              <a:pPr/>
              <a:t>29</a:t>
            </a:fld>
            <a:endParaRPr lang="en-US"/>
          </a:p>
        </p:txBody>
      </p:sp>
      <p:sp>
        <p:nvSpPr>
          <p:cNvPr id="88067" name="Rectangle 2"/>
          <p:cNvSpPr>
            <a:spLocks noGrp="1" noRot="1" noChangeAspect="1" noChangeArrowheads="1" noTextEdit="1"/>
          </p:cNvSpPr>
          <p:nvPr>
            <p:ph type="sldImg"/>
          </p:nvPr>
        </p:nvSpPr>
        <p:spPr>
          <a:xfrm>
            <a:off x="1150938" y="692150"/>
            <a:ext cx="4556125" cy="3416300"/>
          </a:xfrm>
          <a:ln/>
        </p:spPr>
      </p:sp>
      <p:sp>
        <p:nvSpPr>
          <p:cNvPr id="880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98269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7AD5A06-43DC-4FBC-9AB9-E1EC244ABBEF}" type="slidenum">
              <a:rPr lang="en-US"/>
              <a:pPr/>
              <a:t>30</a:t>
            </a:fld>
            <a:endParaRPr lang="en-US"/>
          </a:p>
        </p:txBody>
      </p:sp>
      <p:sp>
        <p:nvSpPr>
          <p:cNvPr id="91139" name="Rectangle 2"/>
          <p:cNvSpPr>
            <a:spLocks noGrp="1" noRot="1" noChangeAspect="1" noChangeArrowheads="1" noTextEdit="1"/>
          </p:cNvSpPr>
          <p:nvPr>
            <p:ph type="sldImg"/>
          </p:nvPr>
        </p:nvSpPr>
        <p:spPr>
          <a:xfrm>
            <a:off x="1150938" y="692150"/>
            <a:ext cx="4556125" cy="3416300"/>
          </a:xfrm>
          <a:ln/>
        </p:spPr>
      </p:sp>
      <p:sp>
        <p:nvSpPr>
          <p:cNvPr id="911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41870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639DC94-F8A0-48A9-AE57-1C872DF845BE}" type="slidenum">
              <a:rPr lang="en-US"/>
              <a:pPr/>
              <a:t>4</a:t>
            </a:fld>
            <a:endParaRPr lang="en-US"/>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877436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910B31A-3458-467C-9732-875A5A495216}" type="slidenum">
              <a:rPr lang="en-US"/>
              <a:pPr/>
              <a:t>31</a:t>
            </a:fld>
            <a:endParaRPr lang="en-US"/>
          </a:p>
        </p:txBody>
      </p:sp>
      <p:sp>
        <p:nvSpPr>
          <p:cNvPr id="89091" name="Rectangle 2"/>
          <p:cNvSpPr>
            <a:spLocks noGrp="1" noRot="1" noChangeAspect="1" noChangeArrowheads="1" noTextEdit="1"/>
          </p:cNvSpPr>
          <p:nvPr>
            <p:ph type="sldImg"/>
          </p:nvPr>
        </p:nvSpPr>
        <p:spPr>
          <a:xfrm>
            <a:off x="1150938" y="692150"/>
            <a:ext cx="4556125" cy="3416300"/>
          </a:xfrm>
          <a:ln/>
        </p:spPr>
      </p:sp>
      <p:sp>
        <p:nvSpPr>
          <p:cNvPr id="890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848343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F862E56-1216-4AD0-9781-25AF0AAB6B57}" type="slidenum">
              <a:rPr lang="en-US"/>
              <a:pPr/>
              <a:t>32</a:t>
            </a:fld>
            <a:endParaRPr lang="en-US"/>
          </a:p>
        </p:txBody>
      </p:sp>
      <p:sp>
        <p:nvSpPr>
          <p:cNvPr id="90115" name="Rectangle 2"/>
          <p:cNvSpPr>
            <a:spLocks noGrp="1" noRot="1" noChangeAspect="1" noChangeArrowheads="1" noTextEdit="1"/>
          </p:cNvSpPr>
          <p:nvPr>
            <p:ph type="sldImg"/>
          </p:nvPr>
        </p:nvSpPr>
        <p:spPr>
          <a:xfrm>
            <a:off x="1150938" y="692150"/>
            <a:ext cx="4556125" cy="3416300"/>
          </a:xfrm>
          <a:ln/>
        </p:spPr>
      </p:sp>
      <p:sp>
        <p:nvSpPr>
          <p:cNvPr id="90116" name="Rectangle 3"/>
          <p:cNvSpPr>
            <a:spLocks noGrp="1" noChangeArrowheads="1"/>
          </p:cNvSpPr>
          <p:nvPr>
            <p:ph type="body" idx="1"/>
          </p:nvPr>
        </p:nvSpPr>
        <p:spPr/>
        <p:txBody>
          <a:bodyPr/>
          <a:lstStyle/>
          <a:p>
            <a:pPr>
              <a:defRPr/>
            </a:pPr>
            <a:endParaRPr lang="en-US" dirty="0">
              <a:cs typeface="+mn-cs"/>
            </a:endParaRPr>
          </a:p>
        </p:txBody>
      </p:sp>
    </p:spTree>
    <p:extLst>
      <p:ext uri="{BB962C8B-B14F-4D97-AF65-F5344CB8AC3E}">
        <p14:creationId xmlns:p14="http://schemas.microsoft.com/office/powerpoint/2010/main" val="3013627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71B48690-91B7-4A10-88B1-CBB376EAFE19}" type="slidenum">
              <a:rPr lang="en-US"/>
              <a:pPr/>
              <a:t>34</a:t>
            </a:fld>
            <a:endParaRPr lang="en-US"/>
          </a:p>
        </p:txBody>
      </p:sp>
      <p:sp>
        <p:nvSpPr>
          <p:cNvPr id="99331" name="Rectangle 2"/>
          <p:cNvSpPr>
            <a:spLocks noGrp="1" noRot="1" noChangeAspect="1" noChangeArrowheads="1" noTextEdit="1"/>
          </p:cNvSpPr>
          <p:nvPr>
            <p:ph type="sldImg"/>
          </p:nvPr>
        </p:nvSpPr>
        <p:spPr>
          <a:xfrm>
            <a:off x="1150938" y="692150"/>
            <a:ext cx="4556125" cy="3416300"/>
          </a:xfrm>
          <a:ln/>
        </p:spPr>
      </p:sp>
      <p:sp>
        <p:nvSpPr>
          <p:cNvPr id="9933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55937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93382453-7E67-4869-BF00-3E1A53FCCBE9}" type="slidenum">
              <a:rPr lang="en-US"/>
              <a:pPr/>
              <a:t>35</a:t>
            </a:fld>
            <a:endParaRPr lang="en-US"/>
          </a:p>
        </p:txBody>
      </p:sp>
      <p:sp>
        <p:nvSpPr>
          <p:cNvPr id="100355" name="Rectangle 2"/>
          <p:cNvSpPr>
            <a:spLocks noGrp="1" noRot="1" noChangeAspect="1" noChangeArrowheads="1" noTextEdit="1"/>
          </p:cNvSpPr>
          <p:nvPr>
            <p:ph type="sldImg"/>
          </p:nvPr>
        </p:nvSpPr>
        <p:spPr>
          <a:xfrm>
            <a:off x="1150938" y="692150"/>
            <a:ext cx="4556125" cy="3416300"/>
          </a:xfrm>
          <a:ln cap="flat"/>
        </p:spPr>
      </p:sp>
      <p:sp>
        <p:nvSpPr>
          <p:cNvPr id="10035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09002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48BEE9E-1EE8-4EC8-82F4-E4EC4572D05D}" type="slidenum">
              <a:rPr lang="en-US"/>
              <a:pPr/>
              <a:t>36</a:t>
            </a:fld>
            <a:endParaRPr lang="en-US"/>
          </a:p>
        </p:txBody>
      </p:sp>
      <p:sp>
        <p:nvSpPr>
          <p:cNvPr id="101379" name="Rectangle 2"/>
          <p:cNvSpPr>
            <a:spLocks noGrp="1" noRot="1" noChangeAspect="1" noChangeArrowheads="1" noTextEdit="1"/>
          </p:cNvSpPr>
          <p:nvPr>
            <p:ph type="sldImg"/>
          </p:nvPr>
        </p:nvSpPr>
        <p:spPr>
          <a:xfrm>
            <a:off x="1150938" y="692150"/>
            <a:ext cx="4556125" cy="3416300"/>
          </a:xfrm>
          <a:ln/>
        </p:spPr>
      </p:sp>
      <p:sp>
        <p:nvSpPr>
          <p:cNvPr id="10138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0370833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17DA4DEE-47A8-4E3A-889E-6A80ECAB8B17}" type="slidenum">
              <a:rPr lang="en-US"/>
              <a:pPr/>
              <a:t>37</a:t>
            </a:fld>
            <a:endParaRPr lang="en-US"/>
          </a:p>
        </p:txBody>
      </p:sp>
      <p:sp>
        <p:nvSpPr>
          <p:cNvPr id="102403" name="Rectangle 2"/>
          <p:cNvSpPr>
            <a:spLocks noGrp="1" noRot="1" noChangeAspect="1" noChangeArrowheads="1" noTextEdit="1"/>
          </p:cNvSpPr>
          <p:nvPr>
            <p:ph type="sldImg"/>
          </p:nvPr>
        </p:nvSpPr>
        <p:spPr>
          <a:xfrm>
            <a:off x="1150938" y="692150"/>
            <a:ext cx="4556125" cy="3416300"/>
          </a:xfrm>
          <a:ln/>
        </p:spPr>
      </p:sp>
      <p:sp>
        <p:nvSpPr>
          <p:cNvPr id="10240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686686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E5B0F7B-F452-4E76-9EB5-66234CB82752}" type="slidenum">
              <a:rPr lang="en-US"/>
              <a:pPr/>
              <a:t>38</a:t>
            </a:fld>
            <a:endParaRPr lang="en-US"/>
          </a:p>
        </p:txBody>
      </p:sp>
      <p:sp>
        <p:nvSpPr>
          <p:cNvPr id="103427" name="Rectangle 2"/>
          <p:cNvSpPr>
            <a:spLocks noGrp="1" noRot="1" noChangeAspect="1" noChangeArrowheads="1" noTextEdit="1"/>
          </p:cNvSpPr>
          <p:nvPr>
            <p:ph type="sldImg"/>
          </p:nvPr>
        </p:nvSpPr>
        <p:spPr>
          <a:xfrm>
            <a:off x="1150938" y="692150"/>
            <a:ext cx="4556125" cy="3416300"/>
          </a:xfrm>
          <a:ln/>
        </p:spPr>
      </p:sp>
      <p:sp>
        <p:nvSpPr>
          <p:cNvPr id="10342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744261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DE581304-3C74-401B-853C-7A170A2AE20A}" type="slidenum">
              <a:rPr lang="en-US"/>
              <a:pPr/>
              <a:t>39</a:t>
            </a:fld>
            <a:endParaRPr lang="en-US"/>
          </a:p>
        </p:txBody>
      </p:sp>
      <p:sp>
        <p:nvSpPr>
          <p:cNvPr id="104451" name="Rectangle 2"/>
          <p:cNvSpPr>
            <a:spLocks noGrp="1" noRot="1" noChangeAspect="1" noChangeArrowheads="1" noTextEdit="1"/>
          </p:cNvSpPr>
          <p:nvPr>
            <p:ph type="sldImg"/>
          </p:nvPr>
        </p:nvSpPr>
        <p:spPr>
          <a:xfrm>
            <a:off x="1150938" y="692150"/>
            <a:ext cx="4556125" cy="3416300"/>
          </a:xfrm>
          <a:ln/>
        </p:spPr>
      </p:sp>
      <p:sp>
        <p:nvSpPr>
          <p:cNvPr id="10445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614219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BD9323E-EF50-4849-8137-5FED451DC39B}" type="slidenum">
              <a:rPr lang="en-US"/>
              <a:pPr/>
              <a:t>40</a:t>
            </a:fld>
            <a:endParaRPr lang="en-US"/>
          </a:p>
        </p:txBody>
      </p:sp>
      <p:sp>
        <p:nvSpPr>
          <p:cNvPr id="105475" name="Rectangle 2"/>
          <p:cNvSpPr>
            <a:spLocks noGrp="1" noRot="1" noChangeAspect="1" noChangeArrowheads="1" noTextEdit="1"/>
          </p:cNvSpPr>
          <p:nvPr>
            <p:ph type="sldImg"/>
          </p:nvPr>
        </p:nvSpPr>
        <p:spPr>
          <a:xfrm>
            <a:off x="1150938" y="692150"/>
            <a:ext cx="4556125" cy="3416300"/>
          </a:xfrm>
          <a:ln/>
        </p:spPr>
      </p:sp>
      <p:sp>
        <p:nvSpPr>
          <p:cNvPr id="10547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64665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B0FAE1C1-DC09-4EBD-B401-1D9205B4C265}" type="slidenum">
              <a:rPr lang="en-US"/>
              <a:pPr/>
              <a:t>41</a:t>
            </a:fld>
            <a:endParaRPr lang="en-US"/>
          </a:p>
        </p:txBody>
      </p:sp>
      <p:sp>
        <p:nvSpPr>
          <p:cNvPr id="106499" name="Rectangle 2"/>
          <p:cNvSpPr>
            <a:spLocks noGrp="1" noRot="1" noChangeAspect="1" noChangeArrowheads="1" noTextEdit="1"/>
          </p:cNvSpPr>
          <p:nvPr>
            <p:ph type="sldImg"/>
          </p:nvPr>
        </p:nvSpPr>
        <p:spPr>
          <a:xfrm>
            <a:off x="1150938" y="692150"/>
            <a:ext cx="4556125" cy="3416300"/>
          </a:xfrm>
          <a:ln/>
        </p:spPr>
      </p:sp>
      <p:sp>
        <p:nvSpPr>
          <p:cNvPr id="10650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04977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F5360A7-30DB-4144-B492-9163C374FFCD}" type="slidenum">
              <a:rPr lang="en-US"/>
              <a:pPr/>
              <a:t>5</a:t>
            </a:fld>
            <a:endParaRPr lang="en-US"/>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70329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A1F8A3B7-DFB3-4E1C-B302-9EFF5E4E498B}" type="slidenum">
              <a:rPr lang="en-US"/>
              <a:pPr/>
              <a:t>42</a:t>
            </a:fld>
            <a:endParaRPr lang="en-US"/>
          </a:p>
        </p:txBody>
      </p:sp>
      <p:sp>
        <p:nvSpPr>
          <p:cNvPr id="107523" name="Rectangle 2"/>
          <p:cNvSpPr>
            <a:spLocks noGrp="1" noRot="1" noChangeAspect="1" noChangeArrowheads="1" noTextEdit="1"/>
          </p:cNvSpPr>
          <p:nvPr>
            <p:ph type="sldImg"/>
          </p:nvPr>
        </p:nvSpPr>
        <p:spPr>
          <a:xfrm>
            <a:off x="1150938" y="692150"/>
            <a:ext cx="4556125" cy="3416300"/>
          </a:xfrm>
          <a:ln/>
        </p:spPr>
      </p:sp>
      <p:sp>
        <p:nvSpPr>
          <p:cNvPr id="10752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76218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E0F1F282-B340-4F41-9D38-D7CFC447A711}" type="slidenum">
              <a:rPr lang="en-US"/>
              <a:pPr/>
              <a:t>43</a:t>
            </a:fld>
            <a:endParaRPr lang="en-US"/>
          </a:p>
        </p:txBody>
      </p:sp>
      <p:sp>
        <p:nvSpPr>
          <p:cNvPr id="108547" name="Rectangle 2"/>
          <p:cNvSpPr>
            <a:spLocks noGrp="1" noRot="1" noChangeAspect="1" noChangeArrowheads="1" noTextEdit="1"/>
          </p:cNvSpPr>
          <p:nvPr>
            <p:ph type="sldImg"/>
          </p:nvPr>
        </p:nvSpPr>
        <p:spPr>
          <a:xfrm>
            <a:off x="1150938" y="692150"/>
            <a:ext cx="4556125" cy="3416300"/>
          </a:xfrm>
          <a:ln/>
        </p:spPr>
      </p:sp>
      <p:sp>
        <p:nvSpPr>
          <p:cNvPr id="10854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32991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F259E0C3-8B5E-40A4-BFEF-A43159B7A940}" type="slidenum">
              <a:rPr lang="en-US"/>
              <a:pPr/>
              <a:t>44</a:t>
            </a:fld>
            <a:endParaRPr lang="en-US"/>
          </a:p>
        </p:txBody>
      </p:sp>
      <p:sp>
        <p:nvSpPr>
          <p:cNvPr id="109571" name="Rectangle 2"/>
          <p:cNvSpPr>
            <a:spLocks noGrp="1" noRot="1" noChangeAspect="1" noChangeArrowheads="1" noTextEdit="1"/>
          </p:cNvSpPr>
          <p:nvPr>
            <p:ph type="sldImg"/>
          </p:nvPr>
        </p:nvSpPr>
        <p:spPr>
          <a:xfrm>
            <a:off x="1150938" y="692150"/>
            <a:ext cx="4556125" cy="3416300"/>
          </a:xfrm>
          <a:ln/>
        </p:spPr>
      </p:sp>
      <p:sp>
        <p:nvSpPr>
          <p:cNvPr id="10957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431266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8F8D80DE-C182-42AF-B1AD-5F0DF4171344}" type="slidenum">
              <a:rPr lang="en-US"/>
              <a:pPr/>
              <a:t>45</a:t>
            </a:fld>
            <a:endParaRPr lang="en-US"/>
          </a:p>
        </p:txBody>
      </p:sp>
      <p:sp>
        <p:nvSpPr>
          <p:cNvPr id="110595" name="Rectangle 2"/>
          <p:cNvSpPr>
            <a:spLocks noGrp="1" noRot="1" noChangeAspect="1" noChangeArrowheads="1" noTextEdit="1"/>
          </p:cNvSpPr>
          <p:nvPr>
            <p:ph type="sldImg"/>
          </p:nvPr>
        </p:nvSpPr>
        <p:spPr>
          <a:xfrm>
            <a:off x="1150938" y="692150"/>
            <a:ext cx="4556125" cy="3416300"/>
          </a:xfrm>
          <a:ln/>
        </p:spPr>
      </p:sp>
      <p:sp>
        <p:nvSpPr>
          <p:cNvPr id="11059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2392342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25F0BB60-3CAD-440D-82A4-3076F322B036}" type="slidenum">
              <a:rPr lang="en-US"/>
              <a:pPr/>
              <a:t>46</a:t>
            </a:fld>
            <a:endParaRPr lang="en-US"/>
          </a:p>
        </p:txBody>
      </p:sp>
      <p:sp>
        <p:nvSpPr>
          <p:cNvPr id="111619" name="Rectangle 2"/>
          <p:cNvSpPr>
            <a:spLocks noGrp="1" noRot="1" noChangeAspect="1" noChangeArrowheads="1" noTextEdit="1"/>
          </p:cNvSpPr>
          <p:nvPr>
            <p:ph type="sldImg"/>
          </p:nvPr>
        </p:nvSpPr>
        <p:spPr>
          <a:xfrm>
            <a:off x="1150938" y="692150"/>
            <a:ext cx="4556125" cy="3416300"/>
          </a:xfrm>
          <a:ln/>
        </p:spPr>
      </p:sp>
      <p:sp>
        <p:nvSpPr>
          <p:cNvPr id="11162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864156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0878CB3E-F4B4-48D9-AB6D-A8048563D148}" type="slidenum">
              <a:rPr lang="en-US"/>
              <a:pPr/>
              <a:t>6</a:t>
            </a:fld>
            <a:endParaRPr lang="en-US"/>
          </a:p>
        </p:txBody>
      </p:sp>
      <p:sp>
        <p:nvSpPr>
          <p:cNvPr id="64515" name="Rectangle 2"/>
          <p:cNvSpPr>
            <a:spLocks noGrp="1" noRot="1" noChangeAspect="1" noChangeArrowheads="1" noTextEdit="1"/>
          </p:cNvSpPr>
          <p:nvPr>
            <p:ph type="sldImg"/>
          </p:nvPr>
        </p:nvSpPr>
        <p:spPr>
          <a:xfrm>
            <a:off x="1150938" y="692150"/>
            <a:ext cx="4556125" cy="3416300"/>
          </a:xfrm>
          <a:ln cap="flat"/>
        </p:spPr>
      </p:sp>
      <p:sp>
        <p:nvSpPr>
          <p:cNvPr id="64516"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2577621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A8E5CF8D-42DD-4D79-B2B6-5AA98AA8ED52}" type="slidenum">
              <a:rPr lang="en-US"/>
              <a:pPr/>
              <a:t>7</a:t>
            </a:fld>
            <a:endParaRPr lang="en-US"/>
          </a:p>
        </p:txBody>
      </p:sp>
      <p:sp>
        <p:nvSpPr>
          <p:cNvPr id="65539" name="Rectangle 2"/>
          <p:cNvSpPr>
            <a:spLocks noGrp="1" noRot="1" noChangeAspect="1" noChangeArrowheads="1" noTextEdit="1"/>
          </p:cNvSpPr>
          <p:nvPr>
            <p:ph type="sldImg"/>
          </p:nvPr>
        </p:nvSpPr>
        <p:spPr>
          <a:xfrm>
            <a:off x="1150938" y="692150"/>
            <a:ext cx="4556125" cy="3416300"/>
          </a:xfrm>
          <a:ln/>
        </p:spPr>
      </p:sp>
      <p:sp>
        <p:nvSpPr>
          <p:cNvPr id="65540"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34668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5D321460-924F-4A15-A873-4CC5F6BC3B8B}" type="slidenum">
              <a:rPr lang="en-US"/>
              <a:pPr/>
              <a:t>8</a:t>
            </a:fld>
            <a:endParaRPr lang="en-US"/>
          </a:p>
        </p:txBody>
      </p:sp>
      <p:sp>
        <p:nvSpPr>
          <p:cNvPr id="66563" name="Rectangle 2"/>
          <p:cNvSpPr>
            <a:spLocks noGrp="1" noRot="1" noChangeAspect="1" noChangeArrowheads="1" noTextEdit="1"/>
          </p:cNvSpPr>
          <p:nvPr>
            <p:ph type="sldImg"/>
          </p:nvPr>
        </p:nvSpPr>
        <p:spPr>
          <a:xfrm>
            <a:off x="1150938" y="692150"/>
            <a:ext cx="4556125" cy="3416300"/>
          </a:xfrm>
          <a:ln cap="flat"/>
        </p:spPr>
      </p:sp>
      <p:sp>
        <p:nvSpPr>
          <p:cNvPr id="66564"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330317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33C66788-2367-473E-A246-9BE5D77A9DAA}" type="slidenum">
              <a:rPr lang="en-US"/>
              <a:pPr/>
              <a:t>9</a:t>
            </a:fld>
            <a:endParaRPr lang="en-US"/>
          </a:p>
        </p:txBody>
      </p:sp>
      <p:sp>
        <p:nvSpPr>
          <p:cNvPr id="67587" name="Rectangle 2"/>
          <p:cNvSpPr>
            <a:spLocks noGrp="1" noRot="1" noChangeAspect="1" noChangeArrowheads="1" noTextEdit="1"/>
          </p:cNvSpPr>
          <p:nvPr>
            <p:ph type="sldImg"/>
          </p:nvPr>
        </p:nvSpPr>
        <p:spPr>
          <a:xfrm>
            <a:off x="1150938" y="692150"/>
            <a:ext cx="4556125" cy="3416300"/>
          </a:xfrm>
          <a:ln/>
        </p:spPr>
      </p:sp>
      <p:sp>
        <p:nvSpPr>
          <p:cNvPr id="67588"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150800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fld id="{646DA53B-078C-49FE-87C9-1319669C90A5}" type="slidenum">
              <a:rPr lang="en-US"/>
              <a:pPr/>
              <a:t>10</a:t>
            </a:fld>
            <a:endParaRPr lang="en-US"/>
          </a:p>
        </p:txBody>
      </p:sp>
      <p:sp>
        <p:nvSpPr>
          <p:cNvPr id="68611" name="Rectangle 2"/>
          <p:cNvSpPr>
            <a:spLocks noGrp="1" noRot="1" noChangeAspect="1" noChangeArrowheads="1" noTextEdit="1"/>
          </p:cNvSpPr>
          <p:nvPr>
            <p:ph type="sldImg"/>
          </p:nvPr>
        </p:nvSpPr>
        <p:spPr>
          <a:xfrm>
            <a:off x="1150938" y="692150"/>
            <a:ext cx="4556125" cy="3416300"/>
          </a:xfrm>
          <a:ln/>
        </p:spPr>
      </p:sp>
      <p:sp>
        <p:nvSpPr>
          <p:cNvPr id="68612"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172026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6/8/2021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740908AE-A765-4673-8DD6-93184BAB73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97A8F5A-4977-4F08-918A-368BF20160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4B85097-6AEC-46DC-94E3-06EC4AF695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F76DB29-3DED-4FAD-811F-1604DF243D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D8463E0-BEC1-488D-8508-9F64D0DCF2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6/8/2021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CAC14668-846E-4F31-9308-242538F336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6/8/2021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A85215D-CEED-4752-9DF2-183D36DCCB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6/8/2021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F19627A-FE1C-431D-8809-E77E0F9A1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769F4DCA-DEF5-42CA-8E53-4EE03EAE7F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4E062719-FADD-4090-BAC2-88086AF5485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6/8/2021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706C65-D01B-4A59-8E42-6830CDF3D82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2.xml"/><Relationship Id="rId44" Type="http://schemas.openxmlformats.org/officeDocument/2006/relationships/image" Target="../media/image54.emf"/></Relationships>
</file>

<file path=ppt/slides/_rels/slide18.xml.rels><?xml version="1.0" encoding="UTF-8" standalone="yes"?>
<Relationships xmlns="http://schemas.openxmlformats.org/package/2006/relationships"><Relationship Id="rId18" Type="http://schemas.openxmlformats.org/officeDocument/2006/relationships/image" Target="../media/image64.emf"/><Relationship Id="rId3" Type="http://schemas.openxmlformats.org/officeDocument/2006/relationships/customXml" Target="../ink/ink2.xml"/><Relationship Id="rId2" Type="http://schemas.openxmlformats.org/officeDocument/2006/relationships/notesSlide" Target="../notesSlides/notesSlide17.xml"/><Relationship Id="rId1" Type="http://schemas.openxmlformats.org/officeDocument/2006/relationships/slideLayout" Target="../slideLayouts/slideLayout2.xml"/><Relationship Id="rId15" Type="http://schemas.openxmlformats.org/officeDocument/2006/relationships/customXml" Target="../ink/ink3.xml"/><Relationship Id="rId19" Type="http://schemas.openxmlformats.org/officeDocument/2006/relationships/customXml" Target="../ink/ink4.xml"/><Relationship Id="rId14" Type="http://schemas.openxmlformats.org/officeDocument/2006/relationships/image" Target="../media/image62.emf"/><Relationship Id="rId22" Type="http://schemas.openxmlformats.org/officeDocument/2006/relationships/image" Target="../media/image6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customXml" Target="../ink/ink5.xml"/><Relationship Id="rId47" Type="http://schemas.openxmlformats.org/officeDocument/2006/relationships/customXml" Target="../ink/ink9.xml"/><Relationship Id="rId55" Type="http://schemas.openxmlformats.org/officeDocument/2006/relationships/customXml" Target="../ink/ink10.xml"/><Relationship Id="rId76" Type="http://schemas.openxmlformats.org/officeDocument/2006/relationships/image" Target="../media/image120.emf"/><Relationship Id="rId89" Type="http://schemas.openxmlformats.org/officeDocument/2006/relationships/customXml" Target="../ink/ink12.xml"/><Relationship Id="rId112" Type="http://schemas.openxmlformats.org/officeDocument/2006/relationships/image" Target="../media/image138.emf"/><Relationship Id="rId125" Type="http://schemas.openxmlformats.org/officeDocument/2006/relationships/customXml" Target="../ink/ink14.xml"/><Relationship Id="rId46" Type="http://schemas.openxmlformats.org/officeDocument/2006/relationships/image" Target="../media/image105.emf"/><Relationship Id="rId124" Type="http://schemas.openxmlformats.org/officeDocument/2006/relationships/image" Target="../media/image144.emf"/><Relationship Id="rId2" Type="http://schemas.openxmlformats.org/officeDocument/2006/relationships/notesSlide" Target="../notesSlides/notesSlide23.xml"/><Relationship Id="rId54" Type="http://schemas.openxmlformats.org/officeDocument/2006/relationships/image" Target="../media/image109.emf"/><Relationship Id="rId88" Type="http://schemas.openxmlformats.org/officeDocument/2006/relationships/image" Target="../media/image126.emf"/><Relationship Id="rId1" Type="http://schemas.openxmlformats.org/officeDocument/2006/relationships/slideLayout" Target="../slideLayouts/slideLayout2.xml"/><Relationship Id="rId11" Type="http://schemas.openxmlformats.org/officeDocument/2006/relationships/customXml" Target="../ink/ink7.xml"/><Relationship Id="rId45" Type="http://schemas.openxmlformats.org/officeDocument/2006/relationships/customXml" Target="../ink/ink8.xml"/><Relationship Id="rId10" Type="http://schemas.openxmlformats.org/officeDocument/2006/relationships/image" Target="../media/image87.emf"/><Relationship Id="rId44" Type="http://schemas.openxmlformats.org/officeDocument/2006/relationships/image" Target="../media/image104.emf"/><Relationship Id="rId130" Type="http://schemas.openxmlformats.org/officeDocument/2006/relationships/image" Target="../media/image147.emf"/><Relationship Id="rId9" Type="http://schemas.openxmlformats.org/officeDocument/2006/relationships/customXml" Target="../ink/ink6.xml"/><Relationship Id="rId77" Type="http://schemas.openxmlformats.org/officeDocument/2006/relationships/customXml" Target="../ink/ink11.xml"/><Relationship Id="rId113" Type="http://schemas.openxmlformats.org/officeDocument/2006/relationships/customXml" Target="../ink/ink13.xml"/></Relationships>
</file>

<file path=ppt/slides/_rels/slide25.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4.xml"/><Relationship Id="rId88" Type="http://schemas.openxmlformats.org/officeDocument/2006/relationships/image" Target="../media/image19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8" Type="http://schemas.openxmlformats.org/officeDocument/2006/relationships/image" Target="../media/image201.emf"/><Relationship Id="rId3" Type="http://schemas.openxmlformats.org/officeDocument/2006/relationships/customXml" Target="../ink/ink16.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17.xml"/><Relationship Id="rId17" Type="http://schemas.openxmlformats.org/officeDocument/2006/relationships/customXml" Target="../ink/ink18.xml"/><Relationship Id="rId2" Type="http://schemas.openxmlformats.org/officeDocument/2006/relationships/notesSlide" Target="../notesSlides/notesSlide28.xml"/><Relationship Id="rId16" Type="http://schemas.openxmlformats.org/officeDocument/2006/relationships/image" Target="../media/image214.emf"/><Relationship Id="rId1" Type="http://schemas.openxmlformats.org/officeDocument/2006/relationships/slideLayout" Target="../slideLayouts/slideLayout2.xml"/><Relationship Id="rId30" Type="http://schemas.openxmlformats.org/officeDocument/2006/relationships/image" Target="../media/image2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CSE225: Data Structure and Algorithms</a:t>
            </a:r>
          </a:p>
        </p:txBody>
      </p:sp>
      <p:sp>
        <p:nvSpPr>
          <p:cNvPr id="3" name="Text Placeholder 2"/>
          <p:cNvSpPr>
            <a:spLocks noGrp="1"/>
          </p:cNvSpPr>
          <p:nvPr>
            <p:ph type="body" idx="1"/>
          </p:nvPr>
        </p:nvSpPr>
        <p:spPr/>
        <p:txBody>
          <a:bodyPr/>
          <a:lstStyle/>
          <a:p>
            <a:r>
              <a:rPr lang="en-US" dirty="0"/>
              <a:t>Unsorted List</a:t>
            </a:r>
          </a:p>
          <a:p>
            <a:r>
              <a:rPr lang="en-US" dirty="0"/>
              <a:t>Lecture-07</a:t>
            </a:r>
          </a:p>
        </p:txBody>
      </p:sp>
      <p:sp>
        <p:nvSpPr>
          <p:cNvPr id="4" name="Slide Number Placeholder 3"/>
          <p:cNvSpPr>
            <a:spLocks noGrp="1"/>
          </p:cNvSpPr>
          <p:nvPr>
            <p:ph type="sldNum" sz="quarter" idx="12"/>
          </p:nvPr>
        </p:nvSpPr>
        <p:spPr/>
        <p:txBody>
          <a:bodyPr/>
          <a:lstStyle/>
          <a:p>
            <a:fld id="{0F76DB29-3DED-4FAD-811F-1604DF243D3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28600" y="152400"/>
            <a:ext cx="8686800" cy="6629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2292" name="Rectangle 3"/>
          <p:cNvSpPr>
            <a:spLocks noGrp="1" noChangeArrowheads="1"/>
          </p:cNvSpPr>
          <p:nvPr>
            <p:ph idx="1"/>
          </p:nvPr>
        </p:nvSpPr>
        <p:spPr>
          <a:xfrm>
            <a:off x="730250" y="228600"/>
            <a:ext cx="8305800" cy="6172200"/>
          </a:xfrm>
        </p:spPr>
        <p:txBody>
          <a:bodyPr>
            <a:noAutofit/>
          </a:bodyPr>
          <a:lstStyle/>
          <a:p>
            <a:pPr>
              <a:spcBef>
                <a:spcPct val="0"/>
              </a:spcBef>
              <a:buFontTx/>
              <a:buNone/>
            </a:pPr>
            <a:r>
              <a:rPr lang="en-US" sz="2000" b="1" dirty="0">
                <a:solidFill>
                  <a:schemeClr val="accent2"/>
                </a:solidFill>
                <a:latin typeface="Courier New" pitchFamily="49" charset="0"/>
                <a:ea typeface="ＭＳ Ｐゴシック" pitchFamily="34" charset="-128"/>
              </a:rPr>
              <a:t>//  SPECIFICATION FILE	 ( </a:t>
            </a:r>
            <a:r>
              <a:rPr lang="en-US" sz="2000" b="1" dirty="0" err="1">
                <a:solidFill>
                  <a:schemeClr val="accent2"/>
                </a:solidFill>
                <a:latin typeface="Courier New" pitchFamily="49" charset="0"/>
                <a:ea typeface="ＭＳ Ｐゴシック" pitchFamily="34" charset="-128"/>
              </a:rPr>
              <a:t>unsorted.h</a:t>
            </a:r>
            <a:r>
              <a:rPr lang="en-US" sz="2000" b="1" dirty="0">
                <a:solidFill>
                  <a:schemeClr val="accent2"/>
                </a:solidFill>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#include  </a:t>
            </a:r>
            <a:r>
              <a:rPr lang="ja-JP" altLang="en-US" sz="2000" b="1" dirty="0">
                <a:latin typeface="Courier New" pitchFamily="49" charset="0"/>
                <a:ea typeface="ＭＳ Ｐゴシック" pitchFamily="34" charset="-128"/>
              </a:rPr>
              <a:t>“</a:t>
            </a:r>
            <a:r>
              <a:rPr lang="en-US" altLang="ja-JP" sz="2000" b="1" dirty="0" err="1">
                <a:latin typeface="Courier New" pitchFamily="49" charset="0"/>
                <a:ea typeface="ＭＳ Ｐゴシック" pitchFamily="34" charset="-128"/>
              </a:rPr>
              <a:t>ItemType.h</a:t>
            </a:r>
            <a:r>
              <a:rPr lang="ja-JP" altLang="en-US" sz="2000" b="1" dirty="0">
                <a:latin typeface="Courier New" pitchFamily="49" charset="0"/>
                <a:ea typeface="ＭＳ Ｐゴシック" pitchFamily="34" charset="-128"/>
              </a:rPr>
              <a:t>”</a:t>
            </a:r>
            <a:endParaRPr lang="en-US" altLang="ja-JP" sz="2000" b="1" dirty="0">
              <a:latin typeface="Courier New" pitchFamily="49" charset="0"/>
              <a:ea typeface="ＭＳ Ｐゴシック" pitchFamily="34" charset="-128"/>
            </a:endParaRPr>
          </a:p>
          <a:p>
            <a:pPr>
              <a:spcBef>
                <a:spcPct val="0"/>
              </a:spcBef>
              <a:buFontTx/>
              <a:buNone/>
            </a:pPr>
            <a:r>
              <a:rPr lang="en-US" sz="2000" b="1" dirty="0">
                <a:latin typeface="Courier New" pitchFamily="49" charset="0"/>
                <a:ea typeface="ＭＳ Ｐゴシック" pitchFamily="34" charset="-128"/>
              </a:rPr>
              <a:t>class  </a:t>
            </a:r>
            <a:r>
              <a:rPr lang="en-US" sz="2000" b="1" dirty="0" err="1">
                <a:latin typeface="Courier New" pitchFamily="49" charset="0"/>
                <a:ea typeface="ＭＳ Ｐゴシック" pitchFamily="34" charset="-128"/>
              </a:rPr>
              <a:t>UnsortedType</a:t>
            </a:r>
            <a:r>
              <a:rPr lang="en-US" sz="2000" b="1" i="1" dirty="0">
                <a:solidFill>
                  <a:schemeClr val="folHlink"/>
                </a:solidFill>
                <a:latin typeface="Courier New" pitchFamily="49" charset="0"/>
                <a:ea typeface="ＭＳ Ｐゴシック" pitchFamily="34" charset="-128"/>
              </a:rPr>
              <a:t> </a:t>
            </a:r>
            <a:r>
              <a:rPr lang="en-US" sz="2000" b="1" i="1" dirty="0">
                <a:solidFill>
                  <a:schemeClr val="accent2"/>
                </a:solidFill>
                <a:latin typeface="Courier New" pitchFamily="49" charset="0"/>
                <a:ea typeface="ＭＳ Ｐゴシック" pitchFamily="34" charset="-128"/>
              </a:rPr>
              <a:t>// declares a class data type</a:t>
            </a:r>
            <a:endParaRPr lang="en-US" sz="2000" b="1" dirty="0">
              <a:solidFill>
                <a:schemeClr val="accent2"/>
              </a:solidFill>
              <a:latin typeface="Courier New" pitchFamily="49" charset="0"/>
              <a:ea typeface="ＭＳ Ｐゴシック" pitchFamily="34" charset="-128"/>
            </a:endParaRPr>
          </a:p>
          <a:p>
            <a:pPr>
              <a:spcBef>
                <a:spcPct val="0"/>
              </a:spcBef>
              <a:buFontTx/>
              <a:buNone/>
            </a:pPr>
            <a:r>
              <a:rPr lang="en-US" sz="2000" b="1" dirty="0">
                <a:latin typeface="Courier New" pitchFamily="49" charset="0"/>
                <a:ea typeface="ＭＳ Ｐゴシック" pitchFamily="34" charset="-128"/>
              </a:rPr>
              <a:t>{</a:t>
            </a:r>
            <a:r>
              <a:rPr lang="en-US" sz="2000" b="1" dirty="0">
                <a:solidFill>
                  <a:schemeClr val="tx2"/>
                </a:solidFill>
                <a:latin typeface="Courier New" pitchFamily="49" charset="0"/>
                <a:ea typeface="ＭＳ Ｐゴシック" pitchFamily="34" charset="-128"/>
              </a:rPr>
              <a:t>						</a:t>
            </a:r>
            <a:endParaRPr lang="en-US" sz="2000" b="1" i="1" dirty="0">
              <a:solidFill>
                <a:srgbClr val="CC0000"/>
              </a:solidFill>
              <a:latin typeface="Courier New" pitchFamily="49" charset="0"/>
              <a:ea typeface="ＭＳ Ｐゴシック" pitchFamily="34" charset="-128"/>
            </a:endParaRPr>
          </a:p>
          <a:p>
            <a:pPr>
              <a:spcBef>
                <a:spcPct val="0"/>
              </a:spcBef>
              <a:buFontTx/>
              <a:buNone/>
            </a:pPr>
            <a:r>
              <a:rPr lang="en-US" sz="2000" b="1" dirty="0">
                <a:latin typeface="Courier New" pitchFamily="49" charset="0"/>
                <a:ea typeface="ＭＳ Ｐゴシック" pitchFamily="34" charset="-128"/>
              </a:rPr>
              <a:t>public : 	</a:t>
            </a:r>
          </a:p>
          <a:p>
            <a:pPr>
              <a:spcBef>
                <a:spcPct val="0"/>
              </a:spcBef>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UnsortedType</a:t>
            </a:r>
            <a:r>
              <a:rPr lang="en-US" sz="2000" b="1" dirty="0">
                <a:latin typeface="Courier New" pitchFamily="49" charset="0"/>
                <a:ea typeface="ＭＳ Ｐゴシック" pitchFamily="34" charset="-128"/>
              </a:rPr>
              <a:t> (</a:t>
            </a:r>
            <a:r>
              <a:rPr lang="en-US" sz="2000" b="1" dirty="0">
                <a:solidFill>
                  <a:schemeClr val="accent2"/>
                </a:solidFill>
                <a:latin typeface="Courier New" pitchFamily="49" charset="0"/>
                <a:ea typeface="ＭＳ Ｐゴシック" pitchFamily="34" charset="-128"/>
              </a:rPr>
              <a:t> </a:t>
            </a:r>
            <a:r>
              <a:rPr lang="en-US" sz="2000" b="1" dirty="0">
                <a:latin typeface="Courier New" pitchFamily="49" charset="0"/>
                <a:ea typeface="ＭＳ Ｐゴシック" pitchFamily="34" charset="-128"/>
              </a:rPr>
              <a:t>); </a:t>
            </a:r>
            <a:r>
              <a:rPr lang="en-US" sz="1800" b="1" i="1" dirty="0">
                <a:solidFill>
                  <a:schemeClr val="accent2"/>
                </a:solidFill>
                <a:latin typeface="Courier New" pitchFamily="49" charset="0"/>
                <a:ea typeface="ＭＳ Ｐゴシック" pitchFamily="34" charset="-128"/>
              </a:rPr>
              <a:t>//  8 public member functions</a:t>
            </a:r>
          </a:p>
          <a:p>
            <a:pPr>
              <a:spcBef>
                <a:spcPct val="0"/>
              </a:spcBef>
              <a:buFontTx/>
              <a:buNone/>
            </a:pPr>
            <a:r>
              <a:rPr lang="en-US" sz="2000" b="1" dirty="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  bool </a:t>
            </a:r>
            <a:r>
              <a:rPr lang="en-US" sz="2000" b="1" dirty="0" err="1">
                <a:latin typeface="Courier New" pitchFamily="49" charset="0"/>
                <a:ea typeface="ＭＳ Ｐゴシック" pitchFamily="34" charset="-128"/>
              </a:rPr>
              <a:t>IsFull</a:t>
            </a:r>
            <a:r>
              <a:rPr lang="en-US" sz="2000" b="1" dirty="0">
                <a:latin typeface="Courier New" pitchFamily="49" charset="0"/>
                <a:ea typeface="ＭＳ Ｐゴシック" pitchFamily="34" charset="-128"/>
              </a:rPr>
              <a:t> ( )    //</a:t>
            </a:r>
            <a:r>
              <a:rPr lang="en-US" sz="2000" b="1" dirty="0" err="1">
                <a:latin typeface="Courier New" pitchFamily="49" charset="0"/>
                <a:ea typeface="ＭＳ Ｐゴシック" pitchFamily="34" charset="-128"/>
              </a:rPr>
              <a:t>const</a:t>
            </a:r>
            <a:r>
              <a:rPr lang="en-US" sz="2000" b="1" dirty="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  bool </a:t>
            </a:r>
            <a:r>
              <a:rPr lang="en-US" sz="2000" b="1" dirty="0" err="1">
                <a:latin typeface="Courier New" pitchFamily="49" charset="0"/>
                <a:ea typeface="ＭＳ Ｐゴシック" pitchFamily="34" charset="-128"/>
              </a:rPr>
              <a:t>IsEmpty</a:t>
            </a:r>
            <a:r>
              <a:rPr lang="en-US" sz="2000" b="1" dirty="0">
                <a:latin typeface="Courier New" pitchFamily="49" charset="0"/>
                <a:ea typeface="ＭＳ Ｐゴシック" pitchFamily="34" charset="-128"/>
              </a:rPr>
              <a:t> ( )   </a:t>
            </a:r>
            <a:r>
              <a:rPr lang="en-US" sz="2000" b="1" dirty="0" err="1">
                <a:latin typeface="Courier New" pitchFamily="49" charset="0"/>
                <a:ea typeface="ＭＳ Ｐゴシック" pitchFamily="34" charset="-128"/>
              </a:rPr>
              <a:t>const</a:t>
            </a:r>
            <a:r>
              <a:rPr lang="en-US" sz="2000" b="1" dirty="0">
                <a:latin typeface="Courier New" pitchFamily="49" charset="0"/>
                <a:ea typeface="ＭＳ Ｐゴシック" pitchFamily="34" charset="-128"/>
              </a:rPr>
              <a:t>;             </a:t>
            </a:r>
            <a:endParaRPr lang="en-US" sz="2000" b="1" i="1" dirty="0">
              <a:latin typeface="Courier New" pitchFamily="49" charset="0"/>
              <a:ea typeface="ＭＳ Ｐゴシック" pitchFamily="34" charset="-128"/>
            </a:endParaRPr>
          </a:p>
          <a:p>
            <a:pPr>
              <a:spcBef>
                <a:spcPct val="0"/>
              </a:spcBef>
              <a:buFontTx/>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int</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GetLength</a:t>
            </a:r>
            <a:r>
              <a:rPr lang="en-US" sz="2000" b="1" dirty="0">
                <a:latin typeface="Courier New" pitchFamily="49" charset="0"/>
                <a:ea typeface="ＭＳ Ｐゴシック" pitchFamily="34" charset="-128"/>
              </a:rPr>
              <a:t> ( )  </a:t>
            </a:r>
            <a:r>
              <a:rPr lang="en-US" sz="2000" b="1" dirty="0" err="1">
                <a:latin typeface="Courier New" pitchFamily="49" charset="0"/>
                <a:ea typeface="ＭＳ Ｐゴシック" pitchFamily="34" charset="-128"/>
              </a:rPr>
              <a:t>const</a:t>
            </a:r>
            <a:r>
              <a:rPr lang="en-US" sz="2000" b="1" dirty="0">
                <a:latin typeface="Courier New" pitchFamily="49" charset="0"/>
                <a:ea typeface="ＭＳ Ｐゴシック" pitchFamily="34" charset="-128"/>
              </a:rPr>
              <a:t> ; </a:t>
            </a:r>
            <a:r>
              <a:rPr lang="en-US" sz="1800" b="1" i="1" dirty="0">
                <a:solidFill>
                  <a:schemeClr val="accent2"/>
                </a:solidFill>
                <a:latin typeface="Courier New" pitchFamily="49" charset="0"/>
                <a:ea typeface="ＭＳ Ｐゴシック" pitchFamily="34" charset="-128"/>
              </a:rPr>
              <a:t>// returns length of list</a:t>
            </a:r>
          </a:p>
          <a:p>
            <a:pPr>
              <a:spcBef>
                <a:spcPct val="0"/>
              </a:spcBef>
              <a:buFontTx/>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GetItem</a:t>
            </a:r>
            <a:r>
              <a:rPr lang="en-US" sz="2000" b="1" dirty="0">
                <a:latin typeface="Courier New" pitchFamily="49" charset="0"/>
                <a:ea typeface="ＭＳ Ｐゴシック" pitchFamily="34" charset="-128"/>
              </a:rPr>
              <a:t> (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item, bool&amp;  found);</a:t>
            </a:r>
            <a:endParaRPr lang="en-US" sz="2000" b="1" i="1" dirty="0">
              <a:latin typeface="Courier New" pitchFamily="49" charset="0"/>
              <a:ea typeface="ＭＳ Ｐゴシック" pitchFamily="34" charset="-128"/>
            </a:endParaRPr>
          </a:p>
          <a:p>
            <a:pPr>
              <a:spcBef>
                <a:spcPct val="0"/>
              </a:spcBef>
              <a:buFontTx/>
              <a:buNone/>
            </a:pPr>
            <a:r>
              <a:rPr lang="en-US" sz="2000" b="1" dirty="0">
                <a:latin typeface="Courier New" pitchFamily="49" charset="0"/>
                <a:ea typeface="ＭＳ Ｐゴシック" pitchFamily="34" charset="-128"/>
              </a:rPr>
              <a:t>  void </a:t>
            </a:r>
            <a:r>
              <a:rPr lang="en-US" sz="2000" b="1" dirty="0" err="1">
                <a:latin typeface="Courier New" pitchFamily="49" charset="0"/>
                <a:ea typeface="ＭＳ Ｐゴシック" pitchFamily="34" charset="-128"/>
              </a:rPr>
              <a:t>PutItem</a:t>
            </a:r>
            <a:r>
              <a:rPr lang="en-US" sz="2000" b="1" dirty="0">
                <a:latin typeface="Courier New" pitchFamily="49" charset="0"/>
                <a:ea typeface="ＭＳ Ｐゴシック" pitchFamily="34" charset="-128"/>
              </a:rPr>
              <a:t> (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item ); 	</a:t>
            </a:r>
          </a:p>
          <a:p>
            <a:pPr>
              <a:spcBef>
                <a:spcPct val="0"/>
              </a:spcBef>
              <a:buFontTx/>
              <a:buNone/>
            </a:pPr>
            <a:r>
              <a:rPr lang="en-US" sz="2000" b="1" dirty="0">
                <a:latin typeface="Courier New" pitchFamily="49" charset="0"/>
                <a:ea typeface="ＭＳ Ｐゴシック" pitchFamily="34" charset="-128"/>
              </a:rPr>
              <a:t>  void </a:t>
            </a:r>
            <a:r>
              <a:rPr lang="en-US" sz="2000" b="1" dirty="0" err="1">
                <a:latin typeface="Courier New" pitchFamily="49" charset="0"/>
                <a:ea typeface="ＭＳ Ｐゴシック" pitchFamily="34" charset="-128"/>
              </a:rPr>
              <a:t>DeleteItem</a:t>
            </a:r>
            <a:r>
              <a:rPr lang="en-US" sz="2000" b="1" dirty="0">
                <a:latin typeface="Courier New" pitchFamily="49" charset="0"/>
                <a:ea typeface="ＭＳ Ｐゴシック" pitchFamily="34" charset="-128"/>
              </a:rPr>
              <a:t> (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item ); 	</a:t>
            </a:r>
          </a:p>
          <a:p>
            <a:pPr>
              <a:spcBef>
                <a:spcPct val="0"/>
              </a:spcBef>
              <a:buFontTx/>
              <a:buNone/>
            </a:pPr>
            <a:r>
              <a:rPr lang="en-US" sz="2000" b="1" dirty="0">
                <a:latin typeface="Courier New" pitchFamily="49" charset="0"/>
                <a:ea typeface="ＭＳ Ｐゴシック" pitchFamily="34" charset="-128"/>
              </a:rPr>
              <a:t>  void </a:t>
            </a:r>
            <a:r>
              <a:rPr lang="en-US" sz="2000" b="1" dirty="0" err="1">
                <a:latin typeface="Courier New" pitchFamily="49" charset="0"/>
                <a:ea typeface="ＭＳ Ｐゴシック" pitchFamily="34" charset="-128"/>
              </a:rPr>
              <a:t>ResetList</a:t>
            </a:r>
            <a:r>
              <a:rPr lang="en-US" sz="2000" b="1" dirty="0">
                <a:latin typeface="Courier New" pitchFamily="49" charset="0"/>
                <a:ea typeface="ＭＳ Ｐゴシック" pitchFamily="34" charset="-128"/>
              </a:rPr>
              <a:t> ( );</a:t>
            </a:r>
          </a:p>
          <a:p>
            <a:pPr>
              <a:spcBef>
                <a:spcPct val="0"/>
              </a:spcBef>
              <a:buFontTx/>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GetNextItem</a:t>
            </a:r>
            <a:r>
              <a:rPr lang="en-US" sz="2000" b="1" dirty="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 	 </a:t>
            </a:r>
          </a:p>
          <a:p>
            <a:pPr>
              <a:spcBef>
                <a:spcPct val="0"/>
              </a:spcBef>
              <a:buFontTx/>
              <a:buNone/>
            </a:pPr>
            <a:r>
              <a:rPr lang="en-US" sz="2000" b="1" dirty="0">
                <a:latin typeface="Courier New" pitchFamily="49" charset="0"/>
                <a:ea typeface="ＭＳ Ｐゴシック" pitchFamily="34" charset="-128"/>
              </a:rPr>
              <a:t>private :				</a:t>
            </a:r>
          </a:p>
          <a:p>
            <a:pPr>
              <a:spcBef>
                <a:spcPct val="0"/>
              </a:spcBef>
              <a:buFontTx/>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int</a:t>
            </a:r>
            <a:r>
              <a:rPr lang="en-US" sz="2000" b="1" dirty="0">
                <a:latin typeface="Courier New" pitchFamily="49" charset="0"/>
                <a:ea typeface="ＭＳ Ｐゴシック" pitchFamily="34" charset="-128"/>
              </a:rPr>
              <a:t> length;              </a:t>
            </a:r>
            <a:r>
              <a:rPr lang="en-US" sz="2000" b="1" i="1" dirty="0">
                <a:solidFill>
                  <a:schemeClr val="accent2"/>
                </a:solidFill>
                <a:latin typeface="Courier New" pitchFamily="49" charset="0"/>
                <a:ea typeface="ＭＳ Ｐゴシック" pitchFamily="34" charset="-128"/>
              </a:rPr>
              <a:t>//  3 private data members</a:t>
            </a:r>
          </a:p>
          <a:p>
            <a:pPr>
              <a:spcBef>
                <a:spcPct val="0"/>
              </a:spcBef>
              <a:buFontTx/>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ItemType</a:t>
            </a:r>
            <a:r>
              <a:rPr lang="en-US" sz="2000" b="1" dirty="0">
                <a:latin typeface="Courier New" pitchFamily="49" charset="0"/>
                <a:ea typeface="ＭＳ Ｐゴシック" pitchFamily="34" charset="-128"/>
              </a:rPr>
              <a:t> info[MAX_ITEMS];</a:t>
            </a:r>
          </a:p>
          <a:p>
            <a:pPr>
              <a:spcBef>
                <a:spcPct val="0"/>
              </a:spcBef>
              <a:buNone/>
            </a:pP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int</a:t>
            </a:r>
            <a:r>
              <a:rPr lang="en-US" sz="2000" b="1" dirty="0">
                <a:latin typeface="Courier New" pitchFamily="49" charset="0"/>
                <a:ea typeface="ＭＳ Ｐゴシック" pitchFamily="34" charset="-128"/>
              </a:rPr>
              <a:t>	</a:t>
            </a:r>
            <a:r>
              <a:rPr lang="en-US" sz="2000" b="1" dirty="0" err="1">
                <a:latin typeface="Courier New" pitchFamily="49" charset="0"/>
                <a:ea typeface="ＭＳ Ｐゴシック" pitchFamily="34" charset="-128"/>
              </a:rPr>
              <a:t>currentPos</a:t>
            </a:r>
            <a:r>
              <a:rPr lang="en-US" sz="2000" b="1" dirty="0">
                <a:latin typeface="Courier New" pitchFamily="49" charset="0"/>
                <a:ea typeface="ＭＳ Ｐゴシック" pitchFamily="34" charset="-128"/>
              </a:rPr>
              <a:t>;</a:t>
            </a:r>
          </a:p>
          <a:p>
            <a:pPr>
              <a:spcBef>
                <a:spcPct val="0"/>
              </a:spcBef>
              <a:buFontTx/>
              <a:buNone/>
            </a:pPr>
            <a:r>
              <a:rPr lang="en-US" sz="2000" b="1" dirty="0">
                <a:latin typeface="Courier New" pitchFamily="49" charset="0"/>
                <a:ea typeface="ＭＳ Ｐゴシック" pitchFamily="34" charset="-128"/>
              </a:rPr>
              <a:t>};</a:t>
            </a:r>
            <a:endParaRPr lang="en-US" sz="2000" b="1" i="1" dirty="0">
              <a:solidFill>
                <a:schemeClr val="folHlink"/>
              </a:solidFill>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A14AD3B-A28E-4C36-8DFC-8DC6B1659C94}" type="slidenum">
              <a:rPr lang="en-US" sz="1800"/>
              <a:pPr eaLnBrk="1" hangingPunct="1"/>
              <a:t>10</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2">
                                            <p:txEl>
                                              <p:pRg st="5" end="5"/>
                                            </p:txEl>
                                          </p:spTgt>
                                        </p:tgtEl>
                                        <p:attrNameLst>
                                          <p:attrName>style.visibility</p:attrName>
                                        </p:attrNameLst>
                                      </p:cBhvr>
                                      <p:to>
                                        <p:strVal val="visible"/>
                                      </p:to>
                                    </p:set>
                                    <p:animEffect transition="in" filter="randombar(horizontal)">
                                      <p:cBhvr>
                                        <p:cTn id="7" dur="500"/>
                                        <p:tgtEl>
                                          <p:spTgt spid="12292">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2292">
                                            <p:txEl>
                                              <p:pRg st="6" end="6"/>
                                            </p:txEl>
                                          </p:spTgt>
                                        </p:tgtEl>
                                        <p:attrNameLst>
                                          <p:attrName>style.visibility</p:attrName>
                                        </p:attrNameLst>
                                      </p:cBhvr>
                                      <p:to>
                                        <p:strVal val="visible"/>
                                      </p:to>
                                    </p:set>
                                    <p:animEffect transition="in" filter="randombar(horizontal)">
                                      <p:cBhvr>
                                        <p:cTn id="10" dur="500"/>
                                        <p:tgtEl>
                                          <p:spTgt spid="12292">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2292">
                                            <p:txEl>
                                              <p:pRg st="7" end="7"/>
                                            </p:txEl>
                                          </p:spTgt>
                                        </p:tgtEl>
                                        <p:attrNameLst>
                                          <p:attrName>style.visibility</p:attrName>
                                        </p:attrNameLst>
                                      </p:cBhvr>
                                      <p:to>
                                        <p:strVal val="visible"/>
                                      </p:to>
                                    </p:set>
                                    <p:animEffect transition="in" filter="randombar(horizontal)">
                                      <p:cBhvr>
                                        <p:cTn id="13" dur="500"/>
                                        <p:tgtEl>
                                          <p:spTgt spid="12292">
                                            <p:txEl>
                                              <p:pRg st="7" end="7"/>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2292">
                                            <p:txEl>
                                              <p:pRg st="8" end="8"/>
                                            </p:txEl>
                                          </p:spTgt>
                                        </p:tgtEl>
                                        <p:attrNameLst>
                                          <p:attrName>style.visibility</p:attrName>
                                        </p:attrNameLst>
                                      </p:cBhvr>
                                      <p:to>
                                        <p:strVal val="visible"/>
                                      </p:to>
                                    </p:set>
                                    <p:animEffect transition="in" filter="randombar(horizontal)">
                                      <p:cBhvr>
                                        <p:cTn id="16" dur="500"/>
                                        <p:tgtEl>
                                          <p:spTgt spid="12292">
                                            <p:txEl>
                                              <p:pRg st="8" end="8"/>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2292">
                                            <p:txEl>
                                              <p:pRg st="9" end="9"/>
                                            </p:txEl>
                                          </p:spTgt>
                                        </p:tgtEl>
                                        <p:attrNameLst>
                                          <p:attrName>style.visibility</p:attrName>
                                        </p:attrNameLst>
                                      </p:cBhvr>
                                      <p:to>
                                        <p:strVal val="visible"/>
                                      </p:to>
                                    </p:set>
                                    <p:animEffect transition="in" filter="randombar(horizontal)">
                                      <p:cBhvr>
                                        <p:cTn id="19" dur="500"/>
                                        <p:tgtEl>
                                          <p:spTgt spid="12292">
                                            <p:txEl>
                                              <p:pRg st="9" end="9"/>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2292">
                                            <p:txEl>
                                              <p:pRg st="10" end="10"/>
                                            </p:txEl>
                                          </p:spTgt>
                                        </p:tgtEl>
                                        <p:attrNameLst>
                                          <p:attrName>style.visibility</p:attrName>
                                        </p:attrNameLst>
                                      </p:cBhvr>
                                      <p:to>
                                        <p:strVal val="visible"/>
                                      </p:to>
                                    </p:set>
                                    <p:animEffect transition="in" filter="randombar(horizontal)">
                                      <p:cBhvr>
                                        <p:cTn id="22" dur="500"/>
                                        <p:tgtEl>
                                          <p:spTgt spid="12292">
                                            <p:txEl>
                                              <p:pRg st="10" end="1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2292">
                                            <p:txEl>
                                              <p:pRg st="11" end="11"/>
                                            </p:txEl>
                                          </p:spTgt>
                                        </p:tgtEl>
                                        <p:attrNameLst>
                                          <p:attrName>style.visibility</p:attrName>
                                        </p:attrNameLst>
                                      </p:cBhvr>
                                      <p:to>
                                        <p:strVal val="visible"/>
                                      </p:to>
                                    </p:set>
                                    <p:animEffect transition="in" filter="randombar(horizontal)">
                                      <p:cBhvr>
                                        <p:cTn id="25" dur="500"/>
                                        <p:tgtEl>
                                          <p:spTgt spid="12292">
                                            <p:txEl>
                                              <p:pRg st="11" end="1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2292">
                                            <p:txEl>
                                              <p:pRg st="12" end="12"/>
                                            </p:txEl>
                                          </p:spTgt>
                                        </p:tgtEl>
                                        <p:attrNameLst>
                                          <p:attrName>style.visibility</p:attrName>
                                        </p:attrNameLst>
                                      </p:cBhvr>
                                      <p:to>
                                        <p:strVal val="visible"/>
                                      </p:to>
                                    </p:set>
                                    <p:animEffect transition="in" filter="randombar(horizontal)">
                                      <p:cBhvr>
                                        <p:cTn id="28" dur="500"/>
                                        <p:tgtEl>
                                          <p:spTgt spid="12292">
                                            <p:txEl>
                                              <p:pRg st="12" end="1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2292">
                                            <p:txEl>
                                              <p:pRg st="13" end="13"/>
                                            </p:txEl>
                                          </p:spTgt>
                                        </p:tgtEl>
                                        <p:attrNameLst>
                                          <p:attrName>style.visibility</p:attrName>
                                        </p:attrNameLst>
                                      </p:cBhvr>
                                      <p:to>
                                        <p:strVal val="visible"/>
                                      </p:to>
                                    </p:set>
                                    <p:animEffect transition="in" filter="randombar(horizontal)">
                                      <p:cBhvr>
                                        <p:cTn id="31" dur="500"/>
                                        <p:tgtEl>
                                          <p:spTgt spid="12292">
                                            <p:txEl>
                                              <p:pRg st="13" end="1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12292">
                                            <p:txEl>
                                              <p:pRg st="14" end="14"/>
                                            </p:txEl>
                                          </p:spTgt>
                                        </p:tgtEl>
                                        <p:attrNameLst>
                                          <p:attrName>style.visibility</p:attrName>
                                        </p:attrNameLst>
                                      </p:cBhvr>
                                      <p:to>
                                        <p:strVal val="visible"/>
                                      </p:to>
                                    </p:set>
                                    <p:animEffect transition="in" filter="randombar(horizontal)">
                                      <p:cBhvr>
                                        <p:cTn id="34" dur="500"/>
                                        <p:tgtEl>
                                          <p:spTgt spid="12292">
                                            <p:txEl>
                                              <p:pRg st="14" end="14"/>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12292">
                                            <p:txEl>
                                              <p:pRg st="15" end="15"/>
                                            </p:txEl>
                                          </p:spTgt>
                                        </p:tgtEl>
                                        <p:attrNameLst>
                                          <p:attrName>style.visibility</p:attrName>
                                        </p:attrNameLst>
                                      </p:cBhvr>
                                      <p:to>
                                        <p:strVal val="visible"/>
                                      </p:to>
                                    </p:set>
                                    <p:animEffect transition="in" filter="randombar(horizontal)">
                                      <p:cBhvr>
                                        <p:cTn id="37" dur="500"/>
                                        <p:tgtEl>
                                          <p:spTgt spid="12292">
                                            <p:txEl>
                                              <p:pRg st="15" end="1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nodeType="clickEffect">
                                  <p:stCondLst>
                                    <p:cond delay="0"/>
                                  </p:stCondLst>
                                  <p:childTnLst>
                                    <p:set>
                                      <p:cBhvr>
                                        <p:cTn id="41" dur="1" fill="hold">
                                          <p:stCondLst>
                                            <p:cond delay="0"/>
                                          </p:stCondLst>
                                        </p:cTn>
                                        <p:tgtEl>
                                          <p:spTgt spid="12292">
                                            <p:txEl>
                                              <p:pRg st="17" end="17"/>
                                            </p:txEl>
                                          </p:spTgt>
                                        </p:tgtEl>
                                        <p:attrNameLst>
                                          <p:attrName>style.visibility</p:attrName>
                                        </p:attrNameLst>
                                      </p:cBhvr>
                                      <p:to>
                                        <p:strVal val="visible"/>
                                      </p:to>
                                    </p:set>
                                    <p:animEffect transition="in" filter="randombar(horizontal)">
                                      <p:cBhvr>
                                        <p:cTn id="42" dur="500"/>
                                        <p:tgtEl>
                                          <p:spTgt spid="12292">
                                            <p:txEl>
                                              <p:pRg st="17" end="1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12292">
                                            <p:txEl>
                                              <p:pRg st="18" end="18"/>
                                            </p:txEl>
                                          </p:spTgt>
                                        </p:tgtEl>
                                        <p:attrNameLst>
                                          <p:attrName>style.visibility</p:attrName>
                                        </p:attrNameLst>
                                      </p:cBhvr>
                                      <p:to>
                                        <p:strVal val="visible"/>
                                      </p:to>
                                    </p:set>
                                    <p:animEffect transition="in" filter="randombar(horizontal)">
                                      <p:cBhvr>
                                        <p:cTn id="45" dur="500"/>
                                        <p:tgtEl>
                                          <p:spTgt spid="12292">
                                            <p:txEl>
                                              <p:pRg st="18" end="1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12292">
                                            <p:txEl>
                                              <p:pRg st="19" end="19"/>
                                            </p:txEl>
                                          </p:spTgt>
                                        </p:tgtEl>
                                        <p:attrNameLst>
                                          <p:attrName>style.visibility</p:attrName>
                                        </p:attrNameLst>
                                      </p:cBhvr>
                                      <p:to>
                                        <p:strVal val="visible"/>
                                      </p:to>
                                    </p:set>
                                    <p:animEffect transition="in" filter="randombar(horizontal)">
                                      <p:cBhvr>
                                        <p:cTn id="48" dur="500"/>
                                        <p:tgtEl>
                                          <p:spTgt spid="1229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371600" y="533400"/>
            <a:ext cx="7248525" cy="508000"/>
          </a:xfrm>
        </p:spPr>
        <p:txBody>
          <a:bodyPr>
            <a:normAutofit fontScale="90000"/>
          </a:bodyPr>
          <a:lstStyle/>
          <a:p>
            <a:pPr>
              <a:defRPr/>
            </a:pPr>
            <a:r>
              <a:rPr lang="en-US">
                <a:cs typeface="+mj-cs"/>
              </a:rPr>
              <a:t>Class Constructor       </a:t>
            </a:r>
          </a:p>
        </p:txBody>
      </p:sp>
      <p:sp>
        <p:nvSpPr>
          <p:cNvPr id="13316" name="Rectangle 3"/>
          <p:cNvSpPr>
            <a:spLocks noGrp="1" noChangeArrowheads="1"/>
          </p:cNvSpPr>
          <p:nvPr>
            <p:ph idx="1"/>
          </p:nvPr>
        </p:nvSpPr>
        <p:spPr>
          <a:xfrm>
            <a:off x="914400" y="1598613"/>
            <a:ext cx="7162800" cy="2211387"/>
          </a:xfrm>
        </p:spPr>
        <p:txBody>
          <a:bodyPr/>
          <a:lstStyle/>
          <a:p>
            <a:pPr>
              <a:buFontTx/>
              <a:buNone/>
              <a:defRPr/>
            </a:pPr>
            <a:r>
              <a:rPr lang="en-US" sz="2800" b="1" dirty="0">
                <a:cs typeface="+mn-cs"/>
              </a:rPr>
              <a:t>A special member function of a class </a:t>
            </a:r>
          </a:p>
          <a:p>
            <a:pPr>
              <a:buFontTx/>
              <a:buNone/>
              <a:defRPr/>
            </a:pPr>
            <a:r>
              <a:rPr lang="en-US" sz="2800" b="1" dirty="0">
                <a:cs typeface="+mn-cs"/>
              </a:rPr>
              <a:t>that is </a:t>
            </a:r>
            <a:r>
              <a:rPr lang="en-US" sz="2800" b="1" dirty="0">
                <a:solidFill>
                  <a:srgbClr val="00B050"/>
                </a:solidFill>
                <a:cs typeface="+mn-cs"/>
              </a:rPr>
              <a:t>implicitly invoked </a:t>
            </a:r>
            <a:r>
              <a:rPr lang="en-US" sz="2800" b="1" dirty="0">
                <a:cs typeface="+mn-cs"/>
              </a:rPr>
              <a:t>when a class </a:t>
            </a:r>
          </a:p>
          <a:p>
            <a:pPr>
              <a:buFontTx/>
              <a:buNone/>
              <a:defRPr/>
            </a:pPr>
            <a:r>
              <a:rPr lang="en-US" sz="2800" b="1" dirty="0">
                <a:cs typeface="+mn-cs"/>
              </a:rPr>
              <a:t>object is defined.</a:t>
            </a:r>
          </a:p>
          <a:p>
            <a:pPr>
              <a:buFontTx/>
              <a:buNone/>
              <a:defRPr/>
            </a:pPr>
            <a:endParaRPr lang="en-US" sz="2800" b="1" dirty="0">
              <a:cs typeface="+mn-cs"/>
            </a:endParaRPr>
          </a:p>
          <a:p>
            <a:pPr>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DE86E5C-F913-44D1-B40E-0030EDA5765A}" type="slidenum">
              <a:rPr lang="en-US" sz="1800"/>
              <a:pPr eaLnBrk="1" hangingPunct="1"/>
              <a:t>11</a:t>
            </a:fld>
            <a:endParaRPr 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371600" y="482600"/>
            <a:ext cx="7248525" cy="508000"/>
          </a:xfrm>
        </p:spPr>
        <p:txBody>
          <a:bodyPr>
            <a:normAutofit fontScale="90000"/>
          </a:bodyPr>
          <a:lstStyle/>
          <a:p>
            <a:pPr>
              <a:defRPr/>
            </a:pPr>
            <a:r>
              <a:rPr lang="en-US">
                <a:cs typeface="+mj-cs"/>
              </a:rPr>
              <a:t>Class Constructor Rules</a:t>
            </a:r>
          </a:p>
        </p:txBody>
      </p:sp>
      <p:sp>
        <p:nvSpPr>
          <p:cNvPr id="14340" name="Rectangle 3"/>
          <p:cNvSpPr>
            <a:spLocks noGrp="1" noChangeArrowheads="1"/>
          </p:cNvSpPr>
          <p:nvPr>
            <p:ph idx="1"/>
          </p:nvPr>
        </p:nvSpPr>
        <p:spPr>
          <a:xfrm>
            <a:off x="381000" y="1219200"/>
            <a:ext cx="8458200" cy="5105400"/>
          </a:xfrm>
        </p:spPr>
        <p:txBody>
          <a:bodyPr/>
          <a:lstStyle/>
          <a:p>
            <a:pPr>
              <a:buFontTx/>
              <a:buChar char="1"/>
              <a:defRPr/>
            </a:pPr>
            <a:r>
              <a:rPr lang="en-US" sz="2400" b="1" dirty="0">
                <a:cs typeface="+mn-cs"/>
              </a:rPr>
              <a:t>A </a:t>
            </a:r>
            <a:r>
              <a:rPr lang="en-US" sz="2400" b="1" dirty="0">
                <a:solidFill>
                  <a:srgbClr val="00B050"/>
                </a:solidFill>
                <a:cs typeface="+mn-cs"/>
              </a:rPr>
              <a:t>constructor cannot return a function value</a:t>
            </a:r>
            <a:r>
              <a:rPr lang="en-US" sz="2400" b="1" dirty="0">
                <a:cs typeface="+mn-cs"/>
              </a:rPr>
              <a:t>, </a:t>
            </a:r>
          </a:p>
          <a:p>
            <a:pPr marL="457200" lvl="1" indent="0">
              <a:buFontTx/>
              <a:buNone/>
              <a:defRPr/>
            </a:pPr>
            <a:r>
              <a:rPr lang="en-US" sz="2000" b="1" dirty="0"/>
              <a:t>and has no return value type.  </a:t>
            </a:r>
          </a:p>
          <a:p>
            <a:pPr>
              <a:buFontTx/>
              <a:buChar char="2"/>
              <a:defRPr/>
            </a:pPr>
            <a:r>
              <a:rPr lang="en-US" sz="2400" b="1" dirty="0">
                <a:cs typeface="+mn-cs"/>
              </a:rPr>
              <a:t>A </a:t>
            </a:r>
            <a:r>
              <a:rPr lang="en-US" sz="2400" b="1" dirty="0">
                <a:solidFill>
                  <a:srgbClr val="00B050"/>
                </a:solidFill>
                <a:cs typeface="+mn-cs"/>
              </a:rPr>
              <a:t>class may have several constructors</a:t>
            </a:r>
            <a:r>
              <a:rPr lang="en-US" sz="2400" b="1" dirty="0">
                <a:cs typeface="+mn-cs"/>
              </a:rPr>
              <a:t>.  </a:t>
            </a:r>
          </a:p>
          <a:p>
            <a:pPr marL="457200" lvl="1" indent="0">
              <a:buFontTx/>
              <a:buNone/>
              <a:defRPr/>
            </a:pPr>
            <a:r>
              <a:rPr lang="en-US" sz="2000" b="1" dirty="0"/>
              <a:t>The compiler chooses the appropriate constructor by the number and types of parameters used.</a:t>
            </a:r>
          </a:p>
          <a:p>
            <a:pPr>
              <a:buFontTx/>
              <a:buChar char="3"/>
              <a:defRPr/>
            </a:pPr>
            <a:r>
              <a:rPr lang="en-US" sz="2400" b="1" dirty="0">
                <a:cs typeface="+mn-cs"/>
              </a:rPr>
              <a:t>Constructor parameters are placed in a parameter list in the declaration of the class object.</a:t>
            </a:r>
          </a:p>
          <a:p>
            <a:pPr>
              <a:buFontTx/>
              <a:buChar char="4"/>
              <a:defRPr/>
            </a:pPr>
            <a:r>
              <a:rPr lang="en-US" sz="2400" b="1" dirty="0">
                <a:cs typeface="+mn-cs"/>
              </a:rPr>
              <a:t>The </a:t>
            </a:r>
            <a:r>
              <a:rPr lang="en-US" sz="2400" b="1" dirty="0">
                <a:solidFill>
                  <a:srgbClr val="00B050"/>
                </a:solidFill>
                <a:cs typeface="+mn-cs"/>
              </a:rPr>
              <a:t>parameter less constructor </a:t>
            </a:r>
            <a:r>
              <a:rPr lang="en-US" sz="2400" b="1" dirty="0">
                <a:cs typeface="+mn-cs"/>
              </a:rPr>
              <a:t>is the </a:t>
            </a:r>
            <a:r>
              <a:rPr lang="en-US" sz="2400" b="1" dirty="0">
                <a:solidFill>
                  <a:srgbClr val="00B050"/>
                </a:solidFill>
                <a:cs typeface="+mn-cs"/>
              </a:rPr>
              <a:t>default constructor</a:t>
            </a:r>
            <a:r>
              <a:rPr lang="en-US" sz="2400" b="1" dirty="0">
                <a:cs typeface="+mn-cs"/>
              </a:rPr>
              <a:t>. </a:t>
            </a:r>
          </a:p>
          <a:p>
            <a:pPr>
              <a:buFontTx/>
              <a:buChar char="5"/>
              <a:defRPr/>
            </a:pPr>
            <a:r>
              <a:rPr lang="en-US" sz="2400" b="1" dirty="0">
                <a:cs typeface="+mn-cs"/>
              </a:rPr>
              <a:t>If a class has at least one constructor, and an array of class objects is declared, then one of the constructors must be the default constructor, which is invoked for each element in the array.</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4311AE6-C66E-4A5B-A2DD-239EE7AAC7F9}" type="slidenum">
              <a:rPr lang="en-US" sz="1800"/>
              <a:pPr eaLnBrk="1" hangingPunct="1"/>
              <a:t>12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randombar(horizontal)">
                                      <p:cBhvr>
                                        <p:cTn id="7" dur="500"/>
                                        <p:tgtEl>
                                          <p:spTgt spid="1434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randombar(horizontal)">
                                      <p:cBhvr>
                                        <p:cTn id="10" dur="500"/>
                                        <p:tgtEl>
                                          <p:spTgt spid="1434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animEffect transition="in" filter="randombar(horizontal)">
                                      <p:cBhvr>
                                        <p:cTn id="15" dur="500"/>
                                        <p:tgtEl>
                                          <p:spTgt spid="14340">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14340">
                                            <p:txEl>
                                              <p:pRg st="3" end="3"/>
                                            </p:txEl>
                                          </p:spTgt>
                                        </p:tgtEl>
                                        <p:attrNameLst>
                                          <p:attrName>style.visibility</p:attrName>
                                        </p:attrNameLst>
                                      </p:cBhvr>
                                      <p:to>
                                        <p:strVal val="visible"/>
                                      </p:to>
                                    </p:set>
                                    <p:animEffect transition="in" filter="randombar(horizontal)">
                                      <p:cBhvr>
                                        <p:cTn id="18" dur="500"/>
                                        <p:tgtEl>
                                          <p:spTgt spid="1434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4340">
                                            <p:txEl>
                                              <p:pRg st="4" end="4"/>
                                            </p:txEl>
                                          </p:spTgt>
                                        </p:tgtEl>
                                        <p:attrNameLst>
                                          <p:attrName>style.visibility</p:attrName>
                                        </p:attrNameLst>
                                      </p:cBhvr>
                                      <p:to>
                                        <p:strVal val="visible"/>
                                      </p:to>
                                    </p:set>
                                    <p:animEffect transition="in" filter="randombar(horizontal)">
                                      <p:cBhvr>
                                        <p:cTn id="23" dur="500"/>
                                        <p:tgtEl>
                                          <p:spTgt spid="1434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14340">
                                            <p:txEl>
                                              <p:pRg st="5" end="5"/>
                                            </p:txEl>
                                          </p:spTgt>
                                        </p:tgtEl>
                                        <p:attrNameLst>
                                          <p:attrName>style.visibility</p:attrName>
                                        </p:attrNameLst>
                                      </p:cBhvr>
                                      <p:to>
                                        <p:strVal val="visible"/>
                                      </p:to>
                                    </p:set>
                                    <p:animEffect transition="in" filter="randombar(horizontal)">
                                      <p:cBhvr>
                                        <p:cTn id="28" dur="500"/>
                                        <p:tgtEl>
                                          <p:spTgt spid="14340">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14340">
                                            <p:txEl>
                                              <p:pRg st="6" end="6"/>
                                            </p:txEl>
                                          </p:spTgt>
                                        </p:tgtEl>
                                        <p:attrNameLst>
                                          <p:attrName>style.visibility</p:attrName>
                                        </p:attrNameLst>
                                      </p:cBhvr>
                                      <p:to>
                                        <p:strVal val="visible"/>
                                      </p:to>
                                    </p:set>
                                    <p:animEffect transition="in" filter="randombar(horizontal)">
                                      <p:cBhvr>
                                        <p:cTn id="33" dur="500"/>
                                        <p:tgtEl>
                                          <p:spTgt spid="143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Oval 2"/>
          <p:cNvSpPr>
            <a:spLocks noChangeArrowheads="1"/>
          </p:cNvSpPr>
          <p:nvPr/>
        </p:nvSpPr>
        <p:spPr bwMode="auto">
          <a:xfrm>
            <a:off x="2984500" y="1363663"/>
            <a:ext cx="4483100" cy="4711700"/>
          </a:xfrm>
          <a:prstGeom prst="ellipse">
            <a:avLst/>
          </a:prstGeom>
          <a:solidFill>
            <a:schemeClr val="bg1"/>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15364" name="Rectangle 3"/>
          <p:cNvSpPr>
            <a:spLocks noGrp="1" noChangeArrowheads="1"/>
          </p:cNvSpPr>
          <p:nvPr>
            <p:ph type="title"/>
          </p:nvPr>
        </p:nvSpPr>
        <p:spPr>
          <a:xfrm>
            <a:off x="1676400" y="228600"/>
            <a:ext cx="7286625" cy="539750"/>
          </a:xfrm>
        </p:spPr>
        <p:txBody>
          <a:bodyPr>
            <a:normAutofit fontScale="90000"/>
          </a:bodyPr>
          <a:lstStyle/>
          <a:p>
            <a:pPr>
              <a:defRPr/>
            </a:pPr>
            <a:r>
              <a:rPr lang="en-US" dirty="0">
                <a:cs typeface="+mj-cs"/>
              </a:rPr>
              <a:t> Class Interface Diagram</a:t>
            </a:r>
            <a:endParaRPr lang="en-US" dirty="0">
              <a:latin typeface="Arial Rounded MT Bold" charset="0"/>
              <a:cs typeface="+mj-cs"/>
            </a:endParaRPr>
          </a:p>
        </p:txBody>
      </p:sp>
      <p:sp>
        <p:nvSpPr>
          <p:cNvPr id="32"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48CCB4E-DA07-466F-8C65-6F09887E2B0B}" type="slidenum">
              <a:rPr lang="en-US" sz="1800"/>
              <a:pPr eaLnBrk="1" hangingPunct="1"/>
              <a:t>13</a:t>
            </a:fld>
            <a:endParaRPr lang="en-US" sz="1800"/>
          </a:p>
        </p:txBody>
      </p:sp>
      <p:sp>
        <p:nvSpPr>
          <p:cNvPr id="15365" name="Oval 4"/>
          <p:cNvSpPr>
            <a:spLocks noChangeArrowheads="1"/>
          </p:cNvSpPr>
          <p:nvPr/>
        </p:nvSpPr>
        <p:spPr bwMode="auto">
          <a:xfrm>
            <a:off x="2070100" y="54784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6" name="Rectangle 6"/>
          <p:cNvSpPr>
            <a:spLocks noChangeArrowheads="1"/>
          </p:cNvSpPr>
          <p:nvPr/>
        </p:nvSpPr>
        <p:spPr bwMode="auto">
          <a:xfrm>
            <a:off x="752475" y="1066800"/>
            <a:ext cx="36337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err="1">
                <a:latin typeface="Arial Rounded MT Bold" charset="0"/>
                <a:ea typeface="ＭＳ Ｐゴシック" charset="0"/>
                <a:cs typeface="Arial" charset="0"/>
              </a:rPr>
              <a:t>UnsortedType</a:t>
            </a:r>
            <a:r>
              <a:rPr lang="en-US" sz="2800" b="1" dirty="0">
                <a:latin typeface="Arial Rounded MT Bold" charset="0"/>
                <a:ea typeface="ＭＳ Ｐゴシック" charset="0"/>
                <a:cs typeface="Arial" charset="0"/>
              </a:rPr>
              <a:t> class</a:t>
            </a:r>
          </a:p>
        </p:txBody>
      </p:sp>
      <p:sp>
        <p:nvSpPr>
          <p:cNvPr id="15367" name="Oval 7"/>
          <p:cNvSpPr>
            <a:spLocks noChangeArrowheads="1"/>
          </p:cNvSpPr>
          <p:nvPr/>
        </p:nvSpPr>
        <p:spPr bwMode="auto">
          <a:xfrm>
            <a:off x="2070100" y="38782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8" name="Oval 8"/>
          <p:cNvSpPr>
            <a:spLocks noChangeArrowheads="1"/>
          </p:cNvSpPr>
          <p:nvPr/>
        </p:nvSpPr>
        <p:spPr bwMode="auto">
          <a:xfrm>
            <a:off x="2070100" y="44116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69" name="Oval 9"/>
          <p:cNvSpPr>
            <a:spLocks noChangeArrowheads="1"/>
          </p:cNvSpPr>
          <p:nvPr/>
        </p:nvSpPr>
        <p:spPr bwMode="auto">
          <a:xfrm>
            <a:off x="2070100" y="49450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0" name="Oval 10"/>
          <p:cNvSpPr>
            <a:spLocks noChangeArrowheads="1"/>
          </p:cNvSpPr>
          <p:nvPr/>
        </p:nvSpPr>
        <p:spPr bwMode="auto">
          <a:xfrm>
            <a:off x="2070100" y="33448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1" name="Oval 11"/>
          <p:cNvSpPr>
            <a:spLocks noChangeArrowheads="1"/>
          </p:cNvSpPr>
          <p:nvPr/>
        </p:nvSpPr>
        <p:spPr bwMode="auto">
          <a:xfrm>
            <a:off x="2070100" y="22780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2" name="Oval 12"/>
          <p:cNvSpPr>
            <a:spLocks noChangeArrowheads="1"/>
          </p:cNvSpPr>
          <p:nvPr/>
        </p:nvSpPr>
        <p:spPr bwMode="auto">
          <a:xfrm>
            <a:off x="2070100" y="28114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3" name="Oval 13"/>
          <p:cNvSpPr>
            <a:spLocks noChangeArrowheads="1"/>
          </p:cNvSpPr>
          <p:nvPr/>
        </p:nvSpPr>
        <p:spPr bwMode="auto">
          <a:xfrm>
            <a:off x="2070100" y="1744663"/>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74" name="Rectangle 14"/>
          <p:cNvSpPr>
            <a:spLocks noChangeArrowheads="1"/>
          </p:cNvSpPr>
          <p:nvPr/>
        </p:nvSpPr>
        <p:spPr bwMode="auto">
          <a:xfrm>
            <a:off x="2657475" y="2301875"/>
            <a:ext cx="81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IsFull</a:t>
            </a:r>
          </a:p>
        </p:txBody>
      </p:sp>
      <p:sp>
        <p:nvSpPr>
          <p:cNvPr id="15375" name="Rectangle 15"/>
          <p:cNvSpPr>
            <a:spLocks noChangeArrowheads="1"/>
          </p:cNvSpPr>
          <p:nvPr/>
        </p:nvSpPr>
        <p:spPr bwMode="auto">
          <a:xfrm>
            <a:off x="2428875" y="2835275"/>
            <a:ext cx="14192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GetLength </a:t>
            </a:r>
          </a:p>
        </p:txBody>
      </p:sp>
      <p:sp>
        <p:nvSpPr>
          <p:cNvPr id="15376" name="Rectangle 16"/>
          <p:cNvSpPr>
            <a:spLocks noChangeArrowheads="1"/>
          </p:cNvSpPr>
          <p:nvPr/>
        </p:nvSpPr>
        <p:spPr bwMode="auto">
          <a:xfrm>
            <a:off x="2428875" y="4968875"/>
            <a:ext cx="1200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ResetList</a:t>
            </a:r>
          </a:p>
        </p:txBody>
      </p:sp>
      <p:sp>
        <p:nvSpPr>
          <p:cNvPr id="15377" name="Rectangle 17"/>
          <p:cNvSpPr>
            <a:spLocks noChangeArrowheads="1"/>
          </p:cNvSpPr>
          <p:nvPr/>
        </p:nvSpPr>
        <p:spPr bwMode="auto">
          <a:xfrm>
            <a:off x="2428875" y="4435475"/>
            <a:ext cx="1368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p:txBody>
      </p:sp>
      <p:sp>
        <p:nvSpPr>
          <p:cNvPr id="15378" name="Rectangle 18"/>
          <p:cNvSpPr>
            <a:spLocks noChangeArrowheads="1"/>
          </p:cNvSpPr>
          <p:nvPr/>
        </p:nvSpPr>
        <p:spPr bwMode="auto">
          <a:xfrm>
            <a:off x="2352675" y="3902075"/>
            <a:ext cx="1073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15379" name="Rectangle 19"/>
          <p:cNvSpPr>
            <a:spLocks noChangeArrowheads="1"/>
          </p:cNvSpPr>
          <p:nvPr/>
        </p:nvSpPr>
        <p:spPr bwMode="auto">
          <a:xfrm>
            <a:off x="2276475" y="1768475"/>
            <a:ext cx="173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Times New Roman" charset="0"/>
                <a:ea typeface="ＭＳ Ｐゴシック" charset="0"/>
                <a:cs typeface="Arial" charset="0"/>
              </a:rPr>
              <a:t>UnsortedType</a:t>
            </a:r>
            <a:endParaRPr lang="en-US" sz="2000" b="1" dirty="0">
              <a:latin typeface="Times New Roman" charset="0"/>
              <a:ea typeface="ＭＳ Ｐゴシック" charset="0"/>
              <a:cs typeface="Arial" charset="0"/>
            </a:endParaRPr>
          </a:p>
        </p:txBody>
      </p:sp>
      <p:sp>
        <p:nvSpPr>
          <p:cNvPr id="15380" name="Rectangle 20"/>
          <p:cNvSpPr>
            <a:spLocks noChangeArrowheads="1"/>
          </p:cNvSpPr>
          <p:nvPr/>
        </p:nvSpPr>
        <p:spPr bwMode="auto">
          <a:xfrm>
            <a:off x="2276475" y="3368675"/>
            <a:ext cx="1087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15381" name="Rectangle 21"/>
          <p:cNvSpPr>
            <a:spLocks noChangeArrowheads="1"/>
          </p:cNvSpPr>
          <p:nvPr/>
        </p:nvSpPr>
        <p:spPr bwMode="auto">
          <a:xfrm>
            <a:off x="2200275" y="5502275"/>
            <a:ext cx="159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grpSp>
        <p:nvGrpSpPr>
          <p:cNvPr id="40980" name="Group 32"/>
          <p:cNvGrpSpPr>
            <a:grpSpLocks/>
          </p:cNvGrpSpPr>
          <p:nvPr/>
        </p:nvGrpSpPr>
        <p:grpSpPr bwMode="auto">
          <a:xfrm>
            <a:off x="4203700" y="2049463"/>
            <a:ext cx="2425700" cy="3590925"/>
            <a:chOff x="2356" y="1684"/>
            <a:chExt cx="1528" cy="2262"/>
          </a:xfrm>
        </p:grpSpPr>
        <p:sp>
          <p:nvSpPr>
            <p:cNvPr id="15383" name="Rectangle 22"/>
            <p:cNvSpPr>
              <a:spLocks noChangeArrowheads="1"/>
            </p:cNvSpPr>
            <p:nvPr/>
          </p:nvSpPr>
          <p:spPr bwMode="auto">
            <a:xfrm>
              <a:off x="2356" y="1684"/>
              <a:ext cx="1528" cy="210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4" name="Rectangle 23"/>
            <p:cNvSpPr>
              <a:spLocks noChangeArrowheads="1"/>
            </p:cNvSpPr>
            <p:nvPr/>
          </p:nvSpPr>
          <p:spPr bwMode="auto">
            <a:xfrm>
              <a:off x="2390" y="1718"/>
              <a:ext cx="1188" cy="22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[ 0 ]</a:t>
              </a:r>
            </a:p>
            <a:p>
              <a:pPr eaLnBrk="0" hangingPunct="0">
                <a:defRPr/>
              </a:pPr>
              <a:r>
                <a:rPr lang="en-US" sz="1600" b="1" dirty="0">
                  <a:latin typeface="Times New Roman" charset="0"/>
                  <a:ea typeface="ＭＳ Ｐゴシック" charset="0"/>
                  <a:cs typeface="Arial" charset="0"/>
                </a:rPr>
                <a:t>                  [ 1 ]</a:t>
              </a:r>
            </a:p>
            <a:p>
              <a:pPr eaLnBrk="0" hangingPunct="0">
                <a:defRPr/>
              </a:pPr>
              <a:r>
                <a:rPr lang="en-US" sz="1600" b="1" dirty="0">
                  <a:latin typeface="Times New Roman" charset="0"/>
                  <a:ea typeface="ＭＳ Ｐゴシック" charset="0"/>
                  <a:cs typeface="Arial" charset="0"/>
                </a:rPr>
                <a:t>                  [ 2 ]</a:t>
              </a:r>
            </a:p>
            <a:p>
              <a:pPr eaLnBrk="0" hangingPunct="0">
                <a:defRPr/>
              </a:pPr>
              <a:endParaRPr lang="en-US" sz="10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15385" name="Rectangle 24"/>
            <p:cNvSpPr>
              <a:spLocks noChangeArrowheads="1"/>
            </p:cNvSpPr>
            <p:nvPr/>
          </p:nvSpPr>
          <p:spPr bwMode="auto">
            <a:xfrm>
              <a:off x="3508" y="3508"/>
              <a:ext cx="328"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6" name="Rectangle 25"/>
            <p:cNvSpPr>
              <a:spLocks noChangeArrowheads="1"/>
            </p:cNvSpPr>
            <p:nvPr/>
          </p:nvSpPr>
          <p:spPr bwMode="auto">
            <a:xfrm>
              <a:off x="3508" y="2068"/>
              <a:ext cx="328" cy="18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40986" name="Group 31"/>
            <p:cNvGrpSpPr>
              <a:grpSpLocks/>
            </p:cNvGrpSpPr>
            <p:nvPr/>
          </p:nvGrpSpPr>
          <p:grpSpPr bwMode="auto">
            <a:xfrm>
              <a:off x="3456" y="2404"/>
              <a:ext cx="384" cy="952"/>
              <a:chOff x="3456" y="2404"/>
              <a:chExt cx="384" cy="952"/>
            </a:xfrm>
          </p:grpSpPr>
          <p:sp>
            <p:nvSpPr>
              <p:cNvPr id="15388" name="Rectangle 26"/>
              <p:cNvSpPr>
                <a:spLocks noChangeArrowheads="1"/>
              </p:cNvSpPr>
              <p:nvPr/>
            </p:nvSpPr>
            <p:spPr bwMode="auto">
              <a:xfrm>
                <a:off x="3463" y="2404"/>
                <a:ext cx="373"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5389" name="Line 27"/>
              <p:cNvSpPr>
                <a:spLocks noChangeShapeType="1"/>
              </p:cNvSpPr>
              <p:nvPr/>
            </p:nvSpPr>
            <p:spPr bwMode="auto">
              <a:xfrm>
                <a:off x="3456" y="2592"/>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0" name="Line 28"/>
              <p:cNvSpPr>
                <a:spLocks noChangeShapeType="1"/>
              </p:cNvSpPr>
              <p:nvPr/>
            </p:nvSpPr>
            <p:spPr bwMode="auto">
              <a:xfrm>
                <a:off x="3456" y="2784"/>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1" name="Line 29"/>
              <p:cNvSpPr>
                <a:spLocks noChangeShapeType="1"/>
              </p:cNvSpPr>
              <p:nvPr/>
            </p:nvSpPr>
            <p:spPr bwMode="auto">
              <a:xfrm>
                <a:off x="3456" y="2976"/>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5392" name="Line 30"/>
              <p:cNvSpPr>
                <a:spLocks noChangeShapeType="1"/>
              </p:cNvSpPr>
              <p:nvPr/>
            </p:nvSpPr>
            <p:spPr bwMode="auto">
              <a:xfrm>
                <a:off x="3456" y="3168"/>
                <a:ext cx="38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p:cTn id="7" dur="500" fill="hold"/>
                                        <p:tgtEl>
                                          <p:spTgt spid="15365"/>
                                        </p:tgtEl>
                                        <p:attrNameLst>
                                          <p:attrName>ppt_w</p:attrName>
                                        </p:attrNameLst>
                                      </p:cBhvr>
                                      <p:tavLst>
                                        <p:tav tm="0">
                                          <p:val>
                                            <p:fltVal val="0"/>
                                          </p:val>
                                        </p:tav>
                                        <p:tav tm="100000">
                                          <p:val>
                                            <p:strVal val="#ppt_w"/>
                                          </p:val>
                                        </p:tav>
                                      </p:tavLst>
                                    </p:anim>
                                    <p:anim calcmode="lin" valueType="num">
                                      <p:cBhvr>
                                        <p:cTn id="8" dur="500" fill="hold"/>
                                        <p:tgtEl>
                                          <p:spTgt spid="15365"/>
                                        </p:tgtEl>
                                        <p:attrNameLst>
                                          <p:attrName>ppt_h</p:attrName>
                                        </p:attrNameLst>
                                      </p:cBhvr>
                                      <p:tavLst>
                                        <p:tav tm="0">
                                          <p:val>
                                            <p:fltVal val="0"/>
                                          </p:val>
                                        </p:tav>
                                        <p:tav tm="100000">
                                          <p:val>
                                            <p:strVal val="#ppt_h"/>
                                          </p:val>
                                        </p:tav>
                                      </p:tavLst>
                                    </p:anim>
                                    <p:animEffect transition="in" filter="fade">
                                      <p:cBhvr>
                                        <p:cTn id="9" dur="500"/>
                                        <p:tgtEl>
                                          <p:spTgt spid="153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367"/>
                                        </p:tgtEl>
                                        <p:attrNameLst>
                                          <p:attrName>style.visibility</p:attrName>
                                        </p:attrNameLst>
                                      </p:cBhvr>
                                      <p:to>
                                        <p:strVal val="visible"/>
                                      </p:to>
                                    </p:set>
                                    <p:anim calcmode="lin" valueType="num">
                                      <p:cBhvr>
                                        <p:cTn id="12" dur="500" fill="hold"/>
                                        <p:tgtEl>
                                          <p:spTgt spid="15367"/>
                                        </p:tgtEl>
                                        <p:attrNameLst>
                                          <p:attrName>ppt_w</p:attrName>
                                        </p:attrNameLst>
                                      </p:cBhvr>
                                      <p:tavLst>
                                        <p:tav tm="0">
                                          <p:val>
                                            <p:fltVal val="0"/>
                                          </p:val>
                                        </p:tav>
                                        <p:tav tm="100000">
                                          <p:val>
                                            <p:strVal val="#ppt_w"/>
                                          </p:val>
                                        </p:tav>
                                      </p:tavLst>
                                    </p:anim>
                                    <p:anim calcmode="lin" valueType="num">
                                      <p:cBhvr>
                                        <p:cTn id="13" dur="500" fill="hold"/>
                                        <p:tgtEl>
                                          <p:spTgt spid="15367"/>
                                        </p:tgtEl>
                                        <p:attrNameLst>
                                          <p:attrName>ppt_h</p:attrName>
                                        </p:attrNameLst>
                                      </p:cBhvr>
                                      <p:tavLst>
                                        <p:tav tm="0">
                                          <p:val>
                                            <p:fltVal val="0"/>
                                          </p:val>
                                        </p:tav>
                                        <p:tav tm="100000">
                                          <p:val>
                                            <p:strVal val="#ppt_h"/>
                                          </p:val>
                                        </p:tav>
                                      </p:tavLst>
                                    </p:anim>
                                    <p:animEffect transition="in" filter="fade">
                                      <p:cBhvr>
                                        <p:cTn id="14" dur="500"/>
                                        <p:tgtEl>
                                          <p:spTgt spid="1536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368"/>
                                        </p:tgtEl>
                                        <p:attrNameLst>
                                          <p:attrName>style.visibility</p:attrName>
                                        </p:attrNameLst>
                                      </p:cBhvr>
                                      <p:to>
                                        <p:strVal val="visible"/>
                                      </p:to>
                                    </p:set>
                                    <p:anim calcmode="lin" valueType="num">
                                      <p:cBhvr>
                                        <p:cTn id="17" dur="500" fill="hold"/>
                                        <p:tgtEl>
                                          <p:spTgt spid="15368"/>
                                        </p:tgtEl>
                                        <p:attrNameLst>
                                          <p:attrName>ppt_w</p:attrName>
                                        </p:attrNameLst>
                                      </p:cBhvr>
                                      <p:tavLst>
                                        <p:tav tm="0">
                                          <p:val>
                                            <p:fltVal val="0"/>
                                          </p:val>
                                        </p:tav>
                                        <p:tav tm="100000">
                                          <p:val>
                                            <p:strVal val="#ppt_w"/>
                                          </p:val>
                                        </p:tav>
                                      </p:tavLst>
                                    </p:anim>
                                    <p:anim calcmode="lin" valueType="num">
                                      <p:cBhvr>
                                        <p:cTn id="18" dur="500" fill="hold"/>
                                        <p:tgtEl>
                                          <p:spTgt spid="15368"/>
                                        </p:tgtEl>
                                        <p:attrNameLst>
                                          <p:attrName>ppt_h</p:attrName>
                                        </p:attrNameLst>
                                      </p:cBhvr>
                                      <p:tavLst>
                                        <p:tav tm="0">
                                          <p:val>
                                            <p:fltVal val="0"/>
                                          </p:val>
                                        </p:tav>
                                        <p:tav tm="100000">
                                          <p:val>
                                            <p:strVal val="#ppt_h"/>
                                          </p:val>
                                        </p:tav>
                                      </p:tavLst>
                                    </p:anim>
                                    <p:animEffect transition="in" filter="fade">
                                      <p:cBhvr>
                                        <p:cTn id="19" dur="500"/>
                                        <p:tgtEl>
                                          <p:spTgt spid="1536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369"/>
                                        </p:tgtEl>
                                        <p:attrNameLst>
                                          <p:attrName>style.visibility</p:attrName>
                                        </p:attrNameLst>
                                      </p:cBhvr>
                                      <p:to>
                                        <p:strVal val="visible"/>
                                      </p:to>
                                    </p:set>
                                    <p:anim calcmode="lin" valueType="num">
                                      <p:cBhvr>
                                        <p:cTn id="22" dur="500" fill="hold"/>
                                        <p:tgtEl>
                                          <p:spTgt spid="15369"/>
                                        </p:tgtEl>
                                        <p:attrNameLst>
                                          <p:attrName>ppt_w</p:attrName>
                                        </p:attrNameLst>
                                      </p:cBhvr>
                                      <p:tavLst>
                                        <p:tav tm="0">
                                          <p:val>
                                            <p:fltVal val="0"/>
                                          </p:val>
                                        </p:tav>
                                        <p:tav tm="100000">
                                          <p:val>
                                            <p:strVal val="#ppt_w"/>
                                          </p:val>
                                        </p:tav>
                                      </p:tavLst>
                                    </p:anim>
                                    <p:anim calcmode="lin" valueType="num">
                                      <p:cBhvr>
                                        <p:cTn id="23" dur="500" fill="hold"/>
                                        <p:tgtEl>
                                          <p:spTgt spid="15369"/>
                                        </p:tgtEl>
                                        <p:attrNameLst>
                                          <p:attrName>ppt_h</p:attrName>
                                        </p:attrNameLst>
                                      </p:cBhvr>
                                      <p:tavLst>
                                        <p:tav tm="0">
                                          <p:val>
                                            <p:fltVal val="0"/>
                                          </p:val>
                                        </p:tav>
                                        <p:tav tm="100000">
                                          <p:val>
                                            <p:strVal val="#ppt_h"/>
                                          </p:val>
                                        </p:tav>
                                      </p:tavLst>
                                    </p:anim>
                                    <p:animEffect transition="in" filter="fade">
                                      <p:cBhvr>
                                        <p:cTn id="24" dur="500"/>
                                        <p:tgtEl>
                                          <p:spTgt spid="1536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370"/>
                                        </p:tgtEl>
                                        <p:attrNameLst>
                                          <p:attrName>style.visibility</p:attrName>
                                        </p:attrNameLst>
                                      </p:cBhvr>
                                      <p:to>
                                        <p:strVal val="visible"/>
                                      </p:to>
                                    </p:set>
                                    <p:anim calcmode="lin" valueType="num">
                                      <p:cBhvr>
                                        <p:cTn id="27" dur="500" fill="hold"/>
                                        <p:tgtEl>
                                          <p:spTgt spid="15370"/>
                                        </p:tgtEl>
                                        <p:attrNameLst>
                                          <p:attrName>ppt_w</p:attrName>
                                        </p:attrNameLst>
                                      </p:cBhvr>
                                      <p:tavLst>
                                        <p:tav tm="0">
                                          <p:val>
                                            <p:fltVal val="0"/>
                                          </p:val>
                                        </p:tav>
                                        <p:tav tm="100000">
                                          <p:val>
                                            <p:strVal val="#ppt_w"/>
                                          </p:val>
                                        </p:tav>
                                      </p:tavLst>
                                    </p:anim>
                                    <p:anim calcmode="lin" valueType="num">
                                      <p:cBhvr>
                                        <p:cTn id="28" dur="500" fill="hold"/>
                                        <p:tgtEl>
                                          <p:spTgt spid="15370"/>
                                        </p:tgtEl>
                                        <p:attrNameLst>
                                          <p:attrName>ppt_h</p:attrName>
                                        </p:attrNameLst>
                                      </p:cBhvr>
                                      <p:tavLst>
                                        <p:tav tm="0">
                                          <p:val>
                                            <p:fltVal val="0"/>
                                          </p:val>
                                        </p:tav>
                                        <p:tav tm="100000">
                                          <p:val>
                                            <p:strVal val="#ppt_h"/>
                                          </p:val>
                                        </p:tav>
                                      </p:tavLst>
                                    </p:anim>
                                    <p:animEffect transition="in" filter="fade">
                                      <p:cBhvr>
                                        <p:cTn id="29" dur="500"/>
                                        <p:tgtEl>
                                          <p:spTgt spid="1537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371"/>
                                        </p:tgtEl>
                                        <p:attrNameLst>
                                          <p:attrName>style.visibility</p:attrName>
                                        </p:attrNameLst>
                                      </p:cBhvr>
                                      <p:to>
                                        <p:strVal val="visible"/>
                                      </p:to>
                                    </p:set>
                                    <p:anim calcmode="lin" valueType="num">
                                      <p:cBhvr>
                                        <p:cTn id="32" dur="500" fill="hold"/>
                                        <p:tgtEl>
                                          <p:spTgt spid="15371"/>
                                        </p:tgtEl>
                                        <p:attrNameLst>
                                          <p:attrName>ppt_w</p:attrName>
                                        </p:attrNameLst>
                                      </p:cBhvr>
                                      <p:tavLst>
                                        <p:tav tm="0">
                                          <p:val>
                                            <p:fltVal val="0"/>
                                          </p:val>
                                        </p:tav>
                                        <p:tav tm="100000">
                                          <p:val>
                                            <p:strVal val="#ppt_w"/>
                                          </p:val>
                                        </p:tav>
                                      </p:tavLst>
                                    </p:anim>
                                    <p:anim calcmode="lin" valueType="num">
                                      <p:cBhvr>
                                        <p:cTn id="33" dur="500" fill="hold"/>
                                        <p:tgtEl>
                                          <p:spTgt spid="15371"/>
                                        </p:tgtEl>
                                        <p:attrNameLst>
                                          <p:attrName>ppt_h</p:attrName>
                                        </p:attrNameLst>
                                      </p:cBhvr>
                                      <p:tavLst>
                                        <p:tav tm="0">
                                          <p:val>
                                            <p:fltVal val="0"/>
                                          </p:val>
                                        </p:tav>
                                        <p:tav tm="100000">
                                          <p:val>
                                            <p:strVal val="#ppt_h"/>
                                          </p:val>
                                        </p:tav>
                                      </p:tavLst>
                                    </p:anim>
                                    <p:animEffect transition="in" filter="fade">
                                      <p:cBhvr>
                                        <p:cTn id="34" dur="500"/>
                                        <p:tgtEl>
                                          <p:spTgt spid="1537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372"/>
                                        </p:tgtEl>
                                        <p:attrNameLst>
                                          <p:attrName>style.visibility</p:attrName>
                                        </p:attrNameLst>
                                      </p:cBhvr>
                                      <p:to>
                                        <p:strVal val="visible"/>
                                      </p:to>
                                    </p:set>
                                    <p:anim calcmode="lin" valueType="num">
                                      <p:cBhvr>
                                        <p:cTn id="37" dur="500" fill="hold"/>
                                        <p:tgtEl>
                                          <p:spTgt spid="15372"/>
                                        </p:tgtEl>
                                        <p:attrNameLst>
                                          <p:attrName>ppt_w</p:attrName>
                                        </p:attrNameLst>
                                      </p:cBhvr>
                                      <p:tavLst>
                                        <p:tav tm="0">
                                          <p:val>
                                            <p:fltVal val="0"/>
                                          </p:val>
                                        </p:tav>
                                        <p:tav tm="100000">
                                          <p:val>
                                            <p:strVal val="#ppt_w"/>
                                          </p:val>
                                        </p:tav>
                                      </p:tavLst>
                                    </p:anim>
                                    <p:anim calcmode="lin" valueType="num">
                                      <p:cBhvr>
                                        <p:cTn id="38" dur="500" fill="hold"/>
                                        <p:tgtEl>
                                          <p:spTgt spid="15372"/>
                                        </p:tgtEl>
                                        <p:attrNameLst>
                                          <p:attrName>ppt_h</p:attrName>
                                        </p:attrNameLst>
                                      </p:cBhvr>
                                      <p:tavLst>
                                        <p:tav tm="0">
                                          <p:val>
                                            <p:fltVal val="0"/>
                                          </p:val>
                                        </p:tav>
                                        <p:tav tm="100000">
                                          <p:val>
                                            <p:strVal val="#ppt_h"/>
                                          </p:val>
                                        </p:tav>
                                      </p:tavLst>
                                    </p:anim>
                                    <p:animEffect transition="in" filter="fade">
                                      <p:cBhvr>
                                        <p:cTn id="39" dur="500"/>
                                        <p:tgtEl>
                                          <p:spTgt spid="1537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374"/>
                                        </p:tgtEl>
                                        <p:attrNameLst>
                                          <p:attrName>style.visibility</p:attrName>
                                        </p:attrNameLst>
                                      </p:cBhvr>
                                      <p:to>
                                        <p:strVal val="visible"/>
                                      </p:to>
                                    </p:set>
                                    <p:anim calcmode="lin" valueType="num">
                                      <p:cBhvr>
                                        <p:cTn id="42" dur="500" fill="hold"/>
                                        <p:tgtEl>
                                          <p:spTgt spid="15374"/>
                                        </p:tgtEl>
                                        <p:attrNameLst>
                                          <p:attrName>ppt_w</p:attrName>
                                        </p:attrNameLst>
                                      </p:cBhvr>
                                      <p:tavLst>
                                        <p:tav tm="0">
                                          <p:val>
                                            <p:fltVal val="0"/>
                                          </p:val>
                                        </p:tav>
                                        <p:tav tm="100000">
                                          <p:val>
                                            <p:strVal val="#ppt_w"/>
                                          </p:val>
                                        </p:tav>
                                      </p:tavLst>
                                    </p:anim>
                                    <p:anim calcmode="lin" valueType="num">
                                      <p:cBhvr>
                                        <p:cTn id="43" dur="500" fill="hold"/>
                                        <p:tgtEl>
                                          <p:spTgt spid="15374"/>
                                        </p:tgtEl>
                                        <p:attrNameLst>
                                          <p:attrName>ppt_h</p:attrName>
                                        </p:attrNameLst>
                                      </p:cBhvr>
                                      <p:tavLst>
                                        <p:tav tm="0">
                                          <p:val>
                                            <p:fltVal val="0"/>
                                          </p:val>
                                        </p:tav>
                                        <p:tav tm="100000">
                                          <p:val>
                                            <p:strVal val="#ppt_h"/>
                                          </p:val>
                                        </p:tav>
                                      </p:tavLst>
                                    </p:anim>
                                    <p:animEffect transition="in" filter="fade">
                                      <p:cBhvr>
                                        <p:cTn id="44" dur="500"/>
                                        <p:tgtEl>
                                          <p:spTgt spid="1537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375"/>
                                        </p:tgtEl>
                                        <p:attrNameLst>
                                          <p:attrName>style.visibility</p:attrName>
                                        </p:attrNameLst>
                                      </p:cBhvr>
                                      <p:to>
                                        <p:strVal val="visible"/>
                                      </p:to>
                                    </p:set>
                                    <p:anim calcmode="lin" valueType="num">
                                      <p:cBhvr>
                                        <p:cTn id="47" dur="500" fill="hold"/>
                                        <p:tgtEl>
                                          <p:spTgt spid="15375"/>
                                        </p:tgtEl>
                                        <p:attrNameLst>
                                          <p:attrName>ppt_w</p:attrName>
                                        </p:attrNameLst>
                                      </p:cBhvr>
                                      <p:tavLst>
                                        <p:tav tm="0">
                                          <p:val>
                                            <p:fltVal val="0"/>
                                          </p:val>
                                        </p:tav>
                                        <p:tav tm="100000">
                                          <p:val>
                                            <p:strVal val="#ppt_w"/>
                                          </p:val>
                                        </p:tav>
                                      </p:tavLst>
                                    </p:anim>
                                    <p:anim calcmode="lin" valueType="num">
                                      <p:cBhvr>
                                        <p:cTn id="48" dur="500" fill="hold"/>
                                        <p:tgtEl>
                                          <p:spTgt spid="15375"/>
                                        </p:tgtEl>
                                        <p:attrNameLst>
                                          <p:attrName>ppt_h</p:attrName>
                                        </p:attrNameLst>
                                      </p:cBhvr>
                                      <p:tavLst>
                                        <p:tav tm="0">
                                          <p:val>
                                            <p:fltVal val="0"/>
                                          </p:val>
                                        </p:tav>
                                        <p:tav tm="100000">
                                          <p:val>
                                            <p:strVal val="#ppt_h"/>
                                          </p:val>
                                        </p:tav>
                                      </p:tavLst>
                                    </p:anim>
                                    <p:animEffect transition="in" filter="fade">
                                      <p:cBhvr>
                                        <p:cTn id="49" dur="500"/>
                                        <p:tgtEl>
                                          <p:spTgt spid="1537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376"/>
                                        </p:tgtEl>
                                        <p:attrNameLst>
                                          <p:attrName>style.visibility</p:attrName>
                                        </p:attrNameLst>
                                      </p:cBhvr>
                                      <p:to>
                                        <p:strVal val="visible"/>
                                      </p:to>
                                    </p:set>
                                    <p:anim calcmode="lin" valueType="num">
                                      <p:cBhvr>
                                        <p:cTn id="52" dur="500" fill="hold"/>
                                        <p:tgtEl>
                                          <p:spTgt spid="15376"/>
                                        </p:tgtEl>
                                        <p:attrNameLst>
                                          <p:attrName>ppt_w</p:attrName>
                                        </p:attrNameLst>
                                      </p:cBhvr>
                                      <p:tavLst>
                                        <p:tav tm="0">
                                          <p:val>
                                            <p:fltVal val="0"/>
                                          </p:val>
                                        </p:tav>
                                        <p:tav tm="100000">
                                          <p:val>
                                            <p:strVal val="#ppt_w"/>
                                          </p:val>
                                        </p:tav>
                                      </p:tavLst>
                                    </p:anim>
                                    <p:anim calcmode="lin" valueType="num">
                                      <p:cBhvr>
                                        <p:cTn id="53" dur="500" fill="hold"/>
                                        <p:tgtEl>
                                          <p:spTgt spid="15376"/>
                                        </p:tgtEl>
                                        <p:attrNameLst>
                                          <p:attrName>ppt_h</p:attrName>
                                        </p:attrNameLst>
                                      </p:cBhvr>
                                      <p:tavLst>
                                        <p:tav tm="0">
                                          <p:val>
                                            <p:fltVal val="0"/>
                                          </p:val>
                                        </p:tav>
                                        <p:tav tm="100000">
                                          <p:val>
                                            <p:strVal val="#ppt_h"/>
                                          </p:val>
                                        </p:tav>
                                      </p:tavLst>
                                    </p:anim>
                                    <p:animEffect transition="in" filter="fade">
                                      <p:cBhvr>
                                        <p:cTn id="54" dur="500"/>
                                        <p:tgtEl>
                                          <p:spTgt spid="1537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377"/>
                                        </p:tgtEl>
                                        <p:attrNameLst>
                                          <p:attrName>style.visibility</p:attrName>
                                        </p:attrNameLst>
                                      </p:cBhvr>
                                      <p:to>
                                        <p:strVal val="visible"/>
                                      </p:to>
                                    </p:set>
                                    <p:anim calcmode="lin" valueType="num">
                                      <p:cBhvr>
                                        <p:cTn id="57" dur="500" fill="hold"/>
                                        <p:tgtEl>
                                          <p:spTgt spid="15377"/>
                                        </p:tgtEl>
                                        <p:attrNameLst>
                                          <p:attrName>ppt_w</p:attrName>
                                        </p:attrNameLst>
                                      </p:cBhvr>
                                      <p:tavLst>
                                        <p:tav tm="0">
                                          <p:val>
                                            <p:fltVal val="0"/>
                                          </p:val>
                                        </p:tav>
                                        <p:tav tm="100000">
                                          <p:val>
                                            <p:strVal val="#ppt_w"/>
                                          </p:val>
                                        </p:tav>
                                      </p:tavLst>
                                    </p:anim>
                                    <p:anim calcmode="lin" valueType="num">
                                      <p:cBhvr>
                                        <p:cTn id="58" dur="500" fill="hold"/>
                                        <p:tgtEl>
                                          <p:spTgt spid="15377"/>
                                        </p:tgtEl>
                                        <p:attrNameLst>
                                          <p:attrName>ppt_h</p:attrName>
                                        </p:attrNameLst>
                                      </p:cBhvr>
                                      <p:tavLst>
                                        <p:tav tm="0">
                                          <p:val>
                                            <p:fltVal val="0"/>
                                          </p:val>
                                        </p:tav>
                                        <p:tav tm="100000">
                                          <p:val>
                                            <p:strVal val="#ppt_h"/>
                                          </p:val>
                                        </p:tav>
                                      </p:tavLst>
                                    </p:anim>
                                    <p:animEffect transition="in" filter="fade">
                                      <p:cBhvr>
                                        <p:cTn id="59" dur="500"/>
                                        <p:tgtEl>
                                          <p:spTgt spid="1537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5378"/>
                                        </p:tgtEl>
                                        <p:attrNameLst>
                                          <p:attrName>style.visibility</p:attrName>
                                        </p:attrNameLst>
                                      </p:cBhvr>
                                      <p:to>
                                        <p:strVal val="visible"/>
                                      </p:to>
                                    </p:set>
                                    <p:anim calcmode="lin" valueType="num">
                                      <p:cBhvr>
                                        <p:cTn id="62" dur="500" fill="hold"/>
                                        <p:tgtEl>
                                          <p:spTgt spid="15378"/>
                                        </p:tgtEl>
                                        <p:attrNameLst>
                                          <p:attrName>ppt_w</p:attrName>
                                        </p:attrNameLst>
                                      </p:cBhvr>
                                      <p:tavLst>
                                        <p:tav tm="0">
                                          <p:val>
                                            <p:fltVal val="0"/>
                                          </p:val>
                                        </p:tav>
                                        <p:tav tm="100000">
                                          <p:val>
                                            <p:strVal val="#ppt_w"/>
                                          </p:val>
                                        </p:tav>
                                      </p:tavLst>
                                    </p:anim>
                                    <p:anim calcmode="lin" valueType="num">
                                      <p:cBhvr>
                                        <p:cTn id="63" dur="500" fill="hold"/>
                                        <p:tgtEl>
                                          <p:spTgt spid="15378"/>
                                        </p:tgtEl>
                                        <p:attrNameLst>
                                          <p:attrName>ppt_h</p:attrName>
                                        </p:attrNameLst>
                                      </p:cBhvr>
                                      <p:tavLst>
                                        <p:tav tm="0">
                                          <p:val>
                                            <p:fltVal val="0"/>
                                          </p:val>
                                        </p:tav>
                                        <p:tav tm="100000">
                                          <p:val>
                                            <p:strVal val="#ppt_h"/>
                                          </p:val>
                                        </p:tav>
                                      </p:tavLst>
                                    </p:anim>
                                    <p:animEffect transition="in" filter="fade">
                                      <p:cBhvr>
                                        <p:cTn id="64" dur="500"/>
                                        <p:tgtEl>
                                          <p:spTgt spid="1537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380"/>
                                        </p:tgtEl>
                                        <p:attrNameLst>
                                          <p:attrName>style.visibility</p:attrName>
                                        </p:attrNameLst>
                                      </p:cBhvr>
                                      <p:to>
                                        <p:strVal val="visible"/>
                                      </p:to>
                                    </p:set>
                                    <p:anim calcmode="lin" valueType="num">
                                      <p:cBhvr>
                                        <p:cTn id="67" dur="500" fill="hold"/>
                                        <p:tgtEl>
                                          <p:spTgt spid="15380"/>
                                        </p:tgtEl>
                                        <p:attrNameLst>
                                          <p:attrName>ppt_w</p:attrName>
                                        </p:attrNameLst>
                                      </p:cBhvr>
                                      <p:tavLst>
                                        <p:tav tm="0">
                                          <p:val>
                                            <p:fltVal val="0"/>
                                          </p:val>
                                        </p:tav>
                                        <p:tav tm="100000">
                                          <p:val>
                                            <p:strVal val="#ppt_w"/>
                                          </p:val>
                                        </p:tav>
                                      </p:tavLst>
                                    </p:anim>
                                    <p:anim calcmode="lin" valueType="num">
                                      <p:cBhvr>
                                        <p:cTn id="68" dur="500" fill="hold"/>
                                        <p:tgtEl>
                                          <p:spTgt spid="15380"/>
                                        </p:tgtEl>
                                        <p:attrNameLst>
                                          <p:attrName>ppt_h</p:attrName>
                                        </p:attrNameLst>
                                      </p:cBhvr>
                                      <p:tavLst>
                                        <p:tav tm="0">
                                          <p:val>
                                            <p:fltVal val="0"/>
                                          </p:val>
                                        </p:tav>
                                        <p:tav tm="100000">
                                          <p:val>
                                            <p:strVal val="#ppt_h"/>
                                          </p:val>
                                        </p:tav>
                                      </p:tavLst>
                                    </p:anim>
                                    <p:animEffect transition="in" filter="fade">
                                      <p:cBhvr>
                                        <p:cTn id="69" dur="500"/>
                                        <p:tgtEl>
                                          <p:spTgt spid="1538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5381"/>
                                        </p:tgtEl>
                                        <p:attrNameLst>
                                          <p:attrName>style.visibility</p:attrName>
                                        </p:attrNameLst>
                                      </p:cBhvr>
                                      <p:to>
                                        <p:strVal val="visible"/>
                                      </p:to>
                                    </p:set>
                                    <p:anim calcmode="lin" valueType="num">
                                      <p:cBhvr>
                                        <p:cTn id="72" dur="500" fill="hold"/>
                                        <p:tgtEl>
                                          <p:spTgt spid="15381"/>
                                        </p:tgtEl>
                                        <p:attrNameLst>
                                          <p:attrName>ppt_w</p:attrName>
                                        </p:attrNameLst>
                                      </p:cBhvr>
                                      <p:tavLst>
                                        <p:tav tm="0">
                                          <p:val>
                                            <p:fltVal val="0"/>
                                          </p:val>
                                        </p:tav>
                                        <p:tav tm="100000">
                                          <p:val>
                                            <p:strVal val="#ppt_w"/>
                                          </p:val>
                                        </p:tav>
                                      </p:tavLst>
                                    </p:anim>
                                    <p:anim calcmode="lin" valueType="num">
                                      <p:cBhvr>
                                        <p:cTn id="73" dur="500" fill="hold"/>
                                        <p:tgtEl>
                                          <p:spTgt spid="15381"/>
                                        </p:tgtEl>
                                        <p:attrNameLst>
                                          <p:attrName>ppt_h</p:attrName>
                                        </p:attrNameLst>
                                      </p:cBhvr>
                                      <p:tavLst>
                                        <p:tav tm="0">
                                          <p:val>
                                            <p:fltVal val="0"/>
                                          </p:val>
                                        </p:tav>
                                        <p:tav tm="100000">
                                          <p:val>
                                            <p:strVal val="#ppt_h"/>
                                          </p:val>
                                        </p:tav>
                                      </p:tavLst>
                                    </p:anim>
                                    <p:animEffect transition="in" filter="fade">
                                      <p:cBhvr>
                                        <p:cTn id="74" dur="500"/>
                                        <p:tgtEl>
                                          <p:spTgt spid="1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8" grpId="0" animBg="1"/>
      <p:bldP spid="15369" grpId="0" animBg="1"/>
      <p:bldP spid="15370" grpId="0" animBg="1"/>
      <p:bldP spid="15371" grpId="0" animBg="1"/>
      <p:bldP spid="15372" grpId="0" animBg="1"/>
      <p:bldP spid="15374" grpId="0"/>
      <p:bldP spid="15375" grpId="0"/>
      <p:bldP spid="15376" grpId="0"/>
      <p:bldP spid="15377" grpId="0"/>
      <p:bldP spid="15378" grpId="0"/>
      <p:bldP spid="15380" grpId="0"/>
      <p:bldP spid="153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txBox="1">
            <a:spLocks noGrp="1"/>
          </p:cNvSpPr>
          <p:nvPr/>
        </p:nvSpPr>
        <p:spPr bwMode="auto">
          <a:xfrm>
            <a:off x="7848600" y="57150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4811F71F-6D74-4AC4-9C86-26B8E604CC03}" type="slidenum">
              <a:rPr lang="en-US" sz="1400"/>
              <a:pPr algn="r" eaLnBrk="0" hangingPunct="0"/>
              <a:t>14</a:t>
            </a:fld>
            <a:endParaRPr lang="en-US" sz="1400"/>
          </a:p>
        </p:txBody>
      </p:sp>
      <p:sp>
        <p:nvSpPr>
          <p:cNvPr id="16387" name="Rectangle 2"/>
          <p:cNvSpPr>
            <a:spLocks noChangeArrowheads="1"/>
          </p:cNvSpPr>
          <p:nvPr/>
        </p:nvSpPr>
        <p:spPr bwMode="auto">
          <a:xfrm>
            <a:off x="387350" y="533400"/>
            <a:ext cx="8369300" cy="56388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6388" name="Rectangle 3"/>
          <p:cNvSpPr>
            <a:spLocks noGrp="1" noChangeArrowheads="1"/>
          </p:cNvSpPr>
          <p:nvPr>
            <p:ph idx="1"/>
          </p:nvPr>
        </p:nvSpPr>
        <p:spPr>
          <a:xfrm>
            <a:off x="381000" y="685800"/>
            <a:ext cx="8753475" cy="5943600"/>
          </a:xfrm>
        </p:spPr>
        <p:txBody>
          <a:bodyPr>
            <a:normAutofit fontScale="92500" lnSpcReduction="10000"/>
          </a:bodyPr>
          <a:lstStyle/>
          <a:p>
            <a:pPr>
              <a:lnSpc>
                <a:spcPct val="90000"/>
              </a:lnSpc>
              <a:buFontTx/>
              <a:buNone/>
            </a:pPr>
            <a:r>
              <a:rPr lang="en-US" sz="1800" b="1" dirty="0">
                <a:solidFill>
                  <a:schemeClr val="accent2"/>
                </a:solidFill>
                <a:latin typeface="Courier New" pitchFamily="49" charset="0"/>
                <a:ea typeface="ＭＳ Ｐゴシック" pitchFamily="34" charset="-128"/>
              </a:rPr>
              <a:t>// IMPLEMENTATION FILE   ARRAY-BASED LIST  ( unsorted.cpp )</a:t>
            </a:r>
            <a:endParaRPr lang="en-US" sz="1800" b="1" dirty="0">
              <a:solidFill>
                <a:srgbClr val="CC0000"/>
              </a:solidFill>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#include </a:t>
            </a:r>
            <a:r>
              <a:rPr lang="ja-JP" altLang="en-US" sz="1800" b="1" dirty="0">
                <a:latin typeface="Courier New" pitchFamily="49" charset="0"/>
                <a:ea typeface="ＭＳ Ｐゴシック" pitchFamily="34" charset="-128"/>
              </a:rPr>
              <a:t>“</a:t>
            </a:r>
            <a:r>
              <a:rPr lang="en-US" altLang="ja-JP" sz="1800" b="1" dirty="0" err="1">
                <a:latin typeface="Courier New" pitchFamily="49" charset="0"/>
                <a:ea typeface="ＭＳ Ｐゴシック" pitchFamily="34" charset="-128"/>
              </a:rPr>
              <a:t>itemtype.h</a:t>
            </a:r>
            <a:r>
              <a:rPr lang="ja-JP" altLang="en-US" sz="1800" b="1" dirty="0">
                <a:latin typeface="Courier New" pitchFamily="49" charset="0"/>
                <a:ea typeface="ＭＳ Ｐゴシック" pitchFamily="34" charset="-128"/>
              </a:rPr>
              <a:t>”</a:t>
            </a:r>
            <a:endParaRPr lang="en-US" altLang="ja-JP" sz="1800" b="1" dirty="0">
              <a:latin typeface="Courier New" pitchFamily="49" charset="0"/>
              <a:ea typeface="ＭＳ Ｐゴシック" pitchFamily="34" charset="-128"/>
            </a:endParaRP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void </a:t>
            </a:r>
            <a:r>
              <a:rPr lang="en-US" sz="1800" b="1" dirty="0" err="1">
                <a:latin typeface="Courier New" pitchFamily="49" charset="0"/>
                <a:ea typeface="ＭＳ Ｐゴシック" pitchFamily="34" charset="-128"/>
              </a:rPr>
              <a:t>UnsortedType</a:t>
            </a:r>
            <a:r>
              <a:rPr lang="en-US" sz="1800" b="1" dirty="0">
                <a:latin typeface="Courier New" pitchFamily="49" charset="0"/>
                <a:ea typeface="ＭＳ Ｐゴシック" pitchFamily="34" charset="-128"/>
              </a:rPr>
              <a:t>::</a:t>
            </a:r>
            <a:r>
              <a:rPr lang="en-US" sz="1800" b="1" dirty="0" err="1">
                <a:latin typeface="Courier New" pitchFamily="49" charset="0"/>
                <a:ea typeface="ＭＳ Ｐゴシック" pitchFamily="34" charset="-128"/>
              </a:rPr>
              <a:t>UnsortedType</a:t>
            </a:r>
            <a:r>
              <a:rPr lang="en-US" sz="1800" b="1" dirty="0">
                <a:latin typeface="Courier New" pitchFamily="49" charset="0"/>
                <a:ea typeface="ＭＳ Ｐゴシック" pitchFamily="34" charset="-128"/>
              </a:rPr>
              <a:t> ( )  </a:t>
            </a:r>
            <a:endParaRPr lang="en-US" sz="1800" b="1" dirty="0">
              <a:solidFill>
                <a:srgbClr val="3366FF"/>
              </a:solidFill>
              <a:latin typeface="Courier New" pitchFamily="49" charset="0"/>
              <a:ea typeface="ＭＳ Ｐゴシック" pitchFamily="34" charset="-128"/>
            </a:endParaRPr>
          </a:p>
          <a:p>
            <a:pPr>
              <a:lnSpc>
                <a:spcPct val="90000"/>
              </a:lnSpc>
              <a:buFontTx/>
              <a:buNone/>
            </a:pPr>
            <a:r>
              <a:rPr lang="en-US" sz="1800" b="1" i="1" dirty="0">
                <a:solidFill>
                  <a:schemeClr val="accent2"/>
                </a:solidFill>
                <a:latin typeface="Courier New" pitchFamily="49" charset="0"/>
                <a:ea typeface="ＭＳ Ｐゴシック" pitchFamily="34" charset="-128"/>
              </a:rPr>
              <a:t>// Pre: None.</a:t>
            </a:r>
          </a:p>
          <a:p>
            <a:pPr>
              <a:lnSpc>
                <a:spcPct val="90000"/>
              </a:lnSpc>
              <a:buFontTx/>
              <a:buNone/>
            </a:pPr>
            <a:r>
              <a:rPr lang="en-US" sz="1800" b="1" i="1" dirty="0">
                <a:solidFill>
                  <a:schemeClr val="accent2"/>
                </a:solidFill>
                <a:latin typeface="Courier New" pitchFamily="49" charset="0"/>
                <a:ea typeface="ＭＳ Ｐゴシック" pitchFamily="34" charset="-128"/>
              </a:rPr>
              <a:t>// Post: List is empty.</a:t>
            </a:r>
            <a:endParaRPr lang="en-US" sz="1800" b="1" dirty="0">
              <a:solidFill>
                <a:schemeClr val="accent2"/>
              </a:solidFill>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    </a:t>
            </a:r>
          </a:p>
          <a:p>
            <a:pPr>
              <a:lnSpc>
                <a:spcPct val="90000"/>
              </a:lnSpc>
              <a:buFontTx/>
              <a:buNone/>
            </a:pPr>
            <a:r>
              <a:rPr lang="en-US" sz="1800" b="1" dirty="0">
                <a:latin typeface="Courier New" pitchFamily="49" charset="0"/>
                <a:ea typeface="ＭＳ Ｐゴシック" pitchFamily="34" charset="-128"/>
              </a:rPr>
              <a:t>	length  =  0;</a:t>
            </a:r>
          </a:p>
          <a:p>
            <a:pPr>
              <a:lnSpc>
                <a:spcPct val="90000"/>
              </a:lnSpc>
              <a:buFontTx/>
              <a:buNone/>
            </a:pPr>
            <a:r>
              <a:rPr lang="en-US" sz="1800" b="1" dirty="0">
                <a:latin typeface="Courier New" pitchFamily="49" charset="0"/>
                <a:ea typeface="ＭＳ Ｐゴシック" pitchFamily="34" charset="-128"/>
              </a:rPr>
              <a:t>  </a:t>
            </a:r>
            <a:r>
              <a:rPr lang="en-US" sz="1800" b="1" dirty="0" err="1">
                <a:latin typeface="Courier New" pitchFamily="49" charset="0"/>
                <a:ea typeface="ＭＳ Ｐゴシック" pitchFamily="34" charset="-128"/>
              </a:rPr>
              <a:t>current_pos</a:t>
            </a:r>
            <a:r>
              <a:rPr lang="en-US" sz="1800" b="1" dirty="0">
                <a:latin typeface="Courier New" pitchFamily="49" charset="0"/>
                <a:ea typeface="ＭＳ Ｐゴシック" pitchFamily="34" charset="-128"/>
              </a:rPr>
              <a:t>=-1</a:t>
            </a:r>
          </a:p>
          <a:p>
            <a:pPr>
              <a:lnSpc>
                <a:spcPct val="90000"/>
              </a:lnSpc>
              <a:buFontTx/>
              <a:buNone/>
            </a:pPr>
            <a:r>
              <a:rPr lang="en-US" sz="1800" b="1" dirty="0">
                <a:latin typeface="Courier New" pitchFamily="49" charset="0"/>
                <a:ea typeface="ＭＳ Ｐゴシック" pitchFamily="34" charset="-128"/>
              </a:rPr>
              <a:t>}</a:t>
            </a: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void  </a:t>
            </a:r>
            <a:r>
              <a:rPr lang="en-US" sz="1800" b="1" dirty="0" err="1">
                <a:latin typeface="Courier New" pitchFamily="49" charset="0"/>
                <a:ea typeface="ＭＳ Ｐゴシック" pitchFamily="34" charset="-128"/>
              </a:rPr>
              <a:t>UnsortedType</a:t>
            </a:r>
            <a:r>
              <a:rPr lang="en-US" sz="1800" b="1" dirty="0">
                <a:latin typeface="Courier New" pitchFamily="49" charset="0"/>
                <a:ea typeface="ＭＳ Ｐゴシック" pitchFamily="34" charset="-128"/>
              </a:rPr>
              <a:t>::</a:t>
            </a:r>
            <a:r>
              <a:rPr lang="en-US" sz="1800" b="1" dirty="0" err="1">
                <a:latin typeface="Courier New" pitchFamily="49" charset="0"/>
                <a:ea typeface="ＭＳ Ｐゴシック" pitchFamily="34" charset="-128"/>
              </a:rPr>
              <a:t>InsertItem</a:t>
            </a:r>
            <a:r>
              <a:rPr lang="en-US" sz="1800" b="1" dirty="0">
                <a:latin typeface="Courier New" pitchFamily="49" charset="0"/>
                <a:ea typeface="ＭＳ Ｐゴシック" pitchFamily="34" charset="-128"/>
              </a:rPr>
              <a:t> ( </a:t>
            </a:r>
            <a:r>
              <a:rPr lang="en-US" sz="1800" b="1" dirty="0" err="1">
                <a:latin typeface="Courier New" pitchFamily="49" charset="0"/>
                <a:ea typeface="ＭＳ Ｐゴシック" pitchFamily="34" charset="-128"/>
              </a:rPr>
              <a:t>ItemType</a:t>
            </a:r>
            <a:r>
              <a:rPr lang="en-US" sz="1800" b="1" dirty="0">
                <a:latin typeface="Courier New" pitchFamily="49" charset="0"/>
                <a:ea typeface="ＭＳ Ｐゴシック" pitchFamily="34" charset="-128"/>
              </a:rPr>
              <a:t>  item )</a:t>
            </a:r>
          </a:p>
          <a:p>
            <a:pPr>
              <a:lnSpc>
                <a:spcPct val="90000"/>
              </a:lnSpc>
              <a:buFontTx/>
              <a:buNone/>
            </a:pPr>
            <a:r>
              <a:rPr lang="en-US" sz="1800" b="1" i="1" dirty="0">
                <a:solidFill>
                  <a:schemeClr val="accent2"/>
                </a:solidFill>
                <a:latin typeface="Courier New" pitchFamily="49" charset="0"/>
                <a:ea typeface="ＭＳ Ｐゴシック" pitchFamily="34" charset="-128"/>
              </a:rPr>
              <a:t>//  Pre: List has been initialized. List is not full.  </a:t>
            </a:r>
          </a:p>
          <a:p>
            <a:pPr>
              <a:lnSpc>
                <a:spcPct val="90000"/>
              </a:lnSpc>
              <a:buFontTx/>
              <a:buNone/>
            </a:pPr>
            <a:r>
              <a:rPr lang="en-US" sz="1800" b="1" i="1" dirty="0">
                <a:solidFill>
                  <a:schemeClr val="accent2"/>
                </a:solidFill>
                <a:latin typeface="Courier New" pitchFamily="49" charset="0"/>
                <a:ea typeface="ＭＳ Ｐゴシック" pitchFamily="34" charset="-128"/>
              </a:rPr>
              <a:t>// item is not in list.</a:t>
            </a:r>
          </a:p>
          <a:p>
            <a:pPr>
              <a:lnSpc>
                <a:spcPct val="90000"/>
              </a:lnSpc>
              <a:buFontTx/>
              <a:buNone/>
            </a:pPr>
            <a:r>
              <a:rPr lang="en-US" sz="1800" b="1" i="1" dirty="0">
                <a:solidFill>
                  <a:schemeClr val="accent2"/>
                </a:solidFill>
                <a:latin typeface="Courier New" pitchFamily="49" charset="0"/>
                <a:ea typeface="ＭＳ Ｐゴシック" pitchFamily="34" charset="-128"/>
              </a:rPr>
              <a:t>// Post:  item is in the list.</a:t>
            </a:r>
            <a:endParaRPr lang="en-US" sz="1800" b="1" dirty="0">
              <a:solidFill>
                <a:schemeClr val="accent2"/>
              </a:solidFill>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a:t>
            </a:r>
          </a:p>
          <a:p>
            <a:pPr>
              <a:lnSpc>
                <a:spcPct val="90000"/>
              </a:lnSpc>
              <a:buFontTx/>
              <a:buNone/>
            </a:pPr>
            <a:r>
              <a:rPr lang="en-US" sz="1800" b="1" dirty="0">
                <a:latin typeface="Courier New" pitchFamily="49" charset="0"/>
                <a:ea typeface="ＭＳ Ｐゴシック" pitchFamily="34" charset="-128"/>
              </a:rPr>
              <a:t>	</a:t>
            </a:r>
          </a:p>
          <a:p>
            <a:pPr>
              <a:lnSpc>
                <a:spcPct val="90000"/>
              </a:lnSpc>
              <a:buFontTx/>
              <a:buNone/>
            </a:pPr>
            <a:r>
              <a:rPr lang="en-US" sz="1800" b="1" dirty="0">
                <a:latin typeface="Courier New" pitchFamily="49" charset="0"/>
                <a:ea typeface="ＭＳ Ｐゴシック" pitchFamily="34" charset="-128"/>
              </a:rPr>
              <a:t>  info[length] = item;</a:t>
            </a:r>
          </a:p>
          <a:p>
            <a:pPr>
              <a:lnSpc>
                <a:spcPct val="90000"/>
              </a:lnSpc>
              <a:buFontTx/>
              <a:buNone/>
            </a:pPr>
            <a:r>
              <a:rPr lang="en-US" sz="1800" b="1" dirty="0">
                <a:latin typeface="Courier New" pitchFamily="49" charset="0"/>
                <a:ea typeface="ＭＳ Ｐゴシック" pitchFamily="34" charset="-128"/>
              </a:rPr>
              <a:t>	length++;</a:t>
            </a: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2BEBEBE-A0FD-4A1A-929C-9528F5F60983}" type="slidenum">
              <a:rPr lang="en-US" sz="1800"/>
              <a:pPr eaLnBrk="1" hangingPunct="1"/>
              <a:t>14</a:t>
            </a:fld>
            <a:endParaRPr lang="en-US" sz="1800"/>
          </a:p>
        </p:txBody>
      </p:sp>
      <p:sp>
        <p:nvSpPr>
          <p:cNvPr id="1638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animEffect transition="in" filter="randombar(horizontal)">
                                      <p:cBhvr>
                                        <p:cTn id="7" dur="500"/>
                                        <p:tgtEl>
                                          <p:spTgt spid="1638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6388">
                                            <p:txEl>
                                              <p:pRg st="5" end="5"/>
                                            </p:txEl>
                                          </p:spTgt>
                                        </p:tgtEl>
                                        <p:attrNameLst>
                                          <p:attrName>style.visibility</p:attrName>
                                        </p:attrNameLst>
                                      </p:cBhvr>
                                      <p:to>
                                        <p:strVal val="visible"/>
                                      </p:to>
                                    </p:set>
                                    <p:animEffect transition="in" filter="randombar(horizontal)">
                                      <p:cBhvr>
                                        <p:cTn id="10" dur="500"/>
                                        <p:tgtEl>
                                          <p:spTgt spid="1638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animEffect transition="in" filter="randombar(horizontal)">
                                      <p:cBhvr>
                                        <p:cTn id="15" dur="500"/>
                                        <p:tgtEl>
                                          <p:spTgt spid="16388">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6388">
                                            <p:txEl>
                                              <p:pRg st="8" end="8"/>
                                            </p:txEl>
                                          </p:spTgt>
                                        </p:tgtEl>
                                        <p:attrNameLst>
                                          <p:attrName>style.visibility</p:attrName>
                                        </p:attrNameLst>
                                      </p:cBhvr>
                                      <p:to>
                                        <p:strVal val="visible"/>
                                      </p:to>
                                    </p:set>
                                    <p:animEffect transition="in" filter="randombar(horizontal)">
                                      <p:cBhvr>
                                        <p:cTn id="20" dur="500"/>
                                        <p:tgtEl>
                                          <p:spTgt spid="16388">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nodeType="clickEffect">
                                  <p:stCondLst>
                                    <p:cond delay="0"/>
                                  </p:stCondLst>
                                  <p:childTnLst>
                                    <p:set>
                                      <p:cBhvr>
                                        <p:cTn id="24" dur="1" fill="hold">
                                          <p:stCondLst>
                                            <p:cond delay="0"/>
                                          </p:stCondLst>
                                        </p:cTn>
                                        <p:tgtEl>
                                          <p:spTgt spid="16388">
                                            <p:txEl>
                                              <p:pRg st="12" end="12"/>
                                            </p:txEl>
                                          </p:spTgt>
                                        </p:tgtEl>
                                        <p:attrNameLst>
                                          <p:attrName>style.visibility</p:attrName>
                                        </p:attrNameLst>
                                      </p:cBhvr>
                                      <p:to>
                                        <p:strVal val="visible"/>
                                      </p:to>
                                    </p:set>
                                    <p:animEffect transition="in" filter="randombar(horizontal)">
                                      <p:cBhvr>
                                        <p:cTn id="25" dur="500"/>
                                        <p:tgtEl>
                                          <p:spTgt spid="16388">
                                            <p:txEl>
                                              <p:pRg st="12" end="12"/>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6388">
                                            <p:txEl>
                                              <p:pRg st="13" end="13"/>
                                            </p:txEl>
                                          </p:spTgt>
                                        </p:tgtEl>
                                        <p:attrNameLst>
                                          <p:attrName>style.visibility</p:attrName>
                                        </p:attrNameLst>
                                      </p:cBhvr>
                                      <p:to>
                                        <p:strVal val="visible"/>
                                      </p:to>
                                    </p:set>
                                    <p:animEffect transition="in" filter="randombar(horizontal)">
                                      <p:cBhvr>
                                        <p:cTn id="28" dur="500"/>
                                        <p:tgtEl>
                                          <p:spTgt spid="16388">
                                            <p:txEl>
                                              <p:pRg st="13" end="13"/>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16388">
                                            <p:txEl>
                                              <p:pRg st="14" end="14"/>
                                            </p:txEl>
                                          </p:spTgt>
                                        </p:tgtEl>
                                        <p:attrNameLst>
                                          <p:attrName>style.visibility</p:attrName>
                                        </p:attrNameLst>
                                      </p:cBhvr>
                                      <p:to>
                                        <p:strVal val="visible"/>
                                      </p:to>
                                    </p:set>
                                    <p:animEffect transition="in" filter="randombar(horizontal)">
                                      <p:cBhvr>
                                        <p:cTn id="31" dur="500"/>
                                        <p:tgtEl>
                                          <p:spTgt spid="16388">
                                            <p:txEl>
                                              <p:pRg st="14" end="1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nodeType="clickEffect">
                                  <p:stCondLst>
                                    <p:cond delay="0"/>
                                  </p:stCondLst>
                                  <p:childTnLst>
                                    <p:set>
                                      <p:cBhvr>
                                        <p:cTn id="35" dur="1" fill="hold">
                                          <p:stCondLst>
                                            <p:cond delay="0"/>
                                          </p:stCondLst>
                                        </p:cTn>
                                        <p:tgtEl>
                                          <p:spTgt spid="16388">
                                            <p:txEl>
                                              <p:pRg st="16" end="16"/>
                                            </p:txEl>
                                          </p:spTgt>
                                        </p:tgtEl>
                                        <p:attrNameLst>
                                          <p:attrName>style.visibility</p:attrName>
                                        </p:attrNameLst>
                                      </p:cBhvr>
                                      <p:to>
                                        <p:strVal val="visible"/>
                                      </p:to>
                                    </p:set>
                                    <p:animEffect transition="in" filter="randombar(horizontal)">
                                      <p:cBhvr>
                                        <p:cTn id="36" dur="500"/>
                                        <p:tgtEl>
                                          <p:spTgt spid="16388">
                                            <p:txEl>
                                              <p:pRg st="16" end="1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6388">
                                            <p:txEl>
                                              <p:pRg st="17" end="17"/>
                                            </p:txEl>
                                          </p:spTgt>
                                        </p:tgtEl>
                                        <p:attrNameLst>
                                          <p:attrName>style.visibility</p:attrName>
                                        </p:attrNameLst>
                                      </p:cBhvr>
                                      <p:to>
                                        <p:strVal val="visible"/>
                                      </p:to>
                                    </p:set>
                                    <p:animEffect transition="in" filter="randombar(horizontal)">
                                      <p:cBhvr>
                                        <p:cTn id="41" dur="500"/>
                                        <p:tgtEl>
                                          <p:spTgt spid="16388">
                                            <p:txEl>
                                              <p:pRg st="17" end="17"/>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16388">
                                            <p:txEl>
                                              <p:pRg st="18" end="18"/>
                                            </p:txEl>
                                          </p:spTgt>
                                        </p:tgtEl>
                                        <p:attrNameLst>
                                          <p:attrName>style.visibility</p:attrName>
                                        </p:attrNameLst>
                                      </p:cBhvr>
                                      <p:to>
                                        <p:strVal val="visible"/>
                                      </p:to>
                                    </p:set>
                                    <p:animEffect transition="in" filter="randombar(horizontal)">
                                      <p:cBhvr>
                                        <p:cTn id="44" dur="500"/>
                                        <p:tgtEl>
                                          <p:spTgt spid="16388">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81000"/>
            <a:ext cx="7391400" cy="762000"/>
          </a:xfrm>
        </p:spPr>
        <p:txBody>
          <a:bodyPr>
            <a:noAutofit/>
          </a:bodyPr>
          <a:lstStyle/>
          <a:p>
            <a:pPr algn="ctr">
              <a:defRPr/>
            </a:pPr>
            <a:r>
              <a:rPr lang="en-US" sz="4000" dirty="0">
                <a:cs typeface="+mj-cs"/>
              </a:rPr>
              <a:t>Before Inserting </a:t>
            </a:r>
            <a:r>
              <a:rPr lang="en-US" sz="4000" dirty="0"/>
              <a:t>25</a:t>
            </a:r>
            <a:r>
              <a:rPr lang="en-US" sz="4000" dirty="0">
                <a:cs typeface="+mj-cs"/>
              </a:rPr>
              <a:t> into an</a:t>
            </a:r>
            <a:br>
              <a:rPr lang="en-US" sz="4000" dirty="0">
                <a:cs typeface="+mj-cs"/>
              </a:rPr>
            </a:br>
            <a:r>
              <a:rPr lang="en-US" sz="4000" dirty="0">
                <a:cs typeface="+mj-cs"/>
              </a:rPr>
              <a:t>Unsorted List</a:t>
            </a:r>
          </a:p>
        </p:txBody>
      </p:sp>
      <p:sp>
        <p:nvSpPr>
          <p:cNvPr id="14" name="Slide Number Placeholder 1"/>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F3435C9-2278-4A10-98A8-05793E367D44}" type="slidenum">
              <a:rPr lang="en-US" sz="1800"/>
              <a:pPr eaLnBrk="1" hangingPunct="1"/>
              <a:t>15</a:t>
            </a:fld>
            <a:endParaRPr lang="en-US" sz="1800"/>
          </a:p>
        </p:txBody>
      </p:sp>
      <p:sp>
        <p:nvSpPr>
          <p:cNvPr id="17411" name="Rectangle 3"/>
          <p:cNvSpPr>
            <a:spLocks noChangeArrowheads="1"/>
          </p:cNvSpPr>
          <p:nvPr/>
        </p:nvSpPr>
        <p:spPr bwMode="auto">
          <a:xfrm>
            <a:off x="762000" y="1447800"/>
            <a:ext cx="4406900" cy="47244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4"/>
          <p:cNvSpPr>
            <a:spLocks noChangeArrowheads="1"/>
          </p:cNvSpPr>
          <p:nvPr/>
        </p:nvSpPr>
        <p:spPr bwMode="auto">
          <a:xfrm>
            <a:off x="3771900" y="1550988"/>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5061" name="Rectangle 5"/>
          <p:cNvSpPr>
            <a:spLocks noChangeArrowheads="1"/>
          </p:cNvSpPr>
          <p:nvPr/>
        </p:nvSpPr>
        <p:spPr bwMode="auto">
          <a:xfrm>
            <a:off x="2590800" y="23606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5062" name="Group 11"/>
          <p:cNvGrpSpPr>
            <a:grpSpLocks/>
          </p:cNvGrpSpPr>
          <p:nvPr/>
        </p:nvGrpSpPr>
        <p:grpSpPr bwMode="auto">
          <a:xfrm>
            <a:off x="2584450" y="2667000"/>
            <a:ext cx="2224088" cy="2465388"/>
            <a:chOff x="1728" y="2016"/>
            <a:chExt cx="1401" cy="1553"/>
          </a:xfrm>
        </p:grpSpPr>
        <p:sp>
          <p:nvSpPr>
            <p:cNvPr id="17418"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19"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0"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1"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7422"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7415" name="Rectangle 12"/>
          <p:cNvSpPr>
            <a:spLocks noChangeArrowheads="1"/>
          </p:cNvSpPr>
          <p:nvPr/>
        </p:nvSpPr>
        <p:spPr bwMode="auto">
          <a:xfrm>
            <a:off x="865188" y="1524000"/>
            <a:ext cx="3536950" cy="43095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17416" name="Rectangle 13"/>
          <p:cNvSpPr>
            <a:spLocks noChangeArrowheads="1"/>
          </p:cNvSpPr>
          <p:nvPr/>
        </p:nvSpPr>
        <p:spPr bwMode="auto">
          <a:xfrm>
            <a:off x="5438775" y="1493520"/>
            <a:ext cx="3581399" cy="10163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The item will be placed into</a:t>
            </a:r>
          </a:p>
          <a:p>
            <a:pPr eaLnBrk="0" hangingPunct="0">
              <a:defRPr/>
            </a:pPr>
            <a:r>
              <a:rPr lang="en-US" sz="2000" b="1" dirty="0">
                <a:latin typeface="Arial" charset="0"/>
                <a:ea typeface="ＭＳ Ｐゴシック" charset="0"/>
                <a:cs typeface="Arial" charset="0"/>
              </a:rPr>
              <a:t>the length location, and length will be incremented.</a:t>
            </a:r>
          </a:p>
        </p:txBody>
      </p:sp>
      <p:sp>
        <p:nvSpPr>
          <p:cNvPr id="16" name="Slide Number Placeholder 1"/>
          <p:cNvSpPr txBox="1">
            <a:spLocks/>
          </p:cNvSpPr>
          <p:nvPr/>
        </p:nvSpPr>
        <p:spPr bwMode="auto">
          <a:xfrm>
            <a:off x="7229475" y="6400800"/>
            <a:ext cx="19050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a:fld id="{FB434B50-6FF9-47EF-BEFF-76D590B7941B}" type="slidenum">
              <a:rPr lang="en-US" sz="1800"/>
              <a:pPr algn="r"/>
              <a:t>15</a:t>
            </a:fld>
            <a:endParaRPr lang="en-US" sz="1800"/>
          </a:p>
        </p:txBody>
      </p:sp>
      <p:sp>
        <p:nvSpPr>
          <p:cNvPr id="4" name="Rectangle 3"/>
          <p:cNvSpPr/>
          <p:nvPr/>
        </p:nvSpPr>
        <p:spPr>
          <a:xfrm>
            <a:off x="4891881" y="3385063"/>
            <a:ext cx="4572000" cy="820225"/>
          </a:xfrm>
          <a:prstGeom prst="rect">
            <a:avLst/>
          </a:prstGeom>
        </p:spPr>
        <p:txBody>
          <a:bodyPr>
            <a:spAutoFit/>
          </a:bodyPr>
          <a:lstStyle/>
          <a:p>
            <a:pPr>
              <a:lnSpc>
                <a:spcPct val="90000"/>
              </a:lnSpc>
              <a:buFontTx/>
              <a:buNone/>
            </a:pPr>
            <a:r>
              <a:rPr lang="en-US" b="1" dirty="0">
                <a:latin typeface="Courier New" pitchFamily="49" charset="0"/>
              </a:rPr>
              <a:t>	</a:t>
            </a:r>
            <a:r>
              <a:rPr lang="en-US" sz="1800" b="1" dirty="0">
                <a:latin typeface="Courier New" pitchFamily="49" charset="0"/>
              </a:rPr>
              <a:t>info[length] = item;</a:t>
            </a:r>
          </a:p>
          <a:p>
            <a:pPr>
              <a:lnSpc>
                <a:spcPct val="90000"/>
              </a:lnSpc>
              <a:buFontTx/>
              <a:buNone/>
            </a:pPr>
            <a:r>
              <a:rPr lang="en-US" sz="1800" b="1" dirty="0">
                <a:latin typeface="Courier New" pitchFamily="49" charset="0"/>
              </a:rPr>
              <a:t>	length++;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0"/>
            <a:ext cx="8610600" cy="1295400"/>
          </a:xfrm>
        </p:spPr>
        <p:txBody>
          <a:bodyPr>
            <a:normAutofit fontScale="90000"/>
          </a:bodyPr>
          <a:lstStyle/>
          <a:p>
            <a:pPr>
              <a:defRPr/>
            </a:pPr>
            <a:r>
              <a:rPr lang="en-US" dirty="0">
                <a:cs typeface="+mj-cs"/>
              </a:rPr>
              <a:t>After Inserting 25 into an</a:t>
            </a:r>
            <a:br>
              <a:rPr lang="en-US" dirty="0">
                <a:cs typeface="+mj-cs"/>
              </a:rPr>
            </a:br>
            <a:r>
              <a:rPr lang="en-US" dirty="0">
                <a:cs typeface="+mj-cs"/>
              </a:rPr>
              <a:t>Unsorted List</a:t>
            </a: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B3EEB8D-3993-404A-9D2F-EE807D1C7FF0}" type="slidenum">
              <a:rPr lang="en-US" sz="1800"/>
              <a:pPr eaLnBrk="1" hangingPunct="1"/>
              <a:t>16</a:t>
            </a:fld>
            <a:endParaRPr lang="en-US" sz="1800"/>
          </a:p>
        </p:txBody>
      </p:sp>
      <p:sp>
        <p:nvSpPr>
          <p:cNvPr id="18435" name="Rectangle 3"/>
          <p:cNvSpPr>
            <a:spLocks noChangeArrowheads="1"/>
          </p:cNvSpPr>
          <p:nvPr/>
        </p:nvSpPr>
        <p:spPr bwMode="auto">
          <a:xfrm>
            <a:off x="1841500" y="16002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7" name="Rectangle 4"/>
          <p:cNvSpPr>
            <a:spLocks noChangeArrowheads="1"/>
          </p:cNvSpPr>
          <p:nvPr/>
        </p:nvSpPr>
        <p:spPr bwMode="auto">
          <a:xfrm>
            <a:off x="4851400" y="17383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47108" name="Rectangle 5"/>
          <p:cNvSpPr>
            <a:spLocks noChangeArrowheads="1"/>
          </p:cNvSpPr>
          <p:nvPr/>
        </p:nvSpPr>
        <p:spPr bwMode="auto">
          <a:xfrm>
            <a:off x="3670300" y="2513013"/>
            <a:ext cx="2211388" cy="32781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47109" name="Group 11"/>
          <p:cNvGrpSpPr>
            <a:grpSpLocks/>
          </p:cNvGrpSpPr>
          <p:nvPr/>
        </p:nvGrpSpPr>
        <p:grpSpPr bwMode="auto">
          <a:xfrm>
            <a:off x="3663950" y="2868613"/>
            <a:ext cx="2224088" cy="2465387"/>
            <a:chOff x="1728" y="2016"/>
            <a:chExt cx="1401" cy="1553"/>
          </a:xfrm>
        </p:grpSpPr>
        <p:sp>
          <p:nvSpPr>
            <p:cNvPr id="18441" name="Line 6"/>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2" name="Line 7"/>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3" name="Line 8"/>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4" name="Line 9"/>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445" name="Line 10"/>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18439" name="Rectangle 12"/>
          <p:cNvSpPr>
            <a:spLocks noChangeArrowheads="1"/>
          </p:cNvSpPr>
          <p:nvPr/>
        </p:nvSpPr>
        <p:spPr bwMode="auto">
          <a:xfrm>
            <a:off x="1944688" y="1676400"/>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txBox="1">
            <a:spLocks noGrp="1"/>
          </p:cNvSpPr>
          <p:nvPr/>
        </p:nvSpPr>
        <p:spPr bwMode="auto">
          <a:xfrm>
            <a:off x="7848600" y="55626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9400F2C3-05A1-41A4-B078-F1EA20DC0632}" type="slidenum">
              <a:rPr lang="en-US" sz="1400"/>
              <a:pPr algn="r" eaLnBrk="0" hangingPunct="0"/>
              <a:t>17</a:t>
            </a:fld>
            <a:endParaRPr lang="en-US" sz="1400"/>
          </a:p>
        </p:txBody>
      </p:sp>
      <p:sp>
        <p:nvSpPr>
          <p:cNvPr id="19459" name="Rectangle 2"/>
          <p:cNvSpPr>
            <a:spLocks noChangeArrowheads="1"/>
          </p:cNvSpPr>
          <p:nvPr/>
        </p:nvSpPr>
        <p:spPr bwMode="auto">
          <a:xfrm>
            <a:off x="253492" y="560387"/>
            <a:ext cx="8369300" cy="5486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9460" name="Rectangle 3"/>
          <p:cNvSpPr>
            <a:spLocks noGrp="1" noChangeArrowheads="1"/>
          </p:cNvSpPr>
          <p:nvPr>
            <p:ph idx="1"/>
          </p:nvPr>
        </p:nvSpPr>
        <p:spPr>
          <a:xfrm>
            <a:off x="631825" y="663575"/>
            <a:ext cx="7978775" cy="5280025"/>
          </a:xfrm>
        </p:spPr>
        <p:txBody>
          <a:bodyPr/>
          <a:lstStyle/>
          <a:p>
            <a:pPr>
              <a:lnSpc>
                <a:spcPct val="90000"/>
              </a:lnSpc>
              <a:buFontTx/>
              <a:buNone/>
              <a:defRPr/>
            </a:pPr>
            <a:r>
              <a:rPr lang="en-US" sz="2000" b="1" dirty="0" err="1">
                <a:latin typeface="Courier New" charset="0"/>
                <a:cs typeface="+mn-cs"/>
              </a:rPr>
              <a:t>int</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GetLength</a:t>
            </a:r>
            <a:r>
              <a:rPr lang="en-US" sz="2000" b="1" dirty="0">
                <a:latin typeface="Courier New" charset="0"/>
                <a:cs typeface="+mn-cs"/>
              </a:rPr>
              <a:t>(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a:t>
            </a:r>
            <a:r>
              <a:rPr lang="en-US" sz="2000" b="1" i="1" dirty="0" err="1">
                <a:solidFill>
                  <a:schemeClr val="accent2"/>
                </a:solidFill>
                <a:latin typeface="Courier New" charset="0"/>
                <a:cs typeface="+mn-cs"/>
              </a:rPr>
              <a:t>inititalized</a:t>
            </a:r>
            <a:r>
              <a:rPr lang="en-US" sz="2000" b="1" i="1" dirty="0">
                <a:solidFill>
                  <a:schemeClr val="accent2"/>
                </a:solidFill>
                <a:latin typeface="Courier New" charset="0"/>
                <a:cs typeface="+mn-cs"/>
              </a:rPr>
              <a:t>.</a:t>
            </a:r>
          </a:p>
          <a:p>
            <a:pPr>
              <a:lnSpc>
                <a:spcPct val="90000"/>
              </a:lnSpc>
              <a:buFontTx/>
              <a:buNone/>
              <a:defRPr/>
            </a:pPr>
            <a:r>
              <a:rPr lang="en-US" sz="2000" b="1" i="1" dirty="0">
                <a:solidFill>
                  <a:schemeClr val="accent2"/>
                </a:solidFill>
                <a:latin typeface="Courier New" charset="0"/>
                <a:cs typeface="+mn-cs"/>
              </a:rPr>
              <a:t>// Post: Function value == ( number of elements in</a:t>
            </a:r>
          </a:p>
          <a:p>
            <a:pPr>
              <a:lnSpc>
                <a:spcPct val="90000"/>
              </a:lnSpc>
              <a:buFontTx/>
              <a:buNone/>
              <a:defRPr/>
            </a:pPr>
            <a:r>
              <a:rPr lang="en-US" sz="2000" b="1" i="1" dirty="0">
                <a:solidFill>
                  <a:schemeClr val="accent2"/>
                </a:solidFill>
                <a:latin typeface="Courier New" charset="0"/>
                <a:cs typeface="+mn-cs"/>
              </a:rPr>
              <a:t>//       list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    </a:t>
            </a:r>
          </a:p>
          <a:p>
            <a:pPr>
              <a:lnSpc>
                <a:spcPct val="90000"/>
              </a:lnSpc>
              <a:buFontTx/>
              <a:buNone/>
              <a:defRPr/>
            </a:pPr>
            <a:r>
              <a:rPr lang="en-US" sz="2000" b="1" dirty="0">
                <a:latin typeface="Courier New" charset="0"/>
                <a:cs typeface="+mn-cs"/>
              </a:rPr>
              <a:t>	return  length; </a:t>
            </a:r>
          </a:p>
          <a:p>
            <a:pPr>
              <a:lnSpc>
                <a:spcPct val="90000"/>
              </a:lnSpc>
              <a:buFontTx/>
              <a:buNone/>
              <a:defRPr/>
            </a:pPr>
            <a:r>
              <a:rPr lang="en-US" sz="2000" b="1" dirty="0">
                <a:latin typeface="Courier New" charset="0"/>
                <a:cs typeface="+mn-cs"/>
              </a:rPr>
              <a:t>}</a:t>
            </a:r>
          </a:p>
          <a:p>
            <a:pPr>
              <a:lnSpc>
                <a:spcPct val="90000"/>
              </a:lnSpc>
              <a:buFontTx/>
              <a:buNone/>
              <a:defRPr/>
            </a:pPr>
            <a:endParaRPr lang="en-US" sz="2000" b="1" dirty="0">
              <a:latin typeface="Courier New" charset="0"/>
              <a:cs typeface="+mn-cs"/>
            </a:endParaRPr>
          </a:p>
          <a:p>
            <a:pPr>
              <a:lnSpc>
                <a:spcPct val="90000"/>
              </a:lnSpc>
              <a:buFontTx/>
              <a:buNone/>
              <a:defRPr/>
            </a:pPr>
            <a:endParaRPr lang="en-US" sz="2000" b="1" dirty="0">
              <a:latin typeface="Courier New" charset="0"/>
              <a:cs typeface="+mn-cs"/>
            </a:endParaRPr>
          </a:p>
          <a:p>
            <a:pPr>
              <a:lnSpc>
                <a:spcPct val="90000"/>
              </a:lnSpc>
              <a:buFontTx/>
              <a:buNone/>
              <a:defRPr/>
            </a:pPr>
            <a:r>
              <a:rPr lang="en-US" sz="2000" b="1" dirty="0" err="1">
                <a:latin typeface="Courier New" charset="0"/>
                <a:cs typeface="+mn-cs"/>
              </a:rPr>
              <a:t>bool</a:t>
            </a:r>
            <a:r>
              <a:rPr lang="en-US" sz="2000" b="1" dirty="0">
                <a:latin typeface="Courier New" charset="0"/>
                <a:cs typeface="+mn-cs"/>
              </a:rPr>
              <a:t>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IsFull</a:t>
            </a:r>
            <a:r>
              <a:rPr lang="en-US" sz="2000" b="1" dirty="0">
                <a:latin typeface="Courier New" charset="0"/>
                <a:cs typeface="+mn-cs"/>
              </a:rPr>
              <a:t> ( )  </a:t>
            </a:r>
            <a:r>
              <a:rPr lang="en-US" sz="2000" b="1" dirty="0" err="1">
                <a:latin typeface="Courier New" charset="0"/>
                <a:cs typeface="+mn-cs"/>
              </a:rPr>
              <a:t>const</a:t>
            </a:r>
            <a:endParaRPr lang="en-US" sz="2000" b="1" dirty="0">
              <a:latin typeface="Courier New" charset="0"/>
              <a:cs typeface="+mn-cs"/>
            </a:endParaRPr>
          </a:p>
          <a:p>
            <a:pPr>
              <a:lnSpc>
                <a:spcPct val="90000"/>
              </a:lnSpc>
              <a:buFontTx/>
              <a:buNone/>
              <a:defRPr/>
            </a:pPr>
            <a:r>
              <a:rPr lang="en-US" sz="2000" b="1" i="1" dirty="0">
                <a:solidFill>
                  <a:schemeClr val="accent2"/>
                </a:solidFill>
                <a:latin typeface="Courier New" charset="0"/>
                <a:cs typeface="+mn-cs"/>
              </a:rPr>
              <a:t>//  Pre: List has been initialized.</a:t>
            </a:r>
          </a:p>
          <a:p>
            <a:pPr>
              <a:lnSpc>
                <a:spcPct val="90000"/>
              </a:lnSpc>
              <a:buFontTx/>
              <a:buNone/>
              <a:defRPr/>
            </a:pPr>
            <a:r>
              <a:rPr lang="en-US" sz="2000" b="1" i="1" dirty="0">
                <a:solidFill>
                  <a:schemeClr val="accent2"/>
                </a:solidFill>
                <a:latin typeface="Courier New" charset="0"/>
                <a:cs typeface="+mn-cs"/>
              </a:rPr>
              <a:t>// Post: Function value == ( list is full ).</a:t>
            </a:r>
            <a:endParaRPr lang="en-US" sz="2000" b="1" dirty="0">
              <a:solidFill>
                <a:schemeClr val="accent2"/>
              </a:solidFill>
              <a:latin typeface="Courier New" charset="0"/>
              <a:cs typeface="+mn-cs"/>
            </a:endParaRPr>
          </a:p>
          <a:p>
            <a:pPr>
              <a:lnSpc>
                <a:spcPct val="90000"/>
              </a:lnSpc>
              <a:buFontTx/>
              <a:buNone/>
              <a:defRPr/>
            </a:pPr>
            <a:r>
              <a:rPr lang="en-US" sz="2000" b="1" dirty="0">
                <a:latin typeface="Courier New" charset="0"/>
                <a:cs typeface="+mn-cs"/>
              </a:rPr>
              <a:t>{</a:t>
            </a:r>
          </a:p>
          <a:p>
            <a:pPr>
              <a:lnSpc>
                <a:spcPct val="90000"/>
              </a:lnSpc>
              <a:buFontTx/>
              <a:buNone/>
              <a:defRPr/>
            </a:pPr>
            <a:r>
              <a:rPr lang="en-US" sz="2000" b="1" dirty="0">
                <a:latin typeface="Courier New" charset="0"/>
                <a:cs typeface="+mn-cs"/>
              </a:rPr>
              <a:t>	return ( length == MAX_ITEMS );</a:t>
            </a:r>
          </a:p>
          <a:p>
            <a:pPr>
              <a:lnSpc>
                <a:spcPct val="90000"/>
              </a:lnSpc>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F839F9A-7E20-4F26-A190-1B4EDB6A2BB3}" type="slidenum">
              <a:rPr lang="en-US" sz="1800"/>
              <a:pPr eaLnBrk="1" hangingPunct="1"/>
              <a:t>17</a:t>
            </a:fld>
            <a:endParaRPr lang="en-US" sz="1800"/>
          </a:p>
        </p:txBody>
      </p:sp>
      <p:sp>
        <p:nvSpPr>
          <p:cNvPr id="19461" name="Rectangle 4"/>
          <p:cNvSpPr>
            <a:spLocks noChangeArrowheads="1"/>
          </p:cNvSpPr>
          <p:nvPr/>
        </p:nvSpPr>
        <p:spPr bwMode="auto">
          <a:xfrm>
            <a:off x="609600" y="18288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3" name="Ink 22"/>
              <p14:cNvContentPartPr/>
              <p14:nvPr/>
            </p14:nvContentPartPr>
            <p14:xfrm>
              <a:off x="6911184" y="2236056"/>
              <a:ext cx="19440" cy="30600"/>
            </p14:xfrm>
          </p:contentPart>
        </mc:Choice>
        <mc:Fallback xmlns="">
          <p:pic>
            <p:nvPicPr>
              <p:cNvPr id="23" name="Ink 22"/>
              <p:cNvPicPr/>
              <p:nvPr/>
            </p:nvPicPr>
            <p:blipFill>
              <a:blip r:embed="rId44"/>
              <a:stretch>
                <a:fillRect/>
              </a:stretch>
            </p:blipFill>
            <p:spPr>
              <a:xfrm>
                <a:off x="6906864" y="2226696"/>
                <a:ext cx="33120" cy="44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randombar(horizontal)">
                                      <p:cBhvr>
                                        <p:cTn id="7" dur="500"/>
                                        <p:tgtEl>
                                          <p:spTgt spid="19460">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randombar(horizontal)">
                                      <p:cBhvr>
                                        <p:cTn id="10" dur="500"/>
                                        <p:tgtEl>
                                          <p:spTgt spid="19460">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animEffect transition="in" filter="randombar(horizontal)">
                                      <p:cBhvr>
                                        <p:cTn id="13" dur="500"/>
                                        <p:tgtEl>
                                          <p:spTgt spid="19460">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9460">
                                            <p:txEl>
                                              <p:pRg st="5" end="5"/>
                                            </p:txEl>
                                          </p:spTgt>
                                        </p:tgtEl>
                                        <p:attrNameLst>
                                          <p:attrName>style.visibility</p:attrName>
                                        </p:attrNameLst>
                                      </p:cBhvr>
                                      <p:to>
                                        <p:strVal val="visible"/>
                                      </p:to>
                                    </p:set>
                                    <p:animEffect transition="in" filter="randombar(horizontal)">
                                      <p:cBhvr>
                                        <p:cTn id="18" dur="500"/>
                                        <p:tgtEl>
                                          <p:spTgt spid="19460">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19460">
                                            <p:txEl>
                                              <p:pRg st="10" end="10"/>
                                            </p:txEl>
                                          </p:spTgt>
                                        </p:tgtEl>
                                        <p:attrNameLst>
                                          <p:attrName>style.visibility</p:attrName>
                                        </p:attrNameLst>
                                      </p:cBhvr>
                                      <p:to>
                                        <p:strVal val="visible"/>
                                      </p:to>
                                    </p:set>
                                    <p:animEffect transition="in" filter="randombar(horizontal)">
                                      <p:cBhvr>
                                        <p:cTn id="23" dur="500"/>
                                        <p:tgtEl>
                                          <p:spTgt spid="19460">
                                            <p:txEl>
                                              <p:pRg st="10" end="10"/>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9460">
                                            <p:txEl>
                                              <p:pRg st="11" end="11"/>
                                            </p:txEl>
                                          </p:spTgt>
                                        </p:tgtEl>
                                        <p:attrNameLst>
                                          <p:attrName>style.visibility</p:attrName>
                                        </p:attrNameLst>
                                      </p:cBhvr>
                                      <p:to>
                                        <p:strVal val="visible"/>
                                      </p:to>
                                    </p:set>
                                    <p:animEffect transition="in" filter="randombar(horizontal)">
                                      <p:cBhvr>
                                        <p:cTn id="26" dur="500"/>
                                        <p:tgtEl>
                                          <p:spTgt spid="19460">
                                            <p:txEl>
                                              <p:pRg st="11" end="1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9460">
                                            <p:txEl>
                                              <p:pRg st="13" end="13"/>
                                            </p:txEl>
                                          </p:spTgt>
                                        </p:tgtEl>
                                        <p:attrNameLst>
                                          <p:attrName>style.visibility</p:attrName>
                                        </p:attrNameLst>
                                      </p:cBhvr>
                                      <p:to>
                                        <p:strVal val="visible"/>
                                      </p:to>
                                    </p:set>
                                    <p:animEffect transition="in" filter="randombar(horizontal)">
                                      <p:cBhvr>
                                        <p:cTn id="31" dur="500"/>
                                        <p:tgtEl>
                                          <p:spTgt spid="1946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854950" y="5791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88B68BB-4C9A-4B53-BA6F-F41D024B081A}" type="slidenum">
              <a:rPr lang="en-US" sz="1400"/>
              <a:pPr algn="r" eaLnBrk="0" hangingPunct="0"/>
              <a:t>18</a:t>
            </a:fld>
            <a:endParaRPr lang="en-US" sz="1400"/>
          </a:p>
        </p:txBody>
      </p:sp>
      <p:sp>
        <p:nvSpPr>
          <p:cNvPr id="20484" name="Rectangle 3"/>
          <p:cNvSpPr>
            <a:spLocks noGrp="1" noChangeArrowheads="1"/>
          </p:cNvSpPr>
          <p:nvPr>
            <p:ph idx="1"/>
          </p:nvPr>
        </p:nvSpPr>
        <p:spPr>
          <a:xfrm>
            <a:off x="409575" y="228600"/>
            <a:ext cx="8435975" cy="5943600"/>
          </a:xfrm>
        </p:spPr>
        <p:txBody>
          <a:bodyPr>
            <a:normAutofit/>
          </a:bodyPr>
          <a:lstStyle/>
          <a:p>
            <a:pPr>
              <a:lnSpc>
                <a:spcPct val="90000"/>
              </a:lnSpc>
              <a:buFontTx/>
              <a:buNone/>
            </a:pPr>
            <a:r>
              <a:rPr lang="en-US" sz="1600" b="1" dirty="0" err="1">
                <a:latin typeface="Courier New" pitchFamily="49" charset="0"/>
                <a:ea typeface="ＭＳ Ｐゴシック" pitchFamily="34" charset="-128"/>
              </a:rPr>
              <a:t>ItemType</a:t>
            </a: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UnsortedType</a:t>
            </a:r>
            <a:r>
              <a:rPr lang="en-US" sz="1600" b="1" dirty="0">
                <a:latin typeface="Courier New" pitchFamily="49" charset="0"/>
                <a:ea typeface="ＭＳ Ｐゴシック" pitchFamily="34" charset="-128"/>
              </a:rPr>
              <a:t>::</a:t>
            </a:r>
            <a:r>
              <a:rPr lang="en-US" sz="1600" b="1" dirty="0" err="1">
                <a:latin typeface="Courier New" pitchFamily="49" charset="0"/>
                <a:ea typeface="ＭＳ Ｐゴシック" pitchFamily="34" charset="-128"/>
              </a:rPr>
              <a:t>GetItem</a:t>
            </a:r>
            <a:r>
              <a:rPr lang="en-US" sz="1600" b="1" dirty="0">
                <a:latin typeface="Courier New" pitchFamily="49" charset="0"/>
                <a:ea typeface="ＭＳ Ｐゴシック" pitchFamily="34" charset="-128"/>
              </a:rPr>
              <a:t> ( </a:t>
            </a:r>
            <a:r>
              <a:rPr lang="en-US" sz="1600" b="1" dirty="0" err="1">
                <a:latin typeface="Courier New" pitchFamily="49" charset="0"/>
                <a:ea typeface="ＭＳ Ｐゴシック" pitchFamily="34" charset="-128"/>
              </a:rPr>
              <a:t>ItemType</a:t>
            </a:r>
            <a:r>
              <a:rPr lang="en-US" sz="1600" b="1" dirty="0">
                <a:latin typeface="Courier New" pitchFamily="49" charset="0"/>
                <a:ea typeface="ＭＳ Ｐゴシック" pitchFamily="34" charset="-128"/>
              </a:rPr>
              <a:t>  item,  </a:t>
            </a:r>
            <a:r>
              <a:rPr lang="en-US" sz="1600" b="1" dirty="0" err="1">
                <a:latin typeface="Courier New" pitchFamily="49" charset="0"/>
                <a:ea typeface="ＭＳ Ｐゴシック" pitchFamily="34" charset="-128"/>
              </a:rPr>
              <a:t>bool</a:t>
            </a:r>
            <a:r>
              <a:rPr lang="en-US" sz="1600" b="1" dirty="0">
                <a:latin typeface="Courier New" pitchFamily="49" charset="0"/>
                <a:ea typeface="ＭＳ Ｐゴシック" pitchFamily="34" charset="-128"/>
              </a:rPr>
              <a:t>&amp; found )  </a:t>
            </a:r>
            <a:endParaRPr lang="en-US" sz="1600" b="1" dirty="0">
              <a:solidFill>
                <a:srgbClr val="3366FF"/>
              </a:solidFill>
              <a:latin typeface="Courier New" pitchFamily="49" charset="0"/>
              <a:ea typeface="ＭＳ Ｐゴシック" pitchFamily="34" charset="-128"/>
            </a:endParaRPr>
          </a:p>
          <a:p>
            <a:pPr>
              <a:lnSpc>
                <a:spcPct val="90000"/>
              </a:lnSpc>
              <a:buFontTx/>
              <a:buNone/>
            </a:pPr>
            <a:r>
              <a:rPr lang="en-US" sz="1600" b="1" i="1" dirty="0">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dirty="0">
                <a:solidFill>
                  <a:schemeClr val="accent2"/>
                </a:solidFill>
                <a:latin typeface="Courier New" pitchFamily="49" charset="0"/>
                <a:ea typeface="ＭＳ Ｐゴシック" pitchFamily="34" charset="-128"/>
              </a:rPr>
              <a:t>// Post: If found, item</a:t>
            </a:r>
            <a:r>
              <a:rPr lang="ja-JP" altLang="en-US" sz="1600" b="1" i="1" dirty="0">
                <a:solidFill>
                  <a:schemeClr val="accent2"/>
                </a:solidFill>
                <a:latin typeface="Courier New" pitchFamily="49" charset="0"/>
                <a:ea typeface="ＭＳ Ｐゴシック" pitchFamily="34" charset="-128"/>
              </a:rPr>
              <a:t>’</a:t>
            </a:r>
            <a:r>
              <a:rPr lang="en-US" altLang="ja-JP" sz="1600" b="1" i="1" dirty="0">
                <a:solidFill>
                  <a:schemeClr val="accent2"/>
                </a:solidFill>
                <a:latin typeface="Courier New" pitchFamily="49" charset="0"/>
                <a:ea typeface="ＭＳ Ｐゴシック" pitchFamily="34" charset="-128"/>
              </a:rPr>
              <a:t>s key matches an element</a:t>
            </a:r>
            <a:r>
              <a:rPr lang="ja-JP" altLang="en-US" sz="1600" b="1" i="1" dirty="0">
                <a:solidFill>
                  <a:schemeClr val="accent2"/>
                </a:solidFill>
                <a:latin typeface="Courier New" pitchFamily="49" charset="0"/>
                <a:ea typeface="ＭＳ Ｐゴシック" pitchFamily="34" charset="-128"/>
              </a:rPr>
              <a:t>’</a:t>
            </a:r>
            <a:r>
              <a:rPr lang="en-US" altLang="ja-JP" sz="1600" b="1" i="1" dirty="0">
                <a:solidFill>
                  <a:schemeClr val="accent2"/>
                </a:solidFill>
                <a:latin typeface="Courier New" pitchFamily="49" charset="0"/>
                <a:ea typeface="ＭＳ Ｐゴシック" pitchFamily="34" charset="-128"/>
              </a:rPr>
              <a:t>s key in the list</a:t>
            </a:r>
          </a:p>
          <a:p>
            <a:pPr>
              <a:lnSpc>
                <a:spcPct val="90000"/>
              </a:lnSpc>
              <a:buFontTx/>
              <a:buNone/>
            </a:pPr>
            <a:r>
              <a:rPr lang="en-US" sz="1600" b="1" i="1" dirty="0">
                <a:solidFill>
                  <a:schemeClr val="accent2"/>
                </a:solidFill>
                <a:latin typeface="Courier New" pitchFamily="49" charset="0"/>
                <a:ea typeface="ＭＳ Ｐゴシック" pitchFamily="34" charset="-128"/>
              </a:rPr>
              <a:t>// </a:t>
            </a:r>
            <a:r>
              <a:rPr lang="en-US" sz="1400" b="1" i="1" dirty="0">
                <a:solidFill>
                  <a:schemeClr val="accent2"/>
                </a:solidFill>
                <a:latin typeface="Courier New" pitchFamily="49" charset="0"/>
                <a:ea typeface="ＭＳ Ｐゴシック" pitchFamily="34" charset="-128"/>
              </a:rPr>
              <a:t>and a copy of that element is returned; otherwise, input item is returned.</a:t>
            </a:r>
            <a:endParaRPr lang="en-US" sz="1400" b="1" dirty="0">
              <a:solidFill>
                <a:schemeClr val="accent2"/>
              </a:solidFill>
              <a:latin typeface="Courier New" pitchFamily="49" charset="0"/>
              <a:ea typeface="ＭＳ Ｐゴシック" pitchFamily="34" charset="-128"/>
            </a:endParaRPr>
          </a:p>
          <a:p>
            <a:pPr>
              <a:lnSpc>
                <a:spcPct val="90000"/>
              </a:lnSpc>
              <a:buFontTx/>
              <a:buNone/>
            </a:pPr>
            <a:r>
              <a:rPr lang="en-US" sz="1600" b="1" dirty="0">
                <a:latin typeface="Courier New" pitchFamily="49" charset="0"/>
                <a:ea typeface="ＭＳ Ｐゴシック" pitchFamily="34" charset="-128"/>
              </a:rPr>
              <a:t>{</a:t>
            </a:r>
          </a:p>
          <a:p>
            <a:pPr>
              <a:lnSpc>
                <a:spcPct val="90000"/>
              </a:lnSpc>
              <a:buFontTx/>
              <a:buNone/>
            </a:pP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bool</a:t>
            </a: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moreToSearch</a:t>
            </a:r>
            <a:r>
              <a:rPr lang="en-US" sz="1600" b="1" dirty="0">
                <a:latin typeface="Courier New" pitchFamily="49" charset="0"/>
                <a:ea typeface="ＭＳ Ｐゴシック" pitchFamily="34" charset="-128"/>
              </a:rPr>
              <a:t>;</a:t>
            </a:r>
          </a:p>
          <a:p>
            <a:pPr>
              <a:lnSpc>
                <a:spcPct val="90000"/>
              </a:lnSpc>
              <a:buFontTx/>
              <a:buNone/>
            </a:pP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int</a:t>
            </a:r>
            <a:r>
              <a:rPr lang="en-US" sz="1600" b="1" dirty="0">
                <a:latin typeface="Courier New" pitchFamily="49" charset="0"/>
                <a:ea typeface="ＭＳ Ｐゴシック" pitchFamily="34" charset="-128"/>
              </a:rPr>
              <a:t>   location = 0;</a:t>
            </a:r>
          </a:p>
          <a:p>
            <a:pPr>
              <a:lnSpc>
                <a:spcPct val="90000"/>
              </a:lnSpc>
              <a:buFontTx/>
              <a:buNone/>
            </a:pPr>
            <a:r>
              <a:rPr lang="en-US" sz="1600" b="1" dirty="0">
                <a:latin typeface="Courier New" pitchFamily="49" charset="0"/>
                <a:ea typeface="ＭＳ Ｐゴシック" pitchFamily="34" charset="-128"/>
              </a:rPr>
              <a:t>   found = false;</a:t>
            </a:r>
          </a:p>
          <a:p>
            <a:pPr>
              <a:lnSpc>
                <a:spcPct val="90000"/>
              </a:lnSpc>
              <a:buFontTx/>
              <a:buNone/>
            </a:pP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moreToSearch</a:t>
            </a:r>
            <a:r>
              <a:rPr lang="en-US" sz="1600" b="1" dirty="0">
                <a:latin typeface="Courier New" pitchFamily="49" charset="0"/>
                <a:ea typeface="ＭＳ Ｐゴシック" pitchFamily="34" charset="-128"/>
              </a:rPr>
              <a:t> = ( location &lt; length );</a:t>
            </a:r>
          </a:p>
          <a:p>
            <a:pPr>
              <a:lnSpc>
                <a:spcPct val="90000"/>
              </a:lnSpc>
              <a:buFontTx/>
              <a:buNone/>
            </a:pPr>
            <a:r>
              <a:rPr lang="en-US" sz="1600" b="1" dirty="0">
                <a:latin typeface="Courier New" pitchFamily="49" charset="0"/>
                <a:ea typeface="ＭＳ Ｐゴシック" pitchFamily="34" charset="-128"/>
              </a:rPr>
              <a:t>	while ( </a:t>
            </a:r>
            <a:r>
              <a:rPr lang="en-US" sz="1600" b="1" dirty="0" err="1">
                <a:latin typeface="Courier New" pitchFamily="49" charset="0"/>
                <a:ea typeface="ＭＳ Ｐゴシック" pitchFamily="34" charset="-128"/>
              </a:rPr>
              <a:t>moreToSearch</a:t>
            </a:r>
            <a:r>
              <a:rPr lang="en-US" sz="1600" b="1" dirty="0">
                <a:latin typeface="Courier New" pitchFamily="49" charset="0"/>
                <a:ea typeface="ＭＳ Ｐゴシック" pitchFamily="34" charset="-128"/>
              </a:rPr>
              <a:t>  &amp;&amp;  !found )</a:t>
            </a:r>
          </a:p>
          <a:p>
            <a:pPr>
              <a:lnSpc>
                <a:spcPct val="90000"/>
              </a:lnSpc>
              <a:buFontTx/>
              <a:buNone/>
            </a:pPr>
            <a:r>
              <a:rPr lang="en-US" sz="1600" b="1" dirty="0">
                <a:latin typeface="Courier New" pitchFamily="49" charset="0"/>
                <a:ea typeface="ＭＳ Ｐゴシック" pitchFamily="34" charset="-128"/>
              </a:rPr>
              <a:t>	{  switch ( </a:t>
            </a:r>
            <a:r>
              <a:rPr lang="en-US" sz="1600" b="1" dirty="0" err="1">
                <a:latin typeface="Courier New" pitchFamily="49" charset="0"/>
                <a:ea typeface="ＭＳ Ｐゴシック" pitchFamily="34" charset="-128"/>
              </a:rPr>
              <a:t>item.ComparedTo</a:t>
            </a:r>
            <a:r>
              <a:rPr lang="en-US" sz="1600" b="1" dirty="0">
                <a:latin typeface="Courier New" pitchFamily="49" charset="0"/>
                <a:ea typeface="ＭＳ Ｐゴシック" pitchFamily="34" charset="-128"/>
              </a:rPr>
              <a:t>( info[location] ) )</a:t>
            </a:r>
          </a:p>
          <a:p>
            <a:pPr>
              <a:lnSpc>
                <a:spcPct val="90000"/>
              </a:lnSpc>
              <a:buFontTx/>
              <a:buNone/>
            </a:pPr>
            <a:r>
              <a:rPr lang="en-US" sz="1600" b="1" dirty="0">
                <a:latin typeface="Courier New" pitchFamily="49" charset="0"/>
                <a:ea typeface="ＭＳ Ｐゴシック" pitchFamily="34" charset="-128"/>
              </a:rPr>
              <a:t>      { case  LESS    :</a:t>
            </a:r>
          </a:p>
          <a:p>
            <a:pPr>
              <a:lnSpc>
                <a:spcPct val="90000"/>
              </a:lnSpc>
              <a:buFontTx/>
              <a:buNone/>
            </a:pPr>
            <a:r>
              <a:rPr lang="en-US" sz="1600" b="1" dirty="0">
                <a:latin typeface="Courier New" pitchFamily="49" charset="0"/>
                <a:ea typeface="ＭＳ Ｐゴシック" pitchFamily="34" charset="-128"/>
              </a:rPr>
              <a:t>	     case  GREATER  : location++;</a:t>
            </a:r>
          </a:p>
          <a:p>
            <a:pPr>
              <a:lnSpc>
                <a:spcPct val="90000"/>
              </a:lnSpc>
              <a:buFontTx/>
              <a:buNone/>
            </a:pPr>
            <a:r>
              <a:rPr lang="en-US" sz="1600" b="1" dirty="0">
                <a:latin typeface="Courier New" pitchFamily="49" charset="0"/>
                <a:ea typeface="ＭＳ Ｐゴシック" pitchFamily="34" charset="-128"/>
              </a:rPr>
              <a:t>				  </a:t>
            </a:r>
            <a:r>
              <a:rPr lang="en-US" sz="1600" b="1" dirty="0" err="1">
                <a:latin typeface="Courier New" pitchFamily="49" charset="0"/>
                <a:ea typeface="ＭＳ Ｐゴシック" pitchFamily="34" charset="-128"/>
              </a:rPr>
              <a:t>moreToSearch</a:t>
            </a:r>
            <a:r>
              <a:rPr lang="en-US" sz="1600" b="1" dirty="0">
                <a:latin typeface="Courier New" pitchFamily="49" charset="0"/>
                <a:ea typeface="ＭＳ Ｐゴシック" pitchFamily="34" charset="-128"/>
              </a:rPr>
              <a:t> = ( location &lt; length );</a:t>
            </a:r>
          </a:p>
          <a:p>
            <a:pPr>
              <a:lnSpc>
                <a:spcPct val="90000"/>
              </a:lnSpc>
              <a:buFontTx/>
              <a:buNone/>
            </a:pPr>
            <a:r>
              <a:rPr lang="en-US" sz="1600" b="1" dirty="0">
                <a:latin typeface="Courier New" pitchFamily="49" charset="0"/>
                <a:ea typeface="ＭＳ Ｐゴシック" pitchFamily="34" charset="-128"/>
              </a:rPr>
              <a:t>				  break;</a:t>
            </a:r>
          </a:p>
          <a:p>
            <a:pPr>
              <a:lnSpc>
                <a:spcPct val="90000"/>
              </a:lnSpc>
              <a:buFontTx/>
              <a:buNone/>
            </a:pPr>
            <a:r>
              <a:rPr lang="en-US" sz="1600" b="1" dirty="0">
                <a:latin typeface="Courier New" pitchFamily="49" charset="0"/>
                <a:ea typeface="ＭＳ Ｐゴシック" pitchFamily="34" charset="-128"/>
              </a:rPr>
              <a:t>	     case  EQUAL   : found = true;</a:t>
            </a:r>
          </a:p>
          <a:p>
            <a:pPr>
              <a:lnSpc>
                <a:spcPct val="90000"/>
              </a:lnSpc>
              <a:buFontTx/>
              <a:buNone/>
            </a:pPr>
            <a:r>
              <a:rPr lang="en-US" sz="1600" b="1" dirty="0">
                <a:latin typeface="Courier New" pitchFamily="49" charset="0"/>
                <a:ea typeface="ＭＳ Ｐゴシック" pitchFamily="34" charset="-128"/>
              </a:rPr>
              <a:t>		   	      	 item = info[ location ];</a:t>
            </a:r>
          </a:p>
          <a:p>
            <a:pPr>
              <a:lnSpc>
                <a:spcPct val="90000"/>
              </a:lnSpc>
              <a:buFontTx/>
              <a:buNone/>
            </a:pPr>
            <a:r>
              <a:rPr lang="en-US" sz="1600" b="1" dirty="0">
                <a:latin typeface="Courier New" pitchFamily="49" charset="0"/>
                <a:ea typeface="ＭＳ Ｐゴシック" pitchFamily="34" charset="-128"/>
              </a:rPr>
              <a:t>				 break;</a:t>
            </a:r>
          </a:p>
          <a:p>
            <a:pPr>
              <a:lnSpc>
                <a:spcPct val="90000"/>
              </a:lnSpc>
              <a:buFontTx/>
              <a:buNone/>
            </a:pPr>
            <a:r>
              <a:rPr lang="en-US" sz="1600" b="1" dirty="0">
                <a:latin typeface="Courier New" pitchFamily="49" charset="0"/>
                <a:ea typeface="ＭＳ Ｐゴシック" pitchFamily="34" charset="-128"/>
              </a:rPr>
              <a:t>      }</a:t>
            </a:r>
          </a:p>
          <a:p>
            <a:pPr>
              <a:lnSpc>
                <a:spcPct val="90000"/>
              </a:lnSpc>
              <a:buFontTx/>
              <a:buNone/>
            </a:pPr>
            <a:r>
              <a:rPr lang="en-US" sz="1600" b="1" dirty="0">
                <a:latin typeface="Courier New" pitchFamily="49" charset="0"/>
                <a:ea typeface="ＭＳ Ｐゴシック" pitchFamily="34" charset="-128"/>
              </a:rPr>
              <a:t>    }</a:t>
            </a:r>
          </a:p>
          <a:p>
            <a:pPr>
              <a:lnSpc>
                <a:spcPct val="90000"/>
              </a:lnSpc>
              <a:buFontTx/>
              <a:buNone/>
            </a:pPr>
            <a:r>
              <a:rPr lang="en-US" sz="1600" b="1" dirty="0">
                <a:latin typeface="Courier New" pitchFamily="49" charset="0"/>
                <a:ea typeface="ＭＳ Ｐゴシック" pitchFamily="34" charset="-128"/>
              </a:rPr>
              <a:t>  return item;</a:t>
            </a:r>
          </a:p>
          <a:p>
            <a:pPr>
              <a:lnSpc>
                <a:spcPct val="90000"/>
              </a:lnSpc>
              <a:buFontTx/>
              <a:buNone/>
            </a:pPr>
            <a:r>
              <a:rPr lang="en-US" sz="1600" b="1" dirty="0">
                <a:latin typeface="Courier New" pitchFamily="49" charset="0"/>
                <a:ea typeface="ＭＳ Ｐゴシック" pitchFamily="34" charset="-128"/>
              </a:rPr>
              <a:t>}</a:t>
            </a:r>
          </a:p>
          <a:p>
            <a:pPr>
              <a:lnSpc>
                <a:spcPct val="90000"/>
              </a:lnSpc>
              <a:buFontTx/>
              <a:buNone/>
            </a:pPr>
            <a:endParaRPr lang="en-US" sz="1600" b="1" dirty="0">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F019BC7-C332-4EEC-8F5A-E733484026C6}" type="slidenum">
              <a:rPr lang="en-US" sz="1800"/>
              <a:pPr eaLnBrk="1" hangingPunct="1"/>
              <a:t>18</a:t>
            </a:fld>
            <a:endParaRPr lang="en-US" sz="1800"/>
          </a:p>
        </p:txBody>
      </p:sp>
      <p:sp>
        <p:nvSpPr>
          <p:cNvPr id="20485" name="Rectangle 4"/>
          <p:cNvSpPr>
            <a:spLocks noChangeArrowheads="1"/>
          </p:cNvSpPr>
          <p:nvPr/>
        </p:nvSpPr>
        <p:spPr bwMode="auto">
          <a:xfrm>
            <a:off x="615950" y="20574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4" name="Ink 23"/>
              <p14:cNvContentPartPr/>
              <p14:nvPr/>
            </p14:nvContentPartPr>
            <p14:xfrm>
              <a:off x="2885304" y="4693416"/>
              <a:ext cx="14040" cy="2520"/>
            </p14:xfrm>
          </p:contentPart>
        </mc:Choice>
        <mc:Fallback xmlns="">
          <p:pic>
            <p:nvPicPr>
              <p:cNvPr id="24" name="Ink 23"/>
              <p:cNvPicPr/>
              <p:nvPr/>
            </p:nvPicPr>
            <p:blipFill>
              <a:blip r:embed="rId14"/>
              <a:stretch>
                <a:fillRect/>
              </a:stretch>
            </p:blipFill>
            <p:spPr>
              <a:xfrm>
                <a:off x="2879184" y="4687296"/>
                <a:ext cx="2448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Ink 31"/>
              <p14:cNvContentPartPr/>
              <p14:nvPr/>
            </p14:nvContentPartPr>
            <p14:xfrm>
              <a:off x="2911224" y="3654816"/>
              <a:ext cx="75960" cy="26280"/>
            </p14:xfrm>
          </p:contentPart>
        </mc:Choice>
        <mc:Fallback xmlns="">
          <p:pic>
            <p:nvPicPr>
              <p:cNvPr id="32" name="Ink 31"/>
              <p:cNvPicPr/>
              <p:nvPr/>
            </p:nvPicPr>
            <p:blipFill>
              <a:blip r:embed="rId18"/>
              <a:stretch>
                <a:fillRect/>
              </a:stretch>
            </p:blipFill>
            <p:spPr>
              <a:xfrm>
                <a:off x="2903664" y="3646896"/>
                <a:ext cx="89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p14:cNvContentPartPr/>
              <p14:nvPr/>
            </p14:nvContentPartPr>
            <p14:xfrm>
              <a:off x="4702224" y="3469776"/>
              <a:ext cx="194760" cy="192960"/>
            </p14:xfrm>
          </p:contentPart>
        </mc:Choice>
        <mc:Fallback xmlns="">
          <p:pic>
            <p:nvPicPr>
              <p:cNvPr id="40" name="Ink 39"/>
              <p:cNvPicPr/>
              <p:nvPr/>
            </p:nvPicPr>
            <p:blipFill>
              <a:blip r:embed="rId22"/>
              <a:stretch>
                <a:fillRect/>
              </a:stretch>
            </p:blipFill>
            <p:spPr>
              <a:xfrm>
                <a:off x="4698264" y="3459336"/>
                <a:ext cx="208080" cy="2077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8305800" cy="533400"/>
          </a:xfrm>
        </p:spPr>
        <p:txBody>
          <a:bodyPr>
            <a:noAutofit/>
          </a:bodyPr>
          <a:lstStyle/>
          <a:p>
            <a:pPr>
              <a:defRPr/>
            </a:pPr>
            <a:r>
              <a:rPr lang="en-US" sz="4400" dirty="0">
                <a:cs typeface="+mj-cs"/>
              </a:rPr>
              <a:t>Getting 35 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245F3FA7-D074-4B36-9F95-0C4D866DC6B0}" type="slidenum">
              <a:rPr lang="en-US" sz="1800"/>
              <a:pPr eaLnBrk="1" hangingPunct="1"/>
              <a:t>19</a:t>
            </a:fld>
            <a:endParaRPr lang="en-US" sz="1800"/>
          </a:p>
        </p:txBody>
      </p:sp>
      <p:sp>
        <p:nvSpPr>
          <p:cNvPr id="21507"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1508" name="Rectangle 4"/>
          <p:cNvSpPr>
            <a:spLocks noChangeArrowheads="1"/>
          </p:cNvSpPr>
          <p:nvPr/>
        </p:nvSpPr>
        <p:spPr bwMode="auto">
          <a:xfrm>
            <a:off x="920750" y="11430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2" name="Rectangle 5"/>
          <p:cNvSpPr>
            <a:spLocks noChangeArrowheads="1"/>
          </p:cNvSpPr>
          <p:nvPr/>
        </p:nvSpPr>
        <p:spPr bwMode="auto">
          <a:xfrm>
            <a:off x="3930650" y="1420813"/>
            <a:ext cx="954088" cy="430212"/>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53253" name="Rectangle 6"/>
          <p:cNvSpPr>
            <a:spLocks noChangeArrowheads="1"/>
          </p:cNvSpPr>
          <p:nvPr/>
        </p:nvSpPr>
        <p:spPr bwMode="auto">
          <a:xfrm>
            <a:off x="2749550" y="2195513"/>
            <a:ext cx="2211388" cy="3430587"/>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grpSp>
        <p:nvGrpSpPr>
          <p:cNvPr id="53254" name="Group 12"/>
          <p:cNvGrpSpPr>
            <a:grpSpLocks/>
          </p:cNvGrpSpPr>
          <p:nvPr/>
        </p:nvGrpSpPr>
        <p:grpSpPr bwMode="auto">
          <a:xfrm>
            <a:off x="2743200" y="2703513"/>
            <a:ext cx="2224088" cy="2465387"/>
            <a:chOff x="1728" y="2016"/>
            <a:chExt cx="1401" cy="1553"/>
          </a:xfrm>
        </p:grpSpPr>
        <p:sp>
          <p:nvSpPr>
            <p:cNvPr id="21516"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7"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8"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19"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1520"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55" name="Oval 13"/>
          <p:cNvSpPr>
            <a:spLocks noChangeArrowheads="1"/>
          </p:cNvSpPr>
          <p:nvPr/>
        </p:nvSpPr>
        <p:spPr bwMode="auto">
          <a:xfrm>
            <a:off x="2749550" y="2197100"/>
            <a:ext cx="1181100" cy="444500"/>
          </a:xfrm>
          <a:prstGeom prst="ellipse">
            <a:avLst/>
          </a:prstGeom>
          <a:solidFill>
            <a:srgbClr val="00B050"/>
          </a:solidFill>
          <a:ln w="12700">
            <a:solidFill>
              <a:schemeClr val="tx1"/>
            </a:solidFill>
            <a:round/>
            <a:headEnd/>
            <a:tailEnd/>
          </a:ln>
        </p:spPr>
        <p:txBody>
          <a:bodyPr wrap="none" anchor="ctr"/>
          <a:lstStyle/>
          <a:p>
            <a:pPr eaLnBrk="0" hangingPunct="0"/>
            <a:endParaRPr lang="en-US" sz="1800">
              <a:cs typeface="Arial" pitchFamily="34" charset="0"/>
            </a:endParaRPr>
          </a:p>
        </p:txBody>
      </p:sp>
      <p:sp>
        <p:nvSpPr>
          <p:cNvPr id="21513" name="Rectangle 14"/>
          <p:cNvSpPr>
            <a:spLocks noChangeArrowheads="1"/>
          </p:cNvSpPr>
          <p:nvPr/>
        </p:nvSpPr>
        <p:spPr bwMode="auto">
          <a:xfrm>
            <a:off x="5699125" y="14716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0   </a:t>
            </a:r>
          </a:p>
        </p:txBody>
      </p:sp>
      <p:sp>
        <p:nvSpPr>
          <p:cNvPr id="21514" name="Rectangle 15"/>
          <p:cNvSpPr>
            <a:spLocks noChangeArrowheads="1"/>
          </p:cNvSpPr>
          <p:nvPr/>
        </p:nvSpPr>
        <p:spPr bwMode="auto">
          <a:xfrm>
            <a:off x="1023938" y="1452563"/>
            <a:ext cx="3536950" cy="406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30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defRPr/>
            </a:pPr>
            <a:r>
              <a:rPr lang="en-US" dirty="0">
                <a:cs typeface="+mj-cs"/>
              </a:rPr>
              <a:t>List Definitions</a:t>
            </a:r>
          </a:p>
        </p:txBody>
      </p:sp>
      <p:sp>
        <p:nvSpPr>
          <p:cNvPr id="4100" name="Rectangle 3"/>
          <p:cNvSpPr>
            <a:spLocks noGrp="1" noChangeArrowheads="1"/>
          </p:cNvSpPr>
          <p:nvPr>
            <p:ph idx="1"/>
          </p:nvPr>
        </p:nvSpPr>
        <p:spPr/>
        <p:txBody>
          <a:bodyPr/>
          <a:lstStyle/>
          <a:p>
            <a:pPr>
              <a:buFontTx/>
              <a:buNone/>
              <a:defRPr/>
            </a:pPr>
            <a:r>
              <a:rPr lang="en-US" b="1" dirty="0">
                <a:cs typeface="+mn-cs"/>
              </a:rPr>
              <a:t>Linear relationship</a:t>
            </a:r>
            <a:r>
              <a:rPr lang="en-US" dirty="0">
                <a:cs typeface="+mn-cs"/>
              </a:rPr>
              <a:t>  </a:t>
            </a:r>
          </a:p>
          <a:p>
            <a:pPr>
              <a:buFontTx/>
              <a:buNone/>
              <a:defRPr/>
            </a:pPr>
            <a:r>
              <a:rPr lang="en-US" dirty="0">
                <a:cs typeface="+mn-cs"/>
              </a:rPr>
              <a:t>	</a:t>
            </a:r>
            <a:r>
              <a:rPr lang="en-US" sz="2400" dirty="0">
                <a:cs typeface="+mn-cs"/>
              </a:rPr>
              <a:t>Each element except the first has a unique predecessor, and </a:t>
            </a:r>
          </a:p>
          <a:p>
            <a:pPr>
              <a:buFontTx/>
              <a:buNone/>
              <a:defRPr/>
            </a:pPr>
            <a:r>
              <a:rPr lang="en-US" dirty="0">
                <a:cs typeface="+mn-cs"/>
              </a:rPr>
              <a:t>	Each element except the last has a unique successor.</a:t>
            </a:r>
          </a:p>
          <a:p>
            <a:pPr>
              <a:buFontTx/>
              <a:buNone/>
              <a:defRPr/>
            </a:pPr>
            <a:r>
              <a:rPr lang="en-US" b="1" dirty="0">
                <a:cs typeface="+mn-cs"/>
              </a:rPr>
              <a:t>Length</a:t>
            </a:r>
            <a:r>
              <a:rPr lang="en-US" dirty="0">
                <a:cs typeface="+mn-cs"/>
              </a:rPr>
              <a:t>  </a:t>
            </a:r>
          </a:p>
          <a:p>
            <a:pPr>
              <a:buFontTx/>
              <a:buNone/>
              <a:defRPr/>
            </a:pPr>
            <a:r>
              <a:rPr lang="en-US" dirty="0">
                <a:cs typeface="+mn-cs"/>
              </a:rPr>
              <a:t>	The number of items in a list; </a:t>
            </a:r>
          </a:p>
          <a:p>
            <a:pPr>
              <a:buFontTx/>
              <a:buNone/>
              <a:defRPr/>
            </a:pPr>
            <a:r>
              <a:rPr lang="en-US" dirty="0">
                <a:cs typeface="+mn-cs"/>
              </a:rPr>
              <a:t>	The length can vary over time.</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887916DC-B4E0-461E-9768-C589CE563FD5}" type="slidenum">
              <a:rPr lang="en-US" sz="1800"/>
              <a:pPr eaLnBrk="1" hangingPunct="1"/>
              <a:t>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100">
                                            <p:txEl>
                                              <p:pRg st="3" end="3"/>
                                            </p:txEl>
                                          </p:spTgt>
                                        </p:tgtEl>
                                        <p:attrNameLst>
                                          <p:attrName>style.visibility</p:attrName>
                                        </p:attrNameLst>
                                      </p:cBhvr>
                                      <p:to>
                                        <p:strVal val="visible"/>
                                      </p:to>
                                    </p:set>
                                    <p:animEffect transition="in" filter="randombar(horizontal)">
                                      <p:cBhvr>
                                        <p:cTn id="7" dur="500"/>
                                        <p:tgtEl>
                                          <p:spTgt spid="4100">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100">
                                            <p:txEl>
                                              <p:pRg st="4" end="4"/>
                                            </p:txEl>
                                          </p:spTgt>
                                        </p:tgtEl>
                                        <p:attrNameLst>
                                          <p:attrName>style.visibility</p:attrName>
                                        </p:attrNameLst>
                                      </p:cBhvr>
                                      <p:to>
                                        <p:strVal val="visible"/>
                                      </p:to>
                                    </p:set>
                                    <p:animEffect transition="in" filter="randombar(horizontal)">
                                      <p:cBhvr>
                                        <p:cTn id="10" dur="500"/>
                                        <p:tgtEl>
                                          <p:spTgt spid="4100">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100">
                                            <p:txEl>
                                              <p:pRg st="5" end="5"/>
                                            </p:txEl>
                                          </p:spTgt>
                                        </p:tgtEl>
                                        <p:attrNameLst>
                                          <p:attrName>style.visibility</p:attrName>
                                        </p:attrNameLst>
                                      </p:cBhvr>
                                      <p:to>
                                        <p:strVal val="visible"/>
                                      </p:to>
                                    </p:set>
                                    <p:animEffect transition="in" filter="randombar(horizontal)">
                                      <p:cBhvr>
                                        <p:cTn id="13"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304800"/>
            <a:ext cx="7999413" cy="685800"/>
          </a:xfrm>
        </p:spPr>
        <p:txBody>
          <a:bodyPr>
            <a:normAutofit fontScale="90000"/>
          </a:bodyPr>
          <a:lstStyle/>
          <a:p>
            <a:pPr>
              <a:defRPr/>
            </a:pPr>
            <a:r>
              <a:rPr lang="en-US" dirty="0">
                <a:cs typeface="+mj-cs"/>
              </a:rPr>
              <a:t>Getting 35 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7B29E00-B49C-4139-9CF6-48F5264E6D03}" type="slidenum">
              <a:rPr lang="en-US" sz="1800"/>
              <a:pPr eaLnBrk="1" hangingPunct="1"/>
              <a:t>20</a:t>
            </a:fld>
            <a:endParaRPr lang="en-US" sz="1800"/>
          </a:p>
        </p:txBody>
      </p:sp>
      <p:sp>
        <p:nvSpPr>
          <p:cNvPr id="22531" name="Rectangle 3"/>
          <p:cNvSpPr>
            <a:spLocks noChangeArrowheads="1"/>
          </p:cNvSpPr>
          <p:nvPr/>
        </p:nvSpPr>
        <p:spPr bwMode="auto">
          <a:xfrm>
            <a:off x="5645150" y="12954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2" name="Rectangle 4"/>
          <p:cNvSpPr>
            <a:spLocks noChangeArrowheads="1"/>
          </p:cNvSpPr>
          <p:nvPr/>
        </p:nvSpPr>
        <p:spPr bwMode="auto">
          <a:xfrm>
            <a:off x="92075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3"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4" name="Rectangle 6"/>
          <p:cNvSpPr>
            <a:spLocks noChangeArrowheads="1"/>
          </p:cNvSpPr>
          <p:nvPr/>
        </p:nvSpPr>
        <p:spPr bwMode="auto">
          <a:xfrm>
            <a:off x="2749550" y="2271713"/>
            <a:ext cx="2211388" cy="3367087"/>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5302" name="Group 12"/>
          <p:cNvGrpSpPr>
            <a:grpSpLocks/>
          </p:cNvGrpSpPr>
          <p:nvPr/>
        </p:nvGrpSpPr>
        <p:grpSpPr bwMode="auto">
          <a:xfrm>
            <a:off x="2743200" y="2716213"/>
            <a:ext cx="2224088" cy="2465387"/>
            <a:chOff x="1728" y="2016"/>
            <a:chExt cx="1401" cy="1553"/>
          </a:xfrm>
        </p:grpSpPr>
        <p:sp>
          <p:nvSpPr>
            <p:cNvPr id="22540"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1"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2"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3"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2544"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2536" name="Oval 13"/>
          <p:cNvSpPr>
            <a:spLocks noChangeArrowheads="1"/>
          </p:cNvSpPr>
          <p:nvPr/>
        </p:nvSpPr>
        <p:spPr bwMode="auto">
          <a:xfrm>
            <a:off x="2749550" y="27432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2537" name="Rectangle 14"/>
          <p:cNvSpPr>
            <a:spLocks noChangeArrowheads="1"/>
          </p:cNvSpPr>
          <p:nvPr/>
        </p:nvSpPr>
        <p:spPr bwMode="auto">
          <a:xfrm>
            <a:off x="1023938" y="1528763"/>
            <a:ext cx="3536950" cy="406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2538" name="Rectangle 15"/>
          <p:cNvSpPr>
            <a:spLocks noChangeArrowheads="1"/>
          </p:cNvSpPr>
          <p:nvPr/>
        </p:nvSpPr>
        <p:spPr bwMode="auto">
          <a:xfrm>
            <a:off x="5699125" y="14716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1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685800"/>
            <a:ext cx="8610600" cy="685800"/>
          </a:xfrm>
        </p:spPr>
        <p:txBody>
          <a:bodyPr>
            <a:normAutofit fontScale="90000"/>
          </a:bodyPr>
          <a:lstStyle/>
          <a:p>
            <a:pPr>
              <a:defRPr/>
            </a:pPr>
            <a:r>
              <a:rPr lang="en-US" dirty="0">
                <a:cs typeface="+mj-cs"/>
              </a:rPr>
              <a:t>Getting 35 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83E9B61-F40A-4C36-A4C2-2D008904E160}" type="slidenum">
              <a:rPr lang="en-US" sz="1800"/>
              <a:pPr eaLnBrk="1" hangingPunct="1"/>
              <a:t>21</a:t>
            </a:fld>
            <a:endParaRPr lang="en-US" sz="1800"/>
          </a:p>
        </p:txBody>
      </p:sp>
      <p:sp>
        <p:nvSpPr>
          <p:cNvPr id="23555" name="Rectangle 3"/>
          <p:cNvSpPr>
            <a:spLocks noChangeArrowheads="1"/>
          </p:cNvSpPr>
          <p:nvPr/>
        </p:nvSpPr>
        <p:spPr bwMode="auto">
          <a:xfrm>
            <a:off x="548640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6" name="Rectangle 4"/>
          <p:cNvSpPr>
            <a:spLocks noChangeArrowheads="1"/>
          </p:cNvSpPr>
          <p:nvPr/>
        </p:nvSpPr>
        <p:spPr bwMode="auto">
          <a:xfrm>
            <a:off x="762000" y="1371600"/>
            <a:ext cx="4406900" cy="46482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7" name="Rectangle 5"/>
          <p:cNvSpPr>
            <a:spLocks noChangeArrowheads="1"/>
          </p:cNvSpPr>
          <p:nvPr/>
        </p:nvSpPr>
        <p:spPr bwMode="auto">
          <a:xfrm>
            <a:off x="3771900" y="15732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58" name="Rectangle 6"/>
          <p:cNvSpPr>
            <a:spLocks noChangeArrowheads="1"/>
          </p:cNvSpPr>
          <p:nvPr/>
        </p:nvSpPr>
        <p:spPr bwMode="auto">
          <a:xfrm>
            <a:off x="2590800" y="2271713"/>
            <a:ext cx="2211388" cy="3367087"/>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7350" name="Group 12"/>
          <p:cNvGrpSpPr>
            <a:grpSpLocks/>
          </p:cNvGrpSpPr>
          <p:nvPr/>
        </p:nvGrpSpPr>
        <p:grpSpPr bwMode="auto">
          <a:xfrm>
            <a:off x="2584450" y="2736850"/>
            <a:ext cx="2224088" cy="2465388"/>
            <a:chOff x="1728" y="2016"/>
            <a:chExt cx="1401" cy="1553"/>
          </a:xfrm>
        </p:grpSpPr>
        <p:sp>
          <p:nvSpPr>
            <p:cNvPr id="23564"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5"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6"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7"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3568"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3560" name="Oval 13"/>
          <p:cNvSpPr>
            <a:spLocks noChangeArrowheads="1"/>
          </p:cNvSpPr>
          <p:nvPr/>
        </p:nvSpPr>
        <p:spPr bwMode="auto">
          <a:xfrm>
            <a:off x="2590800" y="32766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3561" name="Rectangle 14"/>
          <p:cNvSpPr>
            <a:spLocks noChangeArrowheads="1"/>
          </p:cNvSpPr>
          <p:nvPr/>
        </p:nvSpPr>
        <p:spPr bwMode="auto">
          <a:xfrm>
            <a:off x="865188" y="1528763"/>
            <a:ext cx="3536950" cy="409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3562" name="Rectangle 15"/>
          <p:cNvSpPr>
            <a:spLocks noChangeArrowheads="1"/>
          </p:cNvSpPr>
          <p:nvPr/>
        </p:nvSpPr>
        <p:spPr bwMode="auto">
          <a:xfrm>
            <a:off x="5540375" y="16240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true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2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304213" cy="914400"/>
          </a:xfrm>
        </p:spPr>
        <p:txBody>
          <a:bodyPr>
            <a:normAutofit fontScale="90000"/>
          </a:bodyPr>
          <a:lstStyle/>
          <a:p>
            <a:pPr>
              <a:defRPr/>
            </a:pPr>
            <a:r>
              <a:rPr lang="en-US" dirty="0">
                <a:cs typeface="+mj-cs"/>
              </a:rPr>
              <a:t>Getting 35 from an Unsorted List</a:t>
            </a:r>
          </a:p>
        </p:txBody>
      </p:sp>
      <p:sp>
        <p:nvSpPr>
          <p:cNvPr id="1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EAD0CAE-3F16-45AF-BD01-C29194262B64}" type="slidenum">
              <a:rPr lang="en-US" sz="1800"/>
              <a:pPr eaLnBrk="1" hangingPunct="1"/>
              <a:t>22</a:t>
            </a:fld>
            <a:endParaRPr lang="en-US" sz="1800"/>
          </a:p>
        </p:txBody>
      </p:sp>
      <p:sp>
        <p:nvSpPr>
          <p:cNvPr id="24579" name="Rectangle 3"/>
          <p:cNvSpPr>
            <a:spLocks noChangeArrowheads="1"/>
          </p:cNvSpPr>
          <p:nvPr/>
        </p:nvSpPr>
        <p:spPr bwMode="auto">
          <a:xfrm>
            <a:off x="5645150" y="1347788"/>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0" name="Rectangle 4"/>
          <p:cNvSpPr>
            <a:spLocks noChangeArrowheads="1"/>
          </p:cNvSpPr>
          <p:nvPr/>
        </p:nvSpPr>
        <p:spPr bwMode="auto">
          <a:xfrm>
            <a:off x="920750" y="1295400"/>
            <a:ext cx="4406900" cy="4495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1" name="Rectangle 5"/>
          <p:cNvSpPr>
            <a:spLocks noChangeArrowheads="1"/>
          </p:cNvSpPr>
          <p:nvPr/>
        </p:nvSpPr>
        <p:spPr bwMode="auto">
          <a:xfrm>
            <a:off x="3998913" y="1438275"/>
            <a:ext cx="954087" cy="430213"/>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2" name="Rectangle 6"/>
          <p:cNvSpPr>
            <a:spLocks noChangeArrowheads="1"/>
          </p:cNvSpPr>
          <p:nvPr/>
        </p:nvSpPr>
        <p:spPr bwMode="auto">
          <a:xfrm>
            <a:off x="2667000" y="2125663"/>
            <a:ext cx="2211388" cy="3476625"/>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59398" name="Group 12"/>
          <p:cNvGrpSpPr>
            <a:grpSpLocks/>
          </p:cNvGrpSpPr>
          <p:nvPr/>
        </p:nvGrpSpPr>
        <p:grpSpPr bwMode="auto">
          <a:xfrm>
            <a:off x="2667000" y="2667000"/>
            <a:ext cx="2224088" cy="2465388"/>
            <a:chOff x="1728" y="2016"/>
            <a:chExt cx="1401" cy="1553"/>
          </a:xfrm>
        </p:grpSpPr>
        <p:sp>
          <p:nvSpPr>
            <p:cNvPr id="24588"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89"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0"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1"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4592"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4584" name="Oval 13"/>
          <p:cNvSpPr>
            <a:spLocks noChangeArrowheads="1"/>
          </p:cNvSpPr>
          <p:nvPr/>
        </p:nvSpPr>
        <p:spPr bwMode="auto">
          <a:xfrm>
            <a:off x="2679700" y="3697288"/>
            <a:ext cx="1054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4585" name="Rectangle 14"/>
          <p:cNvSpPr>
            <a:spLocks noChangeArrowheads="1"/>
          </p:cNvSpPr>
          <p:nvPr/>
        </p:nvSpPr>
        <p:spPr bwMode="auto">
          <a:xfrm>
            <a:off x="1111250" y="1382713"/>
            <a:ext cx="3536950" cy="409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4586" name="Rectangle 15"/>
          <p:cNvSpPr>
            <a:spLocks noChangeArrowheads="1"/>
          </p:cNvSpPr>
          <p:nvPr/>
        </p:nvSpPr>
        <p:spPr bwMode="auto">
          <a:xfrm>
            <a:off x="5699125" y="1524000"/>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moreToSearch:   true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found:		    false</a:t>
            </a:r>
          </a:p>
          <a:p>
            <a:pPr eaLnBrk="0" hangingPunct="0">
              <a:defRPr/>
            </a:pPr>
            <a:endParaRPr lang="en-US" sz="1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3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6"/>
          <p:cNvSpPr>
            <a:spLocks noGrp="1" noChangeArrowheads="1"/>
          </p:cNvSpPr>
          <p:nvPr>
            <p:ph type="title"/>
          </p:nvPr>
        </p:nvSpPr>
        <p:spPr>
          <a:xfrm>
            <a:off x="838200" y="381000"/>
            <a:ext cx="8077200" cy="762000"/>
          </a:xfrm>
        </p:spPr>
        <p:txBody>
          <a:bodyPr>
            <a:normAutofit fontScale="90000"/>
          </a:bodyPr>
          <a:lstStyle/>
          <a:p>
            <a:pPr>
              <a:defRPr/>
            </a:pPr>
            <a:r>
              <a:rPr lang="en-US" dirty="0">
                <a:cs typeface="+mj-cs"/>
              </a:rPr>
              <a:t>Getting 35 from an Unsorted List</a:t>
            </a:r>
          </a:p>
        </p:txBody>
      </p:sp>
      <p:sp>
        <p:nvSpPr>
          <p:cNvPr id="1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C6280AD-AC8E-46F1-BCBD-7B52FE53FCEF}" type="slidenum">
              <a:rPr lang="en-US" sz="1800"/>
              <a:pPr eaLnBrk="1" hangingPunct="1"/>
              <a:t>23</a:t>
            </a:fld>
            <a:endParaRPr lang="en-US" sz="1800"/>
          </a:p>
        </p:txBody>
      </p:sp>
      <p:sp>
        <p:nvSpPr>
          <p:cNvPr id="25603" name="Rectangle 3"/>
          <p:cNvSpPr>
            <a:spLocks noChangeArrowheads="1"/>
          </p:cNvSpPr>
          <p:nvPr/>
        </p:nvSpPr>
        <p:spPr bwMode="auto">
          <a:xfrm>
            <a:off x="5562600" y="15240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4" name="Rectangle 4"/>
          <p:cNvSpPr>
            <a:spLocks noChangeArrowheads="1"/>
          </p:cNvSpPr>
          <p:nvPr/>
        </p:nvSpPr>
        <p:spPr bwMode="auto">
          <a:xfrm>
            <a:off x="838200" y="1447800"/>
            <a:ext cx="4406900" cy="45720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5" name="Rectangle 5"/>
          <p:cNvSpPr>
            <a:spLocks noChangeArrowheads="1"/>
          </p:cNvSpPr>
          <p:nvPr/>
        </p:nvSpPr>
        <p:spPr bwMode="auto">
          <a:xfrm>
            <a:off x="3848100" y="16621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5606" name="Rectangle 6"/>
          <p:cNvSpPr>
            <a:spLocks noChangeArrowheads="1"/>
          </p:cNvSpPr>
          <p:nvPr/>
        </p:nvSpPr>
        <p:spPr bwMode="auto">
          <a:xfrm>
            <a:off x="2667000" y="2436813"/>
            <a:ext cx="2211388" cy="3430587"/>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1446" name="Group 12"/>
          <p:cNvGrpSpPr>
            <a:grpSpLocks/>
          </p:cNvGrpSpPr>
          <p:nvPr/>
        </p:nvGrpSpPr>
        <p:grpSpPr bwMode="auto">
          <a:xfrm>
            <a:off x="2660650" y="2895600"/>
            <a:ext cx="2224088" cy="2465388"/>
            <a:chOff x="1728" y="2016"/>
            <a:chExt cx="1401" cy="1553"/>
          </a:xfrm>
        </p:grpSpPr>
        <p:sp>
          <p:nvSpPr>
            <p:cNvPr id="2561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561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5608" name="Rectangle 13"/>
          <p:cNvSpPr>
            <a:spLocks noChangeArrowheads="1"/>
          </p:cNvSpPr>
          <p:nvPr/>
        </p:nvSpPr>
        <p:spPr bwMode="auto">
          <a:xfrm>
            <a:off x="941388" y="1693863"/>
            <a:ext cx="3536950" cy="434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a:t>
            </a:r>
            <a:r>
              <a:rPr lang="en-US" sz="2000" b="1" dirty="0">
                <a:latin typeface="Times New Roman" charset="0"/>
                <a:ea typeface="ＭＳ Ｐゴシック" charset="0"/>
                <a:cs typeface="Arial" charset="0"/>
              </a:rPr>
              <a:t>25</a:t>
            </a: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r>
              <a:rPr lang="en-US" sz="2000" b="1" dirty="0">
                <a:latin typeface="Times New Roman" charset="0"/>
                <a:ea typeface="ＭＳ Ｐゴシック" charset="0"/>
                <a:cs typeface="Arial" charset="0"/>
              </a:rPr>
              <a:t>  </a:t>
            </a:r>
          </a:p>
          <a:p>
            <a:pPr eaLnBrk="0" hangingPunct="0">
              <a:defRPr/>
            </a:pP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5609" name="Rectangle 14"/>
          <p:cNvSpPr>
            <a:spLocks noChangeArrowheads="1"/>
          </p:cNvSpPr>
          <p:nvPr/>
        </p:nvSpPr>
        <p:spPr bwMode="auto">
          <a:xfrm>
            <a:off x="5616575" y="1700213"/>
            <a:ext cx="2873375"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err="1">
                <a:latin typeface="Arial" charset="0"/>
                <a:ea typeface="ＭＳ Ｐゴシック" charset="0"/>
                <a:cs typeface="Arial" charset="0"/>
              </a:rPr>
              <a:t>moreToSearch</a:t>
            </a:r>
            <a:r>
              <a:rPr lang="en-US" sz="2000" b="1" dirty="0">
                <a:latin typeface="Arial" charset="0"/>
                <a:ea typeface="ＭＳ Ｐゴシック" charset="0"/>
                <a:cs typeface="Arial" charset="0"/>
              </a:rPr>
              <a:t>: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found:		    false</a:t>
            </a:r>
          </a:p>
          <a:p>
            <a:pPr eaLnBrk="0" hangingPunct="0">
              <a:defRPr/>
            </a:pPr>
            <a:endParaRPr lang="en-US" sz="1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location:              4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304800" y="831850"/>
            <a:ext cx="8763000" cy="4975225"/>
          </a:xfrm>
        </p:spPr>
        <p:txBody>
          <a:bodyPr/>
          <a:lstStyle/>
          <a:p>
            <a:pPr>
              <a:lnSpc>
                <a:spcPct val="90000"/>
              </a:lnSpc>
              <a:buFontTx/>
              <a:buNone/>
            </a:pPr>
            <a:r>
              <a:rPr lang="en-US" sz="1800" b="1" dirty="0">
                <a:latin typeface="Courier New" pitchFamily="49" charset="0"/>
                <a:ea typeface="ＭＳ Ｐゴシック" pitchFamily="34" charset="-128"/>
              </a:rPr>
              <a:t>void </a:t>
            </a:r>
            <a:r>
              <a:rPr lang="en-US" sz="1800" b="1" dirty="0" err="1">
                <a:latin typeface="Courier New" pitchFamily="49" charset="0"/>
                <a:ea typeface="ＭＳ Ｐゴシック" pitchFamily="34" charset="-128"/>
              </a:rPr>
              <a:t>UnsortedType</a:t>
            </a:r>
            <a:r>
              <a:rPr lang="en-US" sz="1800" b="1" dirty="0">
                <a:latin typeface="Courier New" pitchFamily="49" charset="0"/>
                <a:ea typeface="ＭＳ Ｐゴシック" pitchFamily="34" charset="-128"/>
              </a:rPr>
              <a:t>::</a:t>
            </a:r>
            <a:r>
              <a:rPr lang="en-US" sz="1800" b="1" dirty="0" err="1">
                <a:latin typeface="Courier New" pitchFamily="49" charset="0"/>
                <a:ea typeface="ＭＳ Ｐゴシック" pitchFamily="34" charset="-128"/>
              </a:rPr>
              <a:t>DeleteItem</a:t>
            </a:r>
            <a:r>
              <a:rPr lang="en-US" sz="1800" b="1" dirty="0">
                <a:latin typeface="Courier New" pitchFamily="49" charset="0"/>
                <a:ea typeface="ＭＳ Ｐゴシック" pitchFamily="34" charset="-128"/>
              </a:rPr>
              <a:t> ( </a:t>
            </a:r>
            <a:r>
              <a:rPr lang="en-US" sz="1800" b="1" dirty="0" err="1">
                <a:latin typeface="Courier New" pitchFamily="49" charset="0"/>
                <a:ea typeface="ＭＳ Ｐゴシック" pitchFamily="34" charset="-128"/>
              </a:rPr>
              <a:t>ItemType</a:t>
            </a:r>
            <a:r>
              <a:rPr lang="en-US" sz="1800" b="1" dirty="0">
                <a:latin typeface="Courier New" pitchFamily="49" charset="0"/>
                <a:ea typeface="ＭＳ Ｐゴシック" pitchFamily="34" charset="-128"/>
              </a:rPr>
              <a:t>  item ) </a:t>
            </a:r>
            <a:endParaRPr lang="en-US" sz="1800" b="1" dirty="0">
              <a:solidFill>
                <a:srgbClr val="3366FF"/>
              </a:solidFill>
              <a:latin typeface="Courier New" pitchFamily="49" charset="0"/>
              <a:ea typeface="ＭＳ Ｐゴシック" pitchFamily="34" charset="-128"/>
            </a:endParaRPr>
          </a:p>
          <a:p>
            <a:pPr>
              <a:lnSpc>
                <a:spcPct val="90000"/>
              </a:lnSpc>
              <a:buFontTx/>
              <a:buNone/>
            </a:pPr>
            <a:r>
              <a:rPr lang="en-US" sz="1800" b="1" i="1" dirty="0">
                <a:solidFill>
                  <a:schemeClr val="accent2"/>
                </a:solidFill>
                <a:latin typeface="Courier New" pitchFamily="49" charset="0"/>
                <a:ea typeface="ＭＳ Ｐゴシック" pitchFamily="34" charset="-128"/>
              </a:rPr>
              <a:t>//  Pre: item</a:t>
            </a:r>
            <a:r>
              <a:rPr lang="ja-JP" altLang="en-US" sz="1800" b="1" i="1" dirty="0">
                <a:solidFill>
                  <a:schemeClr val="accent2"/>
                </a:solidFill>
                <a:latin typeface="Courier New" pitchFamily="49" charset="0"/>
                <a:ea typeface="ＭＳ Ｐゴシック" pitchFamily="34" charset="-128"/>
              </a:rPr>
              <a:t>’</a:t>
            </a:r>
            <a:r>
              <a:rPr lang="en-US" altLang="ja-JP" sz="1800" b="1" i="1" dirty="0">
                <a:solidFill>
                  <a:schemeClr val="accent2"/>
                </a:solidFill>
                <a:latin typeface="Courier New" pitchFamily="49" charset="0"/>
                <a:ea typeface="ＭＳ Ｐゴシック" pitchFamily="34" charset="-128"/>
              </a:rPr>
              <a:t>s key has been </a:t>
            </a:r>
            <a:r>
              <a:rPr lang="en-US" altLang="ja-JP" sz="1800" b="1" i="1" dirty="0" err="1">
                <a:solidFill>
                  <a:schemeClr val="accent2"/>
                </a:solidFill>
                <a:latin typeface="Courier New" pitchFamily="49" charset="0"/>
                <a:ea typeface="ＭＳ Ｐゴシック" pitchFamily="34" charset="-128"/>
              </a:rPr>
              <a:t>inititalized</a:t>
            </a:r>
            <a:r>
              <a:rPr lang="en-US" altLang="ja-JP" sz="1800" b="1" i="1" dirty="0">
                <a:solidFill>
                  <a:schemeClr val="accent2"/>
                </a:solidFill>
                <a:latin typeface="Courier New" pitchFamily="49" charset="0"/>
                <a:ea typeface="ＭＳ Ｐゴシック" pitchFamily="34" charset="-128"/>
              </a:rPr>
              <a:t>.</a:t>
            </a:r>
          </a:p>
          <a:p>
            <a:pPr>
              <a:lnSpc>
                <a:spcPct val="90000"/>
              </a:lnSpc>
              <a:buFontTx/>
              <a:buNone/>
            </a:pPr>
            <a:r>
              <a:rPr lang="en-US" sz="1800" b="1" i="1" dirty="0">
                <a:solidFill>
                  <a:schemeClr val="accent2"/>
                </a:solidFill>
                <a:latin typeface="Courier New" pitchFamily="49" charset="0"/>
                <a:ea typeface="ＭＳ Ｐゴシック" pitchFamily="34" charset="-128"/>
              </a:rPr>
              <a:t>//	 An element in the list has a key that matches item</a:t>
            </a:r>
            <a:r>
              <a:rPr lang="ja-JP" altLang="en-US" sz="1800" b="1" i="1" dirty="0">
                <a:solidFill>
                  <a:schemeClr val="accent2"/>
                </a:solidFill>
                <a:latin typeface="Courier New" pitchFamily="49" charset="0"/>
                <a:ea typeface="ＭＳ Ｐゴシック" pitchFamily="34" charset="-128"/>
              </a:rPr>
              <a:t>’</a:t>
            </a:r>
            <a:r>
              <a:rPr lang="en-US" altLang="ja-JP" sz="1800" b="1" i="1" dirty="0">
                <a:solidFill>
                  <a:schemeClr val="accent2"/>
                </a:solidFill>
                <a:latin typeface="Courier New" pitchFamily="49" charset="0"/>
                <a:ea typeface="ＭＳ Ｐゴシック" pitchFamily="34" charset="-128"/>
              </a:rPr>
              <a:t>s.</a:t>
            </a:r>
          </a:p>
          <a:p>
            <a:pPr>
              <a:lnSpc>
                <a:spcPct val="90000"/>
              </a:lnSpc>
              <a:buFontTx/>
              <a:buNone/>
            </a:pPr>
            <a:r>
              <a:rPr lang="en-US" sz="1800" b="1" i="1" dirty="0">
                <a:solidFill>
                  <a:schemeClr val="accent2"/>
                </a:solidFill>
                <a:latin typeface="Courier New" pitchFamily="49" charset="0"/>
                <a:ea typeface="ＭＳ Ｐゴシック" pitchFamily="34" charset="-128"/>
              </a:rPr>
              <a:t>// Post: No element in the list has a key that matches item</a:t>
            </a:r>
            <a:r>
              <a:rPr lang="ja-JP" altLang="en-US" sz="1800" b="1" i="1" dirty="0">
                <a:solidFill>
                  <a:schemeClr val="accent2"/>
                </a:solidFill>
                <a:latin typeface="Courier New" pitchFamily="49" charset="0"/>
                <a:ea typeface="ＭＳ Ｐゴシック" pitchFamily="34" charset="-128"/>
              </a:rPr>
              <a:t>’</a:t>
            </a:r>
            <a:r>
              <a:rPr lang="en-US" altLang="ja-JP" sz="1800" b="1" i="1" dirty="0">
                <a:solidFill>
                  <a:schemeClr val="accent2"/>
                </a:solidFill>
                <a:latin typeface="Courier New" pitchFamily="49" charset="0"/>
                <a:ea typeface="ＭＳ Ｐゴシック" pitchFamily="34" charset="-128"/>
              </a:rPr>
              <a:t>s.</a:t>
            </a:r>
            <a:endParaRPr lang="en-US" altLang="ja-JP" sz="1800" b="1" dirty="0">
              <a:solidFill>
                <a:schemeClr val="accent2"/>
              </a:solidFill>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    </a:t>
            </a:r>
          </a:p>
          <a:p>
            <a:pPr>
              <a:lnSpc>
                <a:spcPct val="90000"/>
              </a:lnSpc>
              <a:buFontTx/>
              <a:buNone/>
            </a:pPr>
            <a:r>
              <a:rPr lang="en-US" sz="1800" b="1" dirty="0">
                <a:latin typeface="Courier New" pitchFamily="49" charset="0"/>
                <a:ea typeface="ＭＳ Ｐゴシック" pitchFamily="34" charset="-128"/>
              </a:rPr>
              <a:t>	</a:t>
            </a:r>
            <a:r>
              <a:rPr lang="en-US" sz="1800" b="1" dirty="0" err="1">
                <a:latin typeface="Courier New" pitchFamily="49" charset="0"/>
                <a:ea typeface="ＭＳ Ｐゴシック" pitchFamily="34" charset="-128"/>
              </a:rPr>
              <a:t>int</a:t>
            </a:r>
            <a:r>
              <a:rPr lang="en-US" sz="1800" b="1" dirty="0">
                <a:latin typeface="Courier New" pitchFamily="49" charset="0"/>
                <a:ea typeface="ＭＳ Ｐゴシック" pitchFamily="34" charset="-128"/>
              </a:rPr>
              <a:t>  location  =  0 ;</a:t>
            </a:r>
          </a:p>
          <a:p>
            <a:pPr>
              <a:lnSpc>
                <a:spcPct val="90000"/>
              </a:lnSpc>
              <a:buFontTx/>
              <a:buNone/>
            </a:pPr>
            <a:r>
              <a:rPr lang="en-US" sz="1800" b="1" dirty="0">
                <a:latin typeface="Courier New" pitchFamily="49" charset="0"/>
                <a:ea typeface="ＭＳ Ｐゴシック" pitchFamily="34" charset="-128"/>
              </a:rPr>
              <a:t>    </a:t>
            </a:r>
          </a:p>
          <a:p>
            <a:pPr>
              <a:lnSpc>
                <a:spcPct val="90000"/>
              </a:lnSpc>
              <a:buFontTx/>
              <a:buNone/>
            </a:pPr>
            <a:r>
              <a:rPr lang="en-US" sz="1800" b="1" dirty="0">
                <a:latin typeface="Courier New" pitchFamily="49" charset="0"/>
                <a:ea typeface="ＭＳ Ｐゴシック" pitchFamily="34" charset="-128"/>
              </a:rPr>
              <a:t>   while (</a:t>
            </a:r>
            <a:r>
              <a:rPr lang="en-US" sz="1800" b="1" dirty="0" err="1">
                <a:latin typeface="Courier New" pitchFamily="49" charset="0"/>
                <a:ea typeface="ＭＳ Ｐゴシック" pitchFamily="34" charset="-128"/>
              </a:rPr>
              <a:t>item.ComparedTo</a:t>
            </a:r>
            <a:r>
              <a:rPr lang="en-US" sz="1800" b="1" dirty="0">
                <a:latin typeface="Courier New" pitchFamily="49" charset="0"/>
                <a:ea typeface="ＭＳ Ｐゴシック" pitchFamily="34" charset="-128"/>
              </a:rPr>
              <a:t> (info [location] )  !=  EQUAL )</a:t>
            </a:r>
          </a:p>
          <a:p>
            <a:pPr>
              <a:lnSpc>
                <a:spcPct val="90000"/>
              </a:lnSpc>
              <a:buFontTx/>
              <a:buNone/>
            </a:pPr>
            <a:r>
              <a:rPr lang="en-US" sz="1800" b="1" dirty="0">
                <a:latin typeface="Courier New" pitchFamily="49" charset="0"/>
                <a:ea typeface="ＭＳ Ｐゴシック" pitchFamily="34" charset="-128"/>
              </a:rPr>
              <a:t>		location++;</a:t>
            </a: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r>
              <a:rPr lang="en-US" sz="1800" b="1" i="1" dirty="0">
                <a:solidFill>
                  <a:srgbClr val="CC0000"/>
                </a:solidFill>
                <a:latin typeface="Courier New" pitchFamily="49" charset="0"/>
                <a:ea typeface="ＭＳ Ｐゴシック" pitchFamily="34" charset="-128"/>
              </a:rPr>
              <a:t>	</a:t>
            </a:r>
            <a:r>
              <a:rPr lang="en-US" sz="1800" b="1" i="1" dirty="0">
                <a:solidFill>
                  <a:schemeClr val="accent2"/>
                </a:solidFill>
                <a:latin typeface="Courier New" pitchFamily="49" charset="0"/>
                <a:ea typeface="ＭＳ Ｐゴシック" pitchFamily="34" charset="-128"/>
              </a:rPr>
              <a:t>// move last element into position where item was located</a:t>
            </a:r>
          </a:p>
          <a:p>
            <a:pPr>
              <a:lnSpc>
                <a:spcPct val="90000"/>
              </a:lnSpc>
              <a:buFontTx/>
              <a:buNone/>
            </a:pPr>
            <a:endParaRPr lang="en-US" sz="1800" b="1" dirty="0">
              <a:latin typeface="Courier New" pitchFamily="49" charset="0"/>
              <a:ea typeface="ＭＳ Ｐゴシック" pitchFamily="34" charset="-128"/>
            </a:endParaRPr>
          </a:p>
          <a:p>
            <a:pPr>
              <a:lnSpc>
                <a:spcPct val="90000"/>
              </a:lnSpc>
              <a:buFontTx/>
              <a:buNone/>
            </a:pPr>
            <a:r>
              <a:rPr lang="en-US" sz="1800" b="1" dirty="0">
                <a:latin typeface="Courier New" pitchFamily="49" charset="0"/>
                <a:ea typeface="ＭＳ Ｐゴシック" pitchFamily="34" charset="-128"/>
              </a:rPr>
              <a:t>	info [location] = info [length - 1 ] ;</a:t>
            </a:r>
          </a:p>
          <a:p>
            <a:pPr>
              <a:lnSpc>
                <a:spcPct val="90000"/>
              </a:lnSpc>
              <a:buFontTx/>
              <a:buNone/>
            </a:pPr>
            <a:r>
              <a:rPr lang="en-US" sz="1800" b="1" dirty="0">
                <a:latin typeface="Courier New" pitchFamily="49" charset="0"/>
                <a:ea typeface="ＭＳ Ｐゴシック" pitchFamily="34" charset="-128"/>
              </a:rPr>
              <a:t>	length-- ;</a:t>
            </a:r>
          </a:p>
          <a:p>
            <a:pPr>
              <a:lnSpc>
                <a:spcPct val="90000"/>
              </a:lnSpc>
              <a:buFontTx/>
              <a:buNone/>
            </a:pPr>
            <a:r>
              <a:rPr lang="en-US" sz="1800" b="1" dirty="0">
                <a:latin typeface="Courier New" pitchFamily="49" charset="0"/>
                <a:ea typeface="ＭＳ Ｐゴシック" pitchFamily="34" charset="-128"/>
              </a:rPr>
              <a:t>}</a:t>
            </a:r>
          </a:p>
          <a:p>
            <a:pPr>
              <a:lnSpc>
                <a:spcPct val="90000"/>
              </a:lnSpc>
              <a:buFontTx/>
              <a:buNone/>
            </a:pPr>
            <a:endParaRPr lang="en-US" sz="1800" b="1" dirty="0">
              <a:latin typeface="Courier New" pitchFamily="49" charset="0"/>
              <a:ea typeface="ＭＳ Ｐゴシック" pitchFamily="34" charset="-128"/>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5071F57-7E39-412A-B47C-399C4491E37E}" type="slidenum">
              <a:rPr lang="en-US" sz="1800"/>
              <a:pPr eaLnBrk="1" hangingPunct="1"/>
              <a:t>24</a:t>
            </a:fld>
            <a:endParaRPr lang="en-US" sz="1800"/>
          </a:p>
        </p:txBody>
      </p:sp>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3792312" y="4864248"/>
              <a:ext cx="2160" cy="360"/>
            </p14:xfrm>
          </p:contentPart>
        </mc:Choice>
        <mc:Fallback xmlns="">
          <p:pic>
            <p:nvPicPr>
              <p:cNvPr id="8" name="Ink 7"/>
              <p:cNvPicPr/>
              <p:nvPr/>
            </p:nvPicPr>
            <p:blipFill>
              <a:blip r:embed="rId8"/>
              <a:stretch>
                <a:fillRect/>
              </a:stretch>
            </p:blipFill>
            <p:spPr>
              <a:xfrm>
                <a:off x="3786552" y="4858488"/>
                <a:ext cx="12240" cy="1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4394952" y="4494168"/>
              <a:ext cx="15840" cy="18360"/>
            </p14:xfrm>
          </p:contentPart>
        </mc:Choice>
        <mc:Fallback xmlns="">
          <p:pic>
            <p:nvPicPr>
              <p:cNvPr id="9" name="Ink 8"/>
              <p:cNvPicPr/>
              <p:nvPr/>
            </p:nvPicPr>
            <p:blipFill>
              <a:blip r:embed="rId10"/>
              <a:stretch>
                <a:fillRect/>
              </a:stretch>
            </p:blipFill>
            <p:spPr>
              <a:xfrm>
                <a:off x="4390632" y="4489488"/>
                <a:ext cx="252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p14:cNvContentPartPr/>
              <p14:nvPr/>
            </p14:nvContentPartPr>
            <p14:xfrm>
              <a:off x="2091312" y="5280048"/>
              <a:ext cx="27360" cy="36000"/>
            </p14:xfrm>
          </p:contentPart>
        </mc:Choice>
        <mc:Fallback xmlns="">
          <p:pic>
            <p:nvPicPr>
              <p:cNvPr id="26" name="Ink 25"/>
              <p:cNvPicPr/>
              <p:nvPr/>
            </p:nvPicPr>
            <p:blipFill>
              <a:blip r:embed="rId44"/>
              <a:stretch>
                <a:fillRect/>
              </a:stretch>
            </p:blipFill>
            <p:spPr>
              <a:xfrm>
                <a:off x="2086992" y="5275368"/>
                <a:ext cx="363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7" name="Ink 26"/>
              <p14:cNvContentPartPr/>
              <p14:nvPr/>
            </p14:nvContentPartPr>
            <p14:xfrm>
              <a:off x="5709672" y="5574168"/>
              <a:ext cx="1440" cy="19800"/>
            </p14:xfrm>
          </p:contentPart>
        </mc:Choice>
        <mc:Fallback xmlns="">
          <p:pic>
            <p:nvPicPr>
              <p:cNvPr id="27" name="Ink 26"/>
              <p:cNvPicPr/>
              <p:nvPr/>
            </p:nvPicPr>
            <p:blipFill>
              <a:blip r:embed="rId46"/>
              <a:stretch>
                <a:fillRect/>
              </a:stretch>
            </p:blipFill>
            <p:spPr>
              <a:xfrm>
                <a:off x="5697072" y="5565168"/>
                <a:ext cx="26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p14:cNvContentPartPr/>
              <p14:nvPr/>
            </p14:nvContentPartPr>
            <p14:xfrm>
              <a:off x="1056312" y="5424048"/>
              <a:ext cx="43200" cy="11880"/>
            </p14:xfrm>
          </p:contentPart>
        </mc:Choice>
        <mc:Fallback xmlns="">
          <p:pic>
            <p:nvPicPr>
              <p:cNvPr id="31" name="Ink 30"/>
              <p:cNvPicPr/>
              <p:nvPr/>
            </p:nvPicPr>
            <p:blipFill>
              <a:blip r:embed="rId54"/>
              <a:stretch>
                <a:fillRect/>
              </a:stretch>
            </p:blipFill>
            <p:spPr>
              <a:xfrm>
                <a:off x="1045872" y="5415408"/>
                <a:ext cx="601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Ink 41"/>
              <p14:cNvContentPartPr/>
              <p14:nvPr/>
            </p14:nvContentPartPr>
            <p14:xfrm>
              <a:off x="2622312" y="5225688"/>
              <a:ext cx="7920" cy="5400"/>
            </p14:xfrm>
          </p:contentPart>
        </mc:Choice>
        <mc:Fallback xmlns="">
          <p:pic>
            <p:nvPicPr>
              <p:cNvPr id="42" name="Ink 41"/>
              <p:cNvPicPr/>
              <p:nvPr/>
            </p:nvPicPr>
            <p:blipFill>
              <a:blip r:embed="rId76"/>
              <a:stretch>
                <a:fillRect/>
              </a:stretch>
            </p:blipFill>
            <p:spPr>
              <a:xfrm>
                <a:off x="2612592" y="5216688"/>
                <a:ext cx="24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0" name="Ink 49"/>
              <p14:cNvContentPartPr/>
              <p14:nvPr/>
            </p14:nvContentPartPr>
            <p14:xfrm>
              <a:off x="4852872" y="4463928"/>
              <a:ext cx="20880" cy="5400"/>
            </p14:xfrm>
          </p:contentPart>
        </mc:Choice>
        <mc:Fallback xmlns="">
          <p:pic>
            <p:nvPicPr>
              <p:cNvPr id="50" name="Ink 49"/>
              <p:cNvPicPr/>
              <p:nvPr/>
            </p:nvPicPr>
            <p:blipFill>
              <a:blip r:embed="rId88"/>
              <a:stretch>
                <a:fillRect/>
              </a:stretch>
            </p:blipFill>
            <p:spPr>
              <a:xfrm>
                <a:off x="4846032" y="4452768"/>
                <a:ext cx="3888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Ink 62"/>
              <p14:cNvContentPartPr/>
              <p14:nvPr/>
            </p14:nvContentPartPr>
            <p14:xfrm>
              <a:off x="149304" y="4702056"/>
              <a:ext cx="9000" cy="39960"/>
            </p14:xfrm>
          </p:contentPart>
        </mc:Choice>
        <mc:Fallback xmlns="">
          <p:pic>
            <p:nvPicPr>
              <p:cNvPr id="63" name="Ink 62"/>
              <p:cNvPicPr/>
              <p:nvPr/>
            </p:nvPicPr>
            <p:blipFill>
              <a:blip r:embed="rId112"/>
              <a:stretch>
                <a:fillRect/>
              </a:stretch>
            </p:blipFill>
            <p:spPr>
              <a:xfrm>
                <a:off x="144984" y="4697736"/>
                <a:ext cx="17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26631" name="Ink 26630"/>
              <p14:cNvContentPartPr/>
              <p14:nvPr/>
            </p14:nvContentPartPr>
            <p14:xfrm>
              <a:off x="2954064" y="5705376"/>
              <a:ext cx="360" cy="360"/>
            </p14:xfrm>
          </p:contentPart>
        </mc:Choice>
        <mc:Fallback xmlns="">
          <p:pic>
            <p:nvPicPr>
              <p:cNvPr id="26631" name="Ink 26630"/>
              <p:cNvPicPr/>
              <p:nvPr/>
            </p:nvPicPr>
            <p:blipFill>
              <a:blip r:embed="rId124"/>
              <a:stretch>
                <a:fillRect/>
              </a:stretch>
            </p:blipFill>
            <p:spPr>
              <a:xfrm>
                <a:off x="2950104" y="5701416"/>
                <a:ext cx="8280" cy="8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6634" name="Ink 26633"/>
              <p14:cNvContentPartPr/>
              <p14:nvPr/>
            </p14:nvContentPartPr>
            <p14:xfrm>
              <a:off x="4401984" y="4291296"/>
              <a:ext cx="52920" cy="79560"/>
            </p14:xfrm>
          </p:contentPart>
        </mc:Choice>
        <mc:Fallback xmlns="">
          <p:pic>
            <p:nvPicPr>
              <p:cNvPr id="26634" name="Ink 26633"/>
              <p:cNvPicPr/>
              <p:nvPr/>
            </p:nvPicPr>
            <p:blipFill>
              <a:blip r:embed="rId130"/>
              <a:stretch>
                <a:fillRect/>
              </a:stretch>
            </p:blipFill>
            <p:spPr>
              <a:xfrm>
                <a:off x="4393704" y="4287336"/>
                <a:ext cx="65160" cy="90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animEffect transition="in" filter="randombar(horizontal)">
                                      <p:cBhvr>
                                        <p:cTn id="7" dur="500"/>
                                        <p:tgtEl>
                                          <p:spTgt spid="2662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6628">
                                            <p:txEl>
                                              <p:pRg st="2" end="2"/>
                                            </p:txEl>
                                          </p:spTgt>
                                        </p:tgtEl>
                                        <p:attrNameLst>
                                          <p:attrName>style.visibility</p:attrName>
                                        </p:attrNameLst>
                                      </p:cBhvr>
                                      <p:to>
                                        <p:strVal val="visible"/>
                                      </p:to>
                                    </p:set>
                                    <p:animEffect transition="in" filter="randombar(horizontal)">
                                      <p:cBhvr>
                                        <p:cTn id="10" dur="500"/>
                                        <p:tgtEl>
                                          <p:spTgt spid="26628">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animEffect transition="in" filter="randombar(horizontal)">
                                      <p:cBhvr>
                                        <p:cTn id="13" dur="500"/>
                                        <p:tgtEl>
                                          <p:spTgt spid="26628">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26628">
                                            <p:txEl>
                                              <p:pRg st="5" end="5"/>
                                            </p:txEl>
                                          </p:spTgt>
                                        </p:tgtEl>
                                        <p:attrNameLst>
                                          <p:attrName>style.visibility</p:attrName>
                                        </p:attrNameLst>
                                      </p:cBhvr>
                                      <p:to>
                                        <p:strVal val="visible"/>
                                      </p:to>
                                    </p:set>
                                    <p:animEffect transition="in" filter="randombar(horizontal)">
                                      <p:cBhvr>
                                        <p:cTn id="18" dur="500"/>
                                        <p:tgtEl>
                                          <p:spTgt spid="26628">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6628">
                                            <p:txEl>
                                              <p:pRg st="6" end="6"/>
                                            </p:txEl>
                                          </p:spTgt>
                                        </p:tgtEl>
                                        <p:attrNameLst>
                                          <p:attrName>style.visibility</p:attrName>
                                        </p:attrNameLst>
                                      </p:cBhvr>
                                      <p:to>
                                        <p:strVal val="visible"/>
                                      </p:to>
                                    </p:set>
                                    <p:animEffect transition="in" filter="randombar(horizontal)">
                                      <p:cBhvr>
                                        <p:cTn id="21" dur="500"/>
                                        <p:tgtEl>
                                          <p:spTgt spid="26628">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26628">
                                            <p:txEl>
                                              <p:pRg st="7" end="7"/>
                                            </p:txEl>
                                          </p:spTgt>
                                        </p:tgtEl>
                                        <p:attrNameLst>
                                          <p:attrName>style.visibility</p:attrName>
                                        </p:attrNameLst>
                                      </p:cBhvr>
                                      <p:to>
                                        <p:strVal val="visible"/>
                                      </p:to>
                                    </p:set>
                                    <p:animEffect transition="in" filter="randombar(horizontal)">
                                      <p:cBhvr>
                                        <p:cTn id="26" dur="500"/>
                                        <p:tgtEl>
                                          <p:spTgt spid="26628">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26628">
                                            <p:txEl>
                                              <p:pRg st="8" end="8"/>
                                            </p:txEl>
                                          </p:spTgt>
                                        </p:tgtEl>
                                        <p:attrNameLst>
                                          <p:attrName>style.visibility</p:attrName>
                                        </p:attrNameLst>
                                      </p:cBhvr>
                                      <p:to>
                                        <p:strVal val="visible"/>
                                      </p:to>
                                    </p:set>
                                    <p:animEffect transition="in" filter="randombar(horizontal)">
                                      <p:cBhvr>
                                        <p:cTn id="29" dur="500"/>
                                        <p:tgtEl>
                                          <p:spTgt spid="26628">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26628">
                                            <p:txEl>
                                              <p:pRg st="10" end="10"/>
                                            </p:txEl>
                                          </p:spTgt>
                                        </p:tgtEl>
                                        <p:attrNameLst>
                                          <p:attrName>style.visibility</p:attrName>
                                        </p:attrNameLst>
                                      </p:cBhvr>
                                      <p:to>
                                        <p:strVal val="visible"/>
                                      </p:to>
                                    </p:set>
                                    <p:animEffect transition="in" filter="randombar(horizontal)">
                                      <p:cBhvr>
                                        <p:cTn id="34" dur="500"/>
                                        <p:tgtEl>
                                          <p:spTgt spid="26628">
                                            <p:txEl>
                                              <p:pRg st="10" end="10"/>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6628">
                                            <p:txEl>
                                              <p:pRg st="12" end="12"/>
                                            </p:txEl>
                                          </p:spTgt>
                                        </p:tgtEl>
                                        <p:attrNameLst>
                                          <p:attrName>style.visibility</p:attrName>
                                        </p:attrNameLst>
                                      </p:cBhvr>
                                      <p:to>
                                        <p:strVal val="visible"/>
                                      </p:to>
                                    </p:set>
                                    <p:animEffect transition="in" filter="randombar(horizontal)">
                                      <p:cBhvr>
                                        <p:cTn id="37" dur="500"/>
                                        <p:tgtEl>
                                          <p:spTgt spid="26628">
                                            <p:txEl>
                                              <p:pRg st="12" end="12"/>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6628">
                                            <p:txEl>
                                              <p:pRg st="13" end="13"/>
                                            </p:txEl>
                                          </p:spTgt>
                                        </p:tgtEl>
                                        <p:attrNameLst>
                                          <p:attrName>style.visibility</p:attrName>
                                        </p:attrNameLst>
                                      </p:cBhvr>
                                      <p:to>
                                        <p:strVal val="visible"/>
                                      </p:to>
                                    </p:set>
                                    <p:animEffect transition="in" filter="randombar(horizontal)">
                                      <p:cBhvr>
                                        <p:cTn id="40" dur="500"/>
                                        <p:tgtEl>
                                          <p:spTgt spid="2662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 y="533400"/>
            <a:ext cx="8991600" cy="609600"/>
          </a:xfrm>
        </p:spPr>
        <p:txBody>
          <a:bodyPr>
            <a:normAutofit fontScale="90000"/>
          </a:bodyPr>
          <a:lstStyle/>
          <a:p>
            <a:pPr>
              <a:defRPr/>
            </a:pPr>
            <a:r>
              <a:rPr lang="en-US" dirty="0">
                <a:cs typeface="+mj-cs"/>
              </a:rPr>
              <a:t>Deleting 20 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ECF1271-D43C-41C7-BA7F-7705ACCE04D6}" type="slidenum">
              <a:rPr lang="en-US" sz="1800"/>
              <a:pPr eaLnBrk="1" hangingPunct="1"/>
              <a:t>25</a:t>
            </a:fld>
            <a:endParaRPr lang="en-US" sz="1800"/>
          </a:p>
        </p:txBody>
      </p:sp>
      <p:sp>
        <p:nvSpPr>
          <p:cNvPr id="27651" name="Rectangle 3"/>
          <p:cNvSpPr>
            <a:spLocks noChangeArrowheads="1"/>
          </p:cNvSpPr>
          <p:nvPr/>
        </p:nvSpPr>
        <p:spPr bwMode="auto">
          <a:xfrm>
            <a:off x="5721350" y="14478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2" name="Rectangle 4"/>
          <p:cNvSpPr>
            <a:spLocks noChangeArrowheads="1"/>
          </p:cNvSpPr>
          <p:nvPr/>
        </p:nvSpPr>
        <p:spPr bwMode="auto">
          <a:xfrm>
            <a:off x="990600" y="13716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3" name="Rectangle 5"/>
          <p:cNvSpPr>
            <a:spLocks noChangeArrowheads="1"/>
          </p:cNvSpPr>
          <p:nvPr/>
        </p:nvSpPr>
        <p:spPr bwMode="auto">
          <a:xfrm>
            <a:off x="4006850" y="14970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4" name="Rectangle 6"/>
          <p:cNvSpPr>
            <a:spLocks noChangeArrowheads="1"/>
          </p:cNvSpPr>
          <p:nvPr/>
        </p:nvSpPr>
        <p:spPr bwMode="auto">
          <a:xfrm>
            <a:off x="2819400" y="2273300"/>
            <a:ext cx="2211388" cy="35052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5542" name="Group 12"/>
          <p:cNvGrpSpPr>
            <a:grpSpLocks/>
          </p:cNvGrpSpPr>
          <p:nvPr/>
        </p:nvGrpSpPr>
        <p:grpSpPr bwMode="auto">
          <a:xfrm>
            <a:off x="2819400" y="2806700"/>
            <a:ext cx="2224088" cy="2465388"/>
            <a:chOff x="1728" y="2016"/>
            <a:chExt cx="1401" cy="1553"/>
          </a:xfrm>
        </p:grpSpPr>
        <p:sp>
          <p:nvSpPr>
            <p:cNvPr id="27661"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2"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3"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4"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7665"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7656" name="Oval 13"/>
          <p:cNvSpPr>
            <a:spLocks noChangeArrowheads="1"/>
          </p:cNvSpPr>
          <p:nvPr/>
        </p:nvSpPr>
        <p:spPr bwMode="auto">
          <a:xfrm>
            <a:off x="2825750" y="2286000"/>
            <a:ext cx="1181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7657" name="Rectangle 14"/>
          <p:cNvSpPr>
            <a:spLocks noChangeArrowheads="1"/>
          </p:cNvSpPr>
          <p:nvPr/>
        </p:nvSpPr>
        <p:spPr bwMode="auto">
          <a:xfrm>
            <a:off x="5775325" y="16240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0   </a:t>
            </a:r>
          </a:p>
        </p:txBody>
      </p:sp>
      <p:sp>
        <p:nvSpPr>
          <p:cNvPr id="27658" name="Rectangle 15"/>
          <p:cNvSpPr>
            <a:spLocks noChangeArrowheads="1"/>
          </p:cNvSpPr>
          <p:nvPr/>
        </p:nvSpPr>
        <p:spPr bwMode="auto">
          <a:xfrm>
            <a:off x="1143000" y="15589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7659" name="Rectangle 16"/>
          <p:cNvSpPr>
            <a:spLocks noChangeArrowheads="1"/>
          </p:cNvSpPr>
          <p:nvPr/>
        </p:nvSpPr>
        <p:spPr bwMode="auto">
          <a:xfrm>
            <a:off x="5851525" y="3217863"/>
            <a:ext cx="2450992" cy="708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20 has</a:t>
            </a:r>
          </a:p>
          <a:p>
            <a:pPr eaLnBrk="0" hangingPunct="0">
              <a:defRPr/>
            </a:pPr>
            <a:r>
              <a:rPr lang="en-US" sz="2000" b="1" dirty="0">
                <a:latin typeface="Arial" charset="0"/>
                <a:ea typeface="ＭＳ Ｐゴシック" charset="0"/>
                <a:cs typeface="Arial" charset="0"/>
              </a:rPr>
              <a:t>not been matched.</a:t>
            </a:r>
          </a:p>
        </p:txBody>
      </p:sp>
      <mc:AlternateContent xmlns:mc="http://schemas.openxmlformats.org/markup-compatibility/2006" xmlns:p14="http://schemas.microsoft.com/office/powerpoint/2010/main">
        <mc:Choice Requires="p14">
          <p:contentPart p14:bwMode="auto" r:id="rId3">
            <p14:nvContentPartPr>
              <p14:cNvPr id="45" name="Ink 44"/>
              <p14:cNvContentPartPr/>
              <p14:nvPr/>
            </p14:nvContentPartPr>
            <p14:xfrm>
              <a:off x="8511384" y="4488768"/>
              <a:ext cx="14760" cy="6120"/>
            </p14:xfrm>
          </p:contentPart>
        </mc:Choice>
        <mc:Fallback xmlns="">
          <p:pic>
            <p:nvPicPr>
              <p:cNvPr id="45" name="Ink 44"/>
              <p:cNvPicPr/>
              <p:nvPr/>
            </p:nvPicPr>
            <p:blipFill>
              <a:blip r:embed="rId88"/>
              <a:stretch>
                <a:fillRect/>
              </a:stretch>
            </p:blipFill>
            <p:spPr>
              <a:xfrm>
                <a:off x="8505624" y="4483008"/>
                <a:ext cx="24840" cy="176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381000"/>
            <a:ext cx="8763000" cy="533400"/>
          </a:xfrm>
        </p:spPr>
        <p:txBody>
          <a:bodyPr>
            <a:noAutofit/>
          </a:bodyPr>
          <a:lstStyle/>
          <a:p>
            <a:pPr>
              <a:defRPr/>
            </a:pPr>
            <a:r>
              <a:rPr lang="en-US" sz="4000" dirty="0">
                <a:cs typeface="+mj-cs"/>
              </a:rPr>
              <a:t>Deleting 20 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712DA43-D6F6-44F1-BB2D-B88239D44036}" type="slidenum">
              <a:rPr lang="en-US" sz="1800"/>
              <a:pPr eaLnBrk="1" hangingPunct="1"/>
              <a:t>26</a:t>
            </a:fld>
            <a:endParaRPr lang="en-US" sz="1800"/>
          </a:p>
        </p:txBody>
      </p:sp>
      <p:sp>
        <p:nvSpPr>
          <p:cNvPr id="28675" name="Rectangle 3"/>
          <p:cNvSpPr>
            <a:spLocks noChangeArrowheads="1"/>
          </p:cNvSpPr>
          <p:nvPr/>
        </p:nvSpPr>
        <p:spPr bwMode="auto">
          <a:xfrm>
            <a:off x="5645150" y="16891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76" name="Rectangle 14"/>
          <p:cNvSpPr>
            <a:spLocks noChangeArrowheads="1"/>
          </p:cNvSpPr>
          <p:nvPr/>
        </p:nvSpPr>
        <p:spPr bwMode="auto">
          <a:xfrm>
            <a:off x="5699125" y="1865313"/>
            <a:ext cx="251301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8677" name="Rectangle 16"/>
          <p:cNvSpPr>
            <a:spLocks noChangeArrowheads="1"/>
          </p:cNvSpPr>
          <p:nvPr/>
        </p:nvSpPr>
        <p:spPr bwMode="auto">
          <a:xfrm>
            <a:off x="5775325" y="3611563"/>
            <a:ext cx="2039020" cy="708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Key 20 has</a:t>
            </a:r>
          </a:p>
          <a:p>
            <a:pPr eaLnBrk="0" hangingPunct="0">
              <a:defRPr/>
            </a:pPr>
            <a:r>
              <a:rPr lang="en-US" sz="2000" b="1" dirty="0">
                <a:latin typeface="Arial" charset="0"/>
                <a:ea typeface="ＭＳ Ｐゴシック" charset="0"/>
                <a:cs typeface="Arial" charset="0"/>
              </a:rPr>
              <a:t>been matched.</a:t>
            </a:r>
          </a:p>
        </p:txBody>
      </p:sp>
      <p:sp>
        <p:nvSpPr>
          <p:cNvPr id="28679" name="Rectangle 18"/>
          <p:cNvSpPr>
            <a:spLocks noChangeArrowheads="1"/>
          </p:cNvSpPr>
          <p:nvPr/>
        </p:nvSpPr>
        <p:spPr bwMode="auto">
          <a:xfrm>
            <a:off x="914400" y="1219200"/>
            <a:ext cx="4406900" cy="4635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0" name="Rectangle 19"/>
          <p:cNvSpPr>
            <a:spLocks noChangeArrowheads="1"/>
          </p:cNvSpPr>
          <p:nvPr/>
        </p:nvSpPr>
        <p:spPr bwMode="auto">
          <a:xfrm>
            <a:off x="3930650" y="13446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1" name="Rectangle 20"/>
          <p:cNvSpPr>
            <a:spLocks noChangeArrowheads="1"/>
          </p:cNvSpPr>
          <p:nvPr/>
        </p:nvSpPr>
        <p:spPr bwMode="auto">
          <a:xfrm>
            <a:off x="2743200" y="2120900"/>
            <a:ext cx="2211388" cy="35052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7592" name="Group 21"/>
          <p:cNvGrpSpPr>
            <a:grpSpLocks/>
          </p:cNvGrpSpPr>
          <p:nvPr/>
        </p:nvGrpSpPr>
        <p:grpSpPr bwMode="auto">
          <a:xfrm>
            <a:off x="2743200" y="2654300"/>
            <a:ext cx="2224088" cy="2465388"/>
            <a:chOff x="1728" y="2016"/>
            <a:chExt cx="1401" cy="1553"/>
          </a:xfrm>
        </p:grpSpPr>
        <p:sp>
          <p:nvSpPr>
            <p:cNvPr id="28685" name="Line 22"/>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6" name="Line 23"/>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7" name="Line 24"/>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8" name="Line 25"/>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8689" name="Line 26"/>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8683" name="Oval 27"/>
          <p:cNvSpPr>
            <a:spLocks noChangeArrowheads="1"/>
          </p:cNvSpPr>
          <p:nvPr/>
        </p:nvSpPr>
        <p:spPr bwMode="auto">
          <a:xfrm>
            <a:off x="2749550" y="2667000"/>
            <a:ext cx="2197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8684" name="Rectangle 28"/>
          <p:cNvSpPr>
            <a:spLocks noChangeArrowheads="1"/>
          </p:cNvSpPr>
          <p:nvPr/>
        </p:nvSpPr>
        <p:spPr bwMode="auto">
          <a:xfrm>
            <a:off x="1066800" y="14065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a:t>
            </a:r>
            <a:r>
              <a:rPr lang="en-US" sz="2000" b="1" dirty="0">
                <a:latin typeface="Times New Roman" charset="0"/>
                <a:ea typeface="ＭＳ Ｐゴシック" charset="0"/>
                <a:cs typeface="Arial" charset="0"/>
              </a:rPr>
              <a:t>20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2400" y="533400"/>
            <a:ext cx="8686800" cy="685800"/>
          </a:xfrm>
        </p:spPr>
        <p:txBody>
          <a:bodyPr>
            <a:normAutofit fontScale="90000"/>
          </a:bodyPr>
          <a:lstStyle/>
          <a:p>
            <a:pPr>
              <a:defRPr/>
            </a:pPr>
            <a:r>
              <a:rPr lang="en-US" dirty="0">
                <a:cs typeface="+mj-cs"/>
              </a:rPr>
              <a:t>Deleting 20 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8E206CC-397C-4E67-A9AE-B4E1832B9C2C}" type="slidenum">
              <a:rPr lang="en-US" sz="1800"/>
              <a:pPr eaLnBrk="1" hangingPunct="1"/>
              <a:t>27</a:t>
            </a:fld>
            <a:endParaRPr lang="en-US" sz="1800"/>
          </a:p>
        </p:txBody>
      </p:sp>
      <p:sp>
        <p:nvSpPr>
          <p:cNvPr id="29699" name="Rectangle 3"/>
          <p:cNvSpPr>
            <a:spLocks noChangeArrowheads="1"/>
          </p:cNvSpPr>
          <p:nvPr/>
        </p:nvSpPr>
        <p:spPr bwMode="auto">
          <a:xfrm>
            <a:off x="5645150" y="13716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0" name="Rectangle 4"/>
          <p:cNvSpPr>
            <a:spLocks noChangeArrowheads="1"/>
          </p:cNvSpPr>
          <p:nvPr/>
        </p:nvSpPr>
        <p:spPr bwMode="auto">
          <a:xfrm>
            <a:off x="927100" y="12192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1" name="Rectangle 5"/>
          <p:cNvSpPr>
            <a:spLocks noChangeArrowheads="1"/>
          </p:cNvSpPr>
          <p:nvPr/>
        </p:nvSpPr>
        <p:spPr bwMode="auto">
          <a:xfrm>
            <a:off x="3930650" y="1497013"/>
            <a:ext cx="954088" cy="430212"/>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2" name="Rectangle 6"/>
          <p:cNvSpPr>
            <a:spLocks noChangeArrowheads="1"/>
          </p:cNvSpPr>
          <p:nvPr/>
        </p:nvSpPr>
        <p:spPr bwMode="auto">
          <a:xfrm>
            <a:off x="2743200" y="2044700"/>
            <a:ext cx="2211388" cy="36576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69638" name="Group 12"/>
          <p:cNvGrpSpPr>
            <a:grpSpLocks/>
          </p:cNvGrpSpPr>
          <p:nvPr/>
        </p:nvGrpSpPr>
        <p:grpSpPr bwMode="auto">
          <a:xfrm>
            <a:off x="2743200" y="2703513"/>
            <a:ext cx="2224088" cy="2465387"/>
            <a:chOff x="1728" y="2016"/>
            <a:chExt cx="1401" cy="1553"/>
          </a:xfrm>
        </p:grpSpPr>
        <p:sp>
          <p:nvSpPr>
            <p:cNvPr id="29709"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0"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1"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2"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29713"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29704" name="Oval 13"/>
          <p:cNvSpPr>
            <a:spLocks noChangeArrowheads="1"/>
          </p:cNvSpPr>
          <p:nvPr/>
        </p:nvSpPr>
        <p:spPr bwMode="auto">
          <a:xfrm>
            <a:off x="2743200" y="2743200"/>
            <a:ext cx="219710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29705" name="Rectangle 14"/>
          <p:cNvSpPr>
            <a:spLocks noChangeArrowheads="1"/>
          </p:cNvSpPr>
          <p:nvPr/>
        </p:nvSpPr>
        <p:spPr bwMode="auto">
          <a:xfrm>
            <a:off x="5699125" y="15478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29706" name="Rectangle 15"/>
          <p:cNvSpPr>
            <a:spLocks noChangeArrowheads="1"/>
          </p:cNvSpPr>
          <p:nvPr/>
        </p:nvSpPr>
        <p:spPr bwMode="auto">
          <a:xfrm>
            <a:off x="990600" y="1435100"/>
            <a:ext cx="4800600" cy="4402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4</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20</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p>
          <a:p>
            <a:pPr eaLnBrk="0" hangingPunct="0">
              <a:defRPr/>
            </a:pPr>
            <a:endParaRPr lang="en-US" sz="20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29707" name="Rectangle 16"/>
          <p:cNvSpPr>
            <a:spLocks noChangeArrowheads="1"/>
          </p:cNvSpPr>
          <p:nvPr/>
        </p:nvSpPr>
        <p:spPr bwMode="auto">
          <a:xfrm>
            <a:off x="5645150" y="3294063"/>
            <a:ext cx="3489325" cy="16318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square" lIns="92075" tIns="46038" rIns="92075" bIns="46038">
            <a:spAutoFit/>
          </a:bodyPr>
          <a:lstStyle/>
          <a:p>
            <a:pPr eaLnBrk="0" hangingPunct="0">
              <a:defRPr/>
            </a:pPr>
            <a:r>
              <a:rPr lang="en-US" sz="2000" b="1" dirty="0">
                <a:latin typeface="Arial" charset="0"/>
                <a:ea typeface="ＭＳ Ｐゴシック" charset="0"/>
                <a:cs typeface="Arial" charset="0"/>
              </a:rPr>
              <a:t>Placed copy of</a:t>
            </a:r>
          </a:p>
          <a:p>
            <a:pPr eaLnBrk="0" hangingPunct="0">
              <a:defRPr/>
            </a:pPr>
            <a:r>
              <a:rPr lang="en-US" sz="2000" b="1" dirty="0">
                <a:latin typeface="Arial" charset="0"/>
                <a:ea typeface="ＭＳ Ｐゴシック" charset="0"/>
                <a:cs typeface="Arial" charset="0"/>
              </a:rPr>
              <a:t>last list element</a:t>
            </a:r>
          </a:p>
          <a:p>
            <a:pPr eaLnBrk="0" hangingPunct="0">
              <a:defRPr/>
            </a:pPr>
            <a:r>
              <a:rPr lang="en-US" sz="2000" b="1" dirty="0">
                <a:latin typeface="Arial" charset="0"/>
                <a:ea typeface="ＭＳ Ｐゴシック" charset="0"/>
                <a:cs typeface="Arial" charset="0"/>
              </a:rPr>
              <a:t>into the position </a:t>
            </a:r>
          </a:p>
          <a:p>
            <a:pPr eaLnBrk="0" hangingPunct="0">
              <a:defRPr/>
            </a:pPr>
            <a:r>
              <a:rPr lang="en-US" sz="2000" b="1" dirty="0">
                <a:latin typeface="Arial" charset="0"/>
                <a:ea typeface="ＭＳ Ｐゴシック" charset="0"/>
                <a:cs typeface="Arial" charset="0"/>
              </a:rPr>
              <a:t>where the key 20 </a:t>
            </a:r>
          </a:p>
          <a:p>
            <a:pPr eaLnBrk="0" hangingPunct="0">
              <a:defRPr/>
            </a:pPr>
            <a:r>
              <a:rPr lang="en-US" sz="2000" b="1" dirty="0">
                <a:latin typeface="Arial" charset="0"/>
                <a:ea typeface="ＭＳ Ｐゴシック" charset="0"/>
                <a:cs typeface="Arial" charset="0"/>
              </a:rPr>
              <a:t>was before.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190246"/>
            <a:ext cx="8829675" cy="838200"/>
          </a:xfrm>
        </p:spPr>
        <p:txBody>
          <a:bodyPr>
            <a:normAutofit/>
          </a:bodyPr>
          <a:lstStyle/>
          <a:p>
            <a:pPr>
              <a:defRPr/>
            </a:pPr>
            <a:r>
              <a:rPr lang="en-US" dirty="0">
                <a:cs typeface="+mj-cs"/>
              </a:rPr>
              <a:t>Deleting 20 from an Unsorted List</a:t>
            </a:r>
          </a:p>
        </p:txBody>
      </p:sp>
      <p:sp>
        <p:nvSpPr>
          <p:cNvPr id="1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EA2619F9-90A7-475D-8CB1-3DA7982D47AF}" type="slidenum">
              <a:rPr lang="en-US" sz="1800"/>
              <a:pPr eaLnBrk="1" hangingPunct="1"/>
              <a:t>28</a:t>
            </a:fld>
            <a:endParaRPr lang="en-US" sz="1800"/>
          </a:p>
        </p:txBody>
      </p:sp>
      <p:sp>
        <p:nvSpPr>
          <p:cNvPr id="30723" name="Rectangle 3"/>
          <p:cNvSpPr>
            <a:spLocks noChangeArrowheads="1"/>
          </p:cNvSpPr>
          <p:nvPr/>
        </p:nvSpPr>
        <p:spPr bwMode="auto">
          <a:xfrm>
            <a:off x="5645150" y="1600200"/>
            <a:ext cx="2882900" cy="15113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4" name="Rectangle 4"/>
          <p:cNvSpPr>
            <a:spLocks noChangeArrowheads="1"/>
          </p:cNvSpPr>
          <p:nvPr/>
        </p:nvSpPr>
        <p:spPr bwMode="auto">
          <a:xfrm>
            <a:off x="920750" y="1371600"/>
            <a:ext cx="4406900" cy="48641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5" name="Rectangle 5"/>
          <p:cNvSpPr>
            <a:spLocks noChangeArrowheads="1"/>
          </p:cNvSpPr>
          <p:nvPr/>
        </p:nvSpPr>
        <p:spPr bwMode="auto">
          <a:xfrm>
            <a:off x="3930650" y="1511300"/>
            <a:ext cx="954088" cy="430213"/>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6" name="Rectangle 6"/>
          <p:cNvSpPr>
            <a:spLocks noChangeArrowheads="1"/>
          </p:cNvSpPr>
          <p:nvPr/>
        </p:nvSpPr>
        <p:spPr bwMode="auto">
          <a:xfrm>
            <a:off x="2970213" y="2273300"/>
            <a:ext cx="2211387" cy="35052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71686" name="Group 12"/>
          <p:cNvGrpSpPr>
            <a:grpSpLocks/>
          </p:cNvGrpSpPr>
          <p:nvPr/>
        </p:nvGrpSpPr>
        <p:grpSpPr bwMode="auto">
          <a:xfrm>
            <a:off x="2957513" y="2806700"/>
            <a:ext cx="2224087" cy="2465388"/>
            <a:chOff x="1728" y="2016"/>
            <a:chExt cx="1401" cy="1553"/>
          </a:xfrm>
        </p:grpSpPr>
        <p:sp>
          <p:nvSpPr>
            <p:cNvPr id="30733" name="Line 7"/>
            <p:cNvSpPr>
              <a:spLocks noChangeShapeType="1"/>
            </p:cNvSpPr>
            <p:nvPr/>
          </p:nvSpPr>
          <p:spPr bwMode="auto">
            <a:xfrm>
              <a:off x="1728" y="2016"/>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4" name="Line 8"/>
            <p:cNvSpPr>
              <a:spLocks noChangeShapeType="1"/>
            </p:cNvSpPr>
            <p:nvPr/>
          </p:nvSpPr>
          <p:spPr bwMode="auto">
            <a:xfrm>
              <a:off x="1728" y="233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5" name="Line 9"/>
            <p:cNvSpPr>
              <a:spLocks noChangeShapeType="1"/>
            </p:cNvSpPr>
            <p:nvPr/>
          </p:nvSpPr>
          <p:spPr bwMode="auto">
            <a:xfrm>
              <a:off x="1728" y="2662"/>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6" name="Line 10"/>
            <p:cNvSpPr>
              <a:spLocks noChangeShapeType="1"/>
            </p:cNvSpPr>
            <p:nvPr/>
          </p:nvSpPr>
          <p:spPr bwMode="auto">
            <a:xfrm>
              <a:off x="1728" y="3569"/>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30737" name="Line 11"/>
            <p:cNvSpPr>
              <a:spLocks noChangeShapeType="1"/>
            </p:cNvSpPr>
            <p:nvPr/>
          </p:nvSpPr>
          <p:spPr bwMode="auto">
            <a:xfrm>
              <a:off x="1728" y="2985"/>
              <a:ext cx="140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30728" name="Oval 13"/>
          <p:cNvSpPr>
            <a:spLocks noChangeArrowheads="1"/>
          </p:cNvSpPr>
          <p:nvPr/>
        </p:nvSpPr>
        <p:spPr bwMode="auto">
          <a:xfrm>
            <a:off x="2903220" y="2813051"/>
            <a:ext cx="1363980" cy="4445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0729" name="Rectangle 14"/>
          <p:cNvSpPr>
            <a:spLocks noChangeArrowheads="1"/>
          </p:cNvSpPr>
          <p:nvPr/>
        </p:nvSpPr>
        <p:spPr bwMode="auto">
          <a:xfrm>
            <a:off x="5699125" y="1776413"/>
            <a:ext cx="2582863"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endParaRPr lang="en-US" sz="2000" b="1">
              <a:latin typeface="Arial" charset="0"/>
              <a:ea typeface="ＭＳ Ｐゴシック" charset="0"/>
              <a:cs typeface="Arial" charset="0"/>
            </a:endParaRPr>
          </a:p>
          <a:p>
            <a:pPr eaLnBrk="0" hangingPunct="0">
              <a:defRPr/>
            </a:pPr>
            <a:r>
              <a:rPr lang="en-US" sz="2000" b="1">
                <a:latin typeface="Arial" charset="0"/>
                <a:ea typeface="ＭＳ Ｐゴシック" charset="0"/>
                <a:cs typeface="Arial" charset="0"/>
              </a:rPr>
              <a:t>location:              1   </a:t>
            </a:r>
          </a:p>
        </p:txBody>
      </p:sp>
      <p:sp>
        <p:nvSpPr>
          <p:cNvPr id="30730" name="Rectangle 15"/>
          <p:cNvSpPr>
            <a:spLocks noChangeArrowheads="1"/>
          </p:cNvSpPr>
          <p:nvPr/>
        </p:nvSpPr>
        <p:spPr bwMode="auto">
          <a:xfrm>
            <a:off x="1263650" y="1558925"/>
            <a:ext cx="3536950" cy="4094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400" b="1" dirty="0">
                <a:latin typeface="Times New Roman" charset="0"/>
                <a:ea typeface="ＭＳ Ｐゴシック" charset="0"/>
                <a:cs typeface="Arial" charset="0"/>
              </a:rPr>
              <a:t>length			      3</a:t>
            </a:r>
            <a:endParaRPr lang="en-US" sz="20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info </a:t>
            </a:r>
            <a:r>
              <a:rPr lang="en-US" sz="1800" b="1" dirty="0">
                <a:latin typeface="Times New Roman" charset="0"/>
                <a:ea typeface="ＭＳ Ｐゴシック" charset="0"/>
                <a:cs typeface="Arial" charset="0"/>
              </a:rPr>
              <a:t>   </a:t>
            </a: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[ 0 ]             </a:t>
            </a:r>
            <a:r>
              <a:rPr lang="en-US" sz="2000" b="1" dirty="0">
                <a:latin typeface="Times New Roman" charset="0"/>
                <a:ea typeface="ＭＳ Ｐゴシック" charset="0"/>
                <a:cs typeface="Arial" charset="0"/>
              </a:rPr>
              <a:t>10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800" b="1" dirty="0">
                <a:latin typeface="Times New Roman" charset="0"/>
                <a:ea typeface="ＭＳ Ｐゴシック" charset="0"/>
                <a:cs typeface="Arial" charset="0"/>
              </a:rPr>
              <a:t>                 [ 1 ] 	    25</a:t>
            </a:r>
            <a:endParaRPr lang="en-US" sz="20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[ 2 ] 	    </a:t>
            </a:r>
            <a:r>
              <a:rPr lang="en-US" sz="2000" b="1" dirty="0">
                <a:latin typeface="Times New Roman" charset="0"/>
                <a:ea typeface="ＭＳ Ｐゴシック" charset="0"/>
                <a:cs typeface="Arial" charset="0"/>
              </a:rPr>
              <a:t>30</a:t>
            </a:r>
          </a:p>
          <a:p>
            <a:pPr eaLnBrk="0" hangingPunct="0">
              <a:defRPr/>
            </a:pPr>
            <a:endParaRPr lang="en-US" sz="14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	 </a:t>
            </a:r>
            <a:r>
              <a:rPr lang="en-US" sz="1800" b="1" dirty="0">
                <a:latin typeface="Times New Roman" charset="0"/>
                <a:ea typeface="ＭＳ Ｐゴシック" charset="0"/>
                <a:cs typeface="Arial" charset="0"/>
              </a:rPr>
              <a:t>[ 3 ] 	    25</a:t>
            </a:r>
            <a:endParaRPr lang="en-US" sz="2000" b="1" dirty="0">
              <a:latin typeface="Times New Roman" charset="0"/>
              <a:ea typeface="ＭＳ Ｐゴシック" charset="0"/>
              <a:cs typeface="Arial" charset="0"/>
            </a:endParaRPr>
          </a:p>
          <a:p>
            <a:pPr eaLnBrk="0" hangingPunct="0">
              <a:defRPr/>
            </a:pPr>
            <a:r>
              <a:rPr lang="en-US" sz="1800" b="1" dirty="0">
                <a:latin typeface="Arial Black" charset="0"/>
                <a:ea typeface="ＭＳ Ｐゴシック" charset="0"/>
                <a:cs typeface="Arial" charset="0"/>
              </a:rPr>
              <a:t> 	                   .</a:t>
            </a:r>
          </a:p>
          <a:p>
            <a:pPr eaLnBrk="0" hangingPunct="0">
              <a:defRPr/>
            </a:pPr>
            <a:r>
              <a:rPr lang="en-US" sz="1800" b="1" dirty="0">
                <a:latin typeface="Arial Black" charset="0"/>
                <a:ea typeface="ＭＳ Ｐゴシック" charset="0"/>
                <a:cs typeface="Arial" charset="0"/>
              </a:rPr>
              <a:t>	                   .	</a:t>
            </a:r>
          </a:p>
          <a:p>
            <a:pPr eaLnBrk="0" hangingPunct="0">
              <a:defRPr/>
            </a:pPr>
            <a:r>
              <a:rPr lang="en-US" sz="1800" b="1" dirty="0">
                <a:latin typeface="Arial Black" charset="0"/>
                <a:ea typeface="ＭＳ Ｐゴシック" charset="0"/>
                <a:cs typeface="Arial" charset="0"/>
              </a:rPr>
              <a:t>	                   .</a:t>
            </a:r>
            <a:r>
              <a:rPr lang="en-US" sz="2000" b="1" dirty="0">
                <a:latin typeface="Times New Roman" charset="0"/>
                <a:ea typeface="ＭＳ Ｐゴシック" charset="0"/>
                <a:cs typeface="Arial" charset="0"/>
              </a:rPr>
              <a:t>  </a:t>
            </a:r>
            <a:endParaRPr lang="en-US" sz="1600" b="1" dirty="0">
              <a:latin typeface="Times New Roman" charset="0"/>
              <a:ea typeface="ＭＳ Ｐゴシック" charset="0"/>
              <a:cs typeface="Arial" charset="0"/>
            </a:endParaRPr>
          </a:p>
          <a:p>
            <a:pPr eaLnBrk="0" hangingPunct="0">
              <a:defRPr/>
            </a:pPr>
            <a:r>
              <a:rPr lang="en-US" sz="1600" b="1" dirty="0">
                <a:latin typeface="Times New Roman" charset="0"/>
                <a:ea typeface="ＭＳ Ｐゴシック" charset="0"/>
                <a:cs typeface="Arial" charset="0"/>
              </a:rPr>
              <a:t>[MAX_ITEMS-1]</a:t>
            </a:r>
            <a:endParaRPr lang="en-US" sz="1400" b="1" dirty="0">
              <a:latin typeface="Times New Roman" charset="0"/>
              <a:ea typeface="ＭＳ Ｐゴシック" charset="0"/>
              <a:cs typeface="Arial" charset="0"/>
            </a:endParaRPr>
          </a:p>
          <a:p>
            <a:pPr eaLnBrk="0" hangingPunct="0">
              <a:defRPr/>
            </a:pPr>
            <a:endParaRPr lang="en-US" sz="1400" b="1" dirty="0">
              <a:latin typeface="Times New Roman" charset="0"/>
              <a:ea typeface="ＭＳ Ｐゴシック" charset="0"/>
              <a:cs typeface="Arial" charset="0"/>
            </a:endParaRPr>
          </a:p>
        </p:txBody>
      </p:sp>
      <p:sp>
        <p:nvSpPr>
          <p:cNvPr id="30731" name="Rectangle 16"/>
          <p:cNvSpPr>
            <a:spLocks noChangeArrowheads="1"/>
          </p:cNvSpPr>
          <p:nvPr/>
        </p:nvSpPr>
        <p:spPr bwMode="auto">
          <a:xfrm>
            <a:off x="5775325" y="3446463"/>
            <a:ext cx="26971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Arial" charset="0"/>
                <a:ea typeface="ＭＳ Ｐゴシック" charset="0"/>
                <a:cs typeface="Arial" charset="0"/>
              </a:rPr>
              <a:t>Decremented length.</a:t>
            </a:r>
            <a:endParaRPr lang="en-US" sz="2000" b="1">
              <a:solidFill>
                <a:srgbClr val="CC0000"/>
              </a:solidFill>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3846864" y="4039848"/>
              <a:ext cx="5040" cy="8640"/>
            </p14:xfrm>
          </p:contentPart>
        </mc:Choice>
        <mc:Fallback xmlns="">
          <p:pic>
            <p:nvPicPr>
              <p:cNvPr id="21" name="Ink 20"/>
              <p:cNvPicPr/>
              <p:nvPr/>
            </p:nvPicPr>
            <p:blipFill>
              <a:blip r:embed="rId18"/>
              <a:stretch>
                <a:fillRect/>
              </a:stretch>
            </p:blipFill>
            <p:spPr>
              <a:xfrm>
                <a:off x="3841464" y="4032288"/>
                <a:ext cx="18000" cy="205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82550" y="539750"/>
            <a:ext cx="8832850" cy="555625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1748" name="Rectangle 3"/>
          <p:cNvSpPr>
            <a:spLocks noGrp="1" noChangeArrowheads="1"/>
          </p:cNvSpPr>
          <p:nvPr>
            <p:ph idx="1"/>
          </p:nvPr>
        </p:nvSpPr>
        <p:spPr>
          <a:xfrm>
            <a:off x="76200" y="533400"/>
            <a:ext cx="9144000" cy="5356225"/>
          </a:xfrm>
        </p:spPr>
        <p:txBody>
          <a:bodyPr/>
          <a:lstStyle/>
          <a:p>
            <a:pPr>
              <a:buFontTx/>
              <a:buNone/>
              <a:defRPr/>
            </a:pPr>
            <a:r>
              <a:rPr lang="en-US" sz="1800" b="1" dirty="0">
                <a:latin typeface="Courier New" charset="0"/>
                <a:cs typeface="+mn-cs"/>
              </a:rPr>
              <a:t>void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ResetList</a:t>
            </a:r>
            <a:r>
              <a:rPr lang="en-US" sz="1800" b="1" dirty="0">
                <a:latin typeface="Courier New" charset="0"/>
                <a:cs typeface="+mn-cs"/>
              </a:rPr>
              <a:t> ( )  </a:t>
            </a:r>
            <a:endParaRPr lang="en-US" sz="1800" b="1" dirty="0">
              <a:solidFill>
                <a:schemeClr val="accent2"/>
              </a:solidFill>
              <a:latin typeface="Courier New" charset="0"/>
              <a:cs typeface="+mn-cs"/>
            </a:endParaRPr>
          </a:p>
          <a:p>
            <a:pPr>
              <a:buFontTx/>
              <a:buNone/>
              <a:defRPr/>
            </a:pPr>
            <a:r>
              <a:rPr lang="en-US" sz="1800" b="1" i="1" dirty="0">
                <a:solidFill>
                  <a:schemeClr val="accent2"/>
                </a:solidFill>
                <a:latin typeface="Courier New" charset="0"/>
                <a:cs typeface="+mn-cs"/>
              </a:rPr>
              <a:t>//  Pre: List has been </a:t>
            </a:r>
            <a:r>
              <a:rPr lang="en-US" sz="1800" b="1" i="1" dirty="0" err="1">
                <a:solidFill>
                  <a:schemeClr val="accent2"/>
                </a:solidFill>
                <a:latin typeface="Courier New" charset="0"/>
                <a:cs typeface="+mn-cs"/>
              </a:rPr>
              <a:t>inititalized</a:t>
            </a:r>
            <a:r>
              <a:rPr lang="en-US" sz="1800" b="1" i="1" dirty="0">
                <a:solidFill>
                  <a:schemeClr val="accent2"/>
                </a:solidFill>
                <a:latin typeface="Courier New" charset="0"/>
                <a:cs typeface="+mn-cs"/>
              </a:rPr>
              <a:t>.</a:t>
            </a:r>
          </a:p>
          <a:p>
            <a:pPr>
              <a:buFontTx/>
              <a:buNone/>
              <a:defRPr/>
            </a:pPr>
            <a:r>
              <a:rPr lang="en-US" sz="1800" b="1" i="1" dirty="0">
                <a:solidFill>
                  <a:schemeClr val="accent2"/>
                </a:solidFill>
                <a:latin typeface="Courier New" charset="0"/>
                <a:cs typeface="+mn-cs"/>
              </a:rPr>
              <a:t>// Post: Current position is prior to first element in list.</a:t>
            </a:r>
            <a:endParaRPr lang="en-US" sz="1800" b="1" dirty="0">
              <a:solidFill>
                <a:schemeClr val="accent2"/>
              </a:solidFill>
              <a:latin typeface="Courier New" charset="0"/>
              <a:cs typeface="+mn-cs"/>
            </a:endParaRPr>
          </a:p>
          <a:p>
            <a:pPr>
              <a:buFontTx/>
              <a:buNone/>
              <a:defRPr/>
            </a:pPr>
            <a:r>
              <a:rPr lang="en-US" sz="1800" b="1" dirty="0">
                <a:latin typeface="Courier New" charset="0"/>
                <a:cs typeface="+mn-cs"/>
              </a:rPr>
              <a:t>{    </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  =  -1;</a:t>
            </a:r>
          </a:p>
          <a:p>
            <a:pPr>
              <a:buFontTx/>
              <a:buNone/>
              <a:defRPr/>
            </a:pPr>
            <a:r>
              <a:rPr lang="en-US" sz="1800" b="1" dirty="0">
                <a:latin typeface="Courier New" charset="0"/>
                <a:cs typeface="+mn-cs"/>
              </a:rPr>
              <a:t>}</a:t>
            </a:r>
          </a:p>
          <a:p>
            <a:pPr>
              <a:buFontTx/>
              <a:buNone/>
              <a:defRPr/>
            </a:pPr>
            <a:endParaRPr lang="en-US" sz="1800" b="1" dirty="0">
              <a:latin typeface="Courier New" charset="0"/>
              <a:cs typeface="+mn-cs"/>
            </a:endParaRPr>
          </a:p>
          <a:p>
            <a:pPr>
              <a:buFontTx/>
              <a:buNone/>
              <a:defRPr/>
            </a:pPr>
            <a:r>
              <a:rPr lang="en-US" sz="1800" b="1" dirty="0" err="1">
                <a:latin typeface="Courier New" charset="0"/>
                <a:cs typeface="+mn-cs"/>
              </a:rPr>
              <a:t>ItemType</a:t>
            </a:r>
            <a:r>
              <a:rPr lang="en-US" sz="1800" b="1" dirty="0">
                <a:latin typeface="Courier New" charset="0"/>
                <a:cs typeface="+mn-cs"/>
              </a:rPr>
              <a:t> </a:t>
            </a:r>
            <a:r>
              <a:rPr lang="en-US" sz="1800" b="1" dirty="0" err="1">
                <a:latin typeface="Courier New" charset="0"/>
                <a:cs typeface="+mn-cs"/>
              </a:rPr>
              <a:t>UnsortedType</a:t>
            </a:r>
            <a:r>
              <a:rPr lang="en-US" sz="1800" b="1" dirty="0">
                <a:latin typeface="Courier New" charset="0"/>
                <a:cs typeface="+mn-cs"/>
              </a:rPr>
              <a:t>::</a:t>
            </a:r>
            <a:r>
              <a:rPr lang="en-US" sz="1800" b="1" dirty="0" err="1">
                <a:latin typeface="Courier New" charset="0"/>
                <a:cs typeface="+mn-cs"/>
              </a:rPr>
              <a:t>GetNextItem</a:t>
            </a:r>
            <a:r>
              <a:rPr lang="en-US" sz="1800" b="1" dirty="0">
                <a:latin typeface="Courier New" charset="0"/>
                <a:cs typeface="+mn-cs"/>
              </a:rPr>
              <a:t> ()  </a:t>
            </a:r>
          </a:p>
          <a:p>
            <a:pPr>
              <a:buFontTx/>
              <a:buNone/>
              <a:defRPr/>
            </a:pPr>
            <a:r>
              <a:rPr lang="en-US" sz="1800" b="1" i="1" dirty="0">
                <a:solidFill>
                  <a:schemeClr val="accent2"/>
                </a:solidFill>
                <a:latin typeface="Courier New" charset="0"/>
                <a:cs typeface="+mn-cs"/>
              </a:rPr>
              <a:t>// Pre: List has been initialized. Current position is defined.</a:t>
            </a:r>
          </a:p>
          <a:p>
            <a:pPr>
              <a:buFontTx/>
              <a:buNone/>
              <a:defRPr/>
            </a:pPr>
            <a:r>
              <a:rPr lang="en-US" sz="1800" b="1" i="1" dirty="0">
                <a:solidFill>
                  <a:schemeClr val="accent2"/>
                </a:solidFill>
                <a:latin typeface="Courier New" charset="0"/>
                <a:cs typeface="+mn-cs"/>
              </a:rPr>
              <a:t>//	 Element at current position is not last in list.</a:t>
            </a:r>
          </a:p>
          <a:p>
            <a:pPr>
              <a:buFontTx/>
              <a:buNone/>
              <a:defRPr/>
            </a:pPr>
            <a:r>
              <a:rPr lang="en-US" sz="1800" b="1" i="1" dirty="0">
                <a:solidFill>
                  <a:schemeClr val="accent2"/>
                </a:solidFill>
                <a:latin typeface="Courier New" charset="0"/>
                <a:cs typeface="+mn-cs"/>
              </a:rPr>
              <a:t>// Post: Current position is updated to next position.</a:t>
            </a:r>
          </a:p>
          <a:p>
            <a:pPr>
              <a:buFontTx/>
              <a:buNone/>
              <a:defRPr/>
            </a:pPr>
            <a:r>
              <a:rPr lang="en-US" sz="1800" b="1" i="1" dirty="0">
                <a:solidFill>
                  <a:schemeClr val="accent2"/>
                </a:solidFill>
                <a:latin typeface="Courier New" charset="0"/>
                <a:cs typeface="+mn-cs"/>
              </a:rPr>
              <a:t>// item is a copy of element at current position.</a:t>
            </a:r>
          </a:p>
          <a:p>
            <a:pPr>
              <a:buFontTx/>
              <a:buNone/>
              <a:defRPr/>
            </a:pPr>
            <a:r>
              <a:rPr lang="en-US" sz="1800" b="1" dirty="0">
                <a:latin typeface="Courier New" charset="0"/>
                <a:cs typeface="+mn-cs"/>
              </a:rPr>
              <a:t>{</a:t>
            </a:r>
          </a:p>
          <a:p>
            <a:pPr>
              <a:buFontTx/>
              <a:buNone/>
              <a:defRPr/>
            </a:pPr>
            <a:r>
              <a:rPr lang="en-US" sz="1800" b="1" dirty="0">
                <a:latin typeface="Courier New" charset="0"/>
                <a:cs typeface="+mn-cs"/>
              </a:rPr>
              <a:t>	</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	return info [</a:t>
            </a:r>
            <a:r>
              <a:rPr lang="en-US" sz="1800" b="1" dirty="0" err="1">
                <a:latin typeface="Courier New" charset="0"/>
                <a:cs typeface="+mn-cs"/>
              </a:rPr>
              <a:t>currentPos</a:t>
            </a:r>
            <a:r>
              <a:rPr lang="en-US" sz="1800" b="1" dirty="0">
                <a:latin typeface="Courier New" charset="0"/>
                <a:cs typeface="+mn-cs"/>
              </a:rPr>
              <a:t>];</a:t>
            </a:r>
          </a:p>
          <a:p>
            <a:pPr>
              <a:buFontTx/>
              <a:buNone/>
              <a:defRPr/>
            </a:pPr>
            <a:r>
              <a:rPr lang="en-US" sz="1800" b="1" dirty="0">
                <a:latin typeface="Courier New" charset="0"/>
                <a:cs typeface="+mn-cs"/>
              </a:rPr>
              <a:t>}</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60DC2D03-0933-4487-B829-6DBB0D202430}" type="slidenum">
              <a:rPr lang="en-US" sz="1800"/>
              <a:pPr eaLnBrk="1" hangingPunct="1"/>
              <a:t>29</a:t>
            </a:fld>
            <a:endParaRPr lang="en-US" sz="1800"/>
          </a:p>
        </p:txBody>
      </p:sp>
      <p:sp>
        <p:nvSpPr>
          <p:cNvPr id="31749" name="Rectangle 4"/>
          <p:cNvSpPr>
            <a:spLocks noChangeArrowheads="1"/>
          </p:cNvSpPr>
          <p:nvPr/>
        </p:nvSpPr>
        <p:spPr bwMode="auto">
          <a:xfrm>
            <a:off x="609600" y="19812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2338464" y="2266656"/>
              <a:ext cx="20880" cy="13680"/>
            </p14:xfrm>
          </p:contentPart>
        </mc:Choice>
        <mc:Fallback xmlns="">
          <p:pic>
            <p:nvPicPr>
              <p:cNvPr id="9" name="Ink 8"/>
              <p:cNvPicPr/>
              <p:nvPr/>
            </p:nvPicPr>
            <p:blipFill>
              <a:blip r:embed="rId16"/>
              <a:stretch>
                <a:fillRect/>
              </a:stretch>
            </p:blipFill>
            <p:spPr>
              <a:xfrm>
                <a:off x="2334864" y="2262336"/>
                <a:ext cx="288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p14:cNvContentPartPr/>
              <p14:nvPr/>
            </p14:nvContentPartPr>
            <p14:xfrm>
              <a:off x="1883064" y="5541576"/>
              <a:ext cx="37800" cy="1440"/>
            </p14:xfrm>
          </p:contentPart>
        </mc:Choice>
        <mc:Fallback xmlns="">
          <p:pic>
            <p:nvPicPr>
              <p:cNvPr id="16" name="Ink 15"/>
              <p:cNvPicPr/>
              <p:nvPr/>
            </p:nvPicPr>
            <p:blipFill>
              <a:blip r:embed="rId30"/>
              <a:stretch>
                <a:fillRect/>
              </a:stretch>
            </p:blipFill>
            <p:spPr>
              <a:xfrm>
                <a:off x="1877304" y="5536896"/>
                <a:ext cx="47880" cy="118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Effect transition="in" filter="randombar(horizontal)">
                                      <p:cBhvr>
                                        <p:cTn id="7" dur="500"/>
                                        <p:tgtEl>
                                          <p:spTgt spid="31748">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1748">
                                            <p:txEl>
                                              <p:pRg st="2" end="2"/>
                                            </p:txEl>
                                          </p:spTgt>
                                        </p:tgtEl>
                                        <p:attrNameLst>
                                          <p:attrName>style.visibility</p:attrName>
                                        </p:attrNameLst>
                                      </p:cBhvr>
                                      <p:to>
                                        <p:strVal val="visible"/>
                                      </p:to>
                                    </p:set>
                                    <p:animEffect transition="in" filter="randombar(horizontal)">
                                      <p:cBhvr>
                                        <p:cTn id="10" dur="500"/>
                                        <p:tgtEl>
                                          <p:spTgt spid="31748">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animEffect transition="in" filter="randombar(horizontal)">
                                      <p:cBhvr>
                                        <p:cTn id="15" dur="500"/>
                                        <p:tgtEl>
                                          <p:spTgt spid="31748">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1748">
                                            <p:txEl>
                                              <p:pRg st="8" end="8"/>
                                            </p:txEl>
                                          </p:spTgt>
                                        </p:tgtEl>
                                        <p:attrNameLst>
                                          <p:attrName>style.visibility</p:attrName>
                                        </p:attrNameLst>
                                      </p:cBhvr>
                                      <p:to>
                                        <p:strVal val="visible"/>
                                      </p:to>
                                    </p:set>
                                    <p:animEffect transition="in" filter="randombar(horizontal)">
                                      <p:cBhvr>
                                        <p:cTn id="20" dur="500"/>
                                        <p:tgtEl>
                                          <p:spTgt spid="31748">
                                            <p:txEl>
                                              <p:pRg st="8" end="8"/>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1748">
                                            <p:txEl>
                                              <p:pRg st="9" end="9"/>
                                            </p:txEl>
                                          </p:spTgt>
                                        </p:tgtEl>
                                        <p:attrNameLst>
                                          <p:attrName>style.visibility</p:attrName>
                                        </p:attrNameLst>
                                      </p:cBhvr>
                                      <p:to>
                                        <p:strVal val="visible"/>
                                      </p:to>
                                    </p:set>
                                    <p:animEffect transition="in" filter="randombar(horizontal)">
                                      <p:cBhvr>
                                        <p:cTn id="23" dur="500"/>
                                        <p:tgtEl>
                                          <p:spTgt spid="31748">
                                            <p:txEl>
                                              <p:pRg st="9" end="9"/>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1748">
                                            <p:txEl>
                                              <p:pRg st="10" end="10"/>
                                            </p:txEl>
                                          </p:spTgt>
                                        </p:tgtEl>
                                        <p:attrNameLst>
                                          <p:attrName>style.visibility</p:attrName>
                                        </p:attrNameLst>
                                      </p:cBhvr>
                                      <p:to>
                                        <p:strVal val="visible"/>
                                      </p:to>
                                    </p:set>
                                    <p:animEffect transition="in" filter="randombar(horizontal)">
                                      <p:cBhvr>
                                        <p:cTn id="26" dur="500"/>
                                        <p:tgtEl>
                                          <p:spTgt spid="31748">
                                            <p:txEl>
                                              <p:pRg st="10" end="1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1748">
                                            <p:txEl>
                                              <p:pRg st="11" end="11"/>
                                            </p:txEl>
                                          </p:spTgt>
                                        </p:tgtEl>
                                        <p:attrNameLst>
                                          <p:attrName>style.visibility</p:attrName>
                                        </p:attrNameLst>
                                      </p:cBhvr>
                                      <p:to>
                                        <p:strVal val="visible"/>
                                      </p:to>
                                    </p:set>
                                    <p:animEffect transition="in" filter="randombar(horizontal)">
                                      <p:cBhvr>
                                        <p:cTn id="29" dur="500"/>
                                        <p:tgtEl>
                                          <p:spTgt spid="31748">
                                            <p:txEl>
                                              <p:pRg st="11" end="1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31748">
                                            <p:txEl>
                                              <p:pRg st="13" end="13"/>
                                            </p:txEl>
                                          </p:spTgt>
                                        </p:tgtEl>
                                        <p:attrNameLst>
                                          <p:attrName>style.visibility</p:attrName>
                                        </p:attrNameLst>
                                      </p:cBhvr>
                                      <p:to>
                                        <p:strVal val="visible"/>
                                      </p:to>
                                    </p:set>
                                    <p:animEffect transition="in" filter="randombar(horizontal)">
                                      <p:cBhvr>
                                        <p:cTn id="34" dur="500"/>
                                        <p:tgtEl>
                                          <p:spTgt spid="31748">
                                            <p:txEl>
                                              <p:pRg st="13" end="13"/>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31748">
                                            <p:txEl>
                                              <p:pRg st="14" end="14"/>
                                            </p:txEl>
                                          </p:spTgt>
                                        </p:tgtEl>
                                        <p:attrNameLst>
                                          <p:attrName>style.visibility</p:attrName>
                                        </p:attrNameLst>
                                      </p:cBhvr>
                                      <p:to>
                                        <p:strVal val="visible"/>
                                      </p:to>
                                    </p:set>
                                    <p:animEffect transition="in" filter="randombar(horizontal)">
                                      <p:cBhvr>
                                        <p:cTn id="37" dur="500"/>
                                        <p:tgtEl>
                                          <p:spTgt spid="3174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0"/>
            <a:ext cx="8229600" cy="1143000"/>
          </a:xfrm>
        </p:spPr>
        <p:txBody>
          <a:bodyPr/>
          <a:lstStyle/>
          <a:p>
            <a:pPr>
              <a:defRPr/>
            </a:pPr>
            <a:r>
              <a:rPr lang="en-US" dirty="0">
                <a:cs typeface="+mj-cs"/>
              </a:rPr>
              <a:t>List Definitions</a:t>
            </a:r>
          </a:p>
        </p:txBody>
      </p:sp>
      <p:sp>
        <p:nvSpPr>
          <p:cNvPr id="5124" name="Rectangle 3"/>
          <p:cNvSpPr>
            <a:spLocks noGrp="1" noChangeArrowheads="1"/>
          </p:cNvSpPr>
          <p:nvPr>
            <p:ph idx="1"/>
          </p:nvPr>
        </p:nvSpPr>
        <p:spPr>
          <a:xfrm>
            <a:off x="609600" y="1219200"/>
            <a:ext cx="7848600" cy="4495800"/>
          </a:xfrm>
        </p:spPr>
        <p:txBody>
          <a:bodyPr>
            <a:normAutofit fontScale="92500" lnSpcReduction="20000"/>
          </a:bodyPr>
          <a:lstStyle/>
          <a:p>
            <a:pPr>
              <a:buFontTx/>
              <a:buNone/>
              <a:defRPr/>
            </a:pPr>
            <a:r>
              <a:rPr lang="en-US" sz="2800" b="1" dirty="0">
                <a:cs typeface="+mn-cs"/>
              </a:rPr>
              <a:t>Unsorted list</a:t>
            </a:r>
            <a:r>
              <a:rPr lang="en-US" sz="2800" dirty="0">
                <a:cs typeface="+mn-cs"/>
              </a:rPr>
              <a:t>  </a:t>
            </a:r>
          </a:p>
          <a:p>
            <a:pPr>
              <a:buFontTx/>
              <a:buNone/>
              <a:defRPr/>
            </a:pPr>
            <a:r>
              <a:rPr lang="en-US" sz="2800" dirty="0">
                <a:cs typeface="+mn-cs"/>
              </a:rPr>
              <a:t>	A list in which data items are placed in no particular order; </a:t>
            </a:r>
          </a:p>
          <a:p>
            <a:pPr lvl="1">
              <a:buFontTx/>
              <a:buNone/>
              <a:defRPr/>
            </a:pPr>
            <a:r>
              <a:rPr lang="en-US" sz="2400" dirty="0"/>
              <a:t>	the only relationship between data elements is the list predecessor and successor relationships.</a:t>
            </a:r>
          </a:p>
          <a:p>
            <a:pPr>
              <a:buFontTx/>
              <a:buNone/>
              <a:defRPr/>
            </a:pPr>
            <a:r>
              <a:rPr lang="en-US" sz="2800" b="1" dirty="0">
                <a:cs typeface="+mn-cs"/>
              </a:rPr>
              <a:t>Sorted list</a:t>
            </a:r>
            <a:r>
              <a:rPr lang="en-US" sz="2800" dirty="0">
                <a:cs typeface="+mn-cs"/>
              </a:rPr>
              <a:t>  </a:t>
            </a:r>
          </a:p>
          <a:p>
            <a:pPr>
              <a:buFontTx/>
              <a:buNone/>
              <a:defRPr/>
            </a:pPr>
            <a:r>
              <a:rPr lang="en-US" sz="2800" dirty="0">
                <a:cs typeface="+mn-cs"/>
              </a:rPr>
              <a:t>	A list that is sorted by the value in the key; </a:t>
            </a:r>
          </a:p>
          <a:p>
            <a:pPr>
              <a:buFontTx/>
              <a:buNone/>
              <a:defRPr/>
            </a:pPr>
            <a:r>
              <a:rPr lang="en-US" sz="2800" dirty="0">
                <a:cs typeface="+mn-cs"/>
              </a:rPr>
              <a:t>	There is a semantic relationship among the keys of the items in the list.</a:t>
            </a:r>
          </a:p>
          <a:p>
            <a:pPr>
              <a:buFontTx/>
              <a:buNone/>
              <a:defRPr/>
            </a:pPr>
            <a:r>
              <a:rPr lang="en-US" sz="2800" b="1" dirty="0">
                <a:cs typeface="+mn-cs"/>
              </a:rPr>
              <a:t>Key</a:t>
            </a:r>
            <a:r>
              <a:rPr lang="en-US" sz="2800" dirty="0">
                <a:cs typeface="+mn-cs"/>
              </a:rPr>
              <a:t>  </a:t>
            </a:r>
          </a:p>
          <a:p>
            <a:pPr>
              <a:buFontTx/>
              <a:buNone/>
              <a:defRPr/>
            </a:pPr>
            <a:r>
              <a:rPr lang="en-US" sz="2800" dirty="0">
                <a:cs typeface="+mn-cs"/>
              </a:rPr>
              <a:t>	The attributes that are used to determine the logical order of the list.</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562DDCC-438B-49D1-95D0-40C52445C987}" type="slidenum">
              <a:rPr lang="en-US" sz="1800"/>
              <a:pPr eaLnBrk="1" hangingPunct="1"/>
              <a:t>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4">
                                            <p:txEl>
                                              <p:pRg st="3" end="3"/>
                                            </p:txEl>
                                          </p:spTgt>
                                        </p:tgtEl>
                                        <p:attrNameLst>
                                          <p:attrName>style.visibility</p:attrName>
                                        </p:attrNameLst>
                                      </p:cBhvr>
                                      <p:to>
                                        <p:strVal val="visible"/>
                                      </p:to>
                                    </p:set>
                                    <p:animEffect transition="in" filter="randombar(horizontal)">
                                      <p:cBhvr>
                                        <p:cTn id="7" dur="500"/>
                                        <p:tgtEl>
                                          <p:spTgt spid="5124">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4">
                                            <p:txEl>
                                              <p:pRg st="4" end="4"/>
                                            </p:txEl>
                                          </p:spTgt>
                                        </p:tgtEl>
                                        <p:attrNameLst>
                                          <p:attrName>style.visibility</p:attrName>
                                        </p:attrNameLst>
                                      </p:cBhvr>
                                      <p:to>
                                        <p:strVal val="visible"/>
                                      </p:to>
                                    </p:set>
                                    <p:animEffect transition="in" filter="randombar(horizontal)">
                                      <p:cBhvr>
                                        <p:cTn id="10" dur="500"/>
                                        <p:tgtEl>
                                          <p:spTgt spid="5124">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4">
                                            <p:txEl>
                                              <p:pRg st="5" end="5"/>
                                            </p:txEl>
                                          </p:spTgt>
                                        </p:tgtEl>
                                        <p:attrNameLst>
                                          <p:attrName>style.visibility</p:attrName>
                                        </p:attrNameLst>
                                      </p:cBhvr>
                                      <p:to>
                                        <p:strVal val="visible"/>
                                      </p:to>
                                    </p:set>
                                    <p:animEffect transition="in" filter="randombar(horizontal)">
                                      <p:cBhvr>
                                        <p:cTn id="13" dur="500"/>
                                        <p:tgtEl>
                                          <p:spTgt spid="512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5124">
                                            <p:txEl>
                                              <p:pRg st="6" end="6"/>
                                            </p:txEl>
                                          </p:spTgt>
                                        </p:tgtEl>
                                        <p:attrNameLst>
                                          <p:attrName>style.visibility</p:attrName>
                                        </p:attrNameLst>
                                      </p:cBhvr>
                                      <p:to>
                                        <p:strVal val="visible"/>
                                      </p:to>
                                    </p:set>
                                    <p:animEffect transition="in" filter="randombar(horizontal)">
                                      <p:cBhvr>
                                        <p:cTn id="18" dur="500"/>
                                        <p:tgtEl>
                                          <p:spTgt spid="5124">
                                            <p:txEl>
                                              <p:pRg st="6" end="6"/>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5124">
                                            <p:txEl>
                                              <p:pRg st="7" end="7"/>
                                            </p:txEl>
                                          </p:spTgt>
                                        </p:tgtEl>
                                        <p:attrNameLst>
                                          <p:attrName>style.visibility</p:attrName>
                                        </p:attrNameLst>
                                      </p:cBhvr>
                                      <p:to>
                                        <p:strVal val="visible"/>
                                      </p:to>
                                    </p:set>
                                    <p:animEffect transition="in" filter="randombar(horizontal)">
                                      <p:cBhvr>
                                        <p:cTn id="21" dur="500"/>
                                        <p:tgtEl>
                                          <p:spTgt spid="51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Oval 2"/>
          <p:cNvSpPr>
            <a:spLocks noChangeArrowheads="1"/>
          </p:cNvSpPr>
          <p:nvPr/>
        </p:nvSpPr>
        <p:spPr bwMode="auto">
          <a:xfrm>
            <a:off x="3771900" y="2187575"/>
            <a:ext cx="2933700" cy="3521075"/>
          </a:xfrm>
          <a:prstGeom prst="ellipse">
            <a:avLst/>
          </a:prstGeom>
          <a:solidFill>
            <a:srgbClr val="FFFF99"/>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0" name="Oval 3"/>
          <p:cNvSpPr>
            <a:spLocks noChangeArrowheads="1"/>
          </p:cNvSpPr>
          <p:nvPr/>
        </p:nvSpPr>
        <p:spPr bwMode="auto">
          <a:xfrm>
            <a:off x="2171700" y="2444750"/>
            <a:ext cx="2303463" cy="631825"/>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1" name="Oval 4"/>
          <p:cNvSpPr>
            <a:spLocks noChangeArrowheads="1"/>
          </p:cNvSpPr>
          <p:nvPr/>
        </p:nvSpPr>
        <p:spPr bwMode="auto">
          <a:xfrm>
            <a:off x="2038350" y="4502150"/>
            <a:ext cx="2303463" cy="625475"/>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2" name="Oval 5"/>
          <p:cNvSpPr>
            <a:spLocks noChangeArrowheads="1"/>
          </p:cNvSpPr>
          <p:nvPr/>
        </p:nvSpPr>
        <p:spPr bwMode="auto">
          <a:xfrm>
            <a:off x="2171700" y="3468688"/>
            <a:ext cx="2303463" cy="639762"/>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3" name="Rectangle 6"/>
          <p:cNvSpPr>
            <a:spLocks noChangeArrowheads="1"/>
          </p:cNvSpPr>
          <p:nvPr/>
        </p:nvSpPr>
        <p:spPr bwMode="auto">
          <a:xfrm>
            <a:off x="4560888" y="3260725"/>
            <a:ext cx="1846262" cy="1201738"/>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24" name="Rectangle 7"/>
          <p:cNvSpPr>
            <a:spLocks noChangeArrowheads="1"/>
          </p:cNvSpPr>
          <p:nvPr/>
        </p:nvSpPr>
        <p:spPr bwMode="auto">
          <a:xfrm>
            <a:off x="4640263" y="3336925"/>
            <a:ext cx="1479550" cy="9842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Private data</a:t>
            </a:r>
          </a:p>
          <a:p>
            <a:pPr defTabSz="576263" eaLnBrk="0" hangingPunct="0">
              <a:defRPr/>
            </a:pPr>
            <a:endParaRPr lang="en-US" sz="2000" b="1">
              <a:latin typeface="Times New Roman" charset="0"/>
              <a:ea typeface="ＭＳ Ｐゴシック" charset="0"/>
              <a:cs typeface="Arial" charset="0"/>
            </a:endParaRPr>
          </a:p>
          <a:p>
            <a:pPr defTabSz="576263" eaLnBrk="0" hangingPunct="0">
              <a:defRPr/>
            </a:pPr>
            <a:r>
              <a:rPr lang="en-US" sz="2000" b="1">
                <a:latin typeface="Times New Roman" charset="0"/>
                <a:ea typeface="ＭＳ Ｐゴシック" charset="0"/>
                <a:cs typeface="Arial" charset="0"/>
              </a:rPr>
              <a:t>value  </a:t>
            </a:r>
          </a:p>
        </p:txBody>
      </p:sp>
      <p:sp>
        <p:nvSpPr>
          <p:cNvPr id="34825" name="Rectangle 8"/>
          <p:cNvSpPr>
            <a:spLocks noChangeArrowheads="1"/>
          </p:cNvSpPr>
          <p:nvPr/>
        </p:nvSpPr>
        <p:spPr bwMode="auto">
          <a:xfrm>
            <a:off x="2505075" y="2584450"/>
            <a:ext cx="1600200" cy="3746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ComparedTo</a:t>
            </a:r>
          </a:p>
        </p:txBody>
      </p:sp>
      <p:sp>
        <p:nvSpPr>
          <p:cNvPr id="34826" name="Rectangle 9"/>
          <p:cNvSpPr>
            <a:spLocks noChangeArrowheads="1"/>
          </p:cNvSpPr>
          <p:nvPr/>
        </p:nvSpPr>
        <p:spPr bwMode="auto">
          <a:xfrm>
            <a:off x="2859088" y="3594100"/>
            <a:ext cx="709612" cy="374650"/>
          </a:xfrm>
          <a:prstGeom prst="rect">
            <a:avLst/>
          </a:prstGeom>
          <a:solidFill>
            <a:srgbClr val="FF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73025" tIns="34925" rIns="73025" bIns="34925">
            <a:spAutoFit/>
          </a:bodyPr>
          <a:lstStyle/>
          <a:p>
            <a:pPr defTabSz="576263" eaLnBrk="0" hangingPunct="0">
              <a:defRPr/>
            </a:pPr>
            <a:r>
              <a:rPr lang="en-US" sz="2000" b="1">
                <a:latin typeface="Times New Roman" charset="0"/>
                <a:ea typeface="ＭＳ Ｐゴシック" charset="0"/>
                <a:cs typeface="Arial" charset="0"/>
              </a:rPr>
              <a:t>Print</a:t>
            </a:r>
          </a:p>
        </p:txBody>
      </p:sp>
      <p:sp>
        <p:nvSpPr>
          <p:cNvPr id="34827" name="Rectangle 10"/>
          <p:cNvSpPr>
            <a:spLocks noChangeArrowheads="1"/>
          </p:cNvSpPr>
          <p:nvPr/>
        </p:nvSpPr>
        <p:spPr bwMode="auto">
          <a:xfrm>
            <a:off x="2574925" y="4675188"/>
            <a:ext cx="1143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Initialize</a:t>
            </a:r>
          </a:p>
        </p:txBody>
      </p:sp>
      <p:sp>
        <p:nvSpPr>
          <p:cNvPr id="34828" name="Rectangle 11"/>
          <p:cNvSpPr>
            <a:spLocks noChangeArrowheads="1"/>
          </p:cNvSpPr>
          <p:nvPr/>
        </p:nvSpPr>
        <p:spPr bwMode="auto">
          <a:xfrm>
            <a:off x="1793875" y="1676400"/>
            <a:ext cx="2370138"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solidFill>
                  <a:srgbClr val="000000"/>
                </a:solidFill>
                <a:latin typeface="Arial" charset="0"/>
                <a:ea typeface="ＭＳ Ｐゴシック" charset="0"/>
                <a:cs typeface="Arial" charset="0"/>
              </a:rPr>
              <a:t>class </a:t>
            </a:r>
            <a:r>
              <a:rPr lang="en-US" sz="2400" b="1" dirty="0" err="1">
                <a:solidFill>
                  <a:srgbClr val="000000"/>
                </a:solidFill>
                <a:latin typeface="Arial" charset="0"/>
                <a:ea typeface="ＭＳ Ｐゴシック" charset="0"/>
                <a:cs typeface="Arial" charset="0"/>
              </a:rPr>
              <a:t>ItemType</a:t>
            </a:r>
            <a:endParaRPr lang="en-US" sz="2400" b="1" dirty="0">
              <a:solidFill>
                <a:srgbClr val="000000"/>
              </a:solidFill>
              <a:latin typeface="Arial" charset="0"/>
              <a:ea typeface="ＭＳ Ｐゴシック" charset="0"/>
              <a:cs typeface="Arial" charset="0"/>
            </a:endParaRPr>
          </a:p>
        </p:txBody>
      </p:sp>
      <p:sp>
        <p:nvSpPr>
          <p:cNvPr id="34829" name="Rectangle 13"/>
          <p:cNvSpPr>
            <a:spLocks noChangeArrowheads="1"/>
          </p:cNvSpPr>
          <p:nvPr/>
        </p:nvSpPr>
        <p:spPr bwMode="auto">
          <a:xfrm>
            <a:off x="5467350" y="3816350"/>
            <a:ext cx="749300" cy="4445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34830" name="Rectangle 14"/>
          <p:cNvSpPr>
            <a:spLocks noGrp="1" noChangeArrowheads="1"/>
          </p:cNvSpPr>
          <p:nvPr>
            <p:ph type="title"/>
          </p:nvPr>
        </p:nvSpPr>
        <p:spPr>
          <a:xfrm>
            <a:off x="457200" y="304800"/>
            <a:ext cx="8229600" cy="762000"/>
          </a:xfrm>
        </p:spPr>
        <p:txBody>
          <a:bodyPr>
            <a:normAutofit fontScale="90000"/>
          </a:bodyPr>
          <a:lstStyle/>
          <a:p>
            <a:pPr>
              <a:defRPr/>
            </a:pPr>
            <a:r>
              <a:rPr lang="en-US" dirty="0" err="1">
                <a:cs typeface="+mj-cs"/>
              </a:rPr>
              <a:t>ItemType</a:t>
            </a:r>
            <a:r>
              <a:rPr lang="en-US" dirty="0">
                <a:cs typeface="+mj-cs"/>
              </a:rPr>
              <a:t> Class Interface Diagram</a:t>
            </a:r>
          </a:p>
        </p:txBody>
      </p:sp>
      <p:sp>
        <p:nvSpPr>
          <p:cNvPr id="1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EA0E122-9EDF-44B9-AC2F-CA969AF8D603}" type="slidenum">
              <a:rPr lang="en-US" sz="1800"/>
              <a:pPr eaLnBrk="1" hangingPunct="1"/>
              <a:t>30</a:t>
            </a:fld>
            <a:endParaRPr 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317500" y="1371600"/>
            <a:ext cx="8445500" cy="46355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2773" name="Rectangle 4"/>
          <p:cNvSpPr>
            <a:spLocks noGrp="1" noChangeArrowheads="1"/>
          </p:cNvSpPr>
          <p:nvPr>
            <p:ph type="title"/>
          </p:nvPr>
        </p:nvSpPr>
        <p:spPr>
          <a:xfrm>
            <a:off x="1524000" y="533400"/>
            <a:ext cx="6946900" cy="563563"/>
          </a:xfrm>
        </p:spPr>
        <p:txBody>
          <a:bodyPr>
            <a:normAutofit fontScale="90000"/>
          </a:bodyPr>
          <a:lstStyle/>
          <a:p>
            <a:pPr>
              <a:defRPr/>
            </a:pPr>
            <a:r>
              <a:rPr lang="en-US" dirty="0">
                <a:cs typeface="+mj-cs"/>
              </a:rPr>
              <a:t>Specifying </a:t>
            </a:r>
            <a:r>
              <a:rPr lang="en-US" dirty="0">
                <a:latin typeface="Arial Rounded MT Bold" charset="0"/>
                <a:cs typeface="+mj-cs"/>
              </a:rPr>
              <a:t> class </a:t>
            </a:r>
            <a:r>
              <a:rPr lang="en-US" dirty="0" err="1">
                <a:latin typeface="Arial Rounded MT Bold" charset="0"/>
                <a:cs typeface="+mj-cs"/>
              </a:rPr>
              <a:t>ItemType</a:t>
            </a:r>
            <a:endParaRPr lang="en-US" dirty="0">
              <a:latin typeface="Arial Rounded MT Bold" charset="0"/>
              <a:cs typeface="+mj-cs"/>
            </a:endParaRPr>
          </a:p>
        </p:txBody>
      </p:sp>
      <p:sp>
        <p:nvSpPr>
          <p:cNvPr id="32772" name="Rectangle 3"/>
          <p:cNvSpPr>
            <a:spLocks noGrp="1" noChangeArrowheads="1"/>
          </p:cNvSpPr>
          <p:nvPr>
            <p:ph idx="1"/>
          </p:nvPr>
        </p:nvSpPr>
        <p:spPr>
          <a:xfrm>
            <a:off x="457200" y="1441450"/>
            <a:ext cx="8382000" cy="4495800"/>
          </a:xfrm>
        </p:spPr>
        <p:txBody>
          <a:bodyPr/>
          <a:lstStyle/>
          <a:p>
            <a:pPr>
              <a:lnSpc>
                <a:spcPct val="90000"/>
              </a:lnSpc>
              <a:spcBef>
                <a:spcPct val="0"/>
              </a:spcBef>
              <a:buFontTx/>
              <a:buNone/>
              <a:defRPr/>
            </a:pPr>
            <a:r>
              <a:rPr lang="en-US" sz="2000" b="1" dirty="0">
                <a:solidFill>
                  <a:schemeClr val="accent2"/>
                </a:solidFill>
                <a:latin typeface="Courier New" charset="0"/>
                <a:cs typeface="+mn-cs"/>
              </a:rPr>
              <a:t>//  SPECIFICATION FILE		( </a:t>
            </a:r>
            <a:r>
              <a:rPr lang="en-US" sz="2000" b="1" dirty="0" err="1">
                <a:solidFill>
                  <a:schemeClr val="accent2"/>
                </a:solidFill>
                <a:latin typeface="Courier New" charset="0"/>
                <a:cs typeface="+mn-cs"/>
              </a:rPr>
              <a:t>itemtype.h</a:t>
            </a:r>
            <a:r>
              <a:rPr lang="en-US" sz="2000" b="1" dirty="0">
                <a:solidFill>
                  <a:schemeClr val="accent2"/>
                </a:solidFill>
                <a:latin typeface="Courier New" charset="0"/>
                <a:cs typeface="+mn-cs"/>
              </a:rPr>
              <a:t> )</a:t>
            </a:r>
            <a:endParaRPr lang="en-US" sz="2000" b="1" dirty="0">
              <a:solidFill>
                <a:srgbClr val="CC0000"/>
              </a:solidFill>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err="1">
                <a:latin typeface="Courier New" charset="0"/>
                <a:cs typeface="+mn-cs"/>
              </a:rPr>
              <a:t>const</a:t>
            </a: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MAX_ITEM = 5 ;</a:t>
            </a:r>
          </a:p>
          <a:p>
            <a:pPr>
              <a:lnSpc>
                <a:spcPct val="90000"/>
              </a:lnSpc>
              <a:spcBef>
                <a:spcPct val="0"/>
              </a:spcBef>
              <a:buFontTx/>
              <a:buNone/>
              <a:defRPr/>
            </a:pPr>
            <a:r>
              <a:rPr lang="en-US" sz="2000" b="1" dirty="0" err="1">
                <a:latin typeface="Courier New" charset="0"/>
                <a:cs typeface="+mn-cs"/>
              </a:rPr>
              <a:t>enum</a:t>
            </a: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 LESS, EQUAL, GREATER };</a:t>
            </a: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class  </a:t>
            </a:r>
            <a:r>
              <a:rPr lang="en-US" sz="2000" b="1" dirty="0" err="1">
                <a:latin typeface="Courier New" charset="0"/>
                <a:cs typeface="+mn-cs"/>
              </a:rPr>
              <a:t>ItemType</a:t>
            </a:r>
            <a:r>
              <a:rPr lang="en-US" sz="2000" b="1" i="1" dirty="0">
                <a:solidFill>
                  <a:schemeClr val="folHlink"/>
                </a:solidFill>
                <a:latin typeface="Courier New" charset="0"/>
                <a:cs typeface="+mn-cs"/>
              </a:rPr>
              <a:t>		</a:t>
            </a:r>
            <a:r>
              <a:rPr lang="en-US" sz="2000" b="1" i="1" dirty="0">
                <a:solidFill>
                  <a:schemeClr val="accent2"/>
                </a:solidFill>
                <a:latin typeface="Courier New" charset="0"/>
                <a:cs typeface="+mn-cs"/>
              </a:rPr>
              <a:t>// declares class data type</a:t>
            </a:r>
            <a:endParaRPr lang="en-US" sz="2000" b="1" dirty="0">
              <a:solidFill>
                <a:schemeClr val="accent2"/>
              </a:solidFill>
              <a:latin typeface="Courier New" charset="0"/>
              <a:cs typeface="+mn-cs"/>
            </a:endParaRPr>
          </a:p>
          <a:p>
            <a:pPr>
              <a:lnSpc>
                <a:spcPct val="90000"/>
              </a:lnSpc>
              <a:spcBef>
                <a:spcPct val="0"/>
              </a:spcBef>
              <a:buFontTx/>
              <a:buNone/>
              <a:defRPr/>
            </a:pPr>
            <a:r>
              <a:rPr lang="en-US" sz="2000" b="1" dirty="0">
                <a:latin typeface="Courier New" charset="0"/>
                <a:cs typeface="+mn-cs"/>
              </a:rPr>
              <a:t>{</a:t>
            </a:r>
            <a:r>
              <a:rPr lang="en-US" sz="2000" b="1" dirty="0">
                <a:solidFill>
                  <a:schemeClr val="tx2"/>
                </a:solidFill>
                <a:latin typeface="Courier New" charset="0"/>
                <a:cs typeface="+mn-cs"/>
              </a:rPr>
              <a:t>						</a:t>
            </a:r>
            <a:endParaRPr lang="en-US" sz="2000" b="1" i="1" dirty="0">
              <a:solidFill>
                <a:srgbClr val="CC0000"/>
              </a:solidFill>
              <a:latin typeface="Courier New" charset="0"/>
              <a:cs typeface="+mn-cs"/>
            </a:endParaRPr>
          </a:p>
          <a:p>
            <a:pPr>
              <a:lnSpc>
                <a:spcPct val="90000"/>
              </a:lnSpc>
              <a:spcBef>
                <a:spcPct val="0"/>
              </a:spcBef>
              <a:buFontTx/>
              <a:buNone/>
              <a:defRPr/>
            </a:pPr>
            <a:r>
              <a:rPr lang="en-US" sz="2000" b="1" dirty="0">
                <a:latin typeface="Courier New" charset="0"/>
                <a:cs typeface="+mn-cs"/>
              </a:rPr>
              <a:t>public : 			</a:t>
            </a:r>
            <a:r>
              <a:rPr lang="en-US" sz="2000" b="1" i="1" dirty="0">
                <a:solidFill>
                  <a:schemeClr val="accent2"/>
                </a:solidFill>
                <a:latin typeface="Courier New" charset="0"/>
                <a:cs typeface="+mn-cs"/>
              </a:rPr>
              <a:t>//  3 public member functions</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RelationType</a:t>
            </a:r>
            <a:r>
              <a:rPr lang="en-US" sz="2000" b="1" dirty="0">
                <a:latin typeface="Courier New" charset="0"/>
                <a:cs typeface="+mn-cs"/>
              </a:rPr>
              <a:t>  </a:t>
            </a:r>
            <a:r>
              <a:rPr lang="en-US" sz="2000" b="1" dirty="0" err="1">
                <a:latin typeface="Courier New" charset="0"/>
                <a:cs typeface="+mn-cs"/>
              </a:rPr>
              <a:t>ComparedTo</a:t>
            </a:r>
            <a:r>
              <a:rPr lang="en-US" sz="2000" b="1" dirty="0">
                <a:latin typeface="Courier New" charset="0"/>
                <a:cs typeface="+mn-cs"/>
              </a:rPr>
              <a:t> ( </a:t>
            </a:r>
            <a:r>
              <a:rPr lang="en-US" sz="2000" b="1" dirty="0" err="1">
                <a:latin typeface="Courier New" charset="0"/>
                <a:cs typeface="+mn-cs"/>
              </a:rPr>
              <a:t>ItemType</a:t>
            </a:r>
            <a:r>
              <a:rPr lang="en-US" sz="2000" b="1" dirty="0">
                <a:latin typeface="Courier New" charset="0"/>
                <a:cs typeface="+mn-cs"/>
              </a:rPr>
              <a:t> )  </a:t>
            </a:r>
            <a:r>
              <a:rPr lang="en-US" sz="2000" b="1" dirty="0" err="1">
                <a:latin typeface="Courier New" charset="0"/>
                <a:cs typeface="+mn-cs"/>
              </a:rPr>
              <a:t>const</a:t>
            </a:r>
            <a:r>
              <a:rPr lang="en-US" sz="2000" b="1" dirty="0">
                <a:latin typeface="Courier New" charset="0"/>
                <a:cs typeface="+mn-cs"/>
              </a:rPr>
              <a:t>;</a:t>
            </a:r>
          </a:p>
          <a:p>
            <a:pPr>
              <a:lnSpc>
                <a:spcPct val="90000"/>
              </a:lnSpc>
              <a:spcBef>
                <a:spcPct val="0"/>
              </a:spcBef>
              <a:buFontTx/>
              <a:buNone/>
              <a:defRPr/>
            </a:pPr>
            <a:r>
              <a:rPr lang="en-US" sz="2000" b="1" dirty="0">
                <a:latin typeface="Courier New" charset="0"/>
                <a:cs typeface="+mn-cs"/>
              </a:rPr>
              <a:t> 	void	    Print ( )  </a:t>
            </a:r>
            <a:r>
              <a:rPr lang="en-US" sz="2000" b="1" dirty="0" err="1">
                <a:latin typeface="Courier New" charset="0"/>
                <a:cs typeface="+mn-cs"/>
              </a:rPr>
              <a:t>const</a:t>
            </a:r>
            <a:r>
              <a:rPr lang="en-US" sz="2000" b="1" dirty="0">
                <a:latin typeface="Courier New" charset="0"/>
                <a:cs typeface="+mn-cs"/>
              </a:rPr>
              <a:t>;</a:t>
            </a:r>
            <a:endParaRPr lang="en-US" sz="2000" b="1" i="1" dirty="0">
              <a:latin typeface="Courier New" charset="0"/>
              <a:cs typeface="+mn-cs"/>
            </a:endParaRPr>
          </a:p>
          <a:p>
            <a:pPr>
              <a:lnSpc>
                <a:spcPct val="90000"/>
              </a:lnSpc>
              <a:spcBef>
                <a:spcPct val="0"/>
              </a:spcBef>
              <a:buFontTx/>
              <a:buNone/>
              <a:defRPr/>
            </a:pPr>
            <a:r>
              <a:rPr lang="en-US" sz="2000" b="1" dirty="0">
                <a:latin typeface="Courier New" charset="0"/>
                <a:cs typeface="+mn-cs"/>
              </a:rPr>
              <a:t>	void	    Initialize ( </a:t>
            </a:r>
            <a:r>
              <a:rPr lang="en-US" sz="2000" b="1" dirty="0" err="1">
                <a:latin typeface="Courier New" charset="0"/>
                <a:cs typeface="+mn-cs"/>
              </a:rPr>
              <a:t>int</a:t>
            </a:r>
            <a:r>
              <a:rPr lang="en-US" sz="2000" b="1" dirty="0">
                <a:latin typeface="Courier New" charset="0"/>
                <a:cs typeface="+mn-cs"/>
              </a:rPr>
              <a:t>  number ) ;              </a:t>
            </a:r>
            <a:endParaRPr lang="en-US" sz="2000" b="1" i="1" dirty="0">
              <a:latin typeface="Courier New" charset="0"/>
              <a:cs typeface="+mn-cs"/>
            </a:endParaRPr>
          </a:p>
          <a:p>
            <a:pPr>
              <a:lnSpc>
                <a:spcPct val="90000"/>
              </a:lnSpc>
              <a:spcBef>
                <a:spcPct val="0"/>
              </a:spcBef>
              <a:buFontTx/>
              <a:buNone/>
              <a:defRPr/>
            </a:pP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private :		      </a:t>
            </a:r>
            <a:r>
              <a:rPr lang="en-US" sz="2000" b="1" i="1" dirty="0">
                <a:solidFill>
                  <a:schemeClr val="accent2"/>
                </a:solidFill>
                <a:latin typeface="Courier New" charset="0"/>
                <a:cs typeface="+mn-cs"/>
              </a:rPr>
              <a:t>// 1 private data member</a:t>
            </a:r>
          </a:p>
          <a:p>
            <a:pPr>
              <a:lnSpc>
                <a:spcPct val="90000"/>
              </a:lnSpc>
              <a:spcBef>
                <a:spcPct val="0"/>
              </a:spcBef>
              <a:buFontTx/>
              <a:buNone/>
              <a:defRPr/>
            </a:pPr>
            <a:r>
              <a:rPr lang="en-US" sz="2000" b="1" dirty="0">
                <a:latin typeface="Courier New" charset="0"/>
                <a:cs typeface="+mn-cs"/>
              </a:rPr>
              <a:t>	</a:t>
            </a:r>
            <a:r>
              <a:rPr lang="en-US" sz="2000" b="1" dirty="0" err="1">
                <a:latin typeface="Courier New" charset="0"/>
                <a:cs typeface="+mn-cs"/>
              </a:rPr>
              <a:t>int</a:t>
            </a:r>
            <a:r>
              <a:rPr lang="en-US" sz="2000" b="1" dirty="0">
                <a:latin typeface="Courier New" charset="0"/>
                <a:cs typeface="+mn-cs"/>
              </a:rPr>
              <a:t>	value ;           </a:t>
            </a:r>
            <a:r>
              <a:rPr lang="en-US" sz="2000" b="1" i="1" dirty="0">
                <a:solidFill>
                  <a:schemeClr val="accent2"/>
                </a:solidFill>
                <a:latin typeface="Courier New" charset="0"/>
                <a:cs typeface="+mn-cs"/>
              </a:rPr>
              <a:t>// could be any different</a:t>
            </a:r>
          </a:p>
          <a:p>
            <a:pPr>
              <a:lnSpc>
                <a:spcPct val="90000"/>
              </a:lnSpc>
              <a:spcBef>
                <a:spcPct val="0"/>
              </a:spcBef>
              <a:buFontTx/>
              <a:buNone/>
              <a:defRPr/>
            </a:pPr>
            <a:r>
              <a:rPr lang="en-US" sz="2000" b="1" i="1" dirty="0">
                <a:solidFill>
                  <a:schemeClr val="accent2"/>
                </a:solidFill>
                <a:latin typeface="Courier New" charset="0"/>
                <a:cs typeface="+mn-cs"/>
              </a:rPr>
              <a:t>                        // type</a:t>
            </a:r>
            <a:r>
              <a:rPr lang="en-US" sz="2000" b="1" dirty="0">
                <a:solidFill>
                  <a:schemeClr val="accent2"/>
                </a:solidFill>
                <a:latin typeface="Courier New" charset="0"/>
                <a:cs typeface="+mn-cs"/>
              </a:rPr>
              <a:t>, including a class</a:t>
            </a:r>
            <a:endParaRPr lang="en-US" sz="2000" b="1" dirty="0">
              <a:latin typeface="Courier New" charset="0"/>
              <a:cs typeface="+mn-cs"/>
            </a:endParaRPr>
          </a:p>
          <a:p>
            <a:pPr>
              <a:lnSpc>
                <a:spcPct val="90000"/>
              </a:lnSpc>
              <a:spcBef>
                <a:spcPct val="0"/>
              </a:spcBef>
              <a:buFontTx/>
              <a:buNone/>
              <a:defRPr/>
            </a:pPr>
            <a:r>
              <a:rPr lang="en-US" sz="2000" b="1" dirty="0">
                <a:latin typeface="Courier New" charset="0"/>
                <a:cs typeface="+mn-cs"/>
              </a:rPr>
              <a:t>} ;</a:t>
            </a:r>
            <a:r>
              <a:rPr lang="en-US" sz="2000" b="1" i="1" dirty="0">
                <a:solidFill>
                  <a:schemeClr val="folHlink"/>
                </a:solidFill>
                <a:latin typeface="Courier New" charset="0"/>
                <a:cs typeface="+mn-cs"/>
              </a:rPr>
              <a:t>	</a:t>
            </a:r>
          </a:p>
        </p:txBody>
      </p:sp>
      <p:sp>
        <p:nvSpPr>
          <p:cNvPr id="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7884D7F1-F1B6-46E9-9EE6-86A394B43156}" type="slidenum">
              <a:rPr lang="en-US" sz="1800"/>
              <a:pPr eaLnBrk="1" hangingPunct="1"/>
              <a:t>31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animEffect transition="in" filter="randombar(horizontal)">
                                      <p:cBhvr>
                                        <p:cTn id="7" dur="500"/>
                                        <p:tgtEl>
                                          <p:spTgt spid="32772">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2772">
                                            <p:txEl>
                                              <p:pRg st="3" end="3"/>
                                            </p:txEl>
                                          </p:spTgt>
                                        </p:tgtEl>
                                        <p:attrNameLst>
                                          <p:attrName>style.visibility</p:attrName>
                                        </p:attrNameLst>
                                      </p:cBhvr>
                                      <p:to>
                                        <p:strVal val="visible"/>
                                      </p:to>
                                    </p:set>
                                    <p:animEffect transition="in" filter="randombar(horizontal)">
                                      <p:cBhvr>
                                        <p:cTn id="10" dur="500"/>
                                        <p:tgtEl>
                                          <p:spTgt spid="3277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32772">
                                            <p:txEl>
                                              <p:pRg st="8" end="8"/>
                                            </p:txEl>
                                          </p:spTgt>
                                        </p:tgtEl>
                                        <p:attrNameLst>
                                          <p:attrName>style.visibility</p:attrName>
                                        </p:attrNameLst>
                                      </p:cBhvr>
                                      <p:to>
                                        <p:strVal val="visible"/>
                                      </p:to>
                                    </p:set>
                                    <p:animEffect transition="in" filter="randombar(horizontal)">
                                      <p:cBhvr>
                                        <p:cTn id="15" dur="500"/>
                                        <p:tgtEl>
                                          <p:spTgt spid="32772">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2772">
                                            <p:txEl>
                                              <p:pRg st="9" end="9"/>
                                            </p:txEl>
                                          </p:spTgt>
                                        </p:tgtEl>
                                        <p:attrNameLst>
                                          <p:attrName>style.visibility</p:attrName>
                                        </p:attrNameLst>
                                      </p:cBhvr>
                                      <p:to>
                                        <p:strVal val="visible"/>
                                      </p:to>
                                    </p:set>
                                    <p:animEffect transition="in" filter="randombar(horizontal)">
                                      <p:cBhvr>
                                        <p:cTn id="18" dur="500"/>
                                        <p:tgtEl>
                                          <p:spTgt spid="32772">
                                            <p:txEl>
                                              <p:pRg st="9" end="9"/>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2772">
                                            <p:txEl>
                                              <p:pRg st="10" end="10"/>
                                            </p:txEl>
                                          </p:spTgt>
                                        </p:tgtEl>
                                        <p:attrNameLst>
                                          <p:attrName>style.visibility</p:attrName>
                                        </p:attrNameLst>
                                      </p:cBhvr>
                                      <p:to>
                                        <p:strVal val="visible"/>
                                      </p:to>
                                    </p:set>
                                    <p:animEffect transition="in" filter="randombar(horizontal)">
                                      <p:cBhvr>
                                        <p:cTn id="21" dur="500"/>
                                        <p:tgtEl>
                                          <p:spTgt spid="32772">
                                            <p:txEl>
                                              <p:pRg st="10" end="1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32772">
                                            <p:txEl>
                                              <p:pRg st="13" end="13"/>
                                            </p:txEl>
                                          </p:spTgt>
                                        </p:tgtEl>
                                        <p:attrNameLst>
                                          <p:attrName>style.visibility</p:attrName>
                                        </p:attrNameLst>
                                      </p:cBhvr>
                                      <p:to>
                                        <p:strVal val="visible"/>
                                      </p:to>
                                    </p:set>
                                    <p:animEffect transition="in" filter="randombar(horizontal)">
                                      <p:cBhvr>
                                        <p:cTn id="26" dur="500"/>
                                        <p:tgtEl>
                                          <p:spTgt spid="32772">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2772">
                                            <p:txEl>
                                              <p:pRg st="14" end="14"/>
                                            </p:txEl>
                                          </p:spTgt>
                                        </p:tgtEl>
                                        <p:attrNameLst>
                                          <p:attrName>style.visibility</p:attrName>
                                        </p:attrNameLst>
                                      </p:cBhvr>
                                      <p:to>
                                        <p:strVal val="visible"/>
                                      </p:to>
                                    </p:set>
                                    <p:animEffect transition="in" filter="randombar(horizontal)">
                                      <p:cBhvr>
                                        <p:cTn id="29" dur="500"/>
                                        <p:tgtEl>
                                          <p:spTgt spid="3277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ChangeArrowheads="1"/>
          </p:cNvSpPr>
          <p:nvPr/>
        </p:nvSpPr>
        <p:spPr bwMode="auto">
          <a:xfrm>
            <a:off x="304800" y="76200"/>
            <a:ext cx="8458200" cy="66294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33796" name="Rectangle 3"/>
          <p:cNvSpPr>
            <a:spLocks noGrp="1" noChangeArrowheads="1"/>
          </p:cNvSpPr>
          <p:nvPr>
            <p:ph idx="1"/>
          </p:nvPr>
        </p:nvSpPr>
        <p:spPr>
          <a:xfrm>
            <a:off x="525463" y="76200"/>
            <a:ext cx="8466137" cy="5949950"/>
          </a:xfrm>
        </p:spPr>
        <p:txBody>
          <a:bodyPr>
            <a:normAutofit lnSpcReduction="10000"/>
          </a:bodyPr>
          <a:lstStyle/>
          <a:p>
            <a:pPr>
              <a:lnSpc>
                <a:spcPct val="90000"/>
              </a:lnSpc>
              <a:spcBef>
                <a:spcPct val="0"/>
              </a:spcBef>
              <a:buFontTx/>
              <a:buNone/>
            </a:pPr>
            <a:r>
              <a:rPr lang="en-US" sz="2000" b="1">
                <a:solidFill>
                  <a:schemeClr val="accent2"/>
                </a:solidFill>
                <a:latin typeface="Courier New" pitchFamily="49" charset="0"/>
                <a:ea typeface="ＭＳ Ｐゴシック" pitchFamily="34" charset="-128"/>
              </a:rPr>
              <a:t>// IMPLEMENTATION FILE		( itemtype.cpp )</a:t>
            </a:r>
          </a:p>
          <a:p>
            <a:pPr>
              <a:lnSpc>
                <a:spcPct val="90000"/>
              </a:lnSpc>
              <a:spcBef>
                <a:spcPct val="0"/>
              </a:spcBef>
              <a:buFontTx/>
              <a:buNone/>
            </a:pPr>
            <a:r>
              <a:rPr lang="en-US" sz="2000" b="1">
                <a:solidFill>
                  <a:schemeClr val="accent2"/>
                </a:solidFill>
                <a:latin typeface="Courier New" pitchFamily="49" charset="0"/>
                <a:ea typeface="ＭＳ Ｐゴシック" pitchFamily="34" charset="-128"/>
              </a:rPr>
              <a:t>// Implementation depends on the  data type of value.</a:t>
            </a:r>
          </a:p>
          <a:p>
            <a:pPr>
              <a:lnSpc>
                <a:spcPct val="90000"/>
              </a:lnSpc>
              <a:spcBef>
                <a:spcPct val="0"/>
              </a:spcBef>
              <a:buFontTx/>
              <a:buNone/>
            </a:pPr>
            <a:endParaRPr lang="en-US" sz="10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#include  </a:t>
            </a:r>
            <a:r>
              <a:rPr lang="ja-JP" altLang="en-US" sz="2000" b="1">
                <a:latin typeface="Courier New" pitchFamily="49" charset="0"/>
                <a:ea typeface="ＭＳ Ｐゴシック" pitchFamily="34" charset="-128"/>
              </a:rPr>
              <a:t>“</a:t>
            </a:r>
            <a:r>
              <a:rPr lang="en-US" altLang="ja-JP" sz="2000" b="1">
                <a:latin typeface="Courier New" pitchFamily="49" charset="0"/>
                <a:ea typeface="ＭＳ Ｐゴシック" pitchFamily="34" charset="-128"/>
              </a:rPr>
              <a:t>itemtype.h</a:t>
            </a:r>
            <a:r>
              <a:rPr lang="ja-JP" altLang="en-US" sz="2000" b="1">
                <a:latin typeface="Courier New" pitchFamily="49" charset="0"/>
                <a:ea typeface="ＭＳ Ｐゴシック" pitchFamily="34" charset="-128"/>
              </a:rPr>
              <a:t>”</a:t>
            </a:r>
            <a:endParaRPr lang="en-US" altLang="ja-JP" sz="20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#include  &lt;iostream&gt;</a:t>
            </a:r>
          </a:p>
          <a:p>
            <a:pPr>
              <a:lnSpc>
                <a:spcPct val="90000"/>
              </a:lnSpc>
              <a:spcBef>
                <a:spcPct val="0"/>
              </a:spcBef>
              <a:buFontTx/>
              <a:buNone/>
            </a:pPr>
            <a:endParaRPr lang="en-US" sz="18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RelationType Itemtype::ComparedTo(ItemType otherItem) const </a:t>
            </a:r>
          </a:p>
          <a:p>
            <a:pPr>
              <a:lnSpc>
                <a:spcPct val="90000"/>
              </a:lnSpc>
              <a:spcBef>
                <a:spcPct val="0"/>
              </a:spcBef>
              <a:buFontTx/>
              <a:buNone/>
            </a:pPr>
            <a:r>
              <a:rPr lang="en-US" sz="2000" b="1">
                <a:latin typeface="Courier New" pitchFamily="49" charset="0"/>
                <a:ea typeface="ＭＳ Ｐゴシック" pitchFamily="34" charset="-128"/>
              </a:rPr>
              <a:t>{</a:t>
            </a:r>
            <a:r>
              <a:rPr lang="en-US" sz="2000" b="1">
                <a:solidFill>
                  <a:schemeClr val="tx2"/>
                </a:solidFill>
                <a:latin typeface="Courier New" pitchFamily="49" charset="0"/>
                <a:ea typeface="ＭＳ Ｐゴシック" pitchFamily="34" charset="-128"/>
              </a:rPr>
              <a:t>						</a:t>
            </a:r>
            <a:endParaRPr lang="en-US" sz="2000" b="1" i="1">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	if  ( value  &lt;  otherItem.value )</a:t>
            </a:r>
          </a:p>
          <a:p>
            <a:pPr>
              <a:lnSpc>
                <a:spcPct val="90000"/>
              </a:lnSpc>
              <a:spcBef>
                <a:spcPct val="0"/>
              </a:spcBef>
              <a:buFontTx/>
              <a:buNone/>
            </a:pPr>
            <a:r>
              <a:rPr lang="en-US" sz="2000" b="1">
                <a:latin typeface="Courier New" pitchFamily="49" charset="0"/>
                <a:ea typeface="ＭＳ Ｐゴシック" pitchFamily="34" charset="-128"/>
              </a:rPr>
              <a:t>		  return  LESS;</a:t>
            </a:r>
          </a:p>
          <a:p>
            <a:pPr>
              <a:lnSpc>
                <a:spcPct val="90000"/>
              </a:lnSpc>
              <a:spcBef>
                <a:spcPct val="0"/>
              </a:spcBef>
              <a:buFontTx/>
              <a:buNone/>
            </a:pPr>
            <a:r>
              <a:rPr lang="en-US" sz="2000" b="1">
                <a:latin typeface="Courier New" pitchFamily="49" charset="0"/>
                <a:ea typeface="ＭＳ Ｐゴシック" pitchFamily="34" charset="-128"/>
              </a:rPr>
              <a:t>	else  if ( value  &gt; otherItem.value )</a:t>
            </a:r>
          </a:p>
          <a:p>
            <a:pPr>
              <a:lnSpc>
                <a:spcPct val="90000"/>
              </a:lnSpc>
              <a:spcBef>
                <a:spcPct val="0"/>
              </a:spcBef>
              <a:buFontTx/>
              <a:buNone/>
            </a:pPr>
            <a:r>
              <a:rPr lang="en-US" sz="2000" b="1">
                <a:latin typeface="Courier New" pitchFamily="49" charset="0"/>
                <a:ea typeface="ＭＳ Ｐゴシック" pitchFamily="34" charset="-128"/>
              </a:rPr>
              <a:t>		  return  GREATER;</a:t>
            </a:r>
          </a:p>
          <a:p>
            <a:pPr>
              <a:lnSpc>
                <a:spcPct val="90000"/>
              </a:lnSpc>
              <a:spcBef>
                <a:spcPct val="0"/>
              </a:spcBef>
              <a:buFontTx/>
              <a:buNone/>
            </a:pPr>
            <a:r>
              <a:rPr lang="en-US" sz="2000" b="1">
                <a:latin typeface="Courier New" pitchFamily="49" charset="0"/>
                <a:ea typeface="ＭＳ Ｐゴシック" pitchFamily="34" charset="-128"/>
              </a:rPr>
              <a:t>	else  return  EQUAL;</a:t>
            </a:r>
          </a:p>
          <a:p>
            <a:pPr>
              <a:lnSpc>
                <a:spcPct val="90000"/>
              </a:lnSpc>
              <a:spcBef>
                <a:spcPct val="0"/>
              </a:spcBef>
              <a:buFontTx/>
              <a:buNone/>
            </a:pPr>
            <a:r>
              <a:rPr lang="en-US" sz="2000" b="1">
                <a:latin typeface="Courier New" pitchFamily="49" charset="0"/>
                <a:ea typeface="ＭＳ Ｐゴシック" pitchFamily="34" charset="-128"/>
              </a:rPr>
              <a:t>}</a:t>
            </a:r>
          </a:p>
          <a:p>
            <a:pPr>
              <a:lnSpc>
                <a:spcPct val="90000"/>
              </a:lnSpc>
              <a:spcBef>
                <a:spcPct val="0"/>
              </a:spcBef>
              <a:buFontTx/>
              <a:buNone/>
            </a:pPr>
            <a:r>
              <a:rPr lang="en-US" sz="2000" b="1">
                <a:latin typeface="Courier New" pitchFamily="49" charset="0"/>
                <a:ea typeface="ＭＳ Ｐゴシック" pitchFamily="34" charset="-128"/>
              </a:rPr>
              <a:t> void ItemType::Print ( ) const </a:t>
            </a:r>
            <a:endParaRPr lang="en-US" sz="2000" b="1">
              <a:solidFill>
                <a:schemeClr val="tx2"/>
              </a:solidFill>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a:t>
            </a:r>
          </a:p>
          <a:p>
            <a:pPr>
              <a:lnSpc>
                <a:spcPct val="90000"/>
              </a:lnSpc>
              <a:spcBef>
                <a:spcPct val="0"/>
              </a:spcBef>
              <a:buFontTx/>
              <a:buNone/>
            </a:pPr>
            <a:r>
              <a:rPr lang="en-US" sz="2000" b="1">
                <a:latin typeface="Courier New" pitchFamily="49" charset="0"/>
                <a:ea typeface="ＭＳ Ｐゴシック" pitchFamily="34" charset="-128"/>
              </a:rPr>
              <a:t>	using namespace std;</a:t>
            </a:r>
          </a:p>
          <a:p>
            <a:pPr>
              <a:lnSpc>
                <a:spcPct val="90000"/>
              </a:lnSpc>
              <a:spcBef>
                <a:spcPct val="0"/>
              </a:spcBef>
              <a:buFontTx/>
              <a:buNone/>
            </a:pPr>
            <a:r>
              <a:rPr lang="en-US" sz="2000" b="1">
                <a:latin typeface="Courier New" pitchFamily="49" charset="0"/>
                <a:ea typeface="ＭＳ Ｐゴシック" pitchFamily="34" charset="-128"/>
              </a:rPr>
              <a:t>	cout  &lt;&lt;  value  &lt;&lt;  endl;</a:t>
            </a:r>
          </a:p>
          <a:p>
            <a:pPr>
              <a:lnSpc>
                <a:spcPct val="90000"/>
              </a:lnSpc>
              <a:spcBef>
                <a:spcPct val="0"/>
              </a:spcBef>
              <a:buFontTx/>
              <a:buNone/>
            </a:pPr>
            <a:r>
              <a:rPr lang="en-US" sz="2000" b="1">
                <a:latin typeface="Courier New" pitchFamily="49" charset="0"/>
                <a:ea typeface="ＭＳ Ｐゴシック" pitchFamily="34" charset="-128"/>
              </a:rPr>
              <a:t>}</a:t>
            </a:r>
            <a:endParaRPr lang="en-US" sz="2000" b="1" i="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void ItemType::Initialize ( int  number )</a:t>
            </a:r>
          </a:p>
          <a:p>
            <a:pPr>
              <a:lnSpc>
                <a:spcPct val="90000"/>
              </a:lnSpc>
              <a:spcBef>
                <a:spcPct val="0"/>
              </a:spcBef>
              <a:buFontTx/>
              <a:buNone/>
            </a:pPr>
            <a:r>
              <a:rPr lang="en-US" sz="2000" b="1">
                <a:latin typeface="Courier New" pitchFamily="49" charset="0"/>
                <a:ea typeface="ＭＳ Ｐゴシック" pitchFamily="34" charset="-128"/>
              </a:rPr>
              <a:t>{</a:t>
            </a:r>
          </a:p>
          <a:p>
            <a:pPr>
              <a:lnSpc>
                <a:spcPct val="90000"/>
              </a:lnSpc>
              <a:spcBef>
                <a:spcPct val="0"/>
              </a:spcBef>
              <a:buFontTx/>
              <a:buNone/>
            </a:pPr>
            <a:r>
              <a:rPr lang="en-US" sz="2000" b="1">
                <a:latin typeface="Courier New" pitchFamily="49" charset="0"/>
                <a:ea typeface="ＭＳ Ｐゴシック" pitchFamily="34" charset="-128"/>
              </a:rPr>
              <a:t>	value  =  number;</a:t>
            </a:r>
            <a:r>
              <a:rPr lang="en-US" sz="2000" b="1">
                <a:ea typeface="ＭＳ Ｐゴシック" pitchFamily="34" charset="-128"/>
              </a:rPr>
              <a:t>              </a:t>
            </a:r>
            <a:endParaRPr lang="en-US" sz="2000" b="1" i="1">
              <a:ea typeface="ＭＳ Ｐゴシック" pitchFamily="34" charset="-128"/>
            </a:endParaRPr>
          </a:p>
          <a:p>
            <a:pPr>
              <a:lnSpc>
                <a:spcPct val="90000"/>
              </a:lnSpc>
              <a:spcBef>
                <a:spcPct val="0"/>
              </a:spcBef>
              <a:buFontTx/>
              <a:buNone/>
            </a:pPr>
            <a:r>
              <a:rPr lang="en-US" sz="2000">
                <a:ea typeface="ＭＳ Ｐゴシック" pitchFamily="34" charset="-128"/>
              </a:rPr>
              <a:t>} </a:t>
            </a:r>
            <a:r>
              <a:rPr lang="en-US" sz="2000" i="1">
                <a:solidFill>
                  <a:schemeClr val="folHlink"/>
                </a:solidFill>
                <a:ea typeface="ＭＳ Ｐゴシック" pitchFamily="34" charset="-128"/>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D6AFBF2-8B7A-4F23-B9BC-E262D346FAA3}" type="slidenum">
              <a:rPr lang="en-US" sz="1800"/>
              <a:pPr eaLnBrk="1" hangingPunct="1"/>
              <a:t>32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3796">
                                            <p:txEl>
                                              <p:pRg st="8" end="8"/>
                                            </p:txEl>
                                          </p:spTgt>
                                        </p:tgtEl>
                                        <p:attrNameLst>
                                          <p:attrName>style.visibility</p:attrName>
                                        </p:attrNameLst>
                                      </p:cBhvr>
                                      <p:to>
                                        <p:strVal val="visible"/>
                                      </p:to>
                                    </p:set>
                                    <p:animEffect transition="in" filter="randombar(horizontal)">
                                      <p:cBhvr>
                                        <p:cTn id="7" dur="500"/>
                                        <p:tgtEl>
                                          <p:spTgt spid="33796">
                                            <p:txEl>
                                              <p:pRg st="8" end="8"/>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3796">
                                            <p:txEl>
                                              <p:pRg st="9" end="9"/>
                                            </p:txEl>
                                          </p:spTgt>
                                        </p:tgtEl>
                                        <p:attrNameLst>
                                          <p:attrName>style.visibility</p:attrName>
                                        </p:attrNameLst>
                                      </p:cBhvr>
                                      <p:to>
                                        <p:strVal val="visible"/>
                                      </p:to>
                                    </p:set>
                                    <p:animEffect transition="in" filter="randombar(horizontal)">
                                      <p:cBhvr>
                                        <p:cTn id="10" dur="500"/>
                                        <p:tgtEl>
                                          <p:spTgt spid="33796">
                                            <p:txEl>
                                              <p:pRg st="9" end="9"/>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3796">
                                            <p:txEl>
                                              <p:pRg st="10" end="10"/>
                                            </p:txEl>
                                          </p:spTgt>
                                        </p:tgtEl>
                                        <p:attrNameLst>
                                          <p:attrName>style.visibility</p:attrName>
                                        </p:attrNameLst>
                                      </p:cBhvr>
                                      <p:to>
                                        <p:strVal val="visible"/>
                                      </p:to>
                                    </p:set>
                                    <p:animEffect transition="in" filter="randombar(horizontal)">
                                      <p:cBhvr>
                                        <p:cTn id="13" dur="500"/>
                                        <p:tgtEl>
                                          <p:spTgt spid="33796">
                                            <p:txEl>
                                              <p:pRg st="10" end="1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3796">
                                            <p:txEl>
                                              <p:pRg st="11" end="11"/>
                                            </p:txEl>
                                          </p:spTgt>
                                        </p:tgtEl>
                                        <p:attrNameLst>
                                          <p:attrName>style.visibility</p:attrName>
                                        </p:attrNameLst>
                                      </p:cBhvr>
                                      <p:to>
                                        <p:strVal val="visible"/>
                                      </p:to>
                                    </p:set>
                                    <p:animEffect transition="in" filter="randombar(horizontal)">
                                      <p:cBhvr>
                                        <p:cTn id="16" dur="500"/>
                                        <p:tgtEl>
                                          <p:spTgt spid="33796">
                                            <p:txEl>
                                              <p:pRg st="11" end="1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3796">
                                            <p:txEl>
                                              <p:pRg st="12" end="12"/>
                                            </p:txEl>
                                          </p:spTgt>
                                        </p:tgtEl>
                                        <p:attrNameLst>
                                          <p:attrName>style.visibility</p:attrName>
                                        </p:attrNameLst>
                                      </p:cBhvr>
                                      <p:to>
                                        <p:strVal val="visible"/>
                                      </p:to>
                                    </p:set>
                                    <p:animEffect transition="in" filter="randombar(horizontal)">
                                      <p:cBhvr>
                                        <p:cTn id="19" dur="500"/>
                                        <p:tgtEl>
                                          <p:spTgt spid="33796">
                                            <p:txEl>
                                              <p:pRg st="12" end="1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nodeType="clickEffect">
                                  <p:stCondLst>
                                    <p:cond delay="0"/>
                                  </p:stCondLst>
                                  <p:childTnLst>
                                    <p:set>
                                      <p:cBhvr>
                                        <p:cTn id="23" dur="1" fill="hold">
                                          <p:stCondLst>
                                            <p:cond delay="0"/>
                                          </p:stCondLst>
                                        </p:cTn>
                                        <p:tgtEl>
                                          <p:spTgt spid="33796">
                                            <p:txEl>
                                              <p:pRg st="16" end="16"/>
                                            </p:txEl>
                                          </p:spTgt>
                                        </p:tgtEl>
                                        <p:attrNameLst>
                                          <p:attrName>style.visibility</p:attrName>
                                        </p:attrNameLst>
                                      </p:cBhvr>
                                      <p:to>
                                        <p:strVal val="visible"/>
                                      </p:to>
                                    </p:set>
                                    <p:animEffect transition="in" filter="randombar(horizontal)">
                                      <p:cBhvr>
                                        <p:cTn id="24" dur="500"/>
                                        <p:tgtEl>
                                          <p:spTgt spid="33796">
                                            <p:txEl>
                                              <p:pRg st="16" end="1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3796">
                                            <p:txEl>
                                              <p:pRg st="17" end="17"/>
                                            </p:txEl>
                                          </p:spTgt>
                                        </p:tgtEl>
                                        <p:attrNameLst>
                                          <p:attrName>style.visibility</p:attrName>
                                        </p:attrNameLst>
                                      </p:cBhvr>
                                      <p:to>
                                        <p:strVal val="visible"/>
                                      </p:to>
                                    </p:set>
                                    <p:animEffect transition="in" filter="randombar(horizontal)">
                                      <p:cBhvr>
                                        <p:cTn id="27" dur="500"/>
                                        <p:tgtEl>
                                          <p:spTgt spid="33796">
                                            <p:txEl>
                                              <p:pRg st="17" end="1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33796">
                                            <p:txEl>
                                              <p:pRg st="21" end="21"/>
                                            </p:txEl>
                                          </p:spTgt>
                                        </p:tgtEl>
                                        <p:attrNameLst>
                                          <p:attrName>style.visibility</p:attrName>
                                        </p:attrNameLst>
                                      </p:cBhvr>
                                      <p:to>
                                        <p:strVal val="visible"/>
                                      </p:to>
                                    </p:set>
                                    <p:animEffect transition="in" filter="randombar(horizontal)">
                                      <p:cBhvr>
                                        <p:cTn id="32" dur="500"/>
                                        <p:tgtEl>
                                          <p:spTgt spid="33796">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t> UML diagrams</a:t>
            </a:r>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35D1F46-0E3A-4090-BB7D-58140ECF23C1}" type="slidenum">
              <a:rPr lang="en-US" sz="1800"/>
              <a:pPr eaLnBrk="1" hangingPunct="1"/>
              <a:t>33</a:t>
            </a:fld>
            <a:endParaRPr lang="en-US" sz="1800"/>
          </a:p>
        </p:txBody>
      </p:sp>
      <p:pic>
        <p:nvPicPr>
          <p:cNvPr id="399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785813"/>
            <a:ext cx="4495800" cy="59007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1450975" y="366713"/>
            <a:ext cx="7153275" cy="623887"/>
          </a:xfrm>
        </p:spPr>
        <p:txBody>
          <a:bodyPr>
            <a:normAutofit fontScale="90000"/>
          </a:bodyPr>
          <a:lstStyle/>
          <a:p>
            <a:pPr>
              <a:defRPr/>
            </a:pPr>
            <a:br>
              <a:rPr lang="en-US">
                <a:solidFill>
                  <a:schemeClr val="accent2"/>
                </a:solidFill>
                <a:cs typeface="+mj-cs"/>
              </a:rPr>
            </a:br>
            <a:r>
              <a:rPr lang="en-US">
                <a:cs typeface="+mj-cs"/>
              </a:rPr>
              <a:t>Remember?</a:t>
            </a:r>
          </a:p>
        </p:txBody>
      </p:sp>
      <p:sp>
        <p:nvSpPr>
          <p:cNvPr id="43012" name="Rectangle 3"/>
          <p:cNvSpPr>
            <a:spLocks noGrp="1" noChangeArrowheads="1"/>
          </p:cNvSpPr>
          <p:nvPr>
            <p:ph idx="1"/>
          </p:nvPr>
        </p:nvSpPr>
        <p:spPr>
          <a:xfrm>
            <a:off x="762000" y="1600200"/>
            <a:ext cx="7696200" cy="4114800"/>
          </a:xfrm>
        </p:spPr>
        <p:txBody>
          <a:bodyPr/>
          <a:lstStyle/>
          <a:p>
            <a:pPr>
              <a:defRPr/>
            </a:pPr>
            <a:r>
              <a:rPr lang="en-US" dirty="0">
                <a:cs typeface="+mn-cs"/>
              </a:rPr>
              <a:t>A list is a homogeneous collection of elements, with  a </a:t>
            </a:r>
            <a:r>
              <a:rPr lang="en-US" dirty="0">
                <a:solidFill>
                  <a:srgbClr val="00B050"/>
                </a:solidFill>
                <a:cs typeface="+mn-cs"/>
              </a:rPr>
              <a:t>linear relationship </a:t>
            </a:r>
            <a:r>
              <a:rPr lang="en-US" dirty="0">
                <a:cs typeface="+mn-cs"/>
              </a:rPr>
              <a:t>between elements. </a:t>
            </a:r>
          </a:p>
          <a:p>
            <a:pPr>
              <a:buFontTx/>
              <a:buNone/>
              <a:defRPr/>
            </a:pPr>
            <a:endParaRPr lang="en-US" sz="1600" dirty="0">
              <a:cs typeface="+mn-cs"/>
            </a:endParaRPr>
          </a:p>
          <a:p>
            <a:pPr>
              <a:defRPr/>
            </a:pPr>
            <a:r>
              <a:rPr lang="en-US" dirty="0">
                <a:cs typeface="+mn-cs"/>
              </a:rPr>
              <a:t>Each list element (except the first) has a </a:t>
            </a:r>
            <a:r>
              <a:rPr lang="en-US" dirty="0">
                <a:solidFill>
                  <a:srgbClr val="00B050"/>
                </a:solidFill>
                <a:cs typeface="+mn-cs"/>
              </a:rPr>
              <a:t>unique predecessor</a:t>
            </a:r>
            <a:r>
              <a:rPr lang="en-US" dirty="0">
                <a:cs typeface="+mn-cs"/>
              </a:rPr>
              <a:t>, and </a:t>
            </a:r>
          </a:p>
          <a:p>
            <a:pPr>
              <a:defRPr/>
            </a:pPr>
            <a:r>
              <a:rPr lang="en-US" dirty="0">
                <a:cs typeface="+mn-cs"/>
              </a:rPr>
              <a:t>each element (except the last) has a </a:t>
            </a:r>
            <a:r>
              <a:rPr lang="en-US" dirty="0">
                <a:solidFill>
                  <a:srgbClr val="00B050"/>
                </a:solidFill>
                <a:cs typeface="+mn-cs"/>
              </a:rPr>
              <a:t>unique successor</a:t>
            </a:r>
            <a:r>
              <a:rPr lang="en-US" dirty="0">
                <a:cs typeface="+mn-cs"/>
              </a:rPr>
              <a:t>.</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54A43BE-8F0C-4038-92E5-F1885567A9BB}" type="slidenum">
              <a:rPr lang="en-US" sz="1800"/>
              <a:pPr eaLnBrk="1" hangingPunct="1"/>
              <a:t>34</a:t>
            </a:fld>
            <a:endParaRPr 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47800" y="234950"/>
            <a:ext cx="7315200" cy="533400"/>
          </a:xfrm>
        </p:spPr>
        <p:txBody>
          <a:bodyPr>
            <a:noAutofit/>
          </a:bodyPr>
          <a:lstStyle/>
          <a:p>
            <a:pPr>
              <a:defRPr/>
            </a:pPr>
            <a:r>
              <a:rPr lang="en-US" sz="4000" dirty="0">
                <a:cs typeface="+mj-cs"/>
              </a:rPr>
              <a:t>ADT Unsorted List Operations</a:t>
            </a:r>
          </a:p>
        </p:txBody>
      </p:sp>
      <p:sp>
        <p:nvSpPr>
          <p:cNvPr id="44035" name="Rectangle 3"/>
          <p:cNvSpPr>
            <a:spLocks noGrp="1" noChangeArrowheads="1"/>
          </p:cNvSpPr>
          <p:nvPr>
            <p:ph idx="1"/>
          </p:nvPr>
        </p:nvSpPr>
        <p:spPr>
          <a:xfrm>
            <a:off x="990600" y="1225550"/>
            <a:ext cx="6477000" cy="4876800"/>
          </a:xfrm>
        </p:spPr>
        <p:txBody>
          <a:bodyPr/>
          <a:lstStyle/>
          <a:p>
            <a:pPr>
              <a:lnSpc>
                <a:spcPct val="90000"/>
              </a:lnSpc>
              <a:buFontTx/>
              <a:buNone/>
              <a:defRPr/>
            </a:pPr>
            <a:r>
              <a:rPr lang="en-US" sz="2800" b="1" dirty="0">
                <a:solidFill>
                  <a:srgbClr val="00B050"/>
                </a:solidFill>
                <a:cs typeface="+mn-cs"/>
              </a:rPr>
              <a:t>Transformers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sz="2400" b="1" dirty="0" err="1"/>
              <a:t>GetItem</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2AEBF96C-7187-43D4-93E6-6C03AF1DBD95}" type="slidenum">
              <a:rPr lang="en-US" sz="1800"/>
              <a:pPr eaLnBrk="1" hangingPunct="1"/>
              <a:t>35</a:t>
            </a:fld>
            <a:endParaRPr lang="en-US" sz="1800"/>
          </a:p>
        </p:txBody>
      </p:sp>
      <p:grpSp>
        <p:nvGrpSpPr>
          <p:cNvPr id="123907" name="Group 4"/>
          <p:cNvGrpSpPr>
            <a:grpSpLocks/>
          </p:cNvGrpSpPr>
          <p:nvPr/>
        </p:nvGrpSpPr>
        <p:grpSpPr bwMode="auto">
          <a:xfrm>
            <a:off x="4654550" y="1460500"/>
            <a:ext cx="3111500" cy="4864100"/>
            <a:chOff x="3028" y="1156"/>
            <a:chExt cx="1960" cy="3064"/>
          </a:xfrm>
        </p:grpSpPr>
        <p:grpSp>
          <p:nvGrpSpPr>
            <p:cNvPr id="123909" name="Group 5"/>
            <p:cNvGrpSpPr>
              <a:grpSpLocks/>
            </p:cNvGrpSpPr>
            <p:nvPr/>
          </p:nvGrpSpPr>
          <p:grpSpPr bwMode="auto">
            <a:xfrm>
              <a:off x="3028" y="1156"/>
              <a:ext cx="1960" cy="3064"/>
              <a:chOff x="3028" y="1156"/>
              <a:chExt cx="1960" cy="3064"/>
            </a:xfrm>
          </p:grpSpPr>
          <p:sp>
            <p:nvSpPr>
              <p:cNvPr id="44040" name="AutoShape 6"/>
              <p:cNvSpPr>
                <a:spLocks noChangeArrowheads="1"/>
              </p:cNvSpPr>
              <p:nvPr/>
            </p:nvSpPr>
            <p:spPr bwMode="auto">
              <a:xfrm>
                <a:off x="3028" y="2260"/>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1" name="AutoShape 7"/>
              <p:cNvSpPr>
                <a:spLocks noChangeArrowheads="1"/>
              </p:cNvSpPr>
              <p:nvPr/>
            </p:nvSpPr>
            <p:spPr bwMode="auto">
              <a:xfrm>
                <a:off x="3028" y="3364"/>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4042" name="AutoShape 8"/>
              <p:cNvSpPr>
                <a:spLocks noChangeArrowheads="1"/>
              </p:cNvSpPr>
              <p:nvPr/>
            </p:nvSpPr>
            <p:spPr bwMode="auto">
              <a:xfrm>
                <a:off x="3028" y="1156"/>
                <a:ext cx="1960" cy="856"/>
              </a:xfrm>
              <a:prstGeom prst="leftArrow">
                <a:avLst>
                  <a:gd name="adj1" fmla="val 75009"/>
                  <a:gd name="adj2" fmla="val 114475"/>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sp>
          <p:nvSpPr>
            <p:cNvPr id="44039" name="Rectangle 9"/>
            <p:cNvSpPr>
              <a:spLocks noChangeArrowheads="1"/>
            </p:cNvSpPr>
            <p:nvPr/>
          </p:nvSpPr>
          <p:spPr bwMode="auto">
            <a:xfrm>
              <a:off x="3686" y="1459"/>
              <a:ext cx="1148" cy="2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ChangeArrowheads="1"/>
          </p:cNvSpPr>
          <p:nvPr/>
        </p:nvSpPr>
        <p:spPr bwMode="auto">
          <a:xfrm>
            <a:off x="152400" y="381000"/>
            <a:ext cx="8674100" cy="4572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5060" name="Rectangle 3"/>
          <p:cNvSpPr>
            <a:spLocks noGrp="1" noChangeArrowheads="1"/>
          </p:cNvSpPr>
          <p:nvPr>
            <p:ph idx="1"/>
          </p:nvPr>
        </p:nvSpPr>
        <p:spPr>
          <a:xfrm>
            <a:off x="152400" y="381000"/>
            <a:ext cx="8915400" cy="5486400"/>
          </a:xfrm>
          <a:extLst>
            <a:ext uri="{909E8E84-426E-40dd-AFC4-6F175D3DCCD1}">
              <a14:hiddenFill xmlns:a14="http://schemas.microsoft.com/office/drawing/2010/main" xmlns="">
                <a:solidFill>
                  <a:srgbClr val="FFFFFF"/>
                </a:solidFill>
              </a14:hiddenFill>
            </a:ext>
          </a:extLst>
        </p:spPr>
        <p:txBody>
          <a:bodyPr/>
          <a:lstStyle/>
          <a:p>
            <a:pPr>
              <a:lnSpc>
                <a:spcPct val="90000"/>
              </a:lnSpc>
              <a:spcBef>
                <a:spcPct val="0"/>
              </a:spcBef>
              <a:buFontTx/>
              <a:buNone/>
            </a:pPr>
            <a:r>
              <a:rPr lang="en-US" sz="2000" b="1">
                <a:latin typeface="Courier New" pitchFamily="49" charset="0"/>
                <a:ea typeface="ＭＳ Ｐゴシック" pitchFamily="34" charset="-128"/>
              </a:rPr>
              <a:t>#include  </a:t>
            </a:r>
            <a:r>
              <a:rPr lang="ja-JP" altLang="en-US" sz="2000" b="1">
                <a:latin typeface="Courier New" pitchFamily="49" charset="0"/>
                <a:ea typeface="ＭＳ Ｐゴシック" pitchFamily="34" charset="-128"/>
              </a:rPr>
              <a:t>“</a:t>
            </a:r>
            <a:r>
              <a:rPr lang="en-US" altLang="ja-JP" sz="2000" b="1">
                <a:latin typeface="Courier New" pitchFamily="49" charset="0"/>
                <a:ea typeface="ＭＳ Ｐゴシック" pitchFamily="34" charset="-128"/>
              </a:rPr>
              <a:t>ItemType.h</a:t>
            </a:r>
            <a:r>
              <a:rPr lang="ja-JP" altLang="en-US" sz="2000" b="1">
                <a:latin typeface="Courier New" pitchFamily="49" charset="0"/>
                <a:ea typeface="ＭＳ Ｐゴシック" pitchFamily="34" charset="-128"/>
              </a:rPr>
              <a:t>”</a:t>
            </a:r>
            <a:r>
              <a:rPr lang="en-US" altLang="ja-JP" sz="2000" b="1">
                <a:latin typeface="Courier New" pitchFamily="49" charset="0"/>
                <a:ea typeface="ＭＳ Ｐゴシック" pitchFamily="34" charset="-128"/>
              </a:rPr>
              <a:t> 		</a:t>
            </a:r>
            <a:r>
              <a:rPr lang="en-US" altLang="ja-JP" sz="2000" b="1">
                <a:solidFill>
                  <a:schemeClr val="accent2"/>
                </a:solidFill>
                <a:latin typeface="Courier New" pitchFamily="49" charset="0"/>
                <a:ea typeface="ＭＳ Ｐゴシック" pitchFamily="34" charset="-128"/>
              </a:rPr>
              <a:t>//  unsorted.h	</a:t>
            </a:r>
            <a:endParaRPr lang="en-US" altLang="ja-JP" sz="2000" b="1">
              <a:latin typeface="Courier New" pitchFamily="49" charset="0"/>
              <a:ea typeface="ＭＳ Ｐゴシック" pitchFamily="34" charset="-128"/>
            </a:endParaRPr>
          </a:p>
          <a:p>
            <a:pPr>
              <a:lnSpc>
                <a:spcPct val="90000"/>
              </a:lnSpc>
              <a:spcBef>
                <a:spcPct val="0"/>
              </a:spcBef>
              <a:buFontTx/>
              <a:buNone/>
            </a:pPr>
            <a:endParaRPr lang="en-US" sz="20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    .  .  .</a:t>
            </a:r>
          </a:p>
          <a:p>
            <a:pPr>
              <a:lnSpc>
                <a:spcPct val="90000"/>
              </a:lnSpc>
              <a:spcBef>
                <a:spcPct val="0"/>
              </a:spcBef>
              <a:buFontTx/>
              <a:buNone/>
            </a:pPr>
            <a:endParaRPr lang="en-US" sz="2000" b="1">
              <a:latin typeface="Courier New" pitchFamily="49" charset="0"/>
              <a:ea typeface="ＭＳ Ｐゴシック" pitchFamily="34" charset="-128"/>
            </a:endParaRPr>
          </a:p>
          <a:p>
            <a:pPr>
              <a:lnSpc>
                <a:spcPct val="90000"/>
              </a:lnSpc>
              <a:spcBef>
                <a:spcPct val="0"/>
              </a:spcBef>
              <a:buFontTx/>
              <a:buNone/>
            </a:pPr>
            <a:endParaRPr lang="en-US" sz="20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class  UnsortedType</a:t>
            </a:r>
          </a:p>
          <a:p>
            <a:pPr>
              <a:lnSpc>
                <a:spcPct val="90000"/>
              </a:lnSpc>
              <a:spcBef>
                <a:spcPct val="0"/>
              </a:spcBef>
              <a:buFontTx/>
              <a:buNone/>
            </a:pPr>
            <a:r>
              <a:rPr lang="en-US" sz="2000" b="1">
                <a:latin typeface="Courier New" pitchFamily="49" charset="0"/>
                <a:ea typeface="ＭＳ Ｐゴシック" pitchFamily="34" charset="-128"/>
              </a:rPr>
              <a:t>{</a:t>
            </a:r>
            <a:r>
              <a:rPr lang="en-US" sz="2000" b="1">
                <a:solidFill>
                  <a:schemeClr val="tx2"/>
                </a:solidFill>
                <a:latin typeface="Courier New" pitchFamily="49" charset="0"/>
                <a:ea typeface="ＭＳ Ｐゴシック" pitchFamily="34" charset="-128"/>
              </a:rPr>
              <a:t>						</a:t>
            </a:r>
            <a:endParaRPr lang="en-US" sz="2000" b="1" i="1">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public : 		      </a:t>
            </a:r>
            <a:r>
              <a:rPr lang="en-US" sz="2000" b="1">
                <a:solidFill>
                  <a:schemeClr val="accent2"/>
                </a:solidFill>
                <a:latin typeface="Courier New" pitchFamily="49" charset="0"/>
                <a:ea typeface="ＭＳ Ｐゴシック" pitchFamily="34" charset="-128"/>
              </a:rPr>
              <a:t>//  LINKED LIST IMPLEMENTATION</a:t>
            </a:r>
          </a:p>
          <a:p>
            <a:pPr>
              <a:lnSpc>
                <a:spcPct val="90000"/>
              </a:lnSpc>
              <a:spcBef>
                <a:spcPct val="0"/>
              </a:spcBef>
              <a:buFontTx/>
              <a:buNone/>
            </a:pPr>
            <a:r>
              <a:rPr lang="en-US" sz="2000" b="1">
                <a:latin typeface="Courier New" pitchFamily="49" charset="0"/>
                <a:ea typeface="ＭＳ Ｐゴシック" pitchFamily="34" charset="-128"/>
              </a:rPr>
              <a:t>	</a:t>
            </a:r>
            <a:r>
              <a:rPr lang="en-US" sz="2000" b="1">
                <a:solidFill>
                  <a:schemeClr val="accent2"/>
                </a:solidFill>
                <a:latin typeface="Courier New" pitchFamily="49" charset="0"/>
                <a:ea typeface="ＭＳ Ｐゴシック" pitchFamily="34" charset="-128"/>
              </a:rPr>
              <a:t>// The public interface is the same  </a:t>
            </a:r>
            <a:endParaRPr lang="en-US" sz="2000" b="1">
              <a:latin typeface="Courier New" pitchFamily="49" charset="0"/>
              <a:ea typeface="ＭＳ Ｐゴシック" pitchFamily="34" charset="-128"/>
            </a:endParaRPr>
          </a:p>
          <a:p>
            <a:pPr>
              <a:lnSpc>
                <a:spcPct val="90000"/>
              </a:lnSpc>
              <a:spcBef>
                <a:spcPct val="0"/>
              </a:spcBef>
              <a:buFontTx/>
              <a:buNone/>
            </a:pPr>
            <a:endParaRPr lang="en-US" sz="2000" b="1">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private :	</a:t>
            </a:r>
          </a:p>
          <a:p>
            <a:pPr>
              <a:lnSpc>
                <a:spcPct val="90000"/>
              </a:lnSpc>
              <a:spcBef>
                <a:spcPct val="0"/>
              </a:spcBef>
              <a:buFontTx/>
              <a:buNone/>
            </a:pPr>
            <a:r>
              <a:rPr lang="en-US" sz="2000" b="1">
                <a:latin typeface="Courier New" pitchFamily="49" charset="0"/>
                <a:ea typeface="ＭＳ Ｐゴシック" pitchFamily="34" charset="-128"/>
              </a:rPr>
              <a:t>  </a:t>
            </a:r>
            <a:r>
              <a:rPr lang="en-US" sz="2000" b="1">
                <a:solidFill>
                  <a:schemeClr val="accent2"/>
                </a:solidFill>
                <a:latin typeface="Courier New" pitchFamily="49" charset="0"/>
                <a:ea typeface="ＭＳ Ｐゴシック" pitchFamily="34" charset="-128"/>
              </a:rPr>
              <a:t>// The private part is different	</a:t>
            </a:r>
            <a:endParaRPr lang="en-US" sz="2000" b="1" i="1">
              <a:solidFill>
                <a:srgbClr val="CC0000"/>
              </a:solidFill>
              <a:latin typeface="Courier New" pitchFamily="49" charset="0"/>
              <a:ea typeface="ＭＳ Ｐゴシック" pitchFamily="34" charset="-128"/>
            </a:endParaRPr>
          </a:p>
          <a:p>
            <a:pPr>
              <a:lnSpc>
                <a:spcPct val="90000"/>
              </a:lnSpc>
              <a:spcBef>
                <a:spcPct val="0"/>
              </a:spcBef>
              <a:buFontTx/>
              <a:buNone/>
            </a:pPr>
            <a:r>
              <a:rPr lang="en-US" sz="2000" b="1">
                <a:latin typeface="Courier New" pitchFamily="49" charset="0"/>
                <a:ea typeface="ＭＳ Ｐゴシック" pitchFamily="34" charset="-128"/>
              </a:rPr>
              <a:t>	NodeType&lt;ItemType&gt;*  listData;</a:t>
            </a:r>
          </a:p>
          <a:p>
            <a:pPr>
              <a:lnSpc>
                <a:spcPct val="90000"/>
              </a:lnSpc>
              <a:spcBef>
                <a:spcPct val="0"/>
              </a:spcBef>
              <a:buFontTx/>
              <a:buNone/>
            </a:pPr>
            <a:r>
              <a:rPr lang="en-US" sz="2000" b="1">
                <a:latin typeface="Courier New" pitchFamily="49" charset="0"/>
                <a:ea typeface="ＭＳ Ｐゴシック" pitchFamily="34" charset="-128"/>
              </a:rPr>
              <a:t>	int length;</a:t>
            </a:r>
          </a:p>
          <a:p>
            <a:pPr>
              <a:lnSpc>
                <a:spcPct val="90000"/>
              </a:lnSpc>
              <a:spcBef>
                <a:spcPct val="0"/>
              </a:spcBef>
              <a:buFontTx/>
              <a:buNone/>
            </a:pPr>
            <a:r>
              <a:rPr lang="en-US" sz="2000" b="1">
                <a:latin typeface="Courier New" pitchFamily="49" charset="0"/>
                <a:ea typeface="ＭＳ Ｐゴシック" pitchFamily="34" charset="-128"/>
              </a:rPr>
              <a:t>	NodeType&lt;ItemType&gt;*  currentPos;</a:t>
            </a:r>
          </a:p>
          <a:p>
            <a:pPr>
              <a:lnSpc>
                <a:spcPct val="90000"/>
              </a:lnSpc>
              <a:spcBef>
                <a:spcPct val="0"/>
              </a:spcBef>
              <a:buFontTx/>
              <a:buNone/>
            </a:pPr>
            <a:r>
              <a:rPr lang="en-US" sz="2000" b="1">
                <a:latin typeface="Courier New" pitchFamily="49" charset="0"/>
                <a:ea typeface="ＭＳ Ｐゴシック" pitchFamily="34" charset="-128"/>
              </a:rPr>
              <a:t>};</a:t>
            </a:r>
            <a:r>
              <a:rPr lang="en-US" sz="2000" b="1" i="1">
                <a:solidFill>
                  <a:schemeClr val="folHlink"/>
                </a:solidFill>
                <a:latin typeface="Courier New" pitchFamily="49" charset="0"/>
                <a:ea typeface="ＭＳ Ｐゴシック" pitchFamily="34" charset="-128"/>
              </a:rPr>
              <a:t>	</a:t>
            </a:r>
            <a:endParaRPr lang="en-US" sz="2000" b="1">
              <a:latin typeface="Courier New" pitchFamily="49" charset="0"/>
              <a:ea typeface="ＭＳ Ｐゴシック" pitchFamily="34" charset="-128"/>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3197869-1A75-420A-9285-7E7FA3823C66}" type="slidenum">
              <a:rPr lang="en-US" sz="1800"/>
              <a:pPr eaLnBrk="1" hangingPunct="1"/>
              <a:t>36</a:t>
            </a:fld>
            <a:endParaRPr lang="en-US" sz="1800"/>
          </a:p>
        </p:txBody>
      </p:sp>
      <p:sp>
        <p:nvSpPr>
          <p:cNvPr id="45062" name="Rectangle 6"/>
          <p:cNvSpPr>
            <a:spLocks noChangeArrowheads="1"/>
          </p:cNvSpPr>
          <p:nvPr/>
        </p:nvSpPr>
        <p:spPr bwMode="auto">
          <a:xfrm>
            <a:off x="3657600" y="5257800"/>
            <a:ext cx="5181600" cy="990600"/>
          </a:xfrm>
          <a:prstGeom prst="rect">
            <a:avLst/>
          </a:prstGeom>
          <a:solidFill>
            <a:schemeClr val="bg1">
              <a:lumMod val="90000"/>
            </a:schemeClr>
          </a:solidFill>
          <a:ln w="9525">
            <a:solidFill>
              <a:schemeClr val="tx1"/>
            </a:solidFill>
            <a:miter lim="800000"/>
            <a:headEnd/>
            <a:tailEnd/>
          </a:ln>
          <a:effectLst/>
        </p:spPr>
        <p:txBody>
          <a:bodyPr wrap="none" anchor="ctr"/>
          <a:lstStyle/>
          <a:p>
            <a:pPr algn="ctr">
              <a:defRPr/>
            </a:pPr>
            <a:r>
              <a:rPr lang="en-US" sz="2000" b="1">
                <a:latin typeface="Arial" charset="0"/>
                <a:ea typeface="ＭＳ Ｐゴシック" charset="0"/>
                <a:cs typeface="Arial" charset="0"/>
              </a:rPr>
              <a:t>Do we have to keep a length field?</a:t>
            </a:r>
          </a:p>
          <a:p>
            <a:pPr algn="ctr">
              <a:defRPr/>
            </a:pPr>
            <a:r>
              <a:rPr lang="en-US" sz="2000" b="1">
                <a:latin typeface="Arial" charset="0"/>
                <a:ea typeface="ＭＳ Ｐゴシック" charset="0"/>
                <a:cs typeface="Arial" charset="0"/>
              </a:rPr>
              <a:t>Do we need an IsFull?</a:t>
            </a:r>
          </a:p>
        </p:txBody>
      </p:sp>
      <p:sp>
        <p:nvSpPr>
          <p:cNvPr id="2" name="Rectangle 1"/>
          <p:cNvSpPr>
            <a:spLocks noChangeArrowheads="1"/>
          </p:cNvSpPr>
          <p:nvPr/>
        </p:nvSpPr>
        <p:spPr bwMode="auto">
          <a:xfrm>
            <a:off x="228600" y="1241425"/>
            <a:ext cx="2646363" cy="400050"/>
          </a:xfrm>
          <a:prstGeom prst="rect">
            <a:avLst/>
          </a:prstGeom>
          <a:noFill/>
          <a:ln w="9525">
            <a:noFill/>
            <a:miter lim="800000"/>
            <a:headEnd/>
            <a:tailEnd/>
          </a:ln>
        </p:spPr>
        <p:txBody>
          <a:bodyPr wrap="none">
            <a:spAutoFit/>
          </a:bodyPr>
          <a:lstStyle/>
          <a:p>
            <a:r>
              <a:rPr lang="en-US" sz="2000" b="1">
                <a:solidFill>
                  <a:srgbClr val="FF0000"/>
                </a:solidFill>
                <a:latin typeface="Courier New" pitchFamily="49" charset="0"/>
              </a:rPr>
              <a:t>struct NodeType;</a:t>
            </a:r>
          </a:p>
        </p:txBody>
      </p:sp>
      <p:sp>
        <p:nvSpPr>
          <p:cNvPr id="7" name="Rectangle 6"/>
          <p:cNvSpPr>
            <a:spLocks noChangeArrowheads="1"/>
          </p:cNvSpPr>
          <p:nvPr/>
        </p:nvSpPr>
        <p:spPr bwMode="auto">
          <a:xfrm>
            <a:off x="187325" y="5153025"/>
            <a:ext cx="3048000" cy="1323975"/>
          </a:xfrm>
          <a:prstGeom prst="rect">
            <a:avLst/>
          </a:prstGeom>
          <a:noFill/>
          <a:ln w="9525">
            <a:noFill/>
            <a:miter lim="800000"/>
            <a:headEnd/>
            <a:tailEnd/>
          </a:ln>
        </p:spPr>
        <p:txBody>
          <a:bodyPr>
            <a:spAutoFit/>
          </a:bodyPr>
          <a:lstStyle/>
          <a:p>
            <a:r>
              <a:rPr lang="en-US" sz="2000" b="1">
                <a:solidFill>
                  <a:srgbClr val="FF0000"/>
                </a:solidFill>
                <a:latin typeface="Courier New" pitchFamily="49" charset="0"/>
              </a:rPr>
              <a:t>struct NodeType {</a:t>
            </a:r>
          </a:p>
          <a:p>
            <a:r>
              <a:rPr lang="en-US" sz="2000" b="1">
                <a:solidFill>
                  <a:srgbClr val="FF0000"/>
                </a:solidFill>
                <a:latin typeface="Courier New" pitchFamily="49" charset="0"/>
              </a:rPr>
              <a:t>  ItemType info;</a:t>
            </a:r>
          </a:p>
          <a:p>
            <a:r>
              <a:rPr lang="en-US" sz="2000" b="1">
                <a:solidFill>
                  <a:srgbClr val="FF0000"/>
                </a:solidFill>
                <a:latin typeface="Courier New" pitchFamily="49" charset="0"/>
              </a:rPr>
              <a:t>  NodeType*  next;</a:t>
            </a:r>
          </a:p>
          <a:p>
            <a:r>
              <a:rPr lang="en-US" sz="2000" b="1">
                <a:solidFill>
                  <a:srgbClr val="FF0000"/>
                </a:solidFill>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5060">
                                            <p:txEl>
                                              <p:pRg st="8" end="8"/>
                                            </p:txEl>
                                          </p:spTgt>
                                        </p:tgtEl>
                                        <p:attrNameLst>
                                          <p:attrName>style.visibility</p:attrName>
                                        </p:attrNameLst>
                                      </p:cBhvr>
                                      <p:to>
                                        <p:strVal val="visible"/>
                                      </p:to>
                                    </p:set>
                                    <p:animEffect transition="in" filter="randombar(horizontal)">
                                      <p:cBhvr>
                                        <p:cTn id="7" dur="500"/>
                                        <p:tgtEl>
                                          <p:spTgt spid="45060">
                                            <p:txEl>
                                              <p:pRg st="8" end="8"/>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5060">
                                            <p:txEl>
                                              <p:pRg st="11" end="11"/>
                                            </p:txEl>
                                          </p:spTgt>
                                        </p:tgtEl>
                                        <p:attrNameLst>
                                          <p:attrName>style.visibility</p:attrName>
                                        </p:attrNameLst>
                                      </p:cBhvr>
                                      <p:to>
                                        <p:strVal val="visible"/>
                                      </p:to>
                                    </p:set>
                                    <p:animEffect transition="in" filter="randombar(horizontal)">
                                      <p:cBhvr>
                                        <p:cTn id="12" dur="500"/>
                                        <p:tgtEl>
                                          <p:spTgt spid="45060">
                                            <p:txEl>
                                              <p:pRg st="11" end="1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5060">
                                            <p:txEl>
                                              <p:pRg st="12" end="12"/>
                                            </p:txEl>
                                          </p:spTgt>
                                        </p:tgtEl>
                                        <p:attrNameLst>
                                          <p:attrName>style.visibility</p:attrName>
                                        </p:attrNameLst>
                                      </p:cBhvr>
                                      <p:to>
                                        <p:strVal val="visible"/>
                                      </p:to>
                                    </p:set>
                                    <p:animEffect transition="in" filter="randombar(horizontal)">
                                      <p:cBhvr>
                                        <p:cTn id="15" dur="500"/>
                                        <p:tgtEl>
                                          <p:spTgt spid="45060">
                                            <p:txEl>
                                              <p:pRg st="12" end="1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5060">
                                            <p:txEl>
                                              <p:pRg st="13" end="13"/>
                                            </p:txEl>
                                          </p:spTgt>
                                        </p:tgtEl>
                                        <p:attrNameLst>
                                          <p:attrName>style.visibility</p:attrName>
                                        </p:attrNameLst>
                                      </p:cBhvr>
                                      <p:to>
                                        <p:strVal val="visible"/>
                                      </p:to>
                                    </p:set>
                                    <p:animEffect transition="in" filter="randombar(horizontal)">
                                      <p:cBhvr>
                                        <p:cTn id="18" dur="500"/>
                                        <p:tgtEl>
                                          <p:spTgt spid="45060">
                                            <p:txEl>
                                              <p:pRg st="13" end="1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5060">
                                            <p:txEl>
                                              <p:pRg st="14" end="14"/>
                                            </p:txEl>
                                          </p:spTgt>
                                        </p:tgtEl>
                                        <p:attrNameLst>
                                          <p:attrName>style.visibility</p:attrName>
                                        </p:attrNameLst>
                                      </p:cBhvr>
                                      <p:to>
                                        <p:strVal val="visible"/>
                                      </p:to>
                                    </p:set>
                                    <p:animEffect transition="in" filter="randombar(horizontal)">
                                      <p:cBhvr>
                                        <p:cTn id="21" dur="500"/>
                                        <p:tgtEl>
                                          <p:spTgt spid="45060">
                                            <p:txEl>
                                              <p:pRg st="14" end="1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5062"/>
                                        </p:tgtEl>
                                        <p:attrNameLst>
                                          <p:attrName>style.visibility</p:attrName>
                                        </p:attrNameLst>
                                      </p:cBhvr>
                                      <p:to>
                                        <p:strVal val="visible"/>
                                      </p:to>
                                    </p:set>
                                    <p:animEffect transition="in" filter="randombar(horizontal)">
                                      <p:cBhvr>
                                        <p:cTn id="38"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p:bldP spid="2"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73025" y="-38100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4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A25D8FA-0F2A-416C-A0ED-C1BB96B364F8}" type="slidenum">
              <a:rPr lang="en-US" sz="1800"/>
              <a:pPr eaLnBrk="1" hangingPunct="1"/>
              <a:t>37</a:t>
            </a:fld>
            <a:endParaRPr lang="en-US" sz="1800"/>
          </a:p>
        </p:txBody>
      </p:sp>
      <p:sp>
        <p:nvSpPr>
          <p:cNvPr id="46084" name="Rectangle 3"/>
          <p:cNvSpPr>
            <a:spLocks noChangeArrowheads="1"/>
          </p:cNvSpPr>
          <p:nvPr/>
        </p:nvSpPr>
        <p:spPr bwMode="auto">
          <a:xfrm>
            <a:off x="849313" y="295275"/>
            <a:ext cx="750093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4000" b="1">
                <a:latin typeface="Courier New" charset="0"/>
                <a:ea typeface="ＭＳ Ｐゴシック" charset="0"/>
                <a:cs typeface="Arial" charset="0"/>
              </a:rPr>
              <a:t>class UnsortedType&lt;char&gt;</a:t>
            </a:r>
          </a:p>
        </p:txBody>
      </p:sp>
      <p:sp>
        <p:nvSpPr>
          <p:cNvPr id="46085" name="Oval 4"/>
          <p:cNvSpPr>
            <a:spLocks noChangeArrowheads="1"/>
          </p:cNvSpPr>
          <p:nvPr/>
        </p:nvSpPr>
        <p:spPr bwMode="auto">
          <a:xfrm>
            <a:off x="1420813" y="1117600"/>
            <a:ext cx="4291012" cy="4918075"/>
          </a:xfrm>
          <a:prstGeom prst="ellipse">
            <a:avLst/>
          </a:prstGeom>
          <a:solidFill>
            <a:srgbClr val="FFFF66"/>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6" name="Oval 5"/>
          <p:cNvSpPr>
            <a:spLocks noChangeArrowheads="1"/>
          </p:cNvSpPr>
          <p:nvPr/>
        </p:nvSpPr>
        <p:spPr bwMode="auto">
          <a:xfrm>
            <a:off x="677863" y="54562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7" name="Oval 6"/>
          <p:cNvSpPr>
            <a:spLocks noChangeArrowheads="1"/>
          </p:cNvSpPr>
          <p:nvPr/>
        </p:nvSpPr>
        <p:spPr bwMode="auto">
          <a:xfrm>
            <a:off x="677863" y="38560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8" name="Oval 7"/>
          <p:cNvSpPr>
            <a:spLocks noChangeArrowheads="1"/>
          </p:cNvSpPr>
          <p:nvPr/>
        </p:nvSpPr>
        <p:spPr bwMode="auto">
          <a:xfrm>
            <a:off x="677863" y="43894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89" name="Oval 8"/>
          <p:cNvSpPr>
            <a:spLocks noChangeArrowheads="1"/>
          </p:cNvSpPr>
          <p:nvPr/>
        </p:nvSpPr>
        <p:spPr bwMode="auto">
          <a:xfrm>
            <a:off x="677863" y="33226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0" name="Oval 9"/>
          <p:cNvSpPr>
            <a:spLocks noChangeArrowheads="1"/>
          </p:cNvSpPr>
          <p:nvPr/>
        </p:nvSpPr>
        <p:spPr bwMode="auto">
          <a:xfrm>
            <a:off x="677863" y="22558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1" name="Oval 10"/>
          <p:cNvSpPr>
            <a:spLocks noChangeArrowheads="1"/>
          </p:cNvSpPr>
          <p:nvPr/>
        </p:nvSpPr>
        <p:spPr bwMode="auto">
          <a:xfrm>
            <a:off x="677863" y="27892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2" name="Oval 11"/>
          <p:cNvSpPr>
            <a:spLocks noChangeArrowheads="1"/>
          </p:cNvSpPr>
          <p:nvPr/>
        </p:nvSpPr>
        <p:spPr bwMode="auto">
          <a:xfrm>
            <a:off x="677863" y="1722438"/>
            <a:ext cx="1968500" cy="368300"/>
          </a:xfrm>
          <a:prstGeom prst="ellipse">
            <a:avLst/>
          </a:prstGeom>
          <a:solidFill>
            <a:srgbClr val="FFFFCC"/>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093" name="Rectangle 12"/>
          <p:cNvSpPr>
            <a:spLocks noChangeArrowheads="1"/>
          </p:cNvSpPr>
          <p:nvPr/>
        </p:nvSpPr>
        <p:spPr bwMode="auto">
          <a:xfrm>
            <a:off x="914400" y="2279650"/>
            <a:ext cx="15382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MakeEmpty</a:t>
            </a:r>
          </a:p>
        </p:txBody>
      </p:sp>
      <p:sp>
        <p:nvSpPr>
          <p:cNvPr id="46094" name="Rectangle 13"/>
          <p:cNvSpPr>
            <a:spLocks noChangeArrowheads="1"/>
          </p:cNvSpPr>
          <p:nvPr/>
        </p:nvSpPr>
        <p:spPr bwMode="auto">
          <a:xfrm>
            <a:off x="747713" y="2813050"/>
            <a:ext cx="19319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 </a:t>
            </a:r>
          </a:p>
        </p:txBody>
      </p:sp>
      <p:sp>
        <p:nvSpPr>
          <p:cNvPr id="46095" name="Rectangle 14"/>
          <p:cNvSpPr>
            <a:spLocks noChangeArrowheads="1"/>
          </p:cNvSpPr>
          <p:nvPr/>
        </p:nvSpPr>
        <p:spPr bwMode="auto">
          <a:xfrm>
            <a:off x="1036638" y="4413250"/>
            <a:ext cx="1368425" cy="1249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DeleteItem</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p>
          <a:p>
            <a:pPr eaLnBrk="0" hangingPunct="0">
              <a:defRPr/>
            </a:pPr>
            <a:r>
              <a:rPr lang="en-US" sz="1200" b="1">
                <a:latin typeface="Arial Black" charset="0"/>
                <a:ea typeface="ＭＳ Ｐゴシック" charset="0"/>
                <a:cs typeface="Arial" charset="0"/>
              </a:rPr>
              <a:t>       .</a:t>
            </a:r>
            <a:endParaRPr lang="en-US" sz="2000" b="1">
              <a:latin typeface="Times New Roman" charset="0"/>
              <a:ea typeface="ＭＳ Ｐゴシック" charset="0"/>
              <a:cs typeface="Arial" charset="0"/>
            </a:endParaRPr>
          </a:p>
          <a:p>
            <a:pPr eaLnBrk="0" hangingPunct="0">
              <a:defRPr/>
            </a:pPr>
            <a:endParaRPr lang="en-US" sz="2000" b="1">
              <a:latin typeface="Times New Roman" charset="0"/>
              <a:ea typeface="ＭＳ Ｐゴシック" charset="0"/>
              <a:cs typeface="Arial" charset="0"/>
            </a:endParaRPr>
          </a:p>
        </p:txBody>
      </p:sp>
      <p:sp>
        <p:nvSpPr>
          <p:cNvPr id="46096" name="Rectangle 15"/>
          <p:cNvSpPr>
            <a:spLocks noChangeArrowheads="1"/>
          </p:cNvSpPr>
          <p:nvPr/>
        </p:nvSpPr>
        <p:spPr bwMode="auto">
          <a:xfrm>
            <a:off x="960438" y="3879850"/>
            <a:ext cx="1073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PutItem</a:t>
            </a:r>
          </a:p>
        </p:txBody>
      </p:sp>
      <p:sp>
        <p:nvSpPr>
          <p:cNvPr id="46097" name="Rectangle 16"/>
          <p:cNvSpPr>
            <a:spLocks noChangeArrowheads="1"/>
          </p:cNvSpPr>
          <p:nvPr/>
        </p:nvSpPr>
        <p:spPr bwMode="auto">
          <a:xfrm>
            <a:off x="822325" y="1746250"/>
            <a:ext cx="1736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UnsortedType</a:t>
            </a:r>
          </a:p>
        </p:txBody>
      </p:sp>
      <p:sp>
        <p:nvSpPr>
          <p:cNvPr id="46098" name="Rectangle 17"/>
          <p:cNvSpPr>
            <a:spLocks noChangeArrowheads="1"/>
          </p:cNvSpPr>
          <p:nvPr/>
        </p:nvSpPr>
        <p:spPr bwMode="auto">
          <a:xfrm>
            <a:off x="884238" y="3346450"/>
            <a:ext cx="1087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GetItem</a:t>
            </a:r>
          </a:p>
        </p:txBody>
      </p:sp>
      <p:sp>
        <p:nvSpPr>
          <p:cNvPr id="46099" name="Rectangle 18"/>
          <p:cNvSpPr>
            <a:spLocks noChangeArrowheads="1"/>
          </p:cNvSpPr>
          <p:nvPr/>
        </p:nvSpPr>
        <p:spPr bwMode="auto">
          <a:xfrm>
            <a:off x="808038" y="5480050"/>
            <a:ext cx="15938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a:latin typeface="Times New Roman" charset="0"/>
                <a:ea typeface="ＭＳ Ｐゴシック" charset="0"/>
                <a:cs typeface="Arial" charset="0"/>
              </a:rPr>
              <a:t>GetNextItem</a:t>
            </a:r>
          </a:p>
        </p:txBody>
      </p:sp>
      <p:sp>
        <p:nvSpPr>
          <p:cNvPr id="46100" name="Rectangle 19"/>
          <p:cNvSpPr>
            <a:spLocks noChangeArrowheads="1"/>
          </p:cNvSpPr>
          <p:nvPr/>
        </p:nvSpPr>
        <p:spPr bwMode="auto">
          <a:xfrm>
            <a:off x="2760663" y="2006600"/>
            <a:ext cx="2293937" cy="23368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1" name="Rectangle 20"/>
          <p:cNvSpPr>
            <a:spLocks noChangeArrowheads="1"/>
          </p:cNvSpPr>
          <p:nvPr/>
        </p:nvSpPr>
        <p:spPr bwMode="auto">
          <a:xfrm>
            <a:off x="4422775" y="2636838"/>
            <a:ext cx="520700" cy="2921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2" name="Rectangle 21"/>
          <p:cNvSpPr>
            <a:spLocks noChangeArrowheads="1"/>
          </p:cNvSpPr>
          <p:nvPr/>
        </p:nvSpPr>
        <p:spPr bwMode="auto">
          <a:xfrm>
            <a:off x="4422775" y="3208338"/>
            <a:ext cx="520700" cy="2921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3" name="Rectangle 22"/>
          <p:cNvSpPr>
            <a:spLocks noChangeArrowheads="1"/>
          </p:cNvSpPr>
          <p:nvPr/>
        </p:nvSpPr>
        <p:spPr bwMode="auto">
          <a:xfrm>
            <a:off x="4422775" y="3752850"/>
            <a:ext cx="520700" cy="2921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04" name="Line 23"/>
          <p:cNvSpPr>
            <a:spLocks noChangeShapeType="1"/>
          </p:cNvSpPr>
          <p:nvPr/>
        </p:nvSpPr>
        <p:spPr bwMode="auto">
          <a:xfrm>
            <a:off x="6524625" y="30654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25975" name="Group 24"/>
          <p:cNvGrpSpPr>
            <a:grpSpLocks/>
          </p:cNvGrpSpPr>
          <p:nvPr/>
        </p:nvGrpSpPr>
        <p:grpSpPr bwMode="auto">
          <a:xfrm>
            <a:off x="6005513" y="3044825"/>
            <a:ext cx="2900362" cy="566738"/>
            <a:chOff x="3783" y="2298"/>
            <a:chExt cx="1827" cy="357"/>
          </a:xfrm>
        </p:grpSpPr>
        <p:grpSp>
          <p:nvGrpSpPr>
            <p:cNvPr id="128029" name="Group 25"/>
            <p:cNvGrpSpPr>
              <a:grpSpLocks/>
            </p:cNvGrpSpPr>
            <p:nvPr/>
          </p:nvGrpSpPr>
          <p:grpSpPr bwMode="auto">
            <a:xfrm>
              <a:off x="3783" y="2298"/>
              <a:ext cx="1827" cy="357"/>
              <a:chOff x="3783" y="2298"/>
              <a:chExt cx="1827" cy="357"/>
            </a:xfrm>
          </p:grpSpPr>
          <p:sp>
            <p:nvSpPr>
              <p:cNvPr id="46112" name="Rectangle 26"/>
              <p:cNvSpPr>
                <a:spLocks noChangeArrowheads="1"/>
              </p:cNvSpPr>
              <p:nvPr/>
            </p:nvSpPr>
            <p:spPr bwMode="auto">
              <a:xfrm>
                <a:off x="3783" y="2298"/>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28032" name="Group 27"/>
              <p:cNvGrpSpPr>
                <a:grpSpLocks/>
              </p:cNvGrpSpPr>
              <p:nvPr/>
            </p:nvGrpSpPr>
            <p:grpSpPr bwMode="auto">
              <a:xfrm>
                <a:off x="4191" y="2298"/>
                <a:ext cx="747" cy="354"/>
                <a:chOff x="4191" y="2298"/>
                <a:chExt cx="747" cy="354"/>
              </a:xfrm>
            </p:grpSpPr>
            <p:sp>
              <p:nvSpPr>
                <p:cNvPr id="46118" name="Line 28"/>
                <p:cNvSpPr>
                  <a:spLocks noChangeShapeType="1"/>
                </p:cNvSpPr>
                <p:nvPr/>
              </p:nvSpPr>
              <p:spPr bwMode="auto">
                <a:xfrm>
                  <a:off x="4191" y="247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9" name="Rectangle 29"/>
                <p:cNvSpPr>
                  <a:spLocks noChangeArrowheads="1"/>
                </p:cNvSpPr>
                <p:nvPr/>
              </p:nvSpPr>
              <p:spPr bwMode="auto">
                <a:xfrm>
                  <a:off x="4466" y="2298"/>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20" name="Line 30"/>
                <p:cNvSpPr>
                  <a:spLocks noChangeShapeType="1"/>
                </p:cNvSpPr>
                <p:nvPr/>
              </p:nvSpPr>
              <p:spPr bwMode="auto">
                <a:xfrm>
                  <a:off x="4793" y="2308"/>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28033" name="Group 31"/>
              <p:cNvGrpSpPr>
                <a:grpSpLocks/>
              </p:cNvGrpSpPr>
              <p:nvPr/>
            </p:nvGrpSpPr>
            <p:grpSpPr bwMode="auto">
              <a:xfrm>
                <a:off x="4863" y="2298"/>
                <a:ext cx="747" cy="357"/>
                <a:chOff x="4863" y="2298"/>
                <a:chExt cx="747" cy="357"/>
              </a:xfrm>
            </p:grpSpPr>
            <p:sp>
              <p:nvSpPr>
                <p:cNvPr id="46115" name="Line 32"/>
                <p:cNvSpPr>
                  <a:spLocks noChangeShapeType="1"/>
                </p:cNvSpPr>
                <p:nvPr/>
              </p:nvSpPr>
              <p:spPr bwMode="auto">
                <a:xfrm>
                  <a:off x="4863" y="2480"/>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16" name="Rectangle 33"/>
                <p:cNvSpPr>
                  <a:spLocks noChangeArrowheads="1"/>
                </p:cNvSpPr>
                <p:nvPr/>
              </p:nvSpPr>
              <p:spPr bwMode="auto">
                <a:xfrm>
                  <a:off x="5138" y="2298"/>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6117" name="Line 34"/>
                <p:cNvSpPr>
                  <a:spLocks noChangeShapeType="1"/>
                </p:cNvSpPr>
                <p:nvPr/>
              </p:nvSpPr>
              <p:spPr bwMode="auto">
                <a:xfrm>
                  <a:off x="5465" y="2308"/>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46111" name="Rectangle 35"/>
            <p:cNvSpPr>
              <a:spLocks noChangeArrowheads="1"/>
            </p:cNvSpPr>
            <p:nvPr/>
          </p:nvSpPr>
          <p:spPr bwMode="auto">
            <a:xfrm>
              <a:off x="3798" y="2335"/>
              <a:ext cx="177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46106" name="Line 36"/>
          <p:cNvSpPr>
            <a:spLocks noChangeShapeType="1"/>
          </p:cNvSpPr>
          <p:nvPr/>
        </p:nvSpPr>
        <p:spPr bwMode="auto">
          <a:xfrm flipH="1">
            <a:off x="8682038" y="30432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7" name="Line 37"/>
          <p:cNvSpPr>
            <a:spLocks noChangeShapeType="1"/>
          </p:cNvSpPr>
          <p:nvPr/>
        </p:nvSpPr>
        <p:spPr bwMode="auto">
          <a:xfrm>
            <a:off x="4741863" y="33543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46108" name="Rectangle 38"/>
          <p:cNvSpPr>
            <a:spLocks noChangeArrowheads="1"/>
          </p:cNvSpPr>
          <p:nvPr/>
        </p:nvSpPr>
        <p:spPr bwMode="auto">
          <a:xfrm>
            <a:off x="2811463" y="2060575"/>
            <a:ext cx="2025650"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46109" name="Line 39"/>
          <p:cNvSpPr>
            <a:spLocks noChangeShapeType="1"/>
          </p:cNvSpPr>
          <p:nvPr/>
        </p:nvSpPr>
        <p:spPr bwMode="auto">
          <a:xfrm>
            <a:off x="6508750" y="3068638"/>
            <a:ext cx="0" cy="5445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102"/>
                                        </p:tgtEl>
                                        <p:attrNameLst>
                                          <p:attrName>style.visibility</p:attrName>
                                        </p:attrNameLst>
                                      </p:cBhvr>
                                      <p:to>
                                        <p:strVal val="visible"/>
                                      </p:to>
                                    </p:set>
                                    <p:anim calcmode="lin" valueType="num">
                                      <p:cBhvr>
                                        <p:cTn id="7" dur="500" fill="hold"/>
                                        <p:tgtEl>
                                          <p:spTgt spid="46102"/>
                                        </p:tgtEl>
                                        <p:attrNameLst>
                                          <p:attrName>ppt_w</p:attrName>
                                        </p:attrNameLst>
                                      </p:cBhvr>
                                      <p:tavLst>
                                        <p:tav tm="0">
                                          <p:val>
                                            <p:fltVal val="0"/>
                                          </p:val>
                                        </p:tav>
                                        <p:tav tm="100000">
                                          <p:val>
                                            <p:strVal val="#ppt_w"/>
                                          </p:val>
                                        </p:tav>
                                      </p:tavLst>
                                    </p:anim>
                                    <p:anim calcmode="lin" valueType="num">
                                      <p:cBhvr>
                                        <p:cTn id="8" dur="500" fill="hold"/>
                                        <p:tgtEl>
                                          <p:spTgt spid="46102"/>
                                        </p:tgtEl>
                                        <p:attrNameLst>
                                          <p:attrName>ppt_h</p:attrName>
                                        </p:attrNameLst>
                                      </p:cBhvr>
                                      <p:tavLst>
                                        <p:tav tm="0">
                                          <p:val>
                                            <p:fltVal val="0"/>
                                          </p:val>
                                        </p:tav>
                                        <p:tav tm="100000">
                                          <p:val>
                                            <p:strVal val="#ppt_h"/>
                                          </p:val>
                                        </p:tav>
                                      </p:tavLst>
                                    </p:anim>
                                    <p:animEffect transition="in" filter="fade">
                                      <p:cBhvr>
                                        <p:cTn id="9" dur="500"/>
                                        <p:tgtEl>
                                          <p:spTgt spid="46102"/>
                                        </p:tgtEl>
                                      </p:cBhvr>
                                    </p:animEffect>
                                  </p:childTnLst>
                                </p:cTn>
                              </p:par>
                              <p:par>
                                <p:cTn id="10" presetID="53" presetClass="entr" presetSubtype="16" fill="hold" nodeType="withEffect">
                                  <p:stCondLst>
                                    <p:cond delay="0"/>
                                  </p:stCondLst>
                                  <p:childTnLst>
                                    <p:set>
                                      <p:cBhvr>
                                        <p:cTn id="11" dur="1" fill="hold">
                                          <p:stCondLst>
                                            <p:cond delay="0"/>
                                          </p:stCondLst>
                                        </p:cTn>
                                        <p:tgtEl>
                                          <p:spTgt spid="46104"/>
                                        </p:tgtEl>
                                        <p:attrNameLst>
                                          <p:attrName>style.visibility</p:attrName>
                                        </p:attrNameLst>
                                      </p:cBhvr>
                                      <p:to>
                                        <p:strVal val="visible"/>
                                      </p:to>
                                    </p:set>
                                    <p:anim calcmode="lin" valueType="num">
                                      <p:cBhvr>
                                        <p:cTn id="12" dur="500" fill="hold"/>
                                        <p:tgtEl>
                                          <p:spTgt spid="46104"/>
                                        </p:tgtEl>
                                        <p:attrNameLst>
                                          <p:attrName>ppt_w</p:attrName>
                                        </p:attrNameLst>
                                      </p:cBhvr>
                                      <p:tavLst>
                                        <p:tav tm="0">
                                          <p:val>
                                            <p:fltVal val="0"/>
                                          </p:val>
                                        </p:tav>
                                        <p:tav tm="100000">
                                          <p:val>
                                            <p:strVal val="#ppt_w"/>
                                          </p:val>
                                        </p:tav>
                                      </p:tavLst>
                                    </p:anim>
                                    <p:anim calcmode="lin" valueType="num">
                                      <p:cBhvr>
                                        <p:cTn id="13" dur="500" fill="hold"/>
                                        <p:tgtEl>
                                          <p:spTgt spid="46104"/>
                                        </p:tgtEl>
                                        <p:attrNameLst>
                                          <p:attrName>ppt_h</p:attrName>
                                        </p:attrNameLst>
                                      </p:cBhvr>
                                      <p:tavLst>
                                        <p:tav tm="0">
                                          <p:val>
                                            <p:fltVal val="0"/>
                                          </p:val>
                                        </p:tav>
                                        <p:tav tm="100000">
                                          <p:val>
                                            <p:strVal val="#ppt_h"/>
                                          </p:val>
                                        </p:tav>
                                      </p:tavLst>
                                    </p:anim>
                                    <p:animEffect transition="in" filter="fade">
                                      <p:cBhvr>
                                        <p:cTn id="14" dur="500"/>
                                        <p:tgtEl>
                                          <p:spTgt spid="46104"/>
                                        </p:tgtEl>
                                      </p:cBhvr>
                                    </p:animEffect>
                                  </p:childTnLst>
                                </p:cTn>
                              </p:par>
                              <p:par>
                                <p:cTn id="15" presetID="53" presetClass="entr" presetSubtype="16" fill="hold" nodeType="withEffect">
                                  <p:stCondLst>
                                    <p:cond delay="0"/>
                                  </p:stCondLst>
                                  <p:childTnLst>
                                    <p:set>
                                      <p:cBhvr>
                                        <p:cTn id="16" dur="1" fill="hold">
                                          <p:stCondLst>
                                            <p:cond delay="0"/>
                                          </p:stCondLst>
                                        </p:cTn>
                                        <p:tgtEl>
                                          <p:spTgt spid="125975"/>
                                        </p:tgtEl>
                                        <p:attrNameLst>
                                          <p:attrName>style.visibility</p:attrName>
                                        </p:attrNameLst>
                                      </p:cBhvr>
                                      <p:to>
                                        <p:strVal val="visible"/>
                                      </p:to>
                                    </p:set>
                                    <p:anim calcmode="lin" valueType="num">
                                      <p:cBhvr>
                                        <p:cTn id="17" dur="500" fill="hold"/>
                                        <p:tgtEl>
                                          <p:spTgt spid="125975"/>
                                        </p:tgtEl>
                                        <p:attrNameLst>
                                          <p:attrName>ppt_w</p:attrName>
                                        </p:attrNameLst>
                                      </p:cBhvr>
                                      <p:tavLst>
                                        <p:tav tm="0">
                                          <p:val>
                                            <p:fltVal val="0"/>
                                          </p:val>
                                        </p:tav>
                                        <p:tav tm="100000">
                                          <p:val>
                                            <p:strVal val="#ppt_w"/>
                                          </p:val>
                                        </p:tav>
                                      </p:tavLst>
                                    </p:anim>
                                    <p:anim calcmode="lin" valueType="num">
                                      <p:cBhvr>
                                        <p:cTn id="18" dur="500" fill="hold"/>
                                        <p:tgtEl>
                                          <p:spTgt spid="125975"/>
                                        </p:tgtEl>
                                        <p:attrNameLst>
                                          <p:attrName>ppt_h</p:attrName>
                                        </p:attrNameLst>
                                      </p:cBhvr>
                                      <p:tavLst>
                                        <p:tav tm="0">
                                          <p:val>
                                            <p:fltVal val="0"/>
                                          </p:val>
                                        </p:tav>
                                        <p:tav tm="100000">
                                          <p:val>
                                            <p:strVal val="#ppt_h"/>
                                          </p:val>
                                        </p:tav>
                                      </p:tavLst>
                                    </p:anim>
                                    <p:animEffect transition="in" filter="fade">
                                      <p:cBhvr>
                                        <p:cTn id="19" dur="500"/>
                                        <p:tgtEl>
                                          <p:spTgt spid="125975"/>
                                        </p:tgtEl>
                                      </p:cBhvr>
                                    </p:animEffect>
                                  </p:childTnLst>
                                </p:cTn>
                              </p:par>
                              <p:par>
                                <p:cTn id="20" presetID="53" presetClass="entr" presetSubtype="16" fill="hold" nodeType="withEffect">
                                  <p:stCondLst>
                                    <p:cond delay="0"/>
                                  </p:stCondLst>
                                  <p:childTnLst>
                                    <p:set>
                                      <p:cBhvr>
                                        <p:cTn id="21" dur="1" fill="hold">
                                          <p:stCondLst>
                                            <p:cond delay="0"/>
                                          </p:stCondLst>
                                        </p:cTn>
                                        <p:tgtEl>
                                          <p:spTgt spid="46106"/>
                                        </p:tgtEl>
                                        <p:attrNameLst>
                                          <p:attrName>style.visibility</p:attrName>
                                        </p:attrNameLst>
                                      </p:cBhvr>
                                      <p:to>
                                        <p:strVal val="visible"/>
                                      </p:to>
                                    </p:set>
                                    <p:anim calcmode="lin" valueType="num">
                                      <p:cBhvr>
                                        <p:cTn id="22" dur="500" fill="hold"/>
                                        <p:tgtEl>
                                          <p:spTgt spid="46106"/>
                                        </p:tgtEl>
                                        <p:attrNameLst>
                                          <p:attrName>ppt_w</p:attrName>
                                        </p:attrNameLst>
                                      </p:cBhvr>
                                      <p:tavLst>
                                        <p:tav tm="0">
                                          <p:val>
                                            <p:fltVal val="0"/>
                                          </p:val>
                                        </p:tav>
                                        <p:tav tm="100000">
                                          <p:val>
                                            <p:strVal val="#ppt_w"/>
                                          </p:val>
                                        </p:tav>
                                      </p:tavLst>
                                    </p:anim>
                                    <p:anim calcmode="lin" valueType="num">
                                      <p:cBhvr>
                                        <p:cTn id="23" dur="500" fill="hold"/>
                                        <p:tgtEl>
                                          <p:spTgt spid="46106"/>
                                        </p:tgtEl>
                                        <p:attrNameLst>
                                          <p:attrName>ppt_h</p:attrName>
                                        </p:attrNameLst>
                                      </p:cBhvr>
                                      <p:tavLst>
                                        <p:tav tm="0">
                                          <p:val>
                                            <p:fltVal val="0"/>
                                          </p:val>
                                        </p:tav>
                                        <p:tav tm="100000">
                                          <p:val>
                                            <p:strVal val="#ppt_h"/>
                                          </p:val>
                                        </p:tav>
                                      </p:tavLst>
                                    </p:anim>
                                    <p:animEffect transition="in" filter="fade">
                                      <p:cBhvr>
                                        <p:cTn id="24" dur="500"/>
                                        <p:tgtEl>
                                          <p:spTgt spid="46106"/>
                                        </p:tgtEl>
                                      </p:cBhvr>
                                    </p:animEffect>
                                  </p:childTnLst>
                                </p:cTn>
                              </p:par>
                              <p:par>
                                <p:cTn id="25" presetID="53" presetClass="entr" presetSubtype="16" fill="hold" nodeType="withEffect">
                                  <p:stCondLst>
                                    <p:cond delay="0"/>
                                  </p:stCondLst>
                                  <p:childTnLst>
                                    <p:set>
                                      <p:cBhvr>
                                        <p:cTn id="26" dur="1" fill="hold">
                                          <p:stCondLst>
                                            <p:cond delay="0"/>
                                          </p:stCondLst>
                                        </p:cTn>
                                        <p:tgtEl>
                                          <p:spTgt spid="46107"/>
                                        </p:tgtEl>
                                        <p:attrNameLst>
                                          <p:attrName>style.visibility</p:attrName>
                                        </p:attrNameLst>
                                      </p:cBhvr>
                                      <p:to>
                                        <p:strVal val="visible"/>
                                      </p:to>
                                    </p:set>
                                    <p:anim calcmode="lin" valueType="num">
                                      <p:cBhvr>
                                        <p:cTn id="27" dur="500" fill="hold"/>
                                        <p:tgtEl>
                                          <p:spTgt spid="46107"/>
                                        </p:tgtEl>
                                        <p:attrNameLst>
                                          <p:attrName>ppt_w</p:attrName>
                                        </p:attrNameLst>
                                      </p:cBhvr>
                                      <p:tavLst>
                                        <p:tav tm="0">
                                          <p:val>
                                            <p:fltVal val="0"/>
                                          </p:val>
                                        </p:tav>
                                        <p:tav tm="100000">
                                          <p:val>
                                            <p:strVal val="#ppt_w"/>
                                          </p:val>
                                        </p:tav>
                                      </p:tavLst>
                                    </p:anim>
                                    <p:anim calcmode="lin" valueType="num">
                                      <p:cBhvr>
                                        <p:cTn id="28" dur="500" fill="hold"/>
                                        <p:tgtEl>
                                          <p:spTgt spid="46107"/>
                                        </p:tgtEl>
                                        <p:attrNameLst>
                                          <p:attrName>ppt_h</p:attrName>
                                        </p:attrNameLst>
                                      </p:cBhvr>
                                      <p:tavLst>
                                        <p:tav tm="0">
                                          <p:val>
                                            <p:fltVal val="0"/>
                                          </p:val>
                                        </p:tav>
                                        <p:tav tm="100000">
                                          <p:val>
                                            <p:strVal val="#ppt_h"/>
                                          </p:val>
                                        </p:tav>
                                      </p:tavLst>
                                    </p:anim>
                                    <p:animEffect transition="in" filter="fade">
                                      <p:cBhvr>
                                        <p:cTn id="29" dur="500"/>
                                        <p:tgtEl>
                                          <p:spTgt spid="46107"/>
                                        </p:tgtEl>
                                      </p:cBhvr>
                                    </p:animEffect>
                                  </p:childTnLst>
                                </p:cTn>
                              </p:par>
                              <p:par>
                                <p:cTn id="30" presetID="53" presetClass="entr" presetSubtype="16" fill="hold" nodeType="withEffect">
                                  <p:stCondLst>
                                    <p:cond delay="0"/>
                                  </p:stCondLst>
                                  <p:childTnLst>
                                    <p:set>
                                      <p:cBhvr>
                                        <p:cTn id="31" dur="1" fill="hold">
                                          <p:stCondLst>
                                            <p:cond delay="0"/>
                                          </p:stCondLst>
                                        </p:cTn>
                                        <p:tgtEl>
                                          <p:spTgt spid="46109"/>
                                        </p:tgtEl>
                                        <p:attrNameLst>
                                          <p:attrName>style.visibility</p:attrName>
                                        </p:attrNameLst>
                                      </p:cBhvr>
                                      <p:to>
                                        <p:strVal val="visible"/>
                                      </p:to>
                                    </p:set>
                                    <p:anim calcmode="lin" valueType="num">
                                      <p:cBhvr>
                                        <p:cTn id="32" dur="500" fill="hold"/>
                                        <p:tgtEl>
                                          <p:spTgt spid="46109"/>
                                        </p:tgtEl>
                                        <p:attrNameLst>
                                          <p:attrName>ppt_w</p:attrName>
                                        </p:attrNameLst>
                                      </p:cBhvr>
                                      <p:tavLst>
                                        <p:tav tm="0">
                                          <p:val>
                                            <p:fltVal val="0"/>
                                          </p:val>
                                        </p:tav>
                                        <p:tav tm="100000">
                                          <p:val>
                                            <p:strVal val="#ppt_w"/>
                                          </p:val>
                                        </p:tav>
                                      </p:tavLst>
                                    </p:anim>
                                    <p:anim calcmode="lin" valueType="num">
                                      <p:cBhvr>
                                        <p:cTn id="33" dur="500" fill="hold"/>
                                        <p:tgtEl>
                                          <p:spTgt spid="46109"/>
                                        </p:tgtEl>
                                        <p:attrNameLst>
                                          <p:attrName>ppt_h</p:attrName>
                                        </p:attrNameLst>
                                      </p:cBhvr>
                                      <p:tavLst>
                                        <p:tav tm="0">
                                          <p:val>
                                            <p:fltVal val="0"/>
                                          </p:val>
                                        </p:tav>
                                        <p:tav tm="100000">
                                          <p:val>
                                            <p:strVal val="#ppt_h"/>
                                          </p:val>
                                        </p:tav>
                                      </p:tavLst>
                                    </p:anim>
                                    <p:animEffect transition="in" filter="fade">
                                      <p:cBhvr>
                                        <p:cTn id="34" dur="500"/>
                                        <p:tgtEl>
                                          <p:spTgt spid="4610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6086"/>
                                        </p:tgtEl>
                                        <p:attrNameLst>
                                          <p:attrName>style.visibility</p:attrName>
                                        </p:attrNameLst>
                                      </p:cBhvr>
                                      <p:to>
                                        <p:strVal val="visible"/>
                                      </p:to>
                                    </p:set>
                                    <p:anim calcmode="lin" valueType="num">
                                      <p:cBhvr>
                                        <p:cTn id="39" dur="500" fill="hold"/>
                                        <p:tgtEl>
                                          <p:spTgt spid="46086"/>
                                        </p:tgtEl>
                                        <p:attrNameLst>
                                          <p:attrName>ppt_w</p:attrName>
                                        </p:attrNameLst>
                                      </p:cBhvr>
                                      <p:tavLst>
                                        <p:tav tm="0">
                                          <p:val>
                                            <p:fltVal val="0"/>
                                          </p:val>
                                        </p:tav>
                                        <p:tav tm="100000">
                                          <p:val>
                                            <p:strVal val="#ppt_w"/>
                                          </p:val>
                                        </p:tav>
                                      </p:tavLst>
                                    </p:anim>
                                    <p:anim calcmode="lin" valueType="num">
                                      <p:cBhvr>
                                        <p:cTn id="40" dur="500" fill="hold"/>
                                        <p:tgtEl>
                                          <p:spTgt spid="46086"/>
                                        </p:tgtEl>
                                        <p:attrNameLst>
                                          <p:attrName>ppt_h</p:attrName>
                                        </p:attrNameLst>
                                      </p:cBhvr>
                                      <p:tavLst>
                                        <p:tav tm="0">
                                          <p:val>
                                            <p:fltVal val="0"/>
                                          </p:val>
                                        </p:tav>
                                        <p:tav tm="100000">
                                          <p:val>
                                            <p:strVal val="#ppt_h"/>
                                          </p:val>
                                        </p:tav>
                                      </p:tavLst>
                                    </p:anim>
                                    <p:animEffect transition="in" filter="fade">
                                      <p:cBhvr>
                                        <p:cTn id="41" dur="500"/>
                                        <p:tgtEl>
                                          <p:spTgt spid="4608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6087"/>
                                        </p:tgtEl>
                                        <p:attrNameLst>
                                          <p:attrName>style.visibility</p:attrName>
                                        </p:attrNameLst>
                                      </p:cBhvr>
                                      <p:to>
                                        <p:strVal val="visible"/>
                                      </p:to>
                                    </p:set>
                                    <p:anim calcmode="lin" valueType="num">
                                      <p:cBhvr>
                                        <p:cTn id="44" dur="500" fill="hold"/>
                                        <p:tgtEl>
                                          <p:spTgt spid="46087"/>
                                        </p:tgtEl>
                                        <p:attrNameLst>
                                          <p:attrName>ppt_w</p:attrName>
                                        </p:attrNameLst>
                                      </p:cBhvr>
                                      <p:tavLst>
                                        <p:tav tm="0">
                                          <p:val>
                                            <p:fltVal val="0"/>
                                          </p:val>
                                        </p:tav>
                                        <p:tav tm="100000">
                                          <p:val>
                                            <p:strVal val="#ppt_w"/>
                                          </p:val>
                                        </p:tav>
                                      </p:tavLst>
                                    </p:anim>
                                    <p:anim calcmode="lin" valueType="num">
                                      <p:cBhvr>
                                        <p:cTn id="45" dur="500" fill="hold"/>
                                        <p:tgtEl>
                                          <p:spTgt spid="46087"/>
                                        </p:tgtEl>
                                        <p:attrNameLst>
                                          <p:attrName>ppt_h</p:attrName>
                                        </p:attrNameLst>
                                      </p:cBhvr>
                                      <p:tavLst>
                                        <p:tav tm="0">
                                          <p:val>
                                            <p:fltVal val="0"/>
                                          </p:val>
                                        </p:tav>
                                        <p:tav tm="100000">
                                          <p:val>
                                            <p:strVal val="#ppt_h"/>
                                          </p:val>
                                        </p:tav>
                                      </p:tavLst>
                                    </p:anim>
                                    <p:animEffect transition="in" filter="fade">
                                      <p:cBhvr>
                                        <p:cTn id="46" dur="500"/>
                                        <p:tgtEl>
                                          <p:spTgt spid="4608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6088"/>
                                        </p:tgtEl>
                                        <p:attrNameLst>
                                          <p:attrName>style.visibility</p:attrName>
                                        </p:attrNameLst>
                                      </p:cBhvr>
                                      <p:to>
                                        <p:strVal val="visible"/>
                                      </p:to>
                                    </p:set>
                                    <p:anim calcmode="lin" valueType="num">
                                      <p:cBhvr>
                                        <p:cTn id="49" dur="500" fill="hold"/>
                                        <p:tgtEl>
                                          <p:spTgt spid="46088"/>
                                        </p:tgtEl>
                                        <p:attrNameLst>
                                          <p:attrName>ppt_w</p:attrName>
                                        </p:attrNameLst>
                                      </p:cBhvr>
                                      <p:tavLst>
                                        <p:tav tm="0">
                                          <p:val>
                                            <p:fltVal val="0"/>
                                          </p:val>
                                        </p:tav>
                                        <p:tav tm="100000">
                                          <p:val>
                                            <p:strVal val="#ppt_w"/>
                                          </p:val>
                                        </p:tav>
                                      </p:tavLst>
                                    </p:anim>
                                    <p:anim calcmode="lin" valueType="num">
                                      <p:cBhvr>
                                        <p:cTn id="50" dur="500" fill="hold"/>
                                        <p:tgtEl>
                                          <p:spTgt spid="46088"/>
                                        </p:tgtEl>
                                        <p:attrNameLst>
                                          <p:attrName>ppt_h</p:attrName>
                                        </p:attrNameLst>
                                      </p:cBhvr>
                                      <p:tavLst>
                                        <p:tav tm="0">
                                          <p:val>
                                            <p:fltVal val="0"/>
                                          </p:val>
                                        </p:tav>
                                        <p:tav tm="100000">
                                          <p:val>
                                            <p:strVal val="#ppt_h"/>
                                          </p:val>
                                        </p:tav>
                                      </p:tavLst>
                                    </p:anim>
                                    <p:animEffect transition="in" filter="fade">
                                      <p:cBhvr>
                                        <p:cTn id="51" dur="500"/>
                                        <p:tgtEl>
                                          <p:spTgt spid="4608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6089"/>
                                        </p:tgtEl>
                                        <p:attrNameLst>
                                          <p:attrName>style.visibility</p:attrName>
                                        </p:attrNameLst>
                                      </p:cBhvr>
                                      <p:to>
                                        <p:strVal val="visible"/>
                                      </p:to>
                                    </p:set>
                                    <p:anim calcmode="lin" valueType="num">
                                      <p:cBhvr>
                                        <p:cTn id="54" dur="500" fill="hold"/>
                                        <p:tgtEl>
                                          <p:spTgt spid="46089"/>
                                        </p:tgtEl>
                                        <p:attrNameLst>
                                          <p:attrName>ppt_w</p:attrName>
                                        </p:attrNameLst>
                                      </p:cBhvr>
                                      <p:tavLst>
                                        <p:tav tm="0">
                                          <p:val>
                                            <p:fltVal val="0"/>
                                          </p:val>
                                        </p:tav>
                                        <p:tav tm="100000">
                                          <p:val>
                                            <p:strVal val="#ppt_w"/>
                                          </p:val>
                                        </p:tav>
                                      </p:tavLst>
                                    </p:anim>
                                    <p:anim calcmode="lin" valueType="num">
                                      <p:cBhvr>
                                        <p:cTn id="55" dur="500" fill="hold"/>
                                        <p:tgtEl>
                                          <p:spTgt spid="46089"/>
                                        </p:tgtEl>
                                        <p:attrNameLst>
                                          <p:attrName>ppt_h</p:attrName>
                                        </p:attrNameLst>
                                      </p:cBhvr>
                                      <p:tavLst>
                                        <p:tav tm="0">
                                          <p:val>
                                            <p:fltVal val="0"/>
                                          </p:val>
                                        </p:tav>
                                        <p:tav tm="100000">
                                          <p:val>
                                            <p:strVal val="#ppt_h"/>
                                          </p:val>
                                        </p:tav>
                                      </p:tavLst>
                                    </p:anim>
                                    <p:animEffect transition="in" filter="fade">
                                      <p:cBhvr>
                                        <p:cTn id="56" dur="500"/>
                                        <p:tgtEl>
                                          <p:spTgt spid="4608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6090"/>
                                        </p:tgtEl>
                                        <p:attrNameLst>
                                          <p:attrName>style.visibility</p:attrName>
                                        </p:attrNameLst>
                                      </p:cBhvr>
                                      <p:to>
                                        <p:strVal val="visible"/>
                                      </p:to>
                                    </p:set>
                                    <p:anim calcmode="lin" valueType="num">
                                      <p:cBhvr>
                                        <p:cTn id="59" dur="500" fill="hold"/>
                                        <p:tgtEl>
                                          <p:spTgt spid="46090"/>
                                        </p:tgtEl>
                                        <p:attrNameLst>
                                          <p:attrName>ppt_w</p:attrName>
                                        </p:attrNameLst>
                                      </p:cBhvr>
                                      <p:tavLst>
                                        <p:tav tm="0">
                                          <p:val>
                                            <p:fltVal val="0"/>
                                          </p:val>
                                        </p:tav>
                                        <p:tav tm="100000">
                                          <p:val>
                                            <p:strVal val="#ppt_w"/>
                                          </p:val>
                                        </p:tav>
                                      </p:tavLst>
                                    </p:anim>
                                    <p:anim calcmode="lin" valueType="num">
                                      <p:cBhvr>
                                        <p:cTn id="60" dur="500" fill="hold"/>
                                        <p:tgtEl>
                                          <p:spTgt spid="46090"/>
                                        </p:tgtEl>
                                        <p:attrNameLst>
                                          <p:attrName>ppt_h</p:attrName>
                                        </p:attrNameLst>
                                      </p:cBhvr>
                                      <p:tavLst>
                                        <p:tav tm="0">
                                          <p:val>
                                            <p:fltVal val="0"/>
                                          </p:val>
                                        </p:tav>
                                        <p:tav tm="100000">
                                          <p:val>
                                            <p:strVal val="#ppt_h"/>
                                          </p:val>
                                        </p:tav>
                                      </p:tavLst>
                                    </p:anim>
                                    <p:animEffect transition="in" filter="fade">
                                      <p:cBhvr>
                                        <p:cTn id="61" dur="500"/>
                                        <p:tgtEl>
                                          <p:spTgt spid="4609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6092"/>
                                        </p:tgtEl>
                                        <p:attrNameLst>
                                          <p:attrName>style.visibility</p:attrName>
                                        </p:attrNameLst>
                                      </p:cBhvr>
                                      <p:to>
                                        <p:strVal val="visible"/>
                                      </p:to>
                                    </p:set>
                                    <p:anim calcmode="lin" valueType="num">
                                      <p:cBhvr>
                                        <p:cTn id="64" dur="500" fill="hold"/>
                                        <p:tgtEl>
                                          <p:spTgt spid="46092"/>
                                        </p:tgtEl>
                                        <p:attrNameLst>
                                          <p:attrName>ppt_w</p:attrName>
                                        </p:attrNameLst>
                                      </p:cBhvr>
                                      <p:tavLst>
                                        <p:tav tm="0">
                                          <p:val>
                                            <p:fltVal val="0"/>
                                          </p:val>
                                        </p:tav>
                                        <p:tav tm="100000">
                                          <p:val>
                                            <p:strVal val="#ppt_w"/>
                                          </p:val>
                                        </p:tav>
                                      </p:tavLst>
                                    </p:anim>
                                    <p:anim calcmode="lin" valueType="num">
                                      <p:cBhvr>
                                        <p:cTn id="65" dur="500" fill="hold"/>
                                        <p:tgtEl>
                                          <p:spTgt spid="46092"/>
                                        </p:tgtEl>
                                        <p:attrNameLst>
                                          <p:attrName>ppt_h</p:attrName>
                                        </p:attrNameLst>
                                      </p:cBhvr>
                                      <p:tavLst>
                                        <p:tav tm="0">
                                          <p:val>
                                            <p:fltVal val="0"/>
                                          </p:val>
                                        </p:tav>
                                        <p:tav tm="100000">
                                          <p:val>
                                            <p:strVal val="#ppt_h"/>
                                          </p:val>
                                        </p:tav>
                                      </p:tavLst>
                                    </p:anim>
                                    <p:animEffect transition="in" filter="fade">
                                      <p:cBhvr>
                                        <p:cTn id="66" dur="500"/>
                                        <p:tgtEl>
                                          <p:spTgt spid="46092"/>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6093"/>
                                        </p:tgtEl>
                                        <p:attrNameLst>
                                          <p:attrName>style.visibility</p:attrName>
                                        </p:attrNameLst>
                                      </p:cBhvr>
                                      <p:to>
                                        <p:strVal val="visible"/>
                                      </p:to>
                                    </p:set>
                                    <p:anim calcmode="lin" valueType="num">
                                      <p:cBhvr>
                                        <p:cTn id="69" dur="500" fill="hold"/>
                                        <p:tgtEl>
                                          <p:spTgt spid="46093"/>
                                        </p:tgtEl>
                                        <p:attrNameLst>
                                          <p:attrName>ppt_w</p:attrName>
                                        </p:attrNameLst>
                                      </p:cBhvr>
                                      <p:tavLst>
                                        <p:tav tm="0">
                                          <p:val>
                                            <p:fltVal val="0"/>
                                          </p:val>
                                        </p:tav>
                                        <p:tav tm="100000">
                                          <p:val>
                                            <p:strVal val="#ppt_w"/>
                                          </p:val>
                                        </p:tav>
                                      </p:tavLst>
                                    </p:anim>
                                    <p:anim calcmode="lin" valueType="num">
                                      <p:cBhvr>
                                        <p:cTn id="70" dur="500" fill="hold"/>
                                        <p:tgtEl>
                                          <p:spTgt spid="46093"/>
                                        </p:tgtEl>
                                        <p:attrNameLst>
                                          <p:attrName>ppt_h</p:attrName>
                                        </p:attrNameLst>
                                      </p:cBhvr>
                                      <p:tavLst>
                                        <p:tav tm="0">
                                          <p:val>
                                            <p:fltVal val="0"/>
                                          </p:val>
                                        </p:tav>
                                        <p:tav tm="100000">
                                          <p:val>
                                            <p:strVal val="#ppt_h"/>
                                          </p:val>
                                        </p:tav>
                                      </p:tavLst>
                                    </p:anim>
                                    <p:animEffect transition="in" filter="fade">
                                      <p:cBhvr>
                                        <p:cTn id="71" dur="500"/>
                                        <p:tgtEl>
                                          <p:spTgt spid="46093"/>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6095"/>
                                        </p:tgtEl>
                                        <p:attrNameLst>
                                          <p:attrName>style.visibility</p:attrName>
                                        </p:attrNameLst>
                                      </p:cBhvr>
                                      <p:to>
                                        <p:strVal val="visible"/>
                                      </p:to>
                                    </p:set>
                                    <p:anim calcmode="lin" valueType="num">
                                      <p:cBhvr>
                                        <p:cTn id="74" dur="500" fill="hold"/>
                                        <p:tgtEl>
                                          <p:spTgt spid="46095"/>
                                        </p:tgtEl>
                                        <p:attrNameLst>
                                          <p:attrName>ppt_w</p:attrName>
                                        </p:attrNameLst>
                                      </p:cBhvr>
                                      <p:tavLst>
                                        <p:tav tm="0">
                                          <p:val>
                                            <p:fltVal val="0"/>
                                          </p:val>
                                        </p:tav>
                                        <p:tav tm="100000">
                                          <p:val>
                                            <p:strVal val="#ppt_w"/>
                                          </p:val>
                                        </p:tav>
                                      </p:tavLst>
                                    </p:anim>
                                    <p:anim calcmode="lin" valueType="num">
                                      <p:cBhvr>
                                        <p:cTn id="75" dur="500" fill="hold"/>
                                        <p:tgtEl>
                                          <p:spTgt spid="46095"/>
                                        </p:tgtEl>
                                        <p:attrNameLst>
                                          <p:attrName>ppt_h</p:attrName>
                                        </p:attrNameLst>
                                      </p:cBhvr>
                                      <p:tavLst>
                                        <p:tav tm="0">
                                          <p:val>
                                            <p:fltVal val="0"/>
                                          </p:val>
                                        </p:tav>
                                        <p:tav tm="100000">
                                          <p:val>
                                            <p:strVal val="#ppt_h"/>
                                          </p:val>
                                        </p:tav>
                                      </p:tavLst>
                                    </p:anim>
                                    <p:animEffect transition="in" filter="fade">
                                      <p:cBhvr>
                                        <p:cTn id="76" dur="500"/>
                                        <p:tgtEl>
                                          <p:spTgt spid="46095"/>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6096"/>
                                        </p:tgtEl>
                                        <p:attrNameLst>
                                          <p:attrName>style.visibility</p:attrName>
                                        </p:attrNameLst>
                                      </p:cBhvr>
                                      <p:to>
                                        <p:strVal val="visible"/>
                                      </p:to>
                                    </p:set>
                                    <p:anim calcmode="lin" valueType="num">
                                      <p:cBhvr>
                                        <p:cTn id="79" dur="500" fill="hold"/>
                                        <p:tgtEl>
                                          <p:spTgt spid="46096"/>
                                        </p:tgtEl>
                                        <p:attrNameLst>
                                          <p:attrName>ppt_w</p:attrName>
                                        </p:attrNameLst>
                                      </p:cBhvr>
                                      <p:tavLst>
                                        <p:tav tm="0">
                                          <p:val>
                                            <p:fltVal val="0"/>
                                          </p:val>
                                        </p:tav>
                                        <p:tav tm="100000">
                                          <p:val>
                                            <p:strVal val="#ppt_w"/>
                                          </p:val>
                                        </p:tav>
                                      </p:tavLst>
                                    </p:anim>
                                    <p:anim calcmode="lin" valueType="num">
                                      <p:cBhvr>
                                        <p:cTn id="80" dur="500" fill="hold"/>
                                        <p:tgtEl>
                                          <p:spTgt spid="46096"/>
                                        </p:tgtEl>
                                        <p:attrNameLst>
                                          <p:attrName>ppt_h</p:attrName>
                                        </p:attrNameLst>
                                      </p:cBhvr>
                                      <p:tavLst>
                                        <p:tav tm="0">
                                          <p:val>
                                            <p:fltVal val="0"/>
                                          </p:val>
                                        </p:tav>
                                        <p:tav tm="100000">
                                          <p:val>
                                            <p:strVal val="#ppt_h"/>
                                          </p:val>
                                        </p:tav>
                                      </p:tavLst>
                                    </p:anim>
                                    <p:animEffect transition="in" filter="fade">
                                      <p:cBhvr>
                                        <p:cTn id="81" dur="500"/>
                                        <p:tgtEl>
                                          <p:spTgt spid="46096"/>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6097"/>
                                        </p:tgtEl>
                                        <p:attrNameLst>
                                          <p:attrName>style.visibility</p:attrName>
                                        </p:attrNameLst>
                                      </p:cBhvr>
                                      <p:to>
                                        <p:strVal val="visible"/>
                                      </p:to>
                                    </p:set>
                                    <p:anim calcmode="lin" valueType="num">
                                      <p:cBhvr>
                                        <p:cTn id="84" dur="500" fill="hold"/>
                                        <p:tgtEl>
                                          <p:spTgt spid="46097"/>
                                        </p:tgtEl>
                                        <p:attrNameLst>
                                          <p:attrName>ppt_w</p:attrName>
                                        </p:attrNameLst>
                                      </p:cBhvr>
                                      <p:tavLst>
                                        <p:tav tm="0">
                                          <p:val>
                                            <p:fltVal val="0"/>
                                          </p:val>
                                        </p:tav>
                                        <p:tav tm="100000">
                                          <p:val>
                                            <p:strVal val="#ppt_w"/>
                                          </p:val>
                                        </p:tav>
                                      </p:tavLst>
                                    </p:anim>
                                    <p:anim calcmode="lin" valueType="num">
                                      <p:cBhvr>
                                        <p:cTn id="85" dur="500" fill="hold"/>
                                        <p:tgtEl>
                                          <p:spTgt spid="46097"/>
                                        </p:tgtEl>
                                        <p:attrNameLst>
                                          <p:attrName>ppt_h</p:attrName>
                                        </p:attrNameLst>
                                      </p:cBhvr>
                                      <p:tavLst>
                                        <p:tav tm="0">
                                          <p:val>
                                            <p:fltVal val="0"/>
                                          </p:val>
                                        </p:tav>
                                        <p:tav tm="100000">
                                          <p:val>
                                            <p:strVal val="#ppt_h"/>
                                          </p:val>
                                        </p:tav>
                                      </p:tavLst>
                                    </p:anim>
                                    <p:animEffect transition="in" filter="fade">
                                      <p:cBhvr>
                                        <p:cTn id="86" dur="500"/>
                                        <p:tgtEl>
                                          <p:spTgt spid="46097"/>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6098"/>
                                        </p:tgtEl>
                                        <p:attrNameLst>
                                          <p:attrName>style.visibility</p:attrName>
                                        </p:attrNameLst>
                                      </p:cBhvr>
                                      <p:to>
                                        <p:strVal val="visible"/>
                                      </p:to>
                                    </p:set>
                                    <p:anim calcmode="lin" valueType="num">
                                      <p:cBhvr>
                                        <p:cTn id="89" dur="500" fill="hold"/>
                                        <p:tgtEl>
                                          <p:spTgt spid="46098"/>
                                        </p:tgtEl>
                                        <p:attrNameLst>
                                          <p:attrName>ppt_w</p:attrName>
                                        </p:attrNameLst>
                                      </p:cBhvr>
                                      <p:tavLst>
                                        <p:tav tm="0">
                                          <p:val>
                                            <p:fltVal val="0"/>
                                          </p:val>
                                        </p:tav>
                                        <p:tav tm="100000">
                                          <p:val>
                                            <p:strVal val="#ppt_w"/>
                                          </p:val>
                                        </p:tav>
                                      </p:tavLst>
                                    </p:anim>
                                    <p:anim calcmode="lin" valueType="num">
                                      <p:cBhvr>
                                        <p:cTn id="90" dur="500" fill="hold"/>
                                        <p:tgtEl>
                                          <p:spTgt spid="46098"/>
                                        </p:tgtEl>
                                        <p:attrNameLst>
                                          <p:attrName>ppt_h</p:attrName>
                                        </p:attrNameLst>
                                      </p:cBhvr>
                                      <p:tavLst>
                                        <p:tav tm="0">
                                          <p:val>
                                            <p:fltVal val="0"/>
                                          </p:val>
                                        </p:tav>
                                        <p:tav tm="100000">
                                          <p:val>
                                            <p:strVal val="#ppt_h"/>
                                          </p:val>
                                        </p:tav>
                                      </p:tavLst>
                                    </p:anim>
                                    <p:animEffect transition="in" filter="fade">
                                      <p:cBhvr>
                                        <p:cTn id="91" dur="500"/>
                                        <p:tgtEl>
                                          <p:spTgt spid="46098"/>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6099"/>
                                        </p:tgtEl>
                                        <p:attrNameLst>
                                          <p:attrName>style.visibility</p:attrName>
                                        </p:attrNameLst>
                                      </p:cBhvr>
                                      <p:to>
                                        <p:strVal val="visible"/>
                                      </p:to>
                                    </p:set>
                                    <p:anim calcmode="lin" valueType="num">
                                      <p:cBhvr>
                                        <p:cTn id="94" dur="500" fill="hold"/>
                                        <p:tgtEl>
                                          <p:spTgt spid="46099"/>
                                        </p:tgtEl>
                                        <p:attrNameLst>
                                          <p:attrName>ppt_w</p:attrName>
                                        </p:attrNameLst>
                                      </p:cBhvr>
                                      <p:tavLst>
                                        <p:tav tm="0">
                                          <p:val>
                                            <p:fltVal val="0"/>
                                          </p:val>
                                        </p:tav>
                                        <p:tav tm="100000">
                                          <p:val>
                                            <p:strVal val="#ppt_w"/>
                                          </p:val>
                                        </p:tav>
                                      </p:tavLst>
                                    </p:anim>
                                    <p:anim calcmode="lin" valueType="num">
                                      <p:cBhvr>
                                        <p:cTn id="95" dur="500" fill="hold"/>
                                        <p:tgtEl>
                                          <p:spTgt spid="46099"/>
                                        </p:tgtEl>
                                        <p:attrNameLst>
                                          <p:attrName>ppt_h</p:attrName>
                                        </p:attrNameLst>
                                      </p:cBhvr>
                                      <p:tavLst>
                                        <p:tav tm="0">
                                          <p:val>
                                            <p:fltVal val="0"/>
                                          </p:val>
                                        </p:tav>
                                        <p:tav tm="100000">
                                          <p:val>
                                            <p:strVal val="#ppt_h"/>
                                          </p:val>
                                        </p:tav>
                                      </p:tavLst>
                                    </p:anim>
                                    <p:animEffect transition="in" filter="fade">
                                      <p:cBhvr>
                                        <p:cTn id="96" dur="500"/>
                                        <p:tgtEl>
                                          <p:spTgt spid="4609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46091"/>
                                        </p:tgtEl>
                                        <p:attrNameLst>
                                          <p:attrName>style.visibility</p:attrName>
                                        </p:attrNameLst>
                                      </p:cBhvr>
                                      <p:to>
                                        <p:strVal val="visible"/>
                                      </p:to>
                                    </p:set>
                                    <p:anim calcmode="lin" valueType="num">
                                      <p:cBhvr>
                                        <p:cTn id="101" dur="500" fill="hold"/>
                                        <p:tgtEl>
                                          <p:spTgt spid="46091"/>
                                        </p:tgtEl>
                                        <p:attrNameLst>
                                          <p:attrName>ppt_w</p:attrName>
                                        </p:attrNameLst>
                                      </p:cBhvr>
                                      <p:tavLst>
                                        <p:tav tm="0">
                                          <p:val>
                                            <p:fltVal val="0"/>
                                          </p:val>
                                        </p:tav>
                                        <p:tav tm="100000">
                                          <p:val>
                                            <p:strVal val="#ppt_w"/>
                                          </p:val>
                                        </p:tav>
                                      </p:tavLst>
                                    </p:anim>
                                    <p:anim calcmode="lin" valueType="num">
                                      <p:cBhvr>
                                        <p:cTn id="102" dur="500" fill="hold"/>
                                        <p:tgtEl>
                                          <p:spTgt spid="46091"/>
                                        </p:tgtEl>
                                        <p:attrNameLst>
                                          <p:attrName>ppt_h</p:attrName>
                                        </p:attrNameLst>
                                      </p:cBhvr>
                                      <p:tavLst>
                                        <p:tav tm="0">
                                          <p:val>
                                            <p:fltVal val="0"/>
                                          </p:val>
                                        </p:tav>
                                        <p:tav tm="100000">
                                          <p:val>
                                            <p:strVal val="#ppt_h"/>
                                          </p:val>
                                        </p:tav>
                                      </p:tavLst>
                                    </p:anim>
                                    <p:animEffect transition="in" filter="fade">
                                      <p:cBhvr>
                                        <p:cTn id="103" dur="500"/>
                                        <p:tgtEl>
                                          <p:spTgt spid="46091"/>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46094"/>
                                        </p:tgtEl>
                                        <p:attrNameLst>
                                          <p:attrName>style.visibility</p:attrName>
                                        </p:attrNameLst>
                                      </p:cBhvr>
                                      <p:to>
                                        <p:strVal val="visible"/>
                                      </p:to>
                                    </p:set>
                                    <p:anim calcmode="lin" valueType="num">
                                      <p:cBhvr>
                                        <p:cTn id="106" dur="500" fill="hold"/>
                                        <p:tgtEl>
                                          <p:spTgt spid="46094"/>
                                        </p:tgtEl>
                                        <p:attrNameLst>
                                          <p:attrName>ppt_w</p:attrName>
                                        </p:attrNameLst>
                                      </p:cBhvr>
                                      <p:tavLst>
                                        <p:tav tm="0">
                                          <p:val>
                                            <p:fltVal val="0"/>
                                          </p:val>
                                        </p:tav>
                                        <p:tav tm="100000">
                                          <p:val>
                                            <p:strVal val="#ppt_w"/>
                                          </p:val>
                                        </p:tav>
                                      </p:tavLst>
                                    </p:anim>
                                    <p:anim calcmode="lin" valueType="num">
                                      <p:cBhvr>
                                        <p:cTn id="107" dur="500" fill="hold"/>
                                        <p:tgtEl>
                                          <p:spTgt spid="46094"/>
                                        </p:tgtEl>
                                        <p:attrNameLst>
                                          <p:attrName>ppt_h</p:attrName>
                                        </p:attrNameLst>
                                      </p:cBhvr>
                                      <p:tavLst>
                                        <p:tav tm="0">
                                          <p:val>
                                            <p:fltVal val="0"/>
                                          </p:val>
                                        </p:tav>
                                        <p:tav tm="100000">
                                          <p:val>
                                            <p:strVal val="#ppt_h"/>
                                          </p:val>
                                        </p:tav>
                                      </p:tavLst>
                                    </p:anim>
                                    <p:animEffect transition="in" filter="fade">
                                      <p:cBhvr>
                                        <p:cTn id="108"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animBg="1"/>
      <p:bldP spid="46087" grpId="0" animBg="1"/>
      <p:bldP spid="46088" grpId="0" animBg="1"/>
      <p:bldP spid="46089" grpId="0" animBg="1"/>
      <p:bldP spid="46090" grpId="0" animBg="1"/>
      <p:bldP spid="46091" grpId="0" animBg="1"/>
      <p:bldP spid="46092" grpId="0" animBg="1"/>
      <p:bldP spid="46093" grpId="0"/>
      <p:bldP spid="46094" grpId="0"/>
      <p:bldP spid="46095" grpId="0"/>
      <p:bldP spid="46096" grpId="0"/>
      <p:bldP spid="46097" grpId="0"/>
      <p:bldP spid="46098" grpId="0"/>
      <p:bldP spid="46099" grpId="0"/>
      <p:bldP spid="4610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txBox="1">
            <a:spLocks noGrp="1"/>
          </p:cNvSpPr>
          <p:nvPr/>
        </p:nvSpPr>
        <p:spPr bwMode="auto">
          <a:xfrm>
            <a:off x="7848600" y="56388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1708355A-102A-4F0F-841B-6227CFCF10DA}" type="slidenum">
              <a:rPr lang="en-US" sz="1400"/>
              <a:pPr algn="r" eaLnBrk="0" hangingPunct="0"/>
              <a:t>38</a:t>
            </a:fld>
            <a:endParaRPr lang="en-US" sz="1400"/>
          </a:p>
        </p:txBody>
      </p:sp>
      <p:sp>
        <p:nvSpPr>
          <p:cNvPr id="47107" name="Rectangle 2"/>
          <p:cNvSpPr>
            <a:spLocks noChangeArrowheads="1"/>
          </p:cNvSpPr>
          <p:nvPr/>
        </p:nvSpPr>
        <p:spPr bwMode="auto">
          <a:xfrm>
            <a:off x="387350" y="457200"/>
            <a:ext cx="8369300" cy="5715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7108" name="Rectangle 3"/>
          <p:cNvSpPr>
            <a:spLocks noGrp="1" noChangeArrowheads="1"/>
          </p:cNvSpPr>
          <p:nvPr>
            <p:ph idx="1"/>
          </p:nvPr>
        </p:nvSpPr>
        <p:spPr>
          <a:xfrm>
            <a:off x="381000" y="533400"/>
            <a:ext cx="8534400" cy="4953000"/>
          </a:xfrm>
        </p:spPr>
        <p:txBody>
          <a:bodyPr/>
          <a:lstStyle/>
          <a:p>
            <a:pPr>
              <a:lnSpc>
                <a:spcPct val="90000"/>
              </a:lnSpc>
              <a:buFontTx/>
              <a:buNone/>
            </a:pPr>
            <a:r>
              <a:rPr lang="en-US" sz="1800" b="1">
                <a:solidFill>
                  <a:schemeClr val="accent2"/>
                </a:solidFill>
                <a:latin typeface="Courier New" pitchFamily="49" charset="0"/>
                <a:ea typeface="ＭＳ Ｐゴシック" pitchFamily="34" charset="-128"/>
              </a:rPr>
              <a:t>// LINKED LIST IMPLEMENTATION  ( unsorted.cpp )</a:t>
            </a:r>
          </a:p>
          <a:p>
            <a:pPr>
              <a:lnSpc>
                <a:spcPct val="90000"/>
              </a:lnSpc>
              <a:buFontTx/>
              <a:buNone/>
            </a:pPr>
            <a:r>
              <a:rPr lang="en-US" sz="1800" b="1">
                <a:latin typeface="Courier New" pitchFamily="49" charset="0"/>
                <a:ea typeface="ＭＳ Ｐゴシック" pitchFamily="34" charset="-128"/>
              </a:rPr>
              <a:t>#include </a:t>
            </a:r>
            <a:r>
              <a:rPr lang="ja-JP" altLang="en-US" sz="1800" b="1">
                <a:latin typeface="Courier New" pitchFamily="49" charset="0"/>
                <a:ea typeface="ＭＳ Ｐゴシック" pitchFamily="34" charset="-128"/>
              </a:rPr>
              <a:t>“</a:t>
            </a:r>
            <a:r>
              <a:rPr lang="en-US" altLang="ja-JP" sz="1800" b="1">
                <a:latin typeface="Courier New" pitchFamily="49" charset="0"/>
                <a:ea typeface="ＭＳ Ｐゴシック" pitchFamily="34" charset="-128"/>
              </a:rPr>
              <a:t>itemtype.h</a:t>
            </a:r>
            <a:r>
              <a:rPr lang="ja-JP" altLang="en-US" sz="1800" b="1">
                <a:latin typeface="Courier New" pitchFamily="49" charset="0"/>
                <a:ea typeface="ＭＳ Ｐゴシック" pitchFamily="34" charset="-128"/>
              </a:rPr>
              <a:t>”</a:t>
            </a:r>
            <a:endParaRPr lang="en-US" altLang="ja-JP" sz="1800" b="1">
              <a:latin typeface="Courier New" pitchFamily="49" charset="0"/>
              <a:ea typeface="ＭＳ Ｐゴシック" pitchFamily="34" charset="-128"/>
            </a:endParaRPr>
          </a:p>
          <a:p>
            <a:pPr>
              <a:lnSpc>
                <a:spcPct val="90000"/>
              </a:lnSpc>
              <a:buFontTx/>
              <a:buNone/>
            </a:pPr>
            <a:endParaRPr lang="en-US" sz="1800" b="1">
              <a:latin typeface="Courier New" pitchFamily="49" charset="0"/>
              <a:ea typeface="ＭＳ Ｐゴシック" pitchFamily="34" charset="-128"/>
            </a:endParaRPr>
          </a:p>
          <a:p>
            <a:pPr>
              <a:lnSpc>
                <a:spcPct val="90000"/>
              </a:lnSpc>
              <a:buFontTx/>
              <a:buNone/>
            </a:pPr>
            <a:r>
              <a:rPr lang="en-US" sz="1800" b="1">
                <a:latin typeface="Courier New" pitchFamily="49" charset="0"/>
                <a:ea typeface="ＭＳ Ｐゴシック" pitchFamily="34" charset="-128"/>
              </a:rPr>
              <a:t>UnsortedType::UnsortedType ( ) </a:t>
            </a:r>
            <a:r>
              <a:rPr lang="en-US" sz="1800" b="1">
                <a:solidFill>
                  <a:schemeClr val="accent2"/>
                </a:solidFill>
                <a:latin typeface="Courier New" pitchFamily="49" charset="0"/>
                <a:ea typeface="ＭＳ Ｐゴシック" pitchFamily="34" charset="-128"/>
              </a:rPr>
              <a:t>// constructor</a:t>
            </a:r>
            <a:endParaRPr lang="en-US" sz="1800" b="1">
              <a:latin typeface="Courier New" pitchFamily="49" charset="0"/>
              <a:ea typeface="ＭＳ Ｐゴシック" pitchFamily="34" charset="-128"/>
            </a:endParaRPr>
          </a:p>
          <a:p>
            <a:pPr>
              <a:lnSpc>
                <a:spcPct val="90000"/>
              </a:lnSpc>
              <a:buFontTx/>
              <a:buNone/>
            </a:pPr>
            <a:r>
              <a:rPr lang="en-US" sz="1800" b="1" i="1">
                <a:solidFill>
                  <a:schemeClr val="accent2"/>
                </a:solidFill>
                <a:latin typeface="Courier New" pitchFamily="49" charset="0"/>
                <a:ea typeface="ＭＳ Ｐゴシック" pitchFamily="34" charset="-128"/>
              </a:rPr>
              <a:t>// Pre: None.</a:t>
            </a:r>
          </a:p>
          <a:p>
            <a:pPr>
              <a:lnSpc>
                <a:spcPct val="90000"/>
              </a:lnSpc>
              <a:buFontTx/>
              <a:buNone/>
            </a:pPr>
            <a:r>
              <a:rPr lang="en-US" sz="1800" b="1" i="1">
                <a:solidFill>
                  <a:schemeClr val="accent2"/>
                </a:solidFill>
                <a:latin typeface="Courier New" pitchFamily="49" charset="0"/>
                <a:ea typeface="ＭＳ Ｐゴシック" pitchFamily="34" charset="-128"/>
              </a:rPr>
              <a:t>// Post: List is empty.</a:t>
            </a:r>
            <a:endParaRPr lang="en-US" sz="1800" b="1">
              <a:latin typeface="Courier New" pitchFamily="49" charset="0"/>
              <a:ea typeface="ＭＳ Ｐゴシック" pitchFamily="34" charset="-128"/>
            </a:endParaRPr>
          </a:p>
          <a:p>
            <a:pPr>
              <a:lnSpc>
                <a:spcPct val="90000"/>
              </a:lnSpc>
              <a:buFontTx/>
              <a:buNone/>
            </a:pPr>
            <a:r>
              <a:rPr lang="en-US" sz="1800" b="1">
                <a:latin typeface="Courier New" pitchFamily="49" charset="0"/>
                <a:ea typeface="ＭＳ Ｐゴシック" pitchFamily="34" charset="-128"/>
              </a:rPr>
              <a:t>{    </a:t>
            </a:r>
          </a:p>
          <a:p>
            <a:pPr>
              <a:lnSpc>
                <a:spcPct val="90000"/>
              </a:lnSpc>
              <a:buFontTx/>
              <a:buNone/>
            </a:pPr>
            <a:r>
              <a:rPr lang="en-US" sz="1800" b="1">
                <a:latin typeface="Courier New" pitchFamily="49" charset="0"/>
                <a:ea typeface="ＭＳ Ｐゴシック" pitchFamily="34" charset="-128"/>
              </a:rPr>
              <a:t>	length  =  0;</a:t>
            </a:r>
          </a:p>
          <a:p>
            <a:pPr>
              <a:lnSpc>
                <a:spcPct val="90000"/>
              </a:lnSpc>
              <a:buFontTx/>
              <a:buNone/>
            </a:pPr>
            <a:r>
              <a:rPr lang="en-US" sz="1800" b="1">
                <a:latin typeface="Courier New" pitchFamily="49" charset="0"/>
                <a:ea typeface="ＭＳ Ｐゴシック" pitchFamily="34" charset="-128"/>
              </a:rPr>
              <a:t>	listData = NULL;</a:t>
            </a:r>
          </a:p>
          <a:p>
            <a:pPr>
              <a:lnSpc>
                <a:spcPct val="90000"/>
              </a:lnSpc>
              <a:buFontTx/>
              <a:buNone/>
            </a:pPr>
            <a:r>
              <a:rPr lang="en-US" sz="1800" b="1">
                <a:latin typeface="Courier New" pitchFamily="49" charset="0"/>
                <a:ea typeface="ＭＳ Ｐゴシック" pitchFamily="34" charset="-128"/>
              </a:rPr>
              <a:t>}</a:t>
            </a:r>
          </a:p>
          <a:p>
            <a:pPr>
              <a:lnSpc>
                <a:spcPct val="90000"/>
              </a:lnSpc>
              <a:buFontTx/>
              <a:buNone/>
            </a:pPr>
            <a:endParaRPr lang="en-US" sz="1800" b="1">
              <a:latin typeface="Courier New" pitchFamily="49" charset="0"/>
              <a:ea typeface="ＭＳ Ｐゴシック" pitchFamily="34" charset="-128"/>
            </a:endParaRPr>
          </a:p>
          <a:p>
            <a:pPr>
              <a:lnSpc>
                <a:spcPct val="90000"/>
              </a:lnSpc>
              <a:buFontTx/>
              <a:buNone/>
            </a:pPr>
            <a:r>
              <a:rPr lang="en-US" sz="1800" b="1">
                <a:latin typeface="Courier New" pitchFamily="49" charset="0"/>
                <a:ea typeface="ＭＳ Ｐゴシック" pitchFamily="34" charset="-128"/>
              </a:rPr>
              <a:t>int  UnsortedType::GetLength(  )  const</a:t>
            </a:r>
          </a:p>
          <a:p>
            <a:pPr>
              <a:lnSpc>
                <a:spcPct val="90000"/>
              </a:lnSpc>
              <a:buFontTx/>
              <a:buNone/>
            </a:pPr>
            <a:r>
              <a:rPr lang="en-US" sz="1800" b="1" i="1">
                <a:solidFill>
                  <a:schemeClr val="accent2"/>
                </a:solidFill>
                <a:latin typeface="Courier New" pitchFamily="49" charset="0"/>
                <a:ea typeface="ＭＳ Ｐゴシック" pitchFamily="34" charset="-128"/>
              </a:rPr>
              <a:t>// Post:  Function value = number of items in the list.</a:t>
            </a:r>
            <a:endParaRPr lang="en-US" sz="1800" b="1">
              <a:solidFill>
                <a:schemeClr val="accent2"/>
              </a:solidFill>
              <a:latin typeface="Courier New" pitchFamily="49" charset="0"/>
              <a:ea typeface="ＭＳ Ｐゴシック" pitchFamily="34" charset="-128"/>
            </a:endParaRPr>
          </a:p>
          <a:p>
            <a:pPr>
              <a:lnSpc>
                <a:spcPct val="90000"/>
              </a:lnSpc>
              <a:buFontTx/>
              <a:buNone/>
            </a:pPr>
            <a:r>
              <a:rPr lang="en-US" sz="1800" b="1">
                <a:latin typeface="Courier New" pitchFamily="49" charset="0"/>
                <a:ea typeface="ＭＳ Ｐゴシック" pitchFamily="34" charset="-128"/>
              </a:rPr>
              <a:t>{</a:t>
            </a:r>
          </a:p>
          <a:p>
            <a:pPr>
              <a:lnSpc>
                <a:spcPct val="90000"/>
              </a:lnSpc>
              <a:buFontTx/>
              <a:buNone/>
            </a:pPr>
            <a:r>
              <a:rPr lang="en-US" sz="1800" b="1">
                <a:latin typeface="Courier New" pitchFamily="49" charset="0"/>
                <a:ea typeface="ＭＳ Ｐゴシック" pitchFamily="34" charset="-128"/>
              </a:rPr>
              <a:t>	return  length;</a:t>
            </a:r>
          </a:p>
          <a:p>
            <a:pPr>
              <a:lnSpc>
                <a:spcPct val="90000"/>
              </a:lnSpc>
              <a:buFontTx/>
              <a:buNone/>
            </a:pPr>
            <a:r>
              <a:rPr lang="en-US" sz="1800" b="1">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C27F9F20-7A57-4396-A2EF-9CAD4D1679DD}" type="slidenum">
              <a:rPr lang="en-US" sz="1800"/>
              <a:pPr eaLnBrk="1" hangingPunct="1"/>
              <a:t>38</a:t>
            </a:fld>
            <a:endParaRPr lang="en-US" sz="1800"/>
          </a:p>
        </p:txBody>
      </p:sp>
      <p:sp>
        <p:nvSpPr>
          <p:cNvPr id="47109" name="Rectangle 4"/>
          <p:cNvSpPr>
            <a:spLocks noChangeArrowheads="1"/>
          </p:cNvSpPr>
          <p:nvPr/>
        </p:nvSpPr>
        <p:spPr bwMode="auto">
          <a:xfrm>
            <a:off x="609600" y="19050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7108">
                                            <p:txEl>
                                              <p:pRg st="4" end="4"/>
                                            </p:txEl>
                                          </p:spTgt>
                                        </p:tgtEl>
                                        <p:attrNameLst>
                                          <p:attrName>style.visibility</p:attrName>
                                        </p:attrNameLst>
                                      </p:cBhvr>
                                      <p:to>
                                        <p:strVal val="visible"/>
                                      </p:to>
                                    </p:set>
                                    <p:animEffect transition="in" filter="randombar(horizontal)">
                                      <p:cBhvr>
                                        <p:cTn id="7" dur="500"/>
                                        <p:tgtEl>
                                          <p:spTgt spid="47108">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7108">
                                            <p:txEl>
                                              <p:pRg st="5" end="5"/>
                                            </p:txEl>
                                          </p:spTgt>
                                        </p:tgtEl>
                                        <p:attrNameLst>
                                          <p:attrName>style.visibility</p:attrName>
                                        </p:attrNameLst>
                                      </p:cBhvr>
                                      <p:to>
                                        <p:strVal val="visible"/>
                                      </p:to>
                                    </p:set>
                                    <p:animEffect transition="in" filter="randombar(horizontal)">
                                      <p:cBhvr>
                                        <p:cTn id="10" dur="500"/>
                                        <p:tgtEl>
                                          <p:spTgt spid="47108">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7108">
                                            <p:txEl>
                                              <p:pRg st="7" end="7"/>
                                            </p:txEl>
                                          </p:spTgt>
                                        </p:tgtEl>
                                        <p:attrNameLst>
                                          <p:attrName>style.visibility</p:attrName>
                                        </p:attrNameLst>
                                      </p:cBhvr>
                                      <p:to>
                                        <p:strVal val="visible"/>
                                      </p:to>
                                    </p:set>
                                    <p:animEffect transition="in" filter="randombar(horizontal)">
                                      <p:cBhvr>
                                        <p:cTn id="15" dur="500"/>
                                        <p:tgtEl>
                                          <p:spTgt spid="47108">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7108">
                                            <p:txEl>
                                              <p:pRg st="8" end="8"/>
                                            </p:txEl>
                                          </p:spTgt>
                                        </p:tgtEl>
                                        <p:attrNameLst>
                                          <p:attrName>style.visibility</p:attrName>
                                        </p:attrNameLst>
                                      </p:cBhvr>
                                      <p:to>
                                        <p:strVal val="visible"/>
                                      </p:to>
                                    </p:set>
                                    <p:animEffect transition="in" filter="randombar(horizontal)">
                                      <p:cBhvr>
                                        <p:cTn id="18" dur="500"/>
                                        <p:tgtEl>
                                          <p:spTgt spid="47108">
                                            <p:txEl>
                                              <p:pRg st="8" end="8"/>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nodeType="clickEffect">
                                  <p:stCondLst>
                                    <p:cond delay="0"/>
                                  </p:stCondLst>
                                  <p:childTnLst>
                                    <p:set>
                                      <p:cBhvr>
                                        <p:cTn id="22" dur="1" fill="hold">
                                          <p:stCondLst>
                                            <p:cond delay="0"/>
                                          </p:stCondLst>
                                        </p:cTn>
                                        <p:tgtEl>
                                          <p:spTgt spid="47108">
                                            <p:txEl>
                                              <p:pRg st="11" end="11"/>
                                            </p:txEl>
                                          </p:spTgt>
                                        </p:tgtEl>
                                        <p:attrNameLst>
                                          <p:attrName>style.visibility</p:attrName>
                                        </p:attrNameLst>
                                      </p:cBhvr>
                                      <p:to>
                                        <p:strVal val="visible"/>
                                      </p:to>
                                    </p:set>
                                    <p:animEffect transition="in" filter="randombar(horizontal)">
                                      <p:cBhvr>
                                        <p:cTn id="23" dur="500"/>
                                        <p:tgtEl>
                                          <p:spTgt spid="47108">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7108">
                                            <p:txEl>
                                              <p:pRg st="13" end="13"/>
                                            </p:txEl>
                                          </p:spTgt>
                                        </p:tgtEl>
                                        <p:attrNameLst>
                                          <p:attrName>style.visibility</p:attrName>
                                        </p:attrNameLst>
                                      </p:cBhvr>
                                      <p:to>
                                        <p:strVal val="visible"/>
                                      </p:to>
                                    </p:set>
                                    <p:animEffect transition="in" filter="randombar(horizontal)">
                                      <p:cBhvr>
                                        <p:cTn id="26" dur="500"/>
                                        <p:tgtEl>
                                          <p:spTgt spid="47108">
                                            <p:txEl>
                                              <p:pRg st="13" end="13"/>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47108">
                                            <p:txEl>
                                              <p:pRg st="15" end="15"/>
                                            </p:txEl>
                                          </p:spTgt>
                                        </p:tgtEl>
                                        <p:attrNameLst>
                                          <p:attrName>style.visibility</p:attrName>
                                        </p:attrNameLst>
                                      </p:cBhvr>
                                      <p:to>
                                        <p:strVal val="visible"/>
                                      </p:to>
                                    </p:set>
                                    <p:animEffect transition="in" filter="randombar(horizontal)">
                                      <p:cBhvr>
                                        <p:cTn id="29" dur="500"/>
                                        <p:tgtEl>
                                          <p:spTgt spid="47108">
                                            <p:txEl>
                                              <p:pRg st="15" end="1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nodeType="clickEffect">
                                  <p:stCondLst>
                                    <p:cond delay="0"/>
                                  </p:stCondLst>
                                  <p:childTnLst>
                                    <p:set>
                                      <p:cBhvr>
                                        <p:cTn id="33" dur="1" fill="hold">
                                          <p:stCondLst>
                                            <p:cond delay="0"/>
                                          </p:stCondLst>
                                        </p:cTn>
                                        <p:tgtEl>
                                          <p:spTgt spid="47108">
                                            <p:txEl>
                                              <p:pRg st="12" end="12"/>
                                            </p:txEl>
                                          </p:spTgt>
                                        </p:tgtEl>
                                        <p:attrNameLst>
                                          <p:attrName>style.visibility</p:attrName>
                                        </p:attrNameLst>
                                      </p:cBhvr>
                                      <p:to>
                                        <p:strVal val="visible"/>
                                      </p:to>
                                    </p:set>
                                    <p:animEffect transition="in" filter="randombar(horizontal)">
                                      <p:cBhvr>
                                        <p:cTn id="34" dur="500"/>
                                        <p:tgtEl>
                                          <p:spTgt spid="47108">
                                            <p:txEl>
                                              <p:pRg st="12" end="1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47108">
                                            <p:txEl>
                                              <p:pRg st="14" end="14"/>
                                            </p:txEl>
                                          </p:spTgt>
                                        </p:tgtEl>
                                        <p:attrNameLst>
                                          <p:attrName>style.visibility</p:attrName>
                                        </p:attrNameLst>
                                      </p:cBhvr>
                                      <p:to>
                                        <p:strVal val="visible"/>
                                      </p:to>
                                    </p:set>
                                    <p:animEffect transition="in" filter="randombar(horizontal)">
                                      <p:cBhvr>
                                        <p:cTn id="39" dur="500"/>
                                        <p:tgtEl>
                                          <p:spTgt spid="4710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txBox="1">
            <a:spLocks noGrp="1"/>
          </p:cNvSpPr>
          <p:nvPr/>
        </p:nvSpPr>
        <p:spPr bwMode="auto">
          <a:xfrm>
            <a:off x="7793038" y="5737225"/>
            <a:ext cx="593725" cy="434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DF0B07F8-2210-456C-857B-D257DE5F3157}" type="slidenum">
              <a:rPr lang="en-US" sz="1400"/>
              <a:pPr algn="r" eaLnBrk="0" hangingPunct="0"/>
              <a:t>39</a:t>
            </a:fld>
            <a:endParaRPr lang="en-US" sz="1400"/>
          </a:p>
        </p:txBody>
      </p:sp>
      <p:sp>
        <p:nvSpPr>
          <p:cNvPr id="48131" name="Rectangle 2"/>
          <p:cNvSpPr>
            <a:spLocks noChangeArrowheads="1"/>
          </p:cNvSpPr>
          <p:nvPr/>
        </p:nvSpPr>
        <p:spPr bwMode="auto">
          <a:xfrm>
            <a:off x="309563" y="228600"/>
            <a:ext cx="8607425" cy="6096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8132" name="Rectangle 3"/>
          <p:cNvSpPr>
            <a:spLocks noGrp="1" noChangeArrowheads="1"/>
          </p:cNvSpPr>
          <p:nvPr>
            <p:ph idx="1"/>
          </p:nvPr>
        </p:nvSpPr>
        <p:spPr>
          <a:xfrm>
            <a:off x="428625" y="228600"/>
            <a:ext cx="8262938" cy="4572000"/>
          </a:xfrm>
        </p:spPr>
        <p:txBody>
          <a:bodyPr>
            <a:normAutofit fontScale="85000" lnSpcReduction="20000"/>
          </a:bodyPr>
          <a:lstStyle/>
          <a:p>
            <a:pPr>
              <a:lnSpc>
                <a:spcPct val="90000"/>
              </a:lnSpc>
              <a:buFontTx/>
              <a:buNone/>
            </a:pPr>
            <a:r>
              <a:rPr lang="en-US" sz="1600" b="1">
                <a:latin typeface="Courier New" pitchFamily="49" charset="0"/>
                <a:ea typeface="ＭＳ Ｐゴシック" pitchFamily="34" charset="-128"/>
              </a:rPr>
              <a:t>ItemType  UnsortedType::GetItem( ItemType  item, bool&amp;  found )  </a:t>
            </a:r>
            <a:endParaRPr lang="en-US" sz="1600" b="1">
              <a:solidFill>
                <a:srgbClr val="3366FF"/>
              </a:solidFill>
              <a:latin typeface="Courier New" pitchFamily="49" charset="0"/>
              <a:ea typeface="ＭＳ Ｐゴシック" pitchFamily="34" charset="-128"/>
            </a:endParaRPr>
          </a:p>
          <a:p>
            <a:pPr>
              <a:lnSpc>
                <a:spcPct val="90000"/>
              </a:lnSpc>
              <a:buFontTx/>
              <a:buNone/>
            </a:pPr>
            <a:r>
              <a:rPr lang="en-US" sz="1600" b="1" i="1">
                <a:solidFill>
                  <a:schemeClr val="accent2"/>
                </a:solidFill>
                <a:latin typeface="Courier New" pitchFamily="49" charset="0"/>
                <a:ea typeface="ＭＳ Ｐゴシック" pitchFamily="34" charset="-128"/>
              </a:rPr>
              <a:t>// Pre: Key member of item is initialized.</a:t>
            </a:r>
          </a:p>
          <a:p>
            <a:pPr>
              <a:lnSpc>
                <a:spcPct val="90000"/>
              </a:lnSpc>
              <a:buFontTx/>
              <a:buNone/>
            </a:pPr>
            <a:r>
              <a:rPr lang="en-US" sz="1600" b="1" i="1">
                <a:solidFill>
                  <a:schemeClr val="accent2"/>
                </a:solidFill>
                <a:latin typeface="Courier New" pitchFamily="49" charset="0"/>
                <a:ea typeface="ＭＳ Ｐゴシック" pitchFamily="34" charset="-128"/>
              </a:rPr>
              <a:t>// Post: If found, item</a:t>
            </a:r>
            <a:r>
              <a:rPr lang="ja-JP" altLang="en-US" sz="1600" b="1" i="1">
                <a:solidFill>
                  <a:schemeClr val="accent2"/>
                </a:solidFill>
                <a:latin typeface="Courier New" pitchFamily="49" charset="0"/>
                <a:ea typeface="ＭＳ Ｐゴシック" pitchFamily="34" charset="-128"/>
              </a:rPr>
              <a:t>’</a:t>
            </a:r>
            <a:r>
              <a:rPr lang="en-US" altLang="ja-JP" sz="1600" b="1" i="1">
                <a:solidFill>
                  <a:schemeClr val="accent2"/>
                </a:solidFill>
                <a:latin typeface="Courier New" pitchFamily="49" charset="0"/>
                <a:ea typeface="ＭＳ Ｐゴシック" pitchFamily="34" charset="-128"/>
              </a:rPr>
              <a:t>s key matches an element</a:t>
            </a:r>
            <a:r>
              <a:rPr lang="ja-JP" altLang="en-US" sz="1600" b="1" i="1">
                <a:solidFill>
                  <a:schemeClr val="accent2"/>
                </a:solidFill>
                <a:latin typeface="Courier New" pitchFamily="49" charset="0"/>
                <a:ea typeface="ＭＳ Ｐゴシック" pitchFamily="34" charset="-128"/>
              </a:rPr>
              <a:t>’</a:t>
            </a:r>
            <a:r>
              <a:rPr lang="en-US" altLang="ja-JP" sz="1600" b="1" i="1">
                <a:solidFill>
                  <a:schemeClr val="accent2"/>
                </a:solidFill>
                <a:latin typeface="Courier New" pitchFamily="49" charset="0"/>
                <a:ea typeface="ＭＳ Ｐゴシック" pitchFamily="34" charset="-128"/>
              </a:rPr>
              <a:t>s key in the list </a:t>
            </a:r>
          </a:p>
          <a:p>
            <a:pPr>
              <a:lnSpc>
                <a:spcPct val="90000"/>
              </a:lnSpc>
              <a:buFontTx/>
              <a:buNone/>
            </a:pPr>
            <a:r>
              <a:rPr lang="en-US" sz="1600" b="1" i="1">
                <a:solidFill>
                  <a:schemeClr val="accent2"/>
                </a:solidFill>
                <a:latin typeface="Courier New" pitchFamily="49" charset="0"/>
                <a:ea typeface="ＭＳ Ｐゴシック" pitchFamily="34" charset="-128"/>
              </a:rPr>
              <a:t>//	a copy of that element is returned; otherwise,</a:t>
            </a:r>
          </a:p>
          <a:p>
            <a:pPr>
              <a:lnSpc>
                <a:spcPct val="90000"/>
              </a:lnSpc>
              <a:buFontTx/>
              <a:buNone/>
            </a:pPr>
            <a:r>
              <a:rPr lang="en-US" sz="1600" b="1" i="1">
                <a:solidFill>
                  <a:schemeClr val="accent2"/>
                </a:solidFill>
                <a:latin typeface="Courier New" pitchFamily="49" charset="0"/>
                <a:ea typeface="ＭＳ Ｐゴシック" pitchFamily="34" charset="-128"/>
              </a:rPr>
              <a:t>// original item is returned.</a:t>
            </a:r>
            <a:endParaRPr lang="en-US" sz="1600" b="1">
              <a:solidFill>
                <a:schemeClr val="accent2"/>
              </a:solidFill>
              <a:latin typeface="Courier New" pitchFamily="49" charset="0"/>
              <a:ea typeface="ＭＳ Ｐゴシック" pitchFamily="34" charset="-128"/>
            </a:endParaRPr>
          </a:p>
          <a:p>
            <a:pPr>
              <a:lnSpc>
                <a:spcPct val="90000"/>
              </a:lnSpc>
              <a:buFontTx/>
              <a:buNone/>
            </a:pPr>
            <a:r>
              <a:rPr lang="en-US" sz="1600" b="1">
                <a:latin typeface="Courier New" pitchFamily="49" charset="0"/>
                <a:ea typeface="ＭＳ Ｐゴシック" pitchFamily="34" charset="-128"/>
              </a:rPr>
              <a:t>{</a:t>
            </a:r>
          </a:p>
          <a:p>
            <a:pPr>
              <a:lnSpc>
                <a:spcPct val="90000"/>
              </a:lnSpc>
              <a:buFontTx/>
              <a:buNone/>
            </a:pPr>
            <a:r>
              <a:rPr lang="en-US" sz="1600" b="1">
                <a:latin typeface="Courier New" pitchFamily="49" charset="0"/>
                <a:ea typeface="ＭＳ Ｐゴシック" pitchFamily="34" charset="-128"/>
              </a:rPr>
              <a:t>  bool  moreToSearch;</a:t>
            </a:r>
          </a:p>
          <a:p>
            <a:pPr>
              <a:lnSpc>
                <a:spcPct val="90000"/>
              </a:lnSpc>
              <a:buFontTx/>
              <a:buNone/>
            </a:pPr>
            <a:r>
              <a:rPr lang="en-US" sz="1600" b="1">
                <a:latin typeface="Courier New" pitchFamily="49" charset="0"/>
                <a:ea typeface="ＭＳ Ｐゴシック" pitchFamily="34" charset="-128"/>
              </a:rPr>
              <a:t>	NodeType&lt;ItemType&gt;*  location;</a:t>
            </a:r>
          </a:p>
          <a:p>
            <a:pPr>
              <a:lnSpc>
                <a:spcPct val="90000"/>
              </a:lnSpc>
              <a:buFontTx/>
              <a:buNone/>
            </a:pPr>
            <a:r>
              <a:rPr lang="en-US" sz="1600" b="1">
                <a:latin typeface="Courier New" pitchFamily="49" charset="0"/>
                <a:ea typeface="ＭＳ Ｐゴシック" pitchFamily="34" charset="-128"/>
              </a:rPr>
              <a:t>   location = listData;</a:t>
            </a:r>
          </a:p>
          <a:p>
            <a:pPr>
              <a:lnSpc>
                <a:spcPct val="90000"/>
              </a:lnSpc>
              <a:buFontTx/>
              <a:buNone/>
            </a:pPr>
            <a:r>
              <a:rPr lang="en-US" sz="1600" b="1">
                <a:latin typeface="Courier New" pitchFamily="49" charset="0"/>
                <a:ea typeface="ＭＳ Ｐゴシック" pitchFamily="34" charset="-128"/>
              </a:rPr>
              <a:t>	found = false ;</a:t>
            </a:r>
          </a:p>
          <a:p>
            <a:pPr>
              <a:lnSpc>
                <a:spcPct val="90000"/>
              </a:lnSpc>
              <a:buFontTx/>
              <a:buNone/>
            </a:pPr>
            <a:r>
              <a:rPr lang="en-US" sz="1600" b="1">
                <a:latin typeface="Courier New" pitchFamily="49" charset="0"/>
                <a:ea typeface="ＭＳ Ｐゴシック" pitchFamily="34" charset="-128"/>
              </a:rPr>
              <a:t>	moreToSearch = ( location  !=  NULL );</a:t>
            </a:r>
          </a:p>
          <a:p>
            <a:pPr>
              <a:lnSpc>
                <a:spcPct val="90000"/>
              </a:lnSpc>
              <a:buFontTx/>
              <a:buNone/>
            </a:pPr>
            <a:r>
              <a:rPr lang="en-US" sz="1600" b="1">
                <a:latin typeface="Courier New" pitchFamily="49" charset="0"/>
                <a:ea typeface="ＭＳ Ｐゴシック" pitchFamily="34" charset="-128"/>
              </a:rPr>
              <a:t>	while ( moreToSearch  &amp;&amp;  !found ) </a:t>
            </a:r>
          </a:p>
          <a:p>
            <a:pPr>
              <a:lnSpc>
                <a:spcPct val="90000"/>
              </a:lnSpc>
              <a:buFontTx/>
              <a:buNone/>
            </a:pPr>
            <a:r>
              <a:rPr lang="en-US" sz="1600" b="1">
                <a:latin typeface="Courier New" pitchFamily="49" charset="0"/>
                <a:ea typeface="ＭＳ Ｐゴシック" pitchFamily="34" charset="-128"/>
              </a:rPr>
              <a:t>	{  if ( item  == location-&gt;info )            </a:t>
            </a:r>
            <a:r>
              <a:rPr lang="en-US" sz="1600" b="1">
                <a:solidFill>
                  <a:schemeClr val="accent2"/>
                </a:solidFill>
                <a:latin typeface="Courier New" pitchFamily="49" charset="0"/>
                <a:ea typeface="ＭＳ Ｐゴシック" pitchFamily="34" charset="-128"/>
              </a:rPr>
              <a:t>// match here</a:t>
            </a:r>
          </a:p>
          <a:p>
            <a:pPr>
              <a:lnSpc>
                <a:spcPct val="90000"/>
              </a:lnSpc>
              <a:buFontTx/>
              <a:buNone/>
            </a:pPr>
            <a:r>
              <a:rPr lang="en-US" sz="1600" b="1">
                <a:latin typeface="Courier New" pitchFamily="49" charset="0"/>
                <a:ea typeface="ＭＳ Ｐゴシック" pitchFamily="34" charset="-128"/>
              </a:rPr>
              <a:t>      {  found = true;</a:t>
            </a:r>
          </a:p>
          <a:p>
            <a:pPr>
              <a:lnSpc>
                <a:spcPct val="90000"/>
              </a:lnSpc>
              <a:buFontTx/>
              <a:buNone/>
            </a:pPr>
            <a:r>
              <a:rPr lang="en-US" sz="1600" b="1">
                <a:latin typeface="Courier New" pitchFamily="49" charset="0"/>
                <a:ea typeface="ＭＳ Ｐゴシック" pitchFamily="34" charset="-128"/>
              </a:rPr>
              <a:t>		  item  = location-&gt;info;</a:t>
            </a:r>
          </a:p>
          <a:p>
            <a:pPr>
              <a:lnSpc>
                <a:spcPct val="90000"/>
              </a:lnSpc>
              <a:buFontTx/>
              <a:buNone/>
            </a:pPr>
            <a:r>
              <a:rPr lang="en-US" sz="1600" b="1">
                <a:latin typeface="Courier New" pitchFamily="49" charset="0"/>
                <a:ea typeface="ＭＳ Ｐゴシック" pitchFamily="34" charset="-128"/>
              </a:rPr>
              <a:t>	   }</a:t>
            </a:r>
          </a:p>
          <a:p>
            <a:pPr>
              <a:lnSpc>
                <a:spcPct val="90000"/>
              </a:lnSpc>
              <a:buFontTx/>
              <a:buNone/>
            </a:pPr>
            <a:r>
              <a:rPr lang="en-US" sz="1600" b="1">
                <a:latin typeface="Courier New" pitchFamily="49" charset="0"/>
                <a:ea typeface="ＭＳ Ｐゴシック" pitchFamily="34" charset="-128"/>
              </a:rPr>
              <a:t>	   else				         </a:t>
            </a:r>
            <a:r>
              <a:rPr lang="en-US" sz="1600" b="1">
                <a:solidFill>
                  <a:schemeClr val="accent2"/>
                </a:solidFill>
                <a:latin typeface="Courier New" pitchFamily="49" charset="0"/>
                <a:ea typeface="ＭＳ Ｐゴシック" pitchFamily="34" charset="-128"/>
              </a:rPr>
              <a:t>// advance pointer</a:t>
            </a:r>
            <a:r>
              <a:rPr lang="en-US" sz="1600" b="1">
                <a:solidFill>
                  <a:srgbClr val="CC0000"/>
                </a:solidFill>
                <a:latin typeface="Courier New" pitchFamily="49" charset="0"/>
                <a:ea typeface="ＭＳ Ｐゴシック" pitchFamily="34" charset="-128"/>
              </a:rPr>
              <a:t> </a:t>
            </a:r>
          </a:p>
          <a:p>
            <a:pPr>
              <a:lnSpc>
                <a:spcPct val="90000"/>
              </a:lnSpc>
              <a:buFontTx/>
              <a:buNone/>
            </a:pPr>
            <a:r>
              <a:rPr lang="en-US" sz="1600" b="1">
                <a:latin typeface="Courier New" pitchFamily="49" charset="0"/>
                <a:ea typeface="ＭＳ Ｐゴシック" pitchFamily="34" charset="-128"/>
              </a:rPr>
              <a:t>	   {  location = location-&gt;next;</a:t>
            </a:r>
          </a:p>
          <a:p>
            <a:pPr>
              <a:lnSpc>
                <a:spcPct val="90000"/>
              </a:lnSpc>
              <a:buFontTx/>
              <a:buNone/>
            </a:pPr>
            <a:r>
              <a:rPr lang="en-US" sz="1600" b="1">
                <a:latin typeface="Courier New" pitchFamily="49" charset="0"/>
                <a:ea typeface="ＭＳ Ｐゴシック" pitchFamily="34" charset="-128"/>
              </a:rPr>
              <a:t>		 moreToSearch = ( location  !=  NULL );</a:t>
            </a:r>
          </a:p>
          <a:p>
            <a:pPr>
              <a:lnSpc>
                <a:spcPct val="90000"/>
              </a:lnSpc>
              <a:buFontTx/>
              <a:buNone/>
            </a:pPr>
            <a:r>
              <a:rPr lang="en-US" sz="1600" b="1">
                <a:latin typeface="Courier New" pitchFamily="49" charset="0"/>
                <a:ea typeface="ＭＳ Ｐゴシック" pitchFamily="34" charset="-128"/>
              </a:rPr>
              <a:t>      }   </a:t>
            </a:r>
            <a:br>
              <a:rPr lang="en-US" sz="1600" b="1">
                <a:latin typeface="Courier New" pitchFamily="49" charset="0"/>
                <a:ea typeface="ＭＳ Ｐゴシック" pitchFamily="34" charset="-128"/>
              </a:rPr>
            </a:br>
            <a:r>
              <a:rPr lang="en-US" sz="1600" b="1">
                <a:latin typeface="Courier New" pitchFamily="49" charset="0"/>
                <a:ea typeface="ＭＳ Ｐゴシック" pitchFamily="34" charset="-128"/>
              </a:rPr>
              <a:t>}</a:t>
            </a:r>
          </a:p>
          <a:p>
            <a:pPr>
              <a:lnSpc>
                <a:spcPct val="90000"/>
              </a:lnSpc>
              <a:buFontTx/>
              <a:buNone/>
            </a:pPr>
            <a:r>
              <a:rPr lang="en-US" sz="1600" b="1">
                <a:latin typeface="Courier New" pitchFamily="49" charset="0"/>
                <a:ea typeface="ＭＳ Ｐゴシック" pitchFamily="34" charset="-128"/>
              </a:rPr>
              <a:t>   return item;     </a:t>
            </a:r>
          </a:p>
          <a:p>
            <a:pPr>
              <a:lnSpc>
                <a:spcPct val="90000"/>
              </a:lnSpc>
              <a:buFontTx/>
              <a:buNone/>
            </a:pPr>
            <a:r>
              <a:rPr lang="en-US" sz="1600" b="1">
                <a:latin typeface="Courier New" pitchFamily="49" charset="0"/>
                <a:ea typeface="ＭＳ Ｐゴシック" pitchFamily="34" charset="-128"/>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888E3410-FF7C-41CF-9C52-45367A43EF7E}" type="slidenum">
              <a:rPr lang="en-US" sz="1800"/>
              <a:pPr eaLnBrk="1" hangingPunct="1"/>
              <a:t>39</a:t>
            </a:fld>
            <a:endParaRPr lang="en-US" sz="1800"/>
          </a:p>
        </p:txBody>
      </p:sp>
      <p:sp>
        <p:nvSpPr>
          <p:cNvPr id="48133" name="Rectangle 4"/>
          <p:cNvSpPr>
            <a:spLocks noChangeArrowheads="1"/>
          </p:cNvSpPr>
          <p:nvPr/>
        </p:nvSpPr>
        <p:spPr bwMode="auto">
          <a:xfrm>
            <a:off x="741363" y="2014538"/>
            <a:ext cx="7645400" cy="65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animEffect transition="in" filter="randombar(horizontal)">
                                      <p:cBhvr>
                                        <p:cTn id="7" dur="500"/>
                                        <p:tgtEl>
                                          <p:spTgt spid="4813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8132">
                                            <p:txEl>
                                              <p:pRg st="2" end="2"/>
                                            </p:txEl>
                                          </p:spTgt>
                                        </p:tgtEl>
                                        <p:attrNameLst>
                                          <p:attrName>style.visibility</p:attrName>
                                        </p:attrNameLst>
                                      </p:cBhvr>
                                      <p:to>
                                        <p:strVal val="visible"/>
                                      </p:to>
                                    </p:set>
                                    <p:animEffect transition="in" filter="randombar(horizontal)">
                                      <p:cBhvr>
                                        <p:cTn id="10" dur="500"/>
                                        <p:tgtEl>
                                          <p:spTgt spid="4813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8132">
                                            <p:txEl>
                                              <p:pRg st="3" end="3"/>
                                            </p:txEl>
                                          </p:spTgt>
                                        </p:tgtEl>
                                        <p:attrNameLst>
                                          <p:attrName>style.visibility</p:attrName>
                                        </p:attrNameLst>
                                      </p:cBhvr>
                                      <p:to>
                                        <p:strVal val="visible"/>
                                      </p:to>
                                    </p:set>
                                    <p:animEffect transition="in" filter="randombar(horizontal)">
                                      <p:cBhvr>
                                        <p:cTn id="13" dur="500"/>
                                        <p:tgtEl>
                                          <p:spTgt spid="4813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8132">
                                            <p:txEl>
                                              <p:pRg st="4" end="4"/>
                                            </p:txEl>
                                          </p:spTgt>
                                        </p:tgtEl>
                                        <p:attrNameLst>
                                          <p:attrName>style.visibility</p:attrName>
                                        </p:attrNameLst>
                                      </p:cBhvr>
                                      <p:to>
                                        <p:strVal val="visible"/>
                                      </p:to>
                                    </p:set>
                                    <p:animEffect transition="in" filter="randombar(horizontal)">
                                      <p:cBhvr>
                                        <p:cTn id="16" dur="500"/>
                                        <p:tgtEl>
                                          <p:spTgt spid="48132">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48132">
                                            <p:txEl>
                                              <p:pRg st="6" end="6"/>
                                            </p:txEl>
                                          </p:spTgt>
                                        </p:tgtEl>
                                        <p:attrNameLst>
                                          <p:attrName>style.visibility</p:attrName>
                                        </p:attrNameLst>
                                      </p:cBhvr>
                                      <p:to>
                                        <p:strVal val="visible"/>
                                      </p:to>
                                    </p:set>
                                    <p:animEffect transition="in" filter="randombar(horizontal)">
                                      <p:cBhvr>
                                        <p:cTn id="21" dur="500"/>
                                        <p:tgtEl>
                                          <p:spTgt spid="4813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8132">
                                            <p:txEl>
                                              <p:pRg st="7" end="7"/>
                                            </p:txEl>
                                          </p:spTgt>
                                        </p:tgtEl>
                                        <p:attrNameLst>
                                          <p:attrName>style.visibility</p:attrName>
                                        </p:attrNameLst>
                                      </p:cBhvr>
                                      <p:to>
                                        <p:strVal val="visible"/>
                                      </p:to>
                                    </p:set>
                                    <p:animEffect transition="in" filter="randombar(horizontal)">
                                      <p:cBhvr>
                                        <p:cTn id="24" dur="500"/>
                                        <p:tgtEl>
                                          <p:spTgt spid="4813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8132">
                                            <p:txEl>
                                              <p:pRg st="8" end="8"/>
                                            </p:txEl>
                                          </p:spTgt>
                                        </p:tgtEl>
                                        <p:attrNameLst>
                                          <p:attrName>style.visibility</p:attrName>
                                        </p:attrNameLst>
                                      </p:cBhvr>
                                      <p:to>
                                        <p:strVal val="visible"/>
                                      </p:to>
                                    </p:set>
                                    <p:animEffect transition="in" filter="randombar(horizontal)">
                                      <p:cBhvr>
                                        <p:cTn id="27" dur="500"/>
                                        <p:tgtEl>
                                          <p:spTgt spid="4813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8132">
                                            <p:txEl>
                                              <p:pRg st="9" end="9"/>
                                            </p:txEl>
                                          </p:spTgt>
                                        </p:tgtEl>
                                        <p:attrNameLst>
                                          <p:attrName>style.visibility</p:attrName>
                                        </p:attrNameLst>
                                      </p:cBhvr>
                                      <p:to>
                                        <p:strVal val="visible"/>
                                      </p:to>
                                    </p:set>
                                    <p:animEffect transition="in" filter="randombar(horizontal)">
                                      <p:cBhvr>
                                        <p:cTn id="30" dur="500"/>
                                        <p:tgtEl>
                                          <p:spTgt spid="4813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8132">
                                            <p:txEl>
                                              <p:pRg st="10" end="10"/>
                                            </p:txEl>
                                          </p:spTgt>
                                        </p:tgtEl>
                                        <p:attrNameLst>
                                          <p:attrName>style.visibility</p:attrName>
                                        </p:attrNameLst>
                                      </p:cBhvr>
                                      <p:to>
                                        <p:strVal val="visible"/>
                                      </p:to>
                                    </p:set>
                                    <p:animEffect transition="in" filter="randombar(horizontal)">
                                      <p:cBhvr>
                                        <p:cTn id="33" dur="500"/>
                                        <p:tgtEl>
                                          <p:spTgt spid="48132">
                                            <p:txEl>
                                              <p:pRg st="10" end="1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48132">
                                            <p:txEl>
                                              <p:pRg st="11" end="11"/>
                                            </p:txEl>
                                          </p:spTgt>
                                        </p:tgtEl>
                                        <p:attrNameLst>
                                          <p:attrName>style.visibility</p:attrName>
                                        </p:attrNameLst>
                                      </p:cBhvr>
                                      <p:to>
                                        <p:strVal val="visible"/>
                                      </p:to>
                                    </p:set>
                                    <p:animEffect transition="in" filter="randombar(horizontal)">
                                      <p:cBhvr>
                                        <p:cTn id="36" dur="500"/>
                                        <p:tgtEl>
                                          <p:spTgt spid="48132">
                                            <p:txEl>
                                              <p:pRg st="11" end="1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48132">
                                            <p:txEl>
                                              <p:pRg st="19" end="19"/>
                                            </p:txEl>
                                          </p:spTgt>
                                        </p:tgtEl>
                                        <p:attrNameLst>
                                          <p:attrName>style.visibility</p:attrName>
                                        </p:attrNameLst>
                                      </p:cBhvr>
                                      <p:to>
                                        <p:strVal val="visible"/>
                                      </p:to>
                                    </p:set>
                                    <p:animEffect transition="in" filter="randombar(horizontal)">
                                      <p:cBhvr>
                                        <p:cTn id="39" dur="500"/>
                                        <p:tgtEl>
                                          <p:spTgt spid="48132">
                                            <p:txEl>
                                              <p:pRg st="19" end="19"/>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48132">
                                            <p:txEl>
                                              <p:pRg st="20" end="20"/>
                                            </p:txEl>
                                          </p:spTgt>
                                        </p:tgtEl>
                                        <p:attrNameLst>
                                          <p:attrName>style.visibility</p:attrName>
                                        </p:attrNameLst>
                                      </p:cBhvr>
                                      <p:to>
                                        <p:strVal val="visible"/>
                                      </p:to>
                                    </p:set>
                                    <p:animEffect transition="in" filter="randombar(horizontal)">
                                      <p:cBhvr>
                                        <p:cTn id="42" dur="500"/>
                                        <p:tgtEl>
                                          <p:spTgt spid="48132">
                                            <p:txEl>
                                              <p:pRg st="20" end="2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48132">
                                            <p:txEl>
                                              <p:pRg st="12" end="12"/>
                                            </p:txEl>
                                          </p:spTgt>
                                        </p:tgtEl>
                                        <p:attrNameLst>
                                          <p:attrName>style.visibility</p:attrName>
                                        </p:attrNameLst>
                                      </p:cBhvr>
                                      <p:to>
                                        <p:strVal val="visible"/>
                                      </p:to>
                                    </p:set>
                                    <p:animEffect transition="in" filter="randombar(horizontal)">
                                      <p:cBhvr>
                                        <p:cTn id="47" dur="500"/>
                                        <p:tgtEl>
                                          <p:spTgt spid="48132">
                                            <p:txEl>
                                              <p:pRg st="12" end="12"/>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8132">
                                            <p:txEl>
                                              <p:pRg st="13" end="13"/>
                                            </p:txEl>
                                          </p:spTgt>
                                        </p:tgtEl>
                                        <p:attrNameLst>
                                          <p:attrName>style.visibility</p:attrName>
                                        </p:attrNameLst>
                                      </p:cBhvr>
                                      <p:to>
                                        <p:strVal val="visible"/>
                                      </p:to>
                                    </p:set>
                                    <p:animEffect transition="in" filter="randombar(horizontal)">
                                      <p:cBhvr>
                                        <p:cTn id="50" dur="500"/>
                                        <p:tgtEl>
                                          <p:spTgt spid="48132">
                                            <p:txEl>
                                              <p:pRg st="13" end="1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48132">
                                            <p:txEl>
                                              <p:pRg st="14" end="14"/>
                                            </p:txEl>
                                          </p:spTgt>
                                        </p:tgtEl>
                                        <p:attrNameLst>
                                          <p:attrName>style.visibility</p:attrName>
                                        </p:attrNameLst>
                                      </p:cBhvr>
                                      <p:to>
                                        <p:strVal val="visible"/>
                                      </p:to>
                                    </p:set>
                                    <p:animEffect transition="in" filter="randombar(horizontal)">
                                      <p:cBhvr>
                                        <p:cTn id="53" dur="500"/>
                                        <p:tgtEl>
                                          <p:spTgt spid="48132">
                                            <p:txEl>
                                              <p:pRg st="14" end="14"/>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48132">
                                            <p:txEl>
                                              <p:pRg st="15" end="15"/>
                                            </p:txEl>
                                          </p:spTgt>
                                        </p:tgtEl>
                                        <p:attrNameLst>
                                          <p:attrName>style.visibility</p:attrName>
                                        </p:attrNameLst>
                                      </p:cBhvr>
                                      <p:to>
                                        <p:strVal val="visible"/>
                                      </p:to>
                                    </p:set>
                                    <p:animEffect transition="in" filter="randombar(horizontal)">
                                      <p:cBhvr>
                                        <p:cTn id="56" dur="500"/>
                                        <p:tgtEl>
                                          <p:spTgt spid="48132">
                                            <p:txEl>
                                              <p:pRg st="15" end="15"/>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48132">
                                            <p:txEl>
                                              <p:pRg st="16" end="16"/>
                                            </p:txEl>
                                          </p:spTgt>
                                        </p:tgtEl>
                                        <p:attrNameLst>
                                          <p:attrName>style.visibility</p:attrName>
                                        </p:attrNameLst>
                                      </p:cBhvr>
                                      <p:to>
                                        <p:strVal val="visible"/>
                                      </p:to>
                                    </p:set>
                                    <p:animEffect transition="in" filter="randombar(horizontal)">
                                      <p:cBhvr>
                                        <p:cTn id="59" dur="500"/>
                                        <p:tgtEl>
                                          <p:spTgt spid="48132">
                                            <p:txEl>
                                              <p:pRg st="16" end="16"/>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48132">
                                            <p:txEl>
                                              <p:pRg st="17" end="17"/>
                                            </p:txEl>
                                          </p:spTgt>
                                        </p:tgtEl>
                                        <p:attrNameLst>
                                          <p:attrName>style.visibility</p:attrName>
                                        </p:attrNameLst>
                                      </p:cBhvr>
                                      <p:to>
                                        <p:strVal val="visible"/>
                                      </p:to>
                                    </p:set>
                                    <p:animEffect transition="in" filter="randombar(horizontal)">
                                      <p:cBhvr>
                                        <p:cTn id="62" dur="500"/>
                                        <p:tgtEl>
                                          <p:spTgt spid="48132">
                                            <p:txEl>
                                              <p:pRg st="17" end="17"/>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48132">
                                            <p:txEl>
                                              <p:pRg st="18" end="18"/>
                                            </p:txEl>
                                          </p:spTgt>
                                        </p:tgtEl>
                                        <p:attrNameLst>
                                          <p:attrName>style.visibility</p:attrName>
                                        </p:attrNameLst>
                                      </p:cBhvr>
                                      <p:to>
                                        <p:strVal val="visible"/>
                                      </p:to>
                                    </p:set>
                                    <p:animEffect transition="in" filter="randombar(horizontal)">
                                      <p:cBhvr>
                                        <p:cTn id="65" dur="500"/>
                                        <p:tgtEl>
                                          <p:spTgt spid="4813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371600" y="482600"/>
            <a:ext cx="7248525" cy="508000"/>
          </a:xfrm>
        </p:spPr>
        <p:txBody>
          <a:bodyPr>
            <a:normAutofit fontScale="90000"/>
          </a:bodyPr>
          <a:lstStyle/>
          <a:p>
            <a:pPr>
              <a:defRPr/>
            </a:pPr>
            <a:r>
              <a:rPr lang="en-US">
                <a:cs typeface="+mj-cs"/>
              </a:rPr>
              <a:t>Abstract Data Type (ADT)       </a:t>
            </a:r>
          </a:p>
        </p:txBody>
      </p:sp>
      <p:sp>
        <p:nvSpPr>
          <p:cNvPr id="6148" name="Rectangle 3"/>
          <p:cNvSpPr>
            <a:spLocks noGrp="1" noChangeArrowheads="1"/>
          </p:cNvSpPr>
          <p:nvPr>
            <p:ph idx="1"/>
          </p:nvPr>
        </p:nvSpPr>
        <p:spPr>
          <a:xfrm>
            <a:off x="761999" y="2143125"/>
            <a:ext cx="7858125" cy="2817813"/>
          </a:xfrm>
        </p:spPr>
        <p:txBody>
          <a:bodyPr/>
          <a:lstStyle/>
          <a:p>
            <a:pPr algn="just">
              <a:buFontTx/>
              <a:buNone/>
              <a:defRPr/>
            </a:pPr>
            <a:endParaRPr lang="en-US" sz="2000" b="1" dirty="0">
              <a:cs typeface="+mn-cs"/>
            </a:endParaRPr>
          </a:p>
          <a:p>
            <a:pPr algn="just">
              <a:buClr>
                <a:schemeClr val="folHlink"/>
              </a:buClr>
              <a:defRPr/>
            </a:pPr>
            <a:r>
              <a:rPr lang="en-US" sz="2800" b="1" dirty="0">
                <a:cs typeface="+mn-cs"/>
              </a:rPr>
              <a:t>A data type whose properties </a:t>
            </a:r>
            <a:r>
              <a:rPr lang="en-US" sz="2800" b="1" dirty="0">
                <a:solidFill>
                  <a:schemeClr val="accent1">
                    <a:lumMod val="50000"/>
                  </a:schemeClr>
                </a:solidFill>
                <a:cs typeface="+mn-cs"/>
              </a:rPr>
              <a:t>(domain and operations)</a:t>
            </a:r>
            <a:r>
              <a:rPr lang="en-US" sz="2800" b="1" dirty="0"/>
              <a:t> </a:t>
            </a:r>
            <a:r>
              <a:rPr lang="en-US" sz="2800" b="1" dirty="0">
                <a:cs typeface="+mn-cs"/>
              </a:rPr>
              <a:t>are specified independently of any particular implementation. </a:t>
            </a: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a:p>
            <a:pPr algn="just">
              <a:buFontTx/>
              <a:buNone/>
              <a:defRPr/>
            </a:pPr>
            <a:endParaRPr lang="en-US" sz="2800" b="1" dirty="0">
              <a:cs typeface="+mn-cs"/>
            </a:endParaRP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356CC428-5AE1-4B72-8DEA-0AAD542FE996}" type="slidenum">
              <a:rPr lang="en-US" sz="1800"/>
              <a:pPr eaLnBrk="1" hangingPunct="1"/>
              <a:t>4</a:t>
            </a:fld>
            <a:endParaRPr 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txBox="1">
            <a:spLocks noGrp="1"/>
          </p:cNvSpPr>
          <p:nvPr/>
        </p:nvSpPr>
        <p:spPr bwMode="auto">
          <a:xfrm>
            <a:off x="7848600" y="5791200"/>
            <a:ext cx="609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nchor="ctr"/>
          <a:lstStyle/>
          <a:p>
            <a:pPr algn="r" eaLnBrk="0" hangingPunct="0"/>
            <a:fld id="{867B579B-CDEA-4F89-A2DD-137017E9962F}" type="slidenum">
              <a:rPr lang="en-US" sz="1400"/>
              <a:pPr algn="r" eaLnBrk="0" hangingPunct="0"/>
              <a:t>40</a:t>
            </a:fld>
            <a:endParaRPr lang="en-US" sz="1400"/>
          </a:p>
        </p:txBody>
      </p:sp>
      <p:sp>
        <p:nvSpPr>
          <p:cNvPr id="49155" name="Rectangle 2"/>
          <p:cNvSpPr>
            <a:spLocks noChangeArrowheads="1"/>
          </p:cNvSpPr>
          <p:nvPr/>
        </p:nvSpPr>
        <p:spPr bwMode="auto">
          <a:xfrm>
            <a:off x="76200" y="457200"/>
            <a:ext cx="8978900" cy="5715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49156" name="Rectangle 3"/>
          <p:cNvSpPr>
            <a:spLocks noGrp="1" noChangeArrowheads="1"/>
          </p:cNvSpPr>
          <p:nvPr>
            <p:ph idx="1"/>
          </p:nvPr>
        </p:nvSpPr>
        <p:spPr>
          <a:xfrm>
            <a:off x="76200" y="533400"/>
            <a:ext cx="9067800" cy="4975225"/>
          </a:xfrm>
          <a:extLst>
            <a:ext uri="{909E8E84-426E-40dd-AFC4-6F175D3DCCD1}">
              <a14:hiddenFill xmlns:a14="http://schemas.microsoft.com/office/drawing/2010/main" xmlns="">
                <a:solidFill>
                  <a:srgbClr val="FFFFFF"/>
                </a:solidFill>
              </a14:hiddenFill>
            </a:ext>
          </a:extLst>
        </p:spPr>
        <p:txBody>
          <a:bodyPr/>
          <a:lstStyle/>
          <a:p>
            <a:pPr>
              <a:buFontTx/>
              <a:buNone/>
              <a:defRPr/>
            </a:pPr>
            <a:r>
              <a:rPr lang="en-US" sz="2000" b="1" dirty="0">
                <a:latin typeface="Courier New" charset="0"/>
                <a:cs typeface="+mn-cs"/>
              </a:rPr>
              <a:t>void </a:t>
            </a:r>
            <a:r>
              <a:rPr lang="en-US" sz="2000" b="1" dirty="0" err="1">
                <a:latin typeface="Courier New" charset="0"/>
                <a:cs typeface="+mn-cs"/>
              </a:rPr>
              <a:t>UnsortedType</a:t>
            </a:r>
            <a:r>
              <a:rPr lang="en-US" sz="2000" b="1" dirty="0">
                <a:latin typeface="Courier New" charset="0"/>
                <a:cs typeface="+mn-cs"/>
              </a:rPr>
              <a:t>::</a:t>
            </a:r>
            <a:r>
              <a:rPr lang="en-US" sz="2000" b="1" dirty="0" err="1">
                <a:latin typeface="Courier New" charset="0"/>
                <a:cs typeface="+mn-cs"/>
              </a:rPr>
              <a:t>PutItem</a:t>
            </a:r>
            <a:r>
              <a:rPr lang="en-US" sz="2000" b="1" dirty="0">
                <a:latin typeface="Courier New" charset="0"/>
                <a:cs typeface="+mn-cs"/>
              </a:rPr>
              <a:t> ( </a:t>
            </a:r>
            <a:r>
              <a:rPr lang="en-US" sz="2000" b="1" dirty="0" err="1">
                <a:latin typeface="Courier New" charset="0"/>
                <a:cs typeface="+mn-cs"/>
              </a:rPr>
              <a:t>ItemType</a:t>
            </a:r>
            <a:r>
              <a:rPr lang="en-US" sz="2000" b="1" dirty="0">
                <a:latin typeface="Courier New" charset="0"/>
                <a:cs typeface="+mn-cs"/>
              </a:rPr>
              <a:t>  item ) </a:t>
            </a:r>
            <a:endParaRPr lang="en-US" sz="2000" b="1" dirty="0">
              <a:solidFill>
                <a:srgbClr val="3366FF"/>
              </a:solidFill>
              <a:latin typeface="Courier New" charset="0"/>
              <a:cs typeface="+mn-cs"/>
            </a:endParaRPr>
          </a:p>
          <a:p>
            <a:pPr>
              <a:buFontTx/>
              <a:buNone/>
              <a:defRPr/>
            </a:pPr>
            <a:r>
              <a:rPr lang="en-US" sz="2000" b="1" i="1" dirty="0">
                <a:solidFill>
                  <a:schemeClr val="accent2"/>
                </a:solidFill>
                <a:latin typeface="Courier New" charset="0"/>
                <a:cs typeface="+mn-cs"/>
              </a:rPr>
              <a:t>// Pre: list is not full and item is not in list.</a:t>
            </a:r>
          </a:p>
          <a:p>
            <a:pPr>
              <a:buFontTx/>
              <a:buNone/>
              <a:defRPr/>
            </a:pPr>
            <a:r>
              <a:rPr lang="en-US" sz="2000" b="1" i="1" dirty="0">
                <a:solidFill>
                  <a:schemeClr val="accent2"/>
                </a:solidFill>
                <a:latin typeface="Courier New" charset="0"/>
                <a:cs typeface="+mn-cs"/>
              </a:rPr>
              <a:t>// Post: item is in the list; length has been incremented.</a:t>
            </a:r>
            <a:endParaRPr lang="en-US" sz="2000" b="1" dirty="0">
              <a:solidFill>
                <a:schemeClr val="accent2"/>
              </a:solidFill>
              <a:latin typeface="Courier New" charset="0"/>
              <a:cs typeface="+mn-cs"/>
            </a:endParaRPr>
          </a:p>
          <a:p>
            <a:pPr>
              <a:buFontTx/>
              <a:buNone/>
              <a:defRPr/>
            </a:pPr>
            <a:r>
              <a:rPr lang="en-US" sz="2000" b="1" dirty="0">
                <a:latin typeface="Courier New" charset="0"/>
                <a:cs typeface="+mn-cs"/>
              </a:rPr>
              <a:t>{    </a:t>
            </a:r>
          </a:p>
          <a:p>
            <a:pPr>
              <a:buFontTx/>
              <a:buNone/>
              <a:defRPr/>
            </a:pPr>
            <a:r>
              <a:rPr lang="en-US" sz="2000" b="1" dirty="0">
                <a:latin typeface="Courier New" charset="0"/>
                <a:cs typeface="+mn-cs"/>
              </a:rPr>
              <a:t>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  location;</a:t>
            </a:r>
          </a:p>
          <a:p>
            <a:pPr>
              <a:buFontTx/>
              <a:buNone/>
              <a:defRPr/>
            </a:pPr>
            <a:r>
              <a:rPr lang="en-US" sz="2000" b="1" dirty="0">
                <a:solidFill>
                  <a:srgbClr val="CC0000"/>
                </a:solidFill>
                <a:latin typeface="Courier New" charset="0"/>
                <a:cs typeface="+mn-cs"/>
              </a:rPr>
              <a:t> 	</a:t>
            </a:r>
            <a:r>
              <a:rPr lang="en-US" sz="2000" b="1" dirty="0">
                <a:solidFill>
                  <a:schemeClr val="accent2"/>
                </a:solidFill>
                <a:latin typeface="Courier New" charset="0"/>
                <a:cs typeface="+mn-cs"/>
              </a:rPr>
              <a:t>// obtain and fill a node</a:t>
            </a:r>
          </a:p>
          <a:p>
            <a:pPr>
              <a:buFontTx/>
              <a:buNone/>
              <a:defRPr/>
            </a:pPr>
            <a:r>
              <a:rPr lang="en-US" sz="2000" b="1" dirty="0">
                <a:latin typeface="Courier New" charset="0"/>
                <a:cs typeface="+mn-cs"/>
              </a:rPr>
              <a:t>  location = new  </a:t>
            </a:r>
            <a:r>
              <a:rPr lang="en-US" sz="2000" b="1" dirty="0" err="1">
                <a:latin typeface="Courier New" charset="0"/>
                <a:cs typeface="+mn-cs"/>
              </a:rPr>
              <a:t>NodeType</a:t>
            </a:r>
            <a:r>
              <a:rPr lang="en-US" sz="2000" b="1" dirty="0">
                <a:latin typeface="Courier New" charset="0"/>
                <a:cs typeface="+mn-cs"/>
              </a:rPr>
              <a:t>&lt;</a:t>
            </a:r>
            <a:r>
              <a:rPr lang="en-US" sz="2000" b="1" dirty="0" err="1">
                <a:latin typeface="Courier New" charset="0"/>
                <a:cs typeface="+mn-cs"/>
              </a:rPr>
              <a:t>ItemType</a:t>
            </a:r>
            <a:r>
              <a:rPr lang="en-US" sz="2000" b="1" dirty="0">
                <a:latin typeface="Courier New" charset="0"/>
                <a:cs typeface="+mn-cs"/>
              </a:rPr>
              <a:t>&gt;;</a:t>
            </a:r>
          </a:p>
          <a:p>
            <a:pPr>
              <a:buFontTx/>
              <a:buNone/>
              <a:defRPr/>
            </a:pPr>
            <a:r>
              <a:rPr lang="en-US" sz="2000" b="1" dirty="0">
                <a:latin typeface="Courier New" charset="0"/>
                <a:cs typeface="+mn-cs"/>
              </a:rPr>
              <a:t>	location-&gt;info = item;</a:t>
            </a:r>
          </a:p>
          <a:p>
            <a:pPr>
              <a:buFontTx/>
              <a:buNone/>
              <a:defRPr/>
            </a:pPr>
            <a:r>
              <a:rPr lang="en-US" sz="2000" b="1" dirty="0">
                <a:latin typeface="Courier New" charset="0"/>
                <a:cs typeface="+mn-cs"/>
              </a:rPr>
              <a:t>	location-&gt;next = </a:t>
            </a:r>
            <a:r>
              <a:rPr lang="en-US" sz="2000" b="1" dirty="0" err="1">
                <a:latin typeface="Courier New" charset="0"/>
                <a:cs typeface="+mn-cs"/>
              </a:rPr>
              <a:t>listData</a:t>
            </a:r>
            <a:r>
              <a:rPr lang="en-US" sz="2000" b="1" dirty="0">
                <a:latin typeface="Courier New" charset="0"/>
                <a:cs typeface="+mn-cs"/>
              </a:rPr>
              <a:t>;</a:t>
            </a:r>
          </a:p>
          <a:p>
            <a:pPr>
              <a:buFontTx/>
              <a:buNone/>
              <a:defRPr/>
            </a:pPr>
            <a:r>
              <a:rPr lang="en-US" sz="2000" b="1" dirty="0">
                <a:latin typeface="Courier New" charset="0"/>
                <a:cs typeface="+mn-cs"/>
              </a:rPr>
              <a:t>	</a:t>
            </a:r>
            <a:r>
              <a:rPr lang="en-US" sz="2000" b="1" dirty="0" err="1">
                <a:latin typeface="Courier New" charset="0"/>
                <a:cs typeface="+mn-cs"/>
              </a:rPr>
              <a:t>listData</a:t>
            </a:r>
            <a:r>
              <a:rPr lang="en-US" sz="2000" b="1" dirty="0">
                <a:latin typeface="Courier New" charset="0"/>
                <a:cs typeface="+mn-cs"/>
              </a:rPr>
              <a:t> = location;</a:t>
            </a:r>
          </a:p>
          <a:p>
            <a:pPr>
              <a:buFontTx/>
              <a:buNone/>
              <a:defRPr/>
            </a:pPr>
            <a:r>
              <a:rPr lang="en-US" sz="2000" b="1" dirty="0">
                <a:latin typeface="Courier New" charset="0"/>
                <a:cs typeface="+mn-cs"/>
              </a:rPr>
              <a:t>	length++;</a:t>
            </a:r>
          </a:p>
          <a:p>
            <a:pPr>
              <a:buFontTx/>
              <a:buNone/>
              <a:defRPr/>
            </a:pPr>
            <a:r>
              <a:rPr lang="en-US" sz="2000" b="1" dirty="0">
                <a:latin typeface="Courier New" charset="0"/>
                <a:cs typeface="+mn-cs"/>
              </a:rPr>
              <a:t>}</a:t>
            </a: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7BE346B-BFAE-4247-B1FC-00CE1B7DBE8B}" type="slidenum">
              <a:rPr lang="en-US" sz="1800"/>
              <a:pPr eaLnBrk="1" hangingPunct="1"/>
              <a:t>40</a:t>
            </a:fld>
            <a:endParaRPr lang="en-US" sz="1800"/>
          </a:p>
        </p:txBody>
      </p:sp>
      <p:sp>
        <p:nvSpPr>
          <p:cNvPr id="49157" name="Rectangle 4"/>
          <p:cNvSpPr>
            <a:spLocks noChangeArrowheads="1"/>
          </p:cNvSpPr>
          <p:nvPr/>
        </p:nvSpPr>
        <p:spPr bwMode="auto">
          <a:xfrm>
            <a:off x="609600" y="2057400"/>
            <a:ext cx="78486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animEffect transition="in" filter="randombar(horizontal)">
                                      <p:cBhvr>
                                        <p:cTn id="7" dur="500"/>
                                        <p:tgtEl>
                                          <p:spTgt spid="49156">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animEffect transition="in" filter="randombar(horizontal)">
                                      <p:cBhvr>
                                        <p:cTn id="10" dur="500"/>
                                        <p:tgtEl>
                                          <p:spTgt spid="4915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49156">
                                            <p:txEl>
                                              <p:pRg st="4" end="4"/>
                                            </p:txEl>
                                          </p:spTgt>
                                        </p:tgtEl>
                                        <p:attrNameLst>
                                          <p:attrName>style.visibility</p:attrName>
                                        </p:attrNameLst>
                                      </p:cBhvr>
                                      <p:to>
                                        <p:strVal val="visible"/>
                                      </p:to>
                                    </p:set>
                                    <p:animEffect transition="in" filter="randombar(horizontal)">
                                      <p:cBhvr>
                                        <p:cTn id="15" dur="500"/>
                                        <p:tgtEl>
                                          <p:spTgt spid="49156">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49156">
                                            <p:txEl>
                                              <p:pRg st="5" end="5"/>
                                            </p:txEl>
                                          </p:spTgt>
                                        </p:tgtEl>
                                        <p:attrNameLst>
                                          <p:attrName>style.visibility</p:attrName>
                                        </p:attrNameLst>
                                      </p:cBhvr>
                                      <p:to>
                                        <p:strVal val="visible"/>
                                      </p:to>
                                    </p:set>
                                    <p:animEffect transition="in" filter="randombar(horizontal)">
                                      <p:cBhvr>
                                        <p:cTn id="18" dur="500"/>
                                        <p:tgtEl>
                                          <p:spTgt spid="49156">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49156">
                                            <p:txEl>
                                              <p:pRg st="6" end="6"/>
                                            </p:txEl>
                                          </p:spTgt>
                                        </p:tgtEl>
                                        <p:attrNameLst>
                                          <p:attrName>style.visibility</p:attrName>
                                        </p:attrNameLst>
                                      </p:cBhvr>
                                      <p:to>
                                        <p:strVal val="visible"/>
                                      </p:to>
                                    </p:set>
                                    <p:animEffect transition="in" filter="randombar(horizontal)">
                                      <p:cBhvr>
                                        <p:cTn id="21" dur="500"/>
                                        <p:tgtEl>
                                          <p:spTgt spid="49156">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49156">
                                            <p:txEl>
                                              <p:pRg st="7" end="7"/>
                                            </p:txEl>
                                          </p:spTgt>
                                        </p:tgtEl>
                                        <p:attrNameLst>
                                          <p:attrName>style.visibility</p:attrName>
                                        </p:attrNameLst>
                                      </p:cBhvr>
                                      <p:to>
                                        <p:strVal val="visible"/>
                                      </p:to>
                                    </p:set>
                                    <p:animEffect transition="in" filter="randombar(horizontal)">
                                      <p:cBhvr>
                                        <p:cTn id="24" dur="500"/>
                                        <p:tgtEl>
                                          <p:spTgt spid="49156">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9156">
                                            <p:txEl>
                                              <p:pRg st="8" end="8"/>
                                            </p:txEl>
                                          </p:spTgt>
                                        </p:tgtEl>
                                        <p:attrNameLst>
                                          <p:attrName>style.visibility</p:attrName>
                                        </p:attrNameLst>
                                      </p:cBhvr>
                                      <p:to>
                                        <p:strVal val="visible"/>
                                      </p:to>
                                    </p:set>
                                    <p:animEffect transition="in" filter="randombar(horizontal)">
                                      <p:cBhvr>
                                        <p:cTn id="27" dur="500"/>
                                        <p:tgtEl>
                                          <p:spTgt spid="49156">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9156">
                                            <p:txEl>
                                              <p:pRg st="9" end="9"/>
                                            </p:txEl>
                                          </p:spTgt>
                                        </p:tgtEl>
                                        <p:attrNameLst>
                                          <p:attrName>style.visibility</p:attrName>
                                        </p:attrNameLst>
                                      </p:cBhvr>
                                      <p:to>
                                        <p:strVal val="visible"/>
                                      </p:to>
                                    </p:set>
                                    <p:animEffect transition="in" filter="randombar(horizontal)">
                                      <p:cBhvr>
                                        <p:cTn id="30" dur="500"/>
                                        <p:tgtEl>
                                          <p:spTgt spid="49156">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49156">
                                            <p:txEl>
                                              <p:pRg st="10" end="10"/>
                                            </p:txEl>
                                          </p:spTgt>
                                        </p:tgtEl>
                                        <p:attrNameLst>
                                          <p:attrName>style.visibility</p:attrName>
                                        </p:attrNameLst>
                                      </p:cBhvr>
                                      <p:to>
                                        <p:strVal val="visible"/>
                                      </p:to>
                                    </p:set>
                                    <p:animEffect transition="in" filter="randombar(horizontal)">
                                      <p:cBhvr>
                                        <p:cTn id="33" dur="500"/>
                                        <p:tgtEl>
                                          <p:spTgt spid="491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2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A39F12A-5B5B-47FE-936B-7F5A6C240A54}" type="slidenum">
              <a:rPr lang="en-US" sz="1800"/>
              <a:pPr eaLnBrk="1" hangingPunct="1"/>
              <a:t>41</a:t>
            </a:fld>
            <a:endParaRPr lang="en-US" sz="1800"/>
          </a:p>
        </p:txBody>
      </p:sp>
      <p:sp>
        <p:nvSpPr>
          <p:cNvPr id="50180" name="Rectangle 3"/>
          <p:cNvSpPr>
            <a:spLocks noChangeArrowheads="1"/>
          </p:cNvSpPr>
          <p:nvPr/>
        </p:nvSpPr>
        <p:spPr bwMode="auto">
          <a:xfrm>
            <a:off x="322263" y="990600"/>
            <a:ext cx="84582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en-US" sz="4400" b="1" dirty="0">
                <a:latin typeface="Times New Roman" pitchFamily="18" charset="0"/>
              </a:rPr>
              <a:t>Inserting </a:t>
            </a:r>
            <a:r>
              <a:rPr lang="ja-JP" altLang="en-US" sz="4400" b="1" dirty="0">
                <a:latin typeface="Times New Roman" pitchFamily="18" charset="0"/>
              </a:rPr>
              <a:t>‘</a:t>
            </a:r>
            <a:r>
              <a:rPr lang="en-US" altLang="ja-JP" sz="4400" b="1" dirty="0">
                <a:latin typeface="Times New Roman" pitchFamily="18" charset="0"/>
              </a:rPr>
              <a:t>B</a:t>
            </a:r>
            <a:r>
              <a:rPr lang="ja-JP" altLang="en-US" sz="4400" b="1" dirty="0">
                <a:latin typeface="Times New Roman" pitchFamily="18" charset="0"/>
              </a:rPr>
              <a:t>’</a:t>
            </a:r>
            <a:r>
              <a:rPr lang="en-US" altLang="ja-JP" sz="4400" b="1" dirty="0">
                <a:latin typeface="Times New Roman" pitchFamily="18" charset="0"/>
              </a:rPr>
              <a:t> into an Unsorted List</a:t>
            </a:r>
            <a:endParaRPr lang="en-US" sz="4400" b="1" dirty="0">
              <a:latin typeface="Times New Roman" pitchFamily="18" charset="0"/>
            </a:endParaRPr>
          </a:p>
        </p:txBody>
      </p:sp>
      <p:sp>
        <p:nvSpPr>
          <p:cNvPr id="5018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8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6200" name="Group 9"/>
          <p:cNvGrpSpPr>
            <a:grpSpLocks/>
          </p:cNvGrpSpPr>
          <p:nvPr/>
        </p:nvGrpSpPr>
        <p:grpSpPr bwMode="auto">
          <a:xfrm>
            <a:off x="4038600" y="3859213"/>
            <a:ext cx="3106738" cy="590550"/>
            <a:chOff x="2544" y="2431"/>
            <a:chExt cx="1957" cy="372"/>
          </a:xfrm>
        </p:grpSpPr>
        <p:grpSp>
          <p:nvGrpSpPr>
            <p:cNvPr id="136206" name="Group 10"/>
            <p:cNvGrpSpPr>
              <a:grpSpLocks/>
            </p:cNvGrpSpPr>
            <p:nvPr/>
          </p:nvGrpSpPr>
          <p:grpSpPr bwMode="auto">
            <a:xfrm>
              <a:off x="2583" y="2431"/>
              <a:ext cx="1918" cy="372"/>
              <a:chOff x="2583" y="2431"/>
              <a:chExt cx="1918" cy="372"/>
            </a:xfrm>
          </p:grpSpPr>
          <p:sp>
            <p:nvSpPr>
              <p:cNvPr id="50193"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6209" name="Group 12"/>
              <p:cNvGrpSpPr>
                <a:grpSpLocks/>
              </p:cNvGrpSpPr>
              <p:nvPr/>
            </p:nvGrpSpPr>
            <p:grpSpPr bwMode="auto">
              <a:xfrm>
                <a:off x="2991" y="2446"/>
                <a:ext cx="747" cy="354"/>
                <a:chOff x="2991" y="2446"/>
                <a:chExt cx="747" cy="354"/>
              </a:xfrm>
            </p:grpSpPr>
            <p:sp>
              <p:nvSpPr>
                <p:cNvPr id="50199"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200"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201"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6210" name="Group 16"/>
              <p:cNvGrpSpPr>
                <a:grpSpLocks/>
              </p:cNvGrpSpPr>
              <p:nvPr/>
            </p:nvGrpSpPr>
            <p:grpSpPr bwMode="auto">
              <a:xfrm>
                <a:off x="3663" y="2431"/>
                <a:ext cx="838" cy="371"/>
                <a:chOff x="3663" y="2431"/>
                <a:chExt cx="838" cy="371"/>
              </a:xfrm>
            </p:grpSpPr>
            <p:sp>
              <p:nvSpPr>
                <p:cNvPr id="50196"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97" name="Rectangle 18"/>
                <p:cNvSpPr>
                  <a:spLocks noChangeArrowheads="1"/>
                </p:cNvSpPr>
                <p:nvPr/>
              </p:nvSpPr>
              <p:spPr bwMode="auto">
                <a:xfrm>
                  <a:off x="4029" y="2431"/>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0198" name="Line 19"/>
                <p:cNvSpPr>
                  <a:spLocks noChangeShapeType="1"/>
                </p:cNvSpPr>
                <p:nvPr/>
              </p:nvSpPr>
              <p:spPr bwMode="auto">
                <a:xfrm>
                  <a:off x="4368"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0192" name="Rectangle 20"/>
            <p:cNvSpPr>
              <a:spLocks noChangeArrowheads="1"/>
            </p:cNvSpPr>
            <p:nvPr/>
          </p:nvSpPr>
          <p:spPr bwMode="auto">
            <a:xfrm>
              <a:off x="2544" y="2483"/>
              <a:ext cx="186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0187" name="Line 21"/>
          <p:cNvSpPr>
            <a:spLocks noChangeShapeType="1"/>
          </p:cNvSpPr>
          <p:nvPr/>
        </p:nvSpPr>
        <p:spPr bwMode="auto">
          <a:xfrm flipH="1">
            <a:off x="6946900"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8"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018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0190" name="Line 2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33"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3BD1936-7F1C-4484-9A62-BAA40D944C00}" type="slidenum">
              <a:rPr lang="en-US" sz="1800"/>
              <a:pPr eaLnBrk="1" hangingPunct="1"/>
              <a:t>42</a:t>
            </a:fld>
            <a:endParaRPr lang="en-US" sz="1800"/>
          </a:p>
        </p:txBody>
      </p:sp>
      <p:sp>
        <p:nvSpPr>
          <p:cNvPr id="51204" name="Rectangle 3"/>
          <p:cNvSpPr>
            <a:spLocks noChangeArrowheads="1"/>
          </p:cNvSpPr>
          <p:nvPr/>
        </p:nvSpPr>
        <p:spPr bwMode="auto">
          <a:xfrm>
            <a:off x="2646363" y="1200944"/>
            <a:ext cx="42386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dirty="0">
                <a:latin typeface="Times New Roman" charset="0"/>
                <a:ea typeface="ＭＳ Ｐゴシック" charset="0"/>
                <a:cs typeface="Arial" charset="0"/>
              </a:rPr>
              <a:t>location = new  </a:t>
            </a:r>
            <a:r>
              <a:rPr lang="en-US" sz="2800" b="1" dirty="0" err="1">
                <a:latin typeface="Times New Roman" charset="0"/>
                <a:ea typeface="ＭＳ Ｐゴシック" charset="0"/>
                <a:cs typeface="Arial" charset="0"/>
              </a:rPr>
              <a:t>NodeType</a:t>
            </a:r>
            <a:r>
              <a:rPr lang="en-US" sz="2800" b="1" dirty="0">
                <a:latin typeface="Times New Roman" charset="0"/>
                <a:ea typeface="ＭＳ Ｐゴシック" charset="0"/>
                <a:cs typeface="Arial" charset="0"/>
              </a:rPr>
              <a:t>;</a:t>
            </a:r>
          </a:p>
        </p:txBody>
      </p:sp>
      <p:sp>
        <p:nvSpPr>
          <p:cNvPr id="51205"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6"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7"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8"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09"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38248" name="Group 9"/>
          <p:cNvGrpSpPr>
            <a:grpSpLocks/>
          </p:cNvGrpSpPr>
          <p:nvPr/>
        </p:nvGrpSpPr>
        <p:grpSpPr bwMode="auto">
          <a:xfrm>
            <a:off x="4127500" y="3946525"/>
            <a:ext cx="2900363" cy="566738"/>
            <a:chOff x="2583" y="2446"/>
            <a:chExt cx="1827" cy="357"/>
          </a:xfrm>
        </p:grpSpPr>
        <p:grpSp>
          <p:nvGrpSpPr>
            <p:cNvPr id="138262" name="Group 10"/>
            <p:cNvGrpSpPr>
              <a:grpSpLocks/>
            </p:cNvGrpSpPr>
            <p:nvPr/>
          </p:nvGrpSpPr>
          <p:grpSpPr bwMode="auto">
            <a:xfrm>
              <a:off x="2583" y="2446"/>
              <a:ext cx="1827" cy="357"/>
              <a:chOff x="2583" y="2446"/>
              <a:chExt cx="1827" cy="357"/>
            </a:xfrm>
          </p:grpSpPr>
          <p:sp>
            <p:nvSpPr>
              <p:cNvPr id="51225"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65" name="Group 12"/>
              <p:cNvGrpSpPr>
                <a:grpSpLocks/>
              </p:cNvGrpSpPr>
              <p:nvPr/>
            </p:nvGrpSpPr>
            <p:grpSpPr bwMode="auto">
              <a:xfrm>
                <a:off x="2991" y="2446"/>
                <a:ext cx="747" cy="354"/>
                <a:chOff x="2991" y="2446"/>
                <a:chExt cx="747" cy="354"/>
              </a:xfrm>
            </p:grpSpPr>
            <p:sp>
              <p:nvSpPr>
                <p:cNvPr id="51231"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32"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3"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38266" name="Group 16"/>
              <p:cNvGrpSpPr>
                <a:grpSpLocks/>
              </p:cNvGrpSpPr>
              <p:nvPr/>
            </p:nvGrpSpPr>
            <p:grpSpPr bwMode="auto">
              <a:xfrm>
                <a:off x="3663" y="2446"/>
                <a:ext cx="747" cy="357"/>
                <a:chOff x="3663" y="2446"/>
                <a:chExt cx="747" cy="357"/>
              </a:xfrm>
            </p:grpSpPr>
            <p:sp>
              <p:nvSpPr>
                <p:cNvPr id="51228"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9"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30"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1224"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1211" name="Line 21"/>
          <p:cNvSpPr>
            <a:spLocks noChangeShapeType="1"/>
          </p:cNvSpPr>
          <p:nvPr/>
        </p:nvSpPr>
        <p:spPr bwMode="auto">
          <a:xfrm flipH="1">
            <a:off x="6777038" y="39449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2"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13" name="Rectangle 23"/>
          <p:cNvSpPr>
            <a:spLocks noChangeArrowheads="1"/>
          </p:cNvSpPr>
          <p:nvPr/>
        </p:nvSpPr>
        <p:spPr bwMode="auto">
          <a:xfrm>
            <a:off x="906463" y="2898775"/>
            <a:ext cx="2025650"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1214" name="Rectangle 24"/>
          <p:cNvSpPr>
            <a:spLocks noChangeArrowheads="1"/>
          </p:cNvSpPr>
          <p:nvPr/>
        </p:nvSpPr>
        <p:spPr bwMode="auto">
          <a:xfrm>
            <a:off x="12858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15" name="Rectangle 25"/>
          <p:cNvSpPr>
            <a:spLocks noChangeArrowheads="1"/>
          </p:cNvSpPr>
          <p:nvPr/>
        </p:nvSpPr>
        <p:spPr bwMode="auto">
          <a:xfrm>
            <a:off x="533400" y="1219200"/>
            <a:ext cx="1944688" cy="146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1216" name="Rectangle 26"/>
          <p:cNvSpPr>
            <a:spLocks noChangeArrowheads="1"/>
          </p:cNvSpPr>
          <p:nvPr/>
        </p:nvSpPr>
        <p:spPr bwMode="auto">
          <a:xfrm>
            <a:off x="15652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1217" name="Rectangle 27"/>
          <p:cNvSpPr>
            <a:spLocks noChangeArrowheads="1"/>
          </p:cNvSpPr>
          <p:nvPr/>
        </p:nvSpPr>
        <p:spPr bwMode="auto">
          <a:xfrm>
            <a:off x="2546350" y="2268538"/>
            <a:ext cx="474663" cy="327025"/>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38256" name="Group 28"/>
          <p:cNvGrpSpPr>
            <a:grpSpLocks/>
          </p:cNvGrpSpPr>
          <p:nvPr/>
        </p:nvGrpSpPr>
        <p:grpSpPr bwMode="auto">
          <a:xfrm>
            <a:off x="4057650" y="2100263"/>
            <a:ext cx="749300" cy="566737"/>
            <a:chOff x="2556" y="1202"/>
            <a:chExt cx="472" cy="357"/>
          </a:xfrm>
        </p:grpSpPr>
        <p:sp>
          <p:nvSpPr>
            <p:cNvPr id="51221" name="Rectangle 29"/>
            <p:cNvSpPr>
              <a:spLocks noChangeArrowheads="1"/>
            </p:cNvSpPr>
            <p:nvPr/>
          </p:nvSpPr>
          <p:spPr bwMode="auto">
            <a:xfrm>
              <a:off x="2556" y="1202"/>
              <a:ext cx="472" cy="357"/>
            </a:xfrm>
            <a:prstGeom prst="rect">
              <a:avLst/>
            </a:prstGeom>
            <a:solidFill>
              <a:srgbClr val="9EFF9E"/>
            </a:solidFill>
            <a:ln w="12700">
              <a:solidFill>
                <a:srgbClr val="99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1222" name="Line 30"/>
            <p:cNvSpPr>
              <a:spLocks noChangeShapeType="1"/>
            </p:cNvSpPr>
            <p:nvPr/>
          </p:nvSpPr>
          <p:spPr bwMode="auto">
            <a:xfrm>
              <a:off x="2910" y="1211"/>
              <a:ext cx="0" cy="346"/>
            </a:xfrm>
            <a:prstGeom prst="line">
              <a:avLst/>
            </a:prstGeom>
            <a:noFill/>
            <a:ln w="12700">
              <a:solidFill>
                <a:srgbClr val="99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1219" name="Line 31"/>
          <p:cNvSpPr>
            <a:spLocks noChangeShapeType="1"/>
          </p:cNvSpPr>
          <p:nvPr/>
        </p:nvSpPr>
        <p:spPr bwMode="auto">
          <a:xfrm>
            <a:off x="2794000" y="2435225"/>
            <a:ext cx="1227138" cy="0"/>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1220" name="Line 32"/>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35"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465C0D7-F607-4637-83F9-8426FCCB2C48}" type="slidenum">
              <a:rPr lang="en-US" sz="1800"/>
              <a:pPr eaLnBrk="1" hangingPunct="1"/>
              <a:t>43</a:t>
            </a:fld>
            <a:endParaRPr lang="en-US" sz="1800"/>
          </a:p>
        </p:txBody>
      </p:sp>
      <p:sp>
        <p:nvSpPr>
          <p:cNvPr id="52228" name="Rectangle 3"/>
          <p:cNvSpPr>
            <a:spLocks noChangeArrowheads="1"/>
          </p:cNvSpPr>
          <p:nvPr/>
        </p:nvSpPr>
        <p:spPr bwMode="auto">
          <a:xfrm>
            <a:off x="2608263" y="1004888"/>
            <a:ext cx="37401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location-&gt;info  =  item ;</a:t>
            </a:r>
          </a:p>
        </p:txBody>
      </p:sp>
      <p:sp>
        <p:nvSpPr>
          <p:cNvPr id="52229"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0"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1"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2"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3"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0296" name="Group 9"/>
          <p:cNvGrpSpPr>
            <a:grpSpLocks/>
          </p:cNvGrpSpPr>
          <p:nvPr/>
        </p:nvGrpSpPr>
        <p:grpSpPr bwMode="auto">
          <a:xfrm>
            <a:off x="4100513" y="3883025"/>
            <a:ext cx="2900362" cy="566738"/>
            <a:chOff x="2583" y="2446"/>
            <a:chExt cx="1827" cy="357"/>
          </a:xfrm>
        </p:grpSpPr>
        <p:grpSp>
          <p:nvGrpSpPr>
            <p:cNvPr id="140312" name="Group 10"/>
            <p:cNvGrpSpPr>
              <a:grpSpLocks/>
            </p:cNvGrpSpPr>
            <p:nvPr/>
          </p:nvGrpSpPr>
          <p:grpSpPr bwMode="auto">
            <a:xfrm>
              <a:off x="2583" y="2446"/>
              <a:ext cx="1827" cy="357"/>
              <a:chOff x="2583" y="2446"/>
              <a:chExt cx="1827" cy="357"/>
            </a:xfrm>
          </p:grpSpPr>
          <p:sp>
            <p:nvSpPr>
              <p:cNvPr id="52251"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15" name="Group 12"/>
              <p:cNvGrpSpPr>
                <a:grpSpLocks/>
              </p:cNvGrpSpPr>
              <p:nvPr/>
            </p:nvGrpSpPr>
            <p:grpSpPr bwMode="auto">
              <a:xfrm>
                <a:off x="2991" y="2446"/>
                <a:ext cx="747" cy="354"/>
                <a:chOff x="2991" y="2446"/>
                <a:chExt cx="747" cy="354"/>
              </a:xfrm>
            </p:grpSpPr>
            <p:sp>
              <p:nvSpPr>
                <p:cNvPr id="52257"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8"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9"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0316" name="Group 16"/>
              <p:cNvGrpSpPr>
                <a:grpSpLocks/>
              </p:cNvGrpSpPr>
              <p:nvPr/>
            </p:nvGrpSpPr>
            <p:grpSpPr bwMode="auto">
              <a:xfrm>
                <a:off x="3663" y="2446"/>
                <a:ext cx="747" cy="357"/>
                <a:chOff x="3663" y="2446"/>
                <a:chExt cx="747" cy="357"/>
              </a:xfrm>
            </p:grpSpPr>
            <p:sp>
              <p:nvSpPr>
                <p:cNvPr id="52254"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55"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56"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2250"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2235"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6"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2237"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2238" name="Rectangle 24"/>
          <p:cNvSpPr>
            <a:spLocks noChangeArrowheads="1"/>
          </p:cNvSpPr>
          <p:nvPr/>
        </p:nvSpPr>
        <p:spPr bwMode="auto">
          <a:xfrm>
            <a:off x="13620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39" name="Rectangle 25"/>
          <p:cNvSpPr>
            <a:spLocks noChangeArrowheads="1"/>
          </p:cNvSpPr>
          <p:nvPr/>
        </p:nvSpPr>
        <p:spPr bwMode="auto">
          <a:xfrm>
            <a:off x="533400" y="11287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2240" name="Rectangle 26"/>
          <p:cNvSpPr>
            <a:spLocks noChangeArrowheads="1"/>
          </p:cNvSpPr>
          <p:nvPr/>
        </p:nvSpPr>
        <p:spPr bwMode="auto">
          <a:xfrm>
            <a:off x="1641475" y="1146175"/>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0303" name="Group 27"/>
          <p:cNvGrpSpPr>
            <a:grpSpLocks/>
          </p:cNvGrpSpPr>
          <p:nvPr/>
        </p:nvGrpSpPr>
        <p:grpSpPr bwMode="auto">
          <a:xfrm>
            <a:off x="2546350" y="2024063"/>
            <a:ext cx="2260600" cy="566737"/>
            <a:chOff x="1604" y="1202"/>
            <a:chExt cx="1424" cy="357"/>
          </a:xfrm>
        </p:grpSpPr>
        <p:sp>
          <p:nvSpPr>
            <p:cNvPr id="52244"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0308" name="Group 29"/>
            <p:cNvGrpSpPr>
              <a:grpSpLocks/>
            </p:cNvGrpSpPr>
            <p:nvPr/>
          </p:nvGrpSpPr>
          <p:grpSpPr bwMode="auto">
            <a:xfrm>
              <a:off x="2556" y="1202"/>
              <a:ext cx="472" cy="357"/>
              <a:chOff x="2556" y="1202"/>
              <a:chExt cx="472" cy="357"/>
            </a:xfrm>
          </p:grpSpPr>
          <p:sp>
            <p:nvSpPr>
              <p:cNvPr id="52247"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2248"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6"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2242" name="Rectangle 33"/>
          <p:cNvSpPr>
            <a:spLocks noChangeArrowheads="1"/>
          </p:cNvSpPr>
          <p:nvPr/>
        </p:nvSpPr>
        <p:spPr bwMode="auto">
          <a:xfrm>
            <a:off x="4075113" y="213360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solidFill>
                  <a:srgbClr val="990000"/>
                </a:solidFill>
              </a:rPr>
              <a:t>‘</a:t>
            </a:r>
            <a:r>
              <a:rPr lang="en-US" altLang="ja-JP" sz="2400" b="1">
                <a:solidFill>
                  <a:srgbClr val="990000"/>
                </a:solidFill>
              </a:rPr>
              <a:t>B</a:t>
            </a:r>
            <a:r>
              <a:rPr lang="ja-JP" altLang="en-US" sz="2400" b="1">
                <a:solidFill>
                  <a:srgbClr val="990000"/>
                </a:solidFill>
              </a:rPr>
              <a:t>’</a:t>
            </a:r>
            <a:endParaRPr lang="en-US" sz="2400" b="1">
              <a:solidFill>
                <a:srgbClr val="990000"/>
              </a:solidFill>
            </a:endParaRPr>
          </a:p>
        </p:txBody>
      </p:sp>
      <p:sp>
        <p:nvSpPr>
          <p:cNvPr id="52243" name="Line 34"/>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65A09919-B585-4568-ACC7-3DADFA7634B1}" type="slidenum">
              <a:rPr lang="en-US" sz="1800"/>
              <a:pPr eaLnBrk="1" hangingPunct="1"/>
              <a:t>44</a:t>
            </a:fld>
            <a:endParaRPr lang="en-US" sz="1800"/>
          </a:p>
        </p:txBody>
      </p:sp>
      <p:sp>
        <p:nvSpPr>
          <p:cNvPr id="53252" name="Rectangle 3"/>
          <p:cNvSpPr>
            <a:spLocks noChangeArrowheads="1"/>
          </p:cNvSpPr>
          <p:nvPr/>
        </p:nvSpPr>
        <p:spPr bwMode="auto">
          <a:xfrm>
            <a:off x="2608263" y="1004888"/>
            <a:ext cx="4313237"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location-&gt;next  =  listData ;</a:t>
            </a:r>
          </a:p>
        </p:txBody>
      </p:sp>
      <p:sp>
        <p:nvSpPr>
          <p:cNvPr id="53253"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4"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5"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6"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57"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2344" name="Group 9"/>
          <p:cNvGrpSpPr>
            <a:grpSpLocks/>
          </p:cNvGrpSpPr>
          <p:nvPr/>
        </p:nvGrpSpPr>
        <p:grpSpPr bwMode="auto">
          <a:xfrm>
            <a:off x="4100513" y="3883025"/>
            <a:ext cx="2900362" cy="566738"/>
            <a:chOff x="2583" y="2446"/>
            <a:chExt cx="1827" cy="357"/>
          </a:xfrm>
        </p:grpSpPr>
        <p:grpSp>
          <p:nvGrpSpPr>
            <p:cNvPr id="142361" name="Group 10"/>
            <p:cNvGrpSpPr>
              <a:grpSpLocks/>
            </p:cNvGrpSpPr>
            <p:nvPr/>
          </p:nvGrpSpPr>
          <p:grpSpPr bwMode="auto">
            <a:xfrm>
              <a:off x="2583" y="2446"/>
              <a:ext cx="1827" cy="357"/>
              <a:chOff x="2583" y="2446"/>
              <a:chExt cx="1827" cy="357"/>
            </a:xfrm>
          </p:grpSpPr>
          <p:sp>
            <p:nvSpPr>
              <p:cNvPr id="53276"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64" name="Group 12"/>
              <p:cNvGrpSpPr>
                <a:grpSpLocks/>
              </p:cNvGrpSpPr>
              <p:nvPr/>
            </p:nvGrpSpPr>
            <p:grpSpPr bwMode="auto">
              <a:xfrm>
                <a:off x="2991" y="2446"/>
                <a:ext cx="747" cy="354"/>
                <a:chOff x="2991" y="2446"/>
                <a:chExt cx="747" cy="354"/>
              </a:xfrm>
            </p:grpSpPr>
            <p:sp>
              <p:nvSpPr>
                <p:cNvPr id="53282"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3"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4"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2365" name="Group 16"/>
              <p:cNvGrpSpPr>
                <a:grpSpLocks/>
              </p:cNvGrpSpPr>
              <p:nvPr/>
            </p:nvGrpSpPr>
            <p:grpSpPr bwMode="auto">
              <a:xfrm>
                <a:off x="3663" y="2446"/>
                <a:ext cx="747" cy="357"/>
                <a:chOff x="3663" y="2446"/>
                <a:chExt cx="747" cy="357"/>
              </a:xfrm>
            </p:grpSpPr>
            <p:sp>
              <p:nvSpPr>
                <p:cNvPr id="53279"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80"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81"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3275"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3259"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0" name="Line 22"/>
          <p:cNvSpPr>
            <a:spLocks noChangeShapeType="1"/>
          </p:cNvSpPr>
          <p:nvPr/>
        </p:nvSpPr>
        <p:spPr bwMode="auto">
          <a:xfrm>
            <a:off x="2836863" y="4192588"/>
            <a:ext cx="12065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1"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3262" name="Rectangle 24"/>
          <p:cNvSpPr>
            <a:spLocks noChangeArrowheads="1"/>
          </p:cNvSpPr>
          <p:nvPr/>
        </p:nvSpPr>
        <p:spPr bwMode="auto">
          <a:xfrm>
            <a:off x="1438275" y="10334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63"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3264" name="Rectangle 26"/>
          <p:cNvSpPr>
            <a:spLocks noChangeArrowheads="1"/>
          </p:cNvSpPr>
          <p:nvPr/>
        </p:nvSpPr>
        <p:spPr bwMode="auto">
          <a:xfrm>
            <a:off x="1717675" y="11699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2351" name="Group 27"/>
          <p:cNvGrpSpPr>
            <a:grpSpLocks/>
          </p:cNvGrpSpPr>
          <p:nvPr/>
        </p:nvGrpSpPr>
        <p:grpSpPr bwMode="auto">
          <a:xfrm>
            <a:off x="2768600" y="2057400"/>
            <a:ext cx="2260600" cy="566738"/>
            <a:chOff x="1604" y="1202"/>
            <a:chExt cx="1424" cy="357"/>
          </a:xfrm>
        </p:grpSpPr>
        <p:sp>
          <p:nvSpPr>
            <p:cNvPr id="53269"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2357" name="Group 29"/>
            <p:cNvGrpSpPr>
              <a:grpSpLocks/>
            </p:cNvGrpSpPr>
            <p:nvPr/>
          </p:nvGrpSpPr>
          <p:grpSpPr bwMode="auto">
            <a:xfrm>
              <a:off x="2556" y="1202"/>
              <a:ext cx="472" cy="357"/>
              <a:chOff x="2556" y="1202"/>
              <a:chExt cx="472" cy="357"/>
            </a:xfrm>
          </p:grpSpPr>
          <p:sp>
            <p:nvSpPr>
              <p:cNvPr id="53272"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3273"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71"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3266" name="Rectangle 33"/>
          <p:cNvSpPr>
            <a:spLocks noChangeArrowheads="1"/>
          </p:cNvSpPr>
          <p:nvPr/>
        </p:nvSpPr>
        <p:spPr bwMode="auto">
          <a:xfrm>
            <a:off x="4303713" y="213360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3267" name="Line 34"/>
          <p:cNvSpPr>
            <a:spLocks noChangeShapeType="1"/>
          </p:cNvSpPr>
          <p:nvPr/>
        </p:nvSpPr>
        <p:spPr bwMode="auto">
          <a:xfrm flipH="1">
            <a:off x="4572000" y="2438400"/>
            <a:ext cx="381000" cy="1447800"/>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3268"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393C232-7897-41F3-BD12-7FCB46BA59B9}" type="slidenum">
              <a:rPr lang="en-US" sz="1800"/>
              <a:pPr eaLnBrk="1" hangingPunct="1"/>
              <a:t>45</a:t>
            </a:fld>
            <a:endParaRPr lang="en-US" sz="1800"/>
          </a:p>
        </p:txBody>
      </p:sp>
      <p:sp>
        <p:nvSpPr>
          <p:cNvPr id="54276" name="Rectangle 3"/>
          <p:cNvSpPr>
            <a:spLocks noChangeArrowheads="1"/>
          </p:cNvSpPr>
          <p:nvPr/>
        </p:nvSpPr>
        <p:spPr bwMode="auto">
          <a:xfrm>
            <a:off x="2743200" y="1004888"/>
            <a:ext cx="33401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listData  =  location ;</a:t>
            </a:r>
          </a:p>
        </p:txBody>
      </p:sp>
      <p:sp>
        <p:nvSpPr>
          <p:cNvPr id="54277"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8"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79"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0"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1"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4392" name="Group 9"/>
          <p:cNvGrpSpPr>
            <a:grpSpLocks/>
          </p:cNvGrpSpPr>
          <p:nvPr/>
        </p:nvGrpSpPr>
        <p:grpSpPr bwMode="auto">
          <a:xfrm>
            <a:off x="4100513" y="3883025"/>
            <a:ext cx="2900362" cy="566738"/>
            <a:chOff x="2583" y="2446"/>
            <a:chExt cx="1827" cy="357"/>
          </a:xfrm>
        </p:grpSpPr>
        <p:grpSp>
          <p:nvGrpSpPr>
            <p:cNvPr id="144409" name="Group 10"/>
            <p:cNvGrpSpPr>
              <a:grpSpLocks/>
            </p:cNvGrpSpPr>
            <p:nvPr/>
          </p:nvGrpSpPr>
          <p:grpSpPr bwMode="auto">
            <a:xfrm>
              <a:off x="2583" y="2446"/>
              <a:ext cx="1827" cy="357"/>
              <a:chOff x="2583" y="2446"/>
              <a:chExt cx="1827" cy="357"/>
            </a:xfrm>
          </p:grpSpPr>
          <p:sp>
            <p:nvSpPr>
              <p:cNvPr id="54300"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12" name="Group 12"/>
              <p:cNvGrpSpPr>
                <a:grpSpLocks/>
              </p:cNvGrpSpPr>
              <p:nvPr/>
            </p:nvGrpSpPr>
            <p:grpSpPr bwMode="auto">
              <a:xfrm>
                <a:off x="2991" y="2446"/>
                <a:ext cx="747" cy="354"/>
                <a:chOff x="2991" y="2446"/>
                <a:chExt cx="747" cy="354"/>
              </a:xfrm>
            </p:grpSpPr>
            <p:sp>
              <p:nvSpPr>
                <p:cNvPr id="54306"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7"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8"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4413" name="Group 16"/>
              <p:cNvGrpSpPr>
                <a:grpSpLocks/>
              </p:cNvGrpSpPr>
              <p:nvPr/>
            </p:nvGrpSpPr>
            <p:grpSpPr bwMode="auto">
              <a:xfrm>
                <a:off x="3663" y="2446"/>
                <a:ext cx="747" cy="357"/>
                <a:chOff x="3663" y="2446"/>
                <a:chExt cx="747" cy="357"/>
              </a:xfrm>
            </p:grpSpPr>
            <p:sp>
              <p:nvSpPr>
                <p:cNvPr id="54303"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304"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305"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4299"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4283"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4" name="Line 22"/>
          <p:cNvSpPr>
            <a:spLocks noChangeShapeType="1"/>
          </p:cNvSpPr>
          <p:nvPr/>
        </p:nvSpPr>
        <p:spPr bwMode="auto">
          <a:xfrm flipV="1">
            <a:off x="2836863" y="2390775"/>
            <a:ext cx="1206500" cy="1801813"/>
          </a:xfrm>
          <a:prstGeom prst="line">
            <a:avLst/>
          </a:prstGeom>
          <a:noFill/>
          <a:ln w="12700">
            <a:solidFill>
              <a:srgbClr val="990000"/>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85"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latin typeface="Times New Roman" charset="0"/>
                <a:ea typeface="ＭＳ Ｐゴシック" charset="0"/>
                <a:cs typeface="Arial" charset="0"/>
              </a:rPr>
              <a:t>3</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4286" name="Rectangle 24"/>
          <p:cNvSpPr>
            <a:spLocks noChangeArrowheads="1"/>
          </p:cNvSpPr>
          <p:nvPr/>
        </p:nvSpPr>
        <p:spPr bwMode="auto">
          <a:xfrm>
            <a:off x="15906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87"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4288" name="Rectangle 26"/>
          <p:cNvSpPr>
            <a:spLocks noChangeArrowheads="1"/>
          </p:cNvSpPr>
          <p:nvPr/>
        </p:nvSpPr>
        <p:spPr bwMode="auto">
          <a:xfrm>
            <a:off x="18700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4399" name="Group 27"/>
          <p:cNvGrpSpPr>
            <a:grpSpLocks/>
          </p:cNvGrpSpPr>
          <p:nvPr/>
        </p:nvGrpSpPr>
        <p:grpSpPr bwMode="auto">
          <a:xfrm>
            <a:off x="2692400" y="2100263"/>
            <a:ext cx="2260600" cy="566737"/>
            <a:chOff x="1604" y="1202"/>
            <a:chExt cx="1424" cy="357"/>
          </a:xfrm>
        </p:grpSpPr>
        <p:sp>
          <p:nvSpPr>
            <p:cNvPr id="54293"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4405" name="Group 29"/>
            <p:cNvGrpSpPr>
              <a:grpSpLocks/>
            </p:cNvGrpSpPr>
            <p:nvPr/>
          </p:nvGrpSpPr>
          <p:grpSpPr bwMode="auto">
            <a:xfrm>
              <a:off x="2556" y="1202"/>
              <a:ext cx="472" cy="357"/>
              <a:chOff x="2556" y="1202"/>
              <a:chExt cx="472" cy="357"/>
            </a:xfrm>
          </p:grpSpPr>
          <p:sp>
            <p:nvSpPr>
              <p:cNvPr id="54296"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4297"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5"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4290" name="Rectangle 33"/>
          <p:cNvSpPr>
            <a:spLocks noChangeArrowheads="1"/>
          </p:cNvSpPr>
          <p:nvPr/>
        </p:nvSpPr>
        <p:spPr bwMode="auto">
          <a:xfrm>
            <a:off x="4202113" y="217805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4291" name="Line 34"/>
          <p:cNvSpPr>
            <a:spLocks noChangeShapeType="1"/>
          </p:cNvSpPr>
          <p:nvPr/>
        </p:nvSpPr>
        <p:spPr bwMode="auto">
          <a:xfrm flipH="1">
            <a:off x="4445000" y="2286000"/>
            <a:ext cx="431800" cy="15875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4292"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3025" y="222250"/>
            <a:ext cx="8966200" cy="989013"/>
          </a:xfrm>
        </p:spPr>
        <p:txBody>
          <a:bodyPr>
            <a:normAutofit fontScale="90000"/>
          </a:bodyPr>
          <a:lstStyle/>
          <a:p>
            <a:r>
              <a:rPr lang="en-US">
                <a:ea typeface="ＭＳ Ｐゴシック" pitchFamily="34" charset="-128"/>
              </a:rPr>
              <a:t> </a:t>
            </a:r>
            <a:br>
              <a:rPr lang="en-US">
                <a:latin typeface="Arial Rounded MT Bold" pitchFamily="34" charset="0"/>
                <a:ea typeface="ＭＳ Ｐゴシック" pitchFamily="34" charset="-128"/>
              </a:rPr>
            </a:br>
            <a:endParaRPr lang="en-US">
              <a:latin typeface="Arial Rounded MT Bold" pitchFamily="34" charset="0"/>
              <a:ea typeface="ＭＳ Ｐゴシック" pitchFamily="34" charset="-128"/>
            </a:endParaRPr>
          </a:p>
        </p:txBody>
      </p:sp>
      <p:sp>
        <p:nvSpPr>
          <p:cNvPr id="3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B3B2DAA8-CB22-45A3-851B-30534C194193}" type="slidenum">
              <a:rPr lang="en-US" sz="1800"/>
              <a:pPr eaLnBrk="1" hangingPunct="1"/>
              <a:t>46</a:t>
            </a:fld>
            <a:endParaRPr lang="en-US" sz="1800"/>
          </a:p>
        </p:txBody>
      </p:sp>
      <p:sp>
        <p:nvSpPr>
          <p:cNvPr id="55300" name="Rectangle 3"/>
          <p:cNvSpPr>
            <a:spLocks noChangeArrowheads="1"/>
          </p:cNvSpPr>
          <p:nvPr/>
        </p:nvSpPr>
        <p:spPr bwMode="auto">
          <a:xfrm>
            <a:off x="3205163" y="1004888"/>
            <a:ext cx="174466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800" b="1">
                <a:latin typeface="Times New Roman" charset="0"/>
                <a:ea typeface="ＭＳ Ｐゴシック" charset="0"/>
                <a:cs typeface="Arial" charset="0"/>
              </a:rPr>
              <a:t>length++ ;</a:t>
            </a:r>
          </a:p>
        </p:txBody>
      </p:sp>
      <p:sp>
        <p:nvSpPr>
          <p:cNvPr id="55301" name="Rectangle 4"/>
          <p:cNvSpPr>
            <a:spLocks noChangeArrowheads="1"/>
          </p:cNvSpPr>
          <p:nvPr/>
        </p:nvSpPr>
        <p:spPr bwMode="auto">
          <a:xfrm>
            <a:off x="855663" y="2844800"/>
            <a:ext cx="2293937" cy="2336800"/>
          </a:xfrm>
          <a:prstGeom prst="rect">
            <a:avLst/>
          </a:prstGeom>
          <a:solidFill>
            <a:schemeClr val="bg1">
              <a:lumMod val="90000"/>
            </a:schemeClr>
          </a:solidFill>
          <a:ln w="12700">
            <a:solidFill>
              <a:schemeClr val="tx1"/>
            </a:solidFill>
            <a:miter lim="800000"/>
            <a:headEnd/>
            <a:tailEnd/>
          </a:ln>
          <a:effec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2" name="Rectangle 5"/>
          <p:cNvSpPr>
            <a:spLocks noChangeArrowheads="1"/>
          </p:cNvSpPr>
          <p:nvPr/>
        </p:nvSpPr>
        <p:spPr bwMode="auto">
          <a:xfrm>
            <a:off x="2517775" y="34750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3" name="Rectangle 6"/>
          <p:cNvSpPr>
            <a:spLocks noChangeArrowheads="1"/>
          </p:cNvSpPr>
          <p:nvPr/>
        </p:nvSpPr>
        <p:spPr bwMode="auto">
          <a:xfrm>
            <a:off x="2517775" y="4046538"/>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4" name="Rectangle 7"/>
          <p:cNvSpPr>
            <a:spLocks noChangeArrowheads="1"/>
          </p:cNvSpPr>
          <p:nvPr/>
        </p:nvSpPr>
        <p:spPr bwMode="auto">
          <a:xfrm>
            <a:off x="2517775" y="4591050"/>
            <a:ext cx="520700" cy="2921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05" name="Line 8"/>
          <p:cNvSpPr>
            <a:spLocks noChangeShapeType="1"/>
          </p:cNvSpPr>
          <p:nvPr/>
        </p:nvSpPr>
        <p:spPr bwMode="auto">
          <a:xfrm>
            <a:off x="4619625" y="3903663"/>
            <a:ext cx="0" cy="5492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nvGrpSpPr>
          <p:cNvPr id="146440" name="Group 9"/>
          <p:cNvGrpSpPr>
            <a:grpSpLocks/>
          </p:cNvGrpSpPr>
          <p:nvPr/>
        </p:nvGrpSpPr>
        <p:grpSpPr bwMode="auto">
          <a:xfrm>
            <a:off x="4100513" y="3883025"/>
            <a:ext cx="2900362" cy="566738"/>
            <a:chOff x="2583" y="2446"/>
            <a:chExt cx="1827" cy="357"/>
          </a:xfrm>
        </p:grpSpPr>
        <p:grpSp>
          <p:nvGrpSpPr>
            <p:cNvPr id="146457" name="Group 10"/>
            <p:cNvGrpSpPr>
              <a:grpSpLocks/>
            </p:cNvGrpSpPr>
            <p:nvPr/>
          </p:nvGrpSpPr>
          <p:grpSpPr bwMode="auto">
            <a:xfrm>
              <a:off x="2583" y="2446"/>
              <a:ext cx="1827" cy="357"/>
              <a:chOff x="2583" y="2446"/>
              <a:chExt cx="1827" cy="357"/>
            </a:xfrm>
          </p:grpSpPr>
          <p:sp>
            <p:nvSpPr>
              <p:cNvPr id="55324" name="Rectangle 11"/>
              <p:cNvSpPr>
                <a:spLocks noChangeArrowheads="1"/>
              </p:cNvSpPr>
              <p:nvPr/>
            </p:nvSpPr>
            <p:spPr bwMode="auto">
              <a:xfrm>
                <a:off x="2583"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60" name="Group 12"/>
              <p:cNvGrpSpPr>
                <a:grpSpLocks/>
              </p:cNvGrpSpPr>
              <p:nvPr/>
            </p:nvGrpSpPr>
            <p:grpSpPr bwMode="auto">
              <a:xfrm>
                <a:off x="2991" y="2446"/>
                <a:ext cx="747" cy="354"/>
                <a:chOff x="2991" y="2446"/>
                <a:chExt cx="747" cy="354"/>
              </a:xfrm>
            </p:grpSpPr>
            <p:sp>
              <p:nvSpPr>
                <p:cNvPr id="55330" name="Line 13"/>
                <p:cNvSpPr>
                  <a:spLocks noChangeShapeType="1"/>
                </p:cNvSpPr>
                <p:nvPr/>
              </p:nvSpPr>
              <p:spPr bwMode="auto">
                <a:xfrm>
                  <a:off x="2991" y="2626"/>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31" name="Rectangle 14"/>
                <p:cNvSpPr>
                  <a:spLocks noChangeArrowheads="1"/>
                </p:cNvSpPr>
                <p:nvPr/>
              </p:nvSpPr>
              <p:spPr bwMode="auto">
                <a:xfrm>
                  <a:off x="3266" y="2446"/>
                  <a:ext cx="472" cy="354"/>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32" name="Line 15"/>
                <p:cNvSpPr>
                  <a:spLocks noChangeShapeType="1"/>
                </p:cNvSpPr>
                <p:nvPr/>
              </p:nvSpPr>
              <p:spPr bwMode="auto">
                <a:xfrm>
                  <a:off x="3593" y="2456"/>
                  <a:ext cx="0" cy="34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nvGrpSpPr>
              <p:cNvPr id="146461" name="Group 16"/>
              <p:cNvGrpSpPr>
                <a:grpSpLocks/>
              </p:cNvGrpSpPr>
              <p:nvPr/>
            </p:nvGrpSpPr>
            <p:grpSpPr bwMode="auto">
              <a:xfrm>
                <a:off x="3663" y="2446"/>
                <a:ext cx="747" cy="357"/>
                <a:chOff x="3663" y="2446"/>
                <a:chExt cx="747" cy="357"/>
              </a:xfrm>
            </p:grpSpPr>
            <p:sp>
              <p:nvSpPr>
                <p:cNvPr id="55327" name="Line 17"/>
                <p:cNvSpPr>
                  <a:spLocks noChangeShapeType="1"/>
                </p:cNvSpPr>
                <p:nvPr/>
              </p:nvSpPr>
              <p:spPr bwMode="auto">
                <a:xfrm>
                  <a:off x="3663" y="2628"/>
                  <a:ext cx="272" cy="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28" name="Rectangle 18"/>
                <p:cNvSpPr>
                  <a:spLocks noChangeArrowheads="1"/>
                </p:cNvSpPr>
                <p:nvPr/>
              </p:nvSpPr>
              <p:spPr bwMode="auto">
                <a:xfrm>
                  <a:off x="3938" y="2446"/>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9" name="Line 19"/>
                <p:cNvSpPr>
                  <a:spLocks noChangeShapeType="1"/>
                </p:cNvSpPr>
                <p:nvPr/>
              </p:nvSpPr>
              <p:spPr bwMode="auto">
                <a:xfrm>
                  <a:off x="4265" y="2456"/>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grpSp>
        <p:sp>
          <p:nvSpPr>
            <p:cNvPr id="55323" name="Rectangle 20"/>
            <p:cNvSpPr>
              <a:spLocks noChangeArrowheads="1"/>
            </p:cNvSpPr>
            <p:nvPr/>
          </p:nvSpPr>
          <p:spPr bwMode="auto">
            <a:xfrm>
              <a:off x="2598" y="2483"/>
              <a:ext cx="176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000" b="1"/>
                <a:t>‘</a:t>
              </a:r>
              <a:r>
                <a:rPr lang="en-US" altLang="ja-JP" sz="2000" b="1"/>
                <a:t>X</a:t>
              </a:r>
              <a:r>
                <a:rPr lang="ja-JP" altLang="en-US" sz="2000" b="1"/>
                <a:t>’</a:t>
              </a:r>
              <a:r>
                <a:rPr lang="en-US" altLang="ja-JP" sz="2000" b="1"/>
                <a:t>        </a:t>
              </a:r>
              <a:r>
                <a:rPr lang="ja-JP" altLang="en-US" sz="2000" b="1"/>
                <a:t>‘</a:t>
              </a:r>
              <a:r>
                <a:rPr lang="en-US" altLang="ja-JP" sz="2000" b="1"/>
                <a:t>C</a:t>
              </a:r>
              <a:r>
                <a:rPr lang="ja-JP" altLang="en-US" sz="2000" b="1"/>
                <a:t>’</a:t>
              </a:r>
              <a:r>
                <a:rPr lang="en-US" altLang="ja-JP" sz="2000" b="1"/>
                <a:t>         </a:t>
              </a:r>
              <a:r>
                <a:rPr lang="ja-JP" altLang="en-US" sz="2000" b="1"/>
                <a:t>‘</a:t>
              </a:r>
              <a:r>
                <a:rPr lang="en-US" altLang="ja-JP" sz="2000" b="1"/>
                <a:t>L</a:t>
              </a:r>
              <a:r>
                <a:rPr lang="ja-JP" altLang="en-US" sz="2000" b="1"/>
                <a:t>’</a:t>
              </a:r>
              <a:endParaRPr lang="en-US" sz="2000" b="1"/>
            </a:p>
          </p:txBody>
        </p:sp>
      </p:grpSp>
      <p:sp>
        <p:nvSpPr>
          <p:cNvPr id="55307" name="Line 21"/>
          <p:cNvSpPr>
            <a:spLocks noChangeShapeType="1"/>
          </p:cNvSpPr>
          <p:nvPr/>
        </p:nvSpPr>
        <p:spPr bwMode="auto">
          <a:xfrm flipH="1">
            <a:off x="6777038" y="3881438"/>
            <a:ext cx="215900" cy="5508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8" name="Line 22"/>
          <p:cNvSpPr>
            <a:spLocks noChangeShapeType="1"/>
          </p:cNvSpPr>
          <p:nvPr/>
        </p:nvSpPr>
        <p:spPr bwMode="auto">
          <a:xfrm flipV="1">
            <a:off x="2836863" y="2511425"/>
            <a:ext cx="1287462" cy="168116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09" name="Rectangle 23"/>
          <p:cNvSpPr>
            <a:spLocks noChangeArrowheads="1"/>
          </p:cNvSpPr>
          <p:nvPr/>
        </p:nvSpPr>
        <p:spPr bwMode="auto">
          <a:xfrm>
            <a:off x="906463" y="2898775"/>
            <a:ext cx="2079625" cy="2406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dirty="0">
                <a:latin typeface="Times New Roman" charset="0"/>
                <a:ea typeface="ＭＳ Ｐゴシック" charset="0"/>
                <a:cs typeface="Arial" charset="0"/>
              </a:rPr>
              <a:t>Private data:</a:t>
            </a:r>
            <a:endParaRPr lang="en-US" sz="2000" b="1" dirty="0">
              <a:latin typeface="Times New Roman" charset="0"/>
              <a:ea typeface="ＭＳ Ｐゴシック" charset="0"/>
              <a:cs typeface="Arial" charset="0"/>
            </a:endParaRPr>
          </a:p>
          <a:p>
            <a:pPr eaLnBrk="0" hangingPunct="0">
              <a:defRPr/>
            </a:pPr>
            <a:endParaRPr lang="en-US" sz="800" b="1" dirty="0">
              <a:latin typeface="Times New Roman" charset="0"/>
              <a:ea typeface="ＭＳ Ｐゴシック" charset="0"/>
              <a:cs typeface="Arial" charset="0"/>
            </a:endParaRPr>
          </a:p>
          <a:p>
            <a:pPr eaLnBrk="0" hangingPunct="0">
              <a:defRPr/>
            </a:pPr>
            <a:r>
              <a:rPr lang="en-US" sz="2400" b="1" dirty="0">
                <a:latin typeface="Times New Roman" charset="0"/>
                <a:ea typeface="ＭＳ Ｐゴシック" charset="0"/>
                <a:cs typeface="Arial" charset="0"/>
              </a:rPr>
              <a:t>length            </a:t>
            </a:r>
            <a:r>
              <a:rPr lang="en-US" sz="1800" b="1" dirty="0">
                <a:solidFill>
                  <a:srgbClr val="990000"/>
                </a:solidFill>
                <a:latin typeface="Times New Roman" charset="0"/>
                <a:ea typeface="ＭＳ Ｐゴシック" charset="0"/>
                <a:cs typeface="Arial" charset="0"/>
              </a:rPr>
              <a:t>4</a:t>
            </a:r>
          </a:p>
          <a:p>
            <a:pPr eaLnBrk="0" hangingPunct="0">
              <a:defRPr/>
            </a:pPr>
            <a:endParaRPr lang="en-US" sz="12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listData</a:t>
            </a:r>
            <a:endParaRPr lang="en-US" sz="1400" b="1" dirty="0">
              <a:latin typeface="Times New Roman" charset="0"/>
              <a:ea typeface="ＭＳ Ｐゴシック" charset="0"/>
              <a:cs typeface="Arial" charset="0"/>
            </a:endParaRPr>
          </a:p>
          <a:p>
            <a:pPr eaLnBrk="0" hangingPunct="0">
              <a:defRPr/>
            </a:pPr>
            <a:endParaRPr lang="en-US" sz="1600" b="1" dirty="0">
              <a:latin typeface="Times New Roman" charset="0"/>
              <a:ea typeface="ＭＳ Ｐゴシック" charset="0"/>
              <a:cs typeface="Arial" charset="0"/>
            </a:endParaRPr>
          </a:p>
          <a:p>
            <a:pPr eaLnBrk="0" hangingPunct="0">
              <a:defRPr/>
            </a:pPr>
            <a:r>
              <a:rPr lang="en-US" sz="2400" b="1" dirty="0" err="1">
                <a:latin typeface="Times New Roman" charset="0"/>
                <a:ea typeface="ＭＳ Ｐゴシック" charset="0"/>
                <a:cs typeface="Arial" charset="0"/>
              </a:rPr>
              <a:t>currentPos</a:t>
            </a:r>
            <a:r>
              <a:rPr lang="en-US" sz="2400" b="1" dirty="0">
                <a:latin typeface="Times New Roman" charset="0"/>
                <a:ea typeface="ＭＳ Ｐゴシック" charset="0"/>
                <a:cs typeface="Arial" charset="0"/>
              </a:rPr>
              <a:t>    ?</a:t>
            </a:r>
            <a:endParaRPr lang="en-US" sz="2000" b="1" dirty="0">
              <a:latin typeface="Times New Roman" charset="0"/>
              <a:ea typeface="ＭＳ Ｐゴシック" charset="0"/>
              <a:cs typeface="Arial" charset="0"/>
            </a:endParaRPr>
          </a:p>
          <a:p>
            <a:pPr eaLnBrk="0" hangingPunct="0">
              <a:defRPr/>
            </a:pPr>
            <a:endParaRPr lang="en-US" sz="2000" b="1" dirty="0">
              <a:latin typeface="Times New Roman" charset="0"/>
              <a:ea typeface="ＭＳ Ｐゴシック" charset="0"/>
              <a:cs typeface="Arial" charset="0"/>
            </a:endParaRPr>
          </a:p>
        </p:txBody>
      </p:sp>
      <p:sp>
        <p:nvSpPr>
          <p:cNvPr id="55310" name="Rectangle 24"/>
          <p:cNvSpPr>
            <a:spLocks noChangeArrowheads="1"/>
          </p:cNvSpPr>
          <p:nvPr/>
        </p:nvSpPr>
        <p:spPr bwMode="auto">
          <a:xfrm>
            <a:off x="1514475" y="1109663"/>
            <a:ext cx="1152525" cy="642937"/>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11" name="Rectangle 25"/>
          <p:cNvSpPr>
            <a:spLocks noChangeArrowheads="1"/>
          </p:cNvSpPr>
          <p:nvPr/>
        </p:nvSpPr>
        <p:spPr bwMode="auto">
          <a:xfrm>
            <a:off x="644525" y="1204913"/>
            <a:ext cx="1944688" cy="1462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400" b="1">
                <a:latin typeface="Arial" charset="0"/>
                <a:ea typeface="ＭＳ Ｐゴシック" charset="0"/>
                <a:cs typeface="Arial" charset="0"/>
              </a:rPr>
              <a:t>item</a:t>
            </a:r>
          </a:p>
          <a:p>
            <a:pPr eaLnBrk="0" hangingPunct="0">
              <a:defRPr/>
            </a:pPr>
            <a:endParaRPr lang="en-US" sz="1800" b="1">
              <a:latin typeface="Arial" charset="0"/>
              <a:ea typeface="ＭＳ Ｐゴシック" charset="0"/>
              <a:cs typeface="Arial" charset="0"/>
            </a:endParaRPr>
          </a:p>
          <a:p>
            <a:pPr lvl="1" eaLnBrk="0" hangingPunct="0">
              <a:defRPr/>
            </a:pPr>
            <a:endParaRPr lang="en-US" sz="2400" b="1">
              <a:latin typeface="Arial" charset="0"/>
              <a:ea typeface="ＭＳ Ｐゴシック" charset="0"/>
              <a:cs typeface="Arial" charset="0"/>
            </a:endParaRPr>
          </a:p>
          <a:p>
            <a:pPr eaLnBrk="0" hangingPunct="0">
              <a:defRPr/>
            </a:pPr>
            <a:r>
              <a:rPr lang="en-US" sz="2400" b="1">
                <a:latin typeface="Arial" charset="0"/>
                <a:ea typeface="ＭＳ Ｐゴシック" charset="0"/>
                <a:cs typeface="Arial" charset="0"/>
              </a:rPr>
              <a:t>       location</a:t>
            </a:r>
          </a:p>
        </p:txBody>
      </p:sp>
      <p:sp>
        <p:nvSpPr>
          <p:cNvPr id="55312" name="Rectangle 26"/>
          <p:cNvSpPr>
            <a:spLocks noChangeArrowheads="1"/>
          </p:cNvSpPr>
          <p:nvPr/>
        </p:nvSpPr>
        <p:spPr bwMode="auto">
          <a:xfrm>
            <a:off x="1793875" y="1246188"/>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grpSp>
        <p:nvGrpSpPr>
          <p:cNvPr id="146447" name="Group 27"/>
          <p:cNvGrpSpPr>
            <a:grpSpLocks/>
          </p:cNvGrpSpPr>
          <p:nvPr/>
        </p:nvGrpSpPr>
        <p:grpSpPr bwMode="auto">
          <a:xfrm>
            <a:off x="2692400" y="2176463"/>
            <a:ext cx="2260600" cy="566737"/>
            <a:chOff x="1604" y="1202"/>
            <a:chExt cx="1424" cy="357"/>
          </a:xfrm>
        </p:grpSpPr>
        <p:sp>
          <p:nvSpPr>
            <p:cNvPr id="55317" name="Rectangle 28"/>
            <p:cNvSpPr>
              <a:spLocks noChangeArrowheads="1"/>
            </p:cNvSpPr>
            <p:nvPr/>
          </p:nvSpPr>
          <p:spPr bwMode="auto">
            <a:xfrm>
              <a:off x="1604" y="1308"/>
              <a:ext cx="299" cy="206"/>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grpSp>
          <p:nvGrpSpPr>
            <p:cNvPr id="146453" name="Group 29"/>
            <p:cNvGrpSpPr>
              <a:grpSpLocks/>
            </p:cNvGrpSpPr>
            <p:nvPr/>
          </p:nvGrpSpPr>
          <p:grpSpPr bwMode="auto">
            <a:xfrm>
              <a:off x="2556" y="1202"/>
              <a:ext cx="472" cy="357"/>
              <a:chOff x="2556" y="1202"/>
              <a:chExt cx="472" cy="357"/>
            </a:xfrm>
          </p:grpSpPr>
          <p:sp>
            <p:nvSpPr>
              <p:cNvPr id="55320" name="Rectangle 30"/>
              <p:cNvSpPr>
                <a:spLocks noChangeArrowheads="1"/>
              </p:cNvSpPr>
              <p:nvPr/>
            </p:nvSpPr>
            <p:spPr bwMode="auto">
              <a:xfrm>
                <a:off x="2556" y="1202"/>
                <a:ext cx="472" cy="357"/>
              </a:xfrm>
              <a:prstGeom prst="rect">
                <a:avLst/>
              </a:prstGeom>
              <a:solidFill>
                <a:srgbClr val="9EFF9E"/>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55321" name="Line 31"/>
              <p:cNvSpPr>
                <a:spLocks noChangeShapeType="1"/>
              </p:cNvSpPr>
              <p:nvPr/>
            </p:nvSpPr>
            <p:spPr bwMode="auto">
              <a:xfrm>
                <a:off x="2910" y="1211"/>
                <a:ext cx="0" cy="34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9" name="Line 32"/>
            <p:cNvSpPr>
              <a:spLocks noChangeShapeType="1"/>
            </p:cNvSpPr>
            <p:nvPr/>
          </p:nvSpPr>
          <p:spPr bwMode="auto">
            <a:xfrm>
              <a:off x="1760" y="1413"/>
              <a:ext cx="77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grpSp>
      <p:sp>
        <p:nvSpPr>
          <p:cNvPr id="55314" name="Rectangle 33"/>
          <p:cNvSpPr>
            <a:spLocks noChangeArrowheads="1"/>
          </p:cNvSpPr>
          <p:nvPr/>
        </p:nvSpPr>
        <p:spPr bwMode="auto">
          <a:xfrm>
            <a:off x="4202113" y="2254250"/>
            <a:ext cx="573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r>
              <a:rPr lang="ja-JP" altLang="en-US" sz="2400" b="1"/>
              <a:t>‘</a:t>
            </a:r>
            <a:r>
              <a:rPr lang="en-US" altLang="ja-JP" sz="2400" b="1"/>
              <a:t>B</a:t>
            </a:r>
            <a:r>
              <a:rPr lang="ja-JP" altLang="en-US" sz="2400" b="1"/>
              <a:t>’</a:t>
            </a:r>
            <a:endParaRPr lang="en-US" sz="2400" b="1"/>
          </a:p>
        </p:txBody>
      </p:sp>
      <p:sp>
        <p:nvSpPr>
          <p:cNvPr id="55315" name="Line 34"/>
          <p:cNvSpPr>
            <a:spLocks noChangeShapeType="1"/>
          </p:cNvSpPr>
          <p:nvPr/>
        </p:nvSpPr>
        <p:spPr bwMode="auto">
          <a:xfrm flipH="1">
            <a:off x="4445000" y="2201863"/>
            <a:ext cx="296863" cy="167163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55316" name="Line 35"/>
          <p:cNvSpPr>
            <a:spLocks noChangeShapeType="1"/>
          </p:cNvSpPr>
          <p:nvPr/>
        </p:nvSpPr>
        <p:spPr bwMode="auto">
          <a:xfrm>
            <a:off x="4630738" y="3898900"/>
            <a:ext cx="0" cy="5445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t> UML diagrams</a:t>
            </a:r>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E17DC20-51D2-41CA-AC17-C3A8A1B9E91E}" type="slidenum">
              <a:rPr lang="en-US" sz="1800"/>
              <a:pPr eaLnBrk="1" hangingPunct="1"/>
              <a:t>47</a:t>
            </a:fld>
            <a:endParaRPr lang="en-US" sz="1800"/>
          </a:p>
        </p:txBody>
      </p:sp>
      <p:pic>
        <p:nvPicPr>
          <p:cNvPr id="747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87388"/>
            <a:ext cx="4953000" cy="6170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90500"/>
            <a:ext cx="84582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Autofit/>
          </a:bodyPr>
          <a:lstStyle/>
          <a:p>
            <a:pPr>
              <a:defRPr/>
            </a:pPr>
            <a:r>
              <a:rPr lang="en-US" sz="3200" dirty="0"/>
              <a:t>Big-O Comparison of Unsorted List Operations</a:t>
            </a:r>
          </a:p>
        </p:txBody>
      </p:sp>
      <p:sp>
        <p:nvSpPr>
          <p:cNvPr id="7"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A0AAA5F-18B4-4EBF-A81C-F1109366B764}" type="slidenum">
              <a:rPr lang="en-US" sz="1800"/>
              <a:pPr eaLnBrk="1" hangingPunct="1"/>
              <a:t>48</a:t>
            </a:fld>
            <a:endParaRPr lang="en-US" sz="1800"/>
          </a:p>
        </p:txBody>
      </p:sp>
      <p:pic>
        <p:nvPicPr>
          <p:cNvPr id="757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104900"/>
            <a:ext cx="5875338"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3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6500" y="1600200"/>
            <a:ext cx="571500" cy="517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5360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647825"/>
            <a:ext cx="696913" cy="5154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5783"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138" y="1571625"/>
            <a:ext cx="1668462" cy="521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p:cTn id="7" dur="500" fill="hold"/>
                                        <p:tgtEl>
                                          <p:spTgt spid="153604"/>
                                        </p:tgtEl>
                                        <p:attrNameLst>
                                          <p:attrName>ppt_w</p:attrName>
                                        </p:attrNameLst>
                                      </p:cBhvr>
                                      <p:tavLst>
                                        <p:tav tm="0">
                                          <p:val>
                                            <p:fltVal val="0"/>
                                          </p:val>
                                        </p:tav>
                                        <p:tav tm="100000">
                                          <p:val>
                                            <p:strVal val="#ppt_w"/>
                                          </p:val>
                                        </p:tav>
                                      </p:tavLst>
                                    </p:anim>
                                    <p:anim calcmode="lin" valueType="num">
                                      <p:cBhvr>
                                        <p:cTn id="8" dur="500" fill="hold"/>
                                        <p:tgtEl>
                                          <p:spTgt spid="153604"/>
                                        </p:tgtEl>
                                        <p:attrNameLst>
                                          <p:attrName>ppt_h</p:attrName>
                                        </p:attrNameLst>
                                      </p:cBhvr>
                                      <p:tavLst>
                                        <p:tav tm="0">
                                          <p:val>
                                            <p:fltVal val="0"/>
                                          </p:val>
                                        </p:tav>
                                        <p:tav tm="100000">
                                          <p:val>
                                            <p:strVal val="#ppt_h"/>
                                          </p:val>
                                        </p:tav>
                                      </p:tavLst>
                                    </p:anim>
                                    <p:animEffect transition="in" filter="fade">
                                      <p:cBhvr>
                                        <p:cTn id="9" dur="500"/>
                                        <p:tgtEl>
                                          <p:spTgt spid="1536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3605"/>
                                        </p:tgtEl>
                                        <p:attrNameLst>
                                          <p:attrName>style.visibility</p:attrName>
                                        </p:attrNameLst>
                                      </p:cBhvr>
                                      <p:to>
                                        <p:strVal val="visible"/>
                                      </p:to>
                                    </p:set>
                                    <p:anim calcmode="lin" valueType="num">
                                      <p:cBhvr>
                                        <p:cTn id="14" dur="500" fill="hold"/>
                                        <p:tgtEl>
                                          <p:spTgt spid="153605"/>
                                        </p:tgtEl>
                                        <p:attrNameLst>
                                          <p:attrName>ppt_w</p:attrName>
                                        </p:attrNameLst>
                                      </p:cBhvr>
                                      <p:tavLst>
                                        <p:tav tm="0">
                                          <p:val>
                                            <p:fltVal val="0"/>
                                          </p:val>
                                        </p:tav>
                                        <p:tav tm="100000">
                                          <p:val>
                                            <p:strVal val="#ppt_w"/>
                                          </p:val>
                                        </p:tav>
                                      </p:tavLst>
                                    </p:anim>
                                    <p:anim calcmode="lin" valueType="num">
                                      <p:cBhvr>
                                        <p:cTn id="15" dur="500" fill="hold"/>
                                        <p:tgtEl>
                                          <p:spTgt spid="153605"/>
                                        </p:tgtEl>
                                        <p:attrNameLst>
                                          <p:attrName>ppt_h</p:attrName>
                                        </p:attrNameLst>
                                      </p:cBhvr>
                                      <p:tavLst>
                                        <p:tav tm="0">
                                          <p:val>
                                            <p:fltVal val="0"/>
                                          </p:val>
                                        </p:tav>
                                        <p:tav tm="100000">
                                          <p:val>
                                            <p:strVal val="#ppt_h"/>
                                          </p:val>
                                        </p:tav>
                                      </p:tavLst>
                                    </p:anim>
                                    <p:animEffect transition="in" filter="fade">
                                      <p:cBhvr>
                                        <p:cTn id="16"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cs typeface="+mj-cs"/>
              </a:rPr>
              <a:t>Overview</a:t>
            </a:r>
          </a:p>
        </p:txBody>
      </p:sp>
      <p:sp>
        <p:nvSpPr>
          <p:cNvPr id="3" name="Content Placeholder 2"/>
          <p:cNvSpPr>
            <a:spLocks noGrp="1"/>
          </p:cNvSpPr>
          <p:nvPr>
            <p:ph idx="1"/>
          </p:nvPr>
        </p:nvSpPr>
        <p:spPr>
          <a:xfrm>
            <a:off x="457200" y="990600"/>
            <a:ext cx="8229600" cy="5562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r>
              <a:rPr lang="en-US" sz="2000">
                <a:ea typeface="ＭＳ Ｐゴシック" pitchFamily="34" charset="-128"/>
              </a:rPr>
              <a:t>The order of adding 1 to each element in a one dimensional array of </a:t>
            </a:r>
            <a:r>
              <a:rPr lang="en-US" sz="2000" i="1">
                <a:ea typeface="ＭＳ Ｐゴシック" pitchFamily="34" charset="-128"/>
              </a:rPr>
              <a:t>N</a:t>
            </a:r>
            <a:r>
              <a:rPr lang="en-US" sz="2000">
                <a:ea typeface="ＭＳ Ｐゴシック" pitchFamily="34" charset="-128"/>
              </a:rPr>
              <a:t> integers. </a:t>
            </a:r>
          </a:p>
          <a:p>
            <a:pPr>
              <a:buFontTx/>
              <a:buNone/>
            </a:pPr>
            <a:r>
              <a:rPr lang="en-US" sz="2000">
                <a:ea typeface="ＭＳ Ｐゴシック" pitchFamily="34" charset="-128"/>
              </a:rPr>
              <a:t> A.  O(1) </a:t>
            </a:r>
          </a:p>
          <a:p>
            <a:pPr>
              <a:buFontTx/>
              <a:buNone/>
            </a:pPr>
            <a:r>
              <a:rPr lang="en-US" sz="2000">
                <a:ea typeface="ＭＳ Ｐゴシック" pitchFamily="34" charset="-128"/>
              </a:rPr>
              <a:t>B.  O(log</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C.  O(</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D.  O(</a:t>
            </a:r>
            <a:r>
              <a:rPr lang="en-US" sz="2000" i="1">
                <a:ea typeface="ＭＳ Ｐゴシック" pitchFamily="34" charset="-128"/>
              </a:rPr>
              <a:t>N</a:t>
            </a:r>
            <a:r>
              <a:rPr lang="en-US" sz="2000">
                <a:ea typeface="ＭＳ Ｐゴシック" pitchFamily="34" charset="-128"/>
              </a:rPr>
              <a:t> log</a:t>
            </a:r>
            <a:r>
              <a:rPr lang="en-US" sz="2000" i="1">
                <a:ea typeface="ＭＳ Ｐゴシック" pitchFamily="34" charset="-128"/>
              </a:rPr>
              <a:t>N</a:t>
            </a:r>
            <a:r>
              <a:rPr lang="en-US" sz="2000">
                <a:ea typeface="ＭＳ Ｐゴシック" pitchFamily="34" charset="-128"/>
              </a:rPr>
              <a:t>) </a:t>
            </a:r>
          </a:p>
          <a:p>
            <a:pPr>
              <a:buFontTx/>
              <a:buAutoNum type="alphaUcPeriod" startAt="5"/>
            </a:pPr>
            <a:r>
              <a:rPr lang="en-US" sz="2000">
                <a:ea typeface="ＭＳ Ｐゴシック" pitchFamily="34" charset="-128"/>
              </a:rPr>
              <a:t>O(</a:t>
            </a:r>
            <a:r>
              <a:rPr lang="en-US" sz="2000" i="1">
                <a:ea typeface="ＭＳ Ｐゴシック" pitchFamily="34" charset="-128"/>
              </a:rPr>
              <a:t>N*N</a:t>
            </a:r>
            <a:r>
              <a:rPr lang="en-US" sz="2000">
                <a:ea typeface="ＭＳ Ｐゴシック" pitchFamily="34" charset="-128"/>
              </a:rPr>
              <a:t>) </a:t>
            </a:r>
          </a:p>
          <a:p>
            <a:pPr>
              <a:buFontTx/>
              <a:buAutoNum type="alphaUcPeriod" startAt="5"/>
            </a:pPr>
            <a:endParaRPr lang="en-US" sz="2000">
              <a:ea typeface="ＭＳ Ｐゴシック" pitchFamily="34" charset="-128"/>
            </a:endParaRPr>
          </a:p>
          <a:p>
            <a:r>
              <a:rPr lang="en-US" sz="2000">
                <a:ea typeface="ＭＳ Ｐゴシック" pitchFamily="34" charset="-128"/>
              </a:rPr>
              <a:t>The order of adding 1 to each element in a square two dimensional array of integers where the number of rows is </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A.  O(1) </a:t>
            </a:r>
          </a:p>
          <a:p>
            <a:pPr>
              <a:buFontTx/>
              <a:buNone/>
            </a:pPr>
            <a:r>
              <a:rPr lang="en-US" sz="2000">
                <a:ea typeface="ＭＳ Ｐゴシック" pitchFamily="34" charset="-128"/>
              </a:rPr>
              <a:t>B.  O(log</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C.  O(</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D.  O(</a:t>
            </a:r>
            <a:r>
              <a:rPr lang="en-US" sz="2000" i="1">
                <a:ea typeface="ＭＳ Ｐゴシック" pitchFamily="34" charset="-128"/>
              </a:rPr>
              <a:t>N</a:t>
            </a:r>
            <a:r>
              <a:rPr lang="en-US" sz="2000">
                <a:ea typeface="ＭＳ Ｐゴシック" pitchFamily="34" charset="-128"/>
              </a:rPr>
              <a:t> log</a:t>
            </a:r>
            <a:r>
              <a:rPr lang="en-US" sz="2000" i="1">
                <a:ea typeface="ＭＳ Ｐゴシック" pitchFamily="34" charset="-128"/>
              </a:rPr>
              <a:t>N</a:t>
            </a:r>
            <a:r>
              <a:rPr lang="en-US" sz="2000">
                <a:ea typeface="ＭＳ Ｐゴシック" pitchFamily="34" charset="-128"/>
              </a:rPr>
              <a:t>) </a:t>
            </a:r>
          </a:p>
          <a:p>
            <a:pPr>
              <a:buFontTx/>
              <a:buNone/>
            </a:pPr>
            <a:r>
              <a:rPr lang="en-US" sz="2000">
                <a:ea typeface="ＭＳ Ｐゴシック" pitchFamily="34" charset="-128"/>
              </a:rPr>
              <a:t>E.  O(</a:t>
            </a:r>
            <a:r>
              <a:rPr lang="en-US" sz="2000" i="1">
                <a:ea typeface="ＭＳ Ｐゴシック" pitchFamily="34" charset="-128"/>
              </a:rPr>
              <a:t>N*N</a:t>
            </a:r>
            <a:r>
              <a:rPr lang="en-US" sz="2000">
                <a:ea typeface="ＭＳ Ｐゴシック" pitchFamily="34" charset="-128"/>
              </a:rPr>
              <a:t>)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A048125C-B9E8-45ED-A315-DA464F1B52C9}" type="slidenum">
              <a:rPr lang="en-US" sz="1800"/>
              <a:pPr eaLnBrk="1" hangingPunct="1"/>
              <a:t>49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7" dur="500"/>
                                        <p:tgtEl>
                                          <p:spTgt spid="3">
                                            <p:txEl>
                                              <p:pRg st="9" end="9"/>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20" dur="500"/>
                                        <p:tgtEl>
                                          <p:spTgt spid="3">
                                            <p:txEl>
                                              <p:pRg st="10" end="10"/>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3" dur="500"/>
                                        <p:tgtEl>
                                          <p:spTgt spid="3">
                                            <p:txEl>
                                              <p:pRg st="11" end="1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26" dur="500"/>
                                        <p:tgtEl>
                                          <p:spTgt spid="3">
                                            <p:txEl>
                                              <p:pRg st="12" end="1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val 2"/>
          <p:cNvSpPr>
            <a:spLocks noChangeArrowheads="1"/>
          </p:cNvSpPr>
          <p:nvPr/>
        </p:nvSpPr>
        <p:spPr bwMode="auto">
          <a:xfrm>
            <a:off x="7239000" y="28321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What</a:t>
            </a:r>
          </a:p>
        </p:txBody>
      </p:sp>
      <p:sp>
        <p:nvSpPr>
          <p:cNvPr id="6147" name="Oval 3"/>
          <p:cNvSpPr>
            <a:spLocks noChangeArrowheads="1"/>
          </p:cNvSpPr>
          <p:nvPr/>
        </p:nvSpPr>
        <p:spPr bwMode="auto">
          <a:xfrm>
            <a:off x="7239000" y="4114800"/>
            <a:ext cx="15113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How</a:t>
            </a:r>
          </a:p>
        </p:txBody>
      </p:sp>
      <p:sp>
        <p:nvSpPr>
          <p:cNvPr id="7174" name="Rectangle 5"/>
          <p:cNvSpPr>
            <a:spLocks noGrp="1" noChangeArrowheads="1"/>
          </p:cNvSpPr>
          <p:nvPr>
            <p:ph type="title"/>
          </p:nvPr>
        </p:nvSpPr>
        <p:spPr>
          <a:xfrm>
            <a:off x="1371600" y="482600"/>
            <a:ext cx="7248525" cy="508000"/>
          </a:xfrm>
        </p:spPr>
        <p:txBody>
          <a:bodyPr>
            <a:normAutofit fontScale="90000"/>
          </a:bodyPr>
          <a:lstStyle/>
          <a:p>
            <a:pPr>
              <a:defRPr/>
            </a:pPr>
            <a:r>
              <a:rPr lang="en-US">
                <a:cs typeface="+mj-cs"/>
              </a:rPr>
              <a:t>Data from 3 different levels       </a:t>
            </a:r>
          </a:p>
        </p:txBody>
      </p:sp>
      <p:sp>
        <p:nvSpPr>
          <p:cNvPr id="7173" name="Rectangle 4"/>
          <p:cNvSpPr>
            <a:spLocks noGrp="1" noChangeArrowheads="1"/>
          </p:cNvSpPr>
          <p:nvPr>
            <p:ph idx="1"/>
          </p:nvPr>
        </p:nvSpPr>
        <p:spPr>
          <a:xfrm>
            <a:off x="1219200" y="1600200"/>
            <a:ext cx="7239000" cy="3740150"/>
          </a:xfrm>
        </p:spPr>
        <p:txBody>
          <a:bodyPr>
            <a:normAutofit lnSpcReduction="10000"/>
          </a:bodyPr>
          <a:lstStyle/>
          <a:p>
            <a:pPr>
              <a:lnSpc>
                <a:spcPct val="90000"/>
              </a:lnSpc>
              <a:defRPr/>
            </a:pPr>
            <a:r>
              <a:rPr lang="en-US" sz="2400" b="1" i="1" dirty="0">
                <a:solidFill>
                  <a:srgbClr val="00B050"/>
                </a:solidFill>
                <a:cs typeface="+mn-cs"/>
              </a:rPr>
              <a:t>Application (or user) level:</a:t>
            </a:r>
            <a:r>
              <a:rPr lang="en-US" sz="2400" b="1" dirty="0">
                <a:solidFill>
                  <a:srgbClr val="00B050"/>
                </a:solidFill>
                <a:cs typeface="+mn-cs"/>
              </a:rPr>
              <a:t> </a:t>
            </a:r>
          </a:p>
          <a:p>
            <a:pPr marL="0" indent="0">
              <a:lnSpc>
                <a:spcPct val="90000"/>
              </a:lnSpc>
              <a:buFontTx/>
              <a:buNone/>
              <a:defRPr/>
            </a:pPr>
            <a:r>
              <a:rPr lang="en-US" sz="2400" b="1" dirty="0">
                <a:cs typeface="+mn-cs"/>
              </a:rPr>
              <a:t>modeling real-life data in a specific context.</a:t>
            </a:r>
          </a:p>
          <a:p>
            <a:pPr>
              <a:lnSpc>
                <a:spcPct val="90000"/>
              </a:lnSpc>
              <a:defRPr/>
            </a:pPr>
            <a:endParaRPr lang="en-US" sz="1600" b="1" dirty="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Logical (or ADT) level:</a:t>
            </a:r>
            <a:r>
              <a:rPr lang="en-US" sz="2400" b="1" dirty="0">
                <a:solidFill>
                  <a:srgbClr val="00B050"/>
                </a:solidFill>
                <a:cs typeface="+mn-cs"/>
              </a:rPr>
              <a:t> </a:t>
            </a:r>
          </a:p>
          <a:p>
            <a:pPr marL="0" indent="0">
              <a:lnSpc>
                <a:spcPct val="90000"/>
              </a:lnSpc>
              <a:buFontTx/>
              <a:buNone/>
              <a:defRPr/>
            </a:pPr>
            <a:r>
              <a:rPr lang="en-US" sz="2400" b="1" dirty="0">
                <a:cs typeface="+mn-cs"/>
              </a:rPr>
              <a:t>abstract view of the domain and operations.       </a:t>
            </a:r>
          </a:p>
          <a:p>
            <a:pPr>
              <a:lnSpc>
                <a:spcPct val="90000"/>
              </a:lnSpc>
              <a:defRPr/>
            </a:pPr>
            <a:endParaRPr lang="en-US" sz="1600" b="1" dirty="0">
              <a:cs typeface="+mn-cs"/>
            </a:endParaRPr>
          </a:p>
          <a:p>
            <a:pPr>
              <a:lnSpc>
                <a:spcPct val="90000"/>
              </a:lnSpc>
              <a:defRPr/>
            </a:pPr>
            <a:endParaRPr lang="en-US" sz="1600" b="1" dirty="0">
              <a:cs typeface="+mn-cs"/>
            </a:endParaRPr>
          </a:p>
          <a:p>
            <a:pPr>
              <a:lnSpc>
                <a:spcPct val="90000"/>
              </a:lnSpc>
              <a:defRPr/>
            </a:pPr>
            <a:endParaRPr lang="en-US" sz="1600" b="1" dirty="0">
              <a:cs typeface="+mn-cs"/>
            </a:endParaRPr>
          </a:p>
          <a:p>
            <a:pPr>
              <a:lnSpc>
                <a:spcPct val="90000"/>
              </a:lnSpc>
              <a:defRPr/>
            </a:pPr>
            <a:r>
              <a:rPr lang="en-US" sz="2400" b="1" i="1" dirty="0">
                <a:solidFill>
                  <a:srgbClr val="00B050"/>
                </a:solidFill>
                <a:cs typeface="+mn-cs"/>
              </a:rPr>
              <a:t>Implementation level:</a:t>
            </a:r>
            <a:r>
              <a:rPr lang="en-US" sz="2400" b="1" dirty="0">
                <a:solidFill>
                  <a:srgbClr val="00B050"/>
                </a:solidFill>
                <a:cs typeface="+mn-cs"/>
              </a:rPr>
              <a:t> </a:t>
            </a:r>
          </a:p>
          <a:p>
            <a:pPr marL="0" indent="0">
              <a:lnSpc>
                <a:spcPct val="90000"/>
              </a:lnSpc>
              <a:buFontTx/>
              <a:buNone/>
              <a:defRPr/>
            </a:pPr>
            <a:r>
              <a:rPr lang="en-US" sz="2400" b="1" dirty="0">
                <a:cs typeface="+mn-cs"/>
              </a:rPr>
              <a:t>specific representation of the structure to hold the data items, and the coding for operations.      </a:t>
            </a:r>
            <a:endParaRPr lang="en-US" sz="2000" b="1" dirty="0">
              <a:solidFill>
                <a:schemeClr val="folHlink"/>
              </a:solidFill>
              <a:cs typeface="+mn-cs"/>
            </a:endParaRPr>
          </a:p>
        </p:txBody>
      </p:sp>
      <p:sp>
        <p:nvSpPr>
          <p:cNvPr id="6"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412D48CF-F319-478C-BF3C-102257A01E0F}" type="slidenum">
              <a:rPr lang="en-US" sz="1800"/>
              <a:pPr eaLnBrk="1" hangingPunct="1"/>
              <a:t>5</a:t>
            </a:fld>
            <a:endParaRPr lang="en-US" sz="1800"/>
          </a:p>
        </p:txBody>
      </p:sp>
      <p:sp>
        <p:nvSpPr>
          <p:cNvPr id="24582" name="Oval 2"/>
          <p:cNvSpPr>
            <a:spLocks noChangeArrowheads="1"/>
          </p:cNvSpPr>
          <p:nvPr/>
        </p:nvSpPr>
        <p:spPr bwMode="auto">
          <a:xfrm>
            <a:off x="7264400" y="1460500"/>
            <a:ext cx="1524000" cy="520700"/>
          </a:xfrm>
          <a:prstGeom prst="ellipse">
            <a:avLst/>
          </a:prstGeom>
          <a:solidFill>
            <a:schemeClr val="bg1"/>
          </a:solidFill>
          <a:ln w="12700">
            <a:solidFill>
              <a:schemeClr val="tx1"/>
            </a:solidFill>
            <a:round/>
            <a:headEnd/>
            <a:tailEnd/>
          </a:ln>
        </p:spPr>
        <p:txBody>
          <a:bodyPr wrap="none" anchor="ctr"/>
          <a:lstStyle/>
          <a:p>
            <a:pPr eaLnBrk="0" hangingPunct="0"/>
            <a:r>
              <a:rPr lang="en-US" sz="1800">
                <a:cs typeface="Arial" pitchFamily="34" charset="0"/>
              </a:rPr>
              <a:t>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3">
                                            <p:txEl>
                                              <p:pRg st="4" end="4"/>
                                            </p:txEl>
                                          </p:spTgt>
                                        </p:tgtEl>
                                        <p:attrNameLst>
                                          <p:attrName>style.visibility</p:attrName>
                                        </p:attrNameLst>
                                      </p:cBhvr>
                                      <p:to>
                                        <p:strVal val="visible"/>
                                      </p:to>
                                    </p:set>
                                    <p:animEffect transition="in" filter="randombar(horizontal)">
                                      <p:cBhvr>
                                        <p:cTn id="7" dur="500"/>
                                        <p:tgtEl>
                                          <p:spTgt spid="7173">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3">
                                            <p:txEl>
                                              <p:pRg st="5" end="5"/>
                                            </p:txEl>
                                          </p:spTgt>
                                        </p:tgtEl>
                                        <p:attrNameLst>
                                          <p:attrName>style.visibility</p:attrName>
                                        </p:attrNameLst>
                                      </p:cBhvr>
                                      <p:to>
                                        <p:strVal val="visible"/>
                                      </p:to>
                                    </p:set>
                                    <p:animEffect transition="in" filter="randombar(horizontal)">
                                      <p:cBhvr>
                                        <p:cTn id="10" dur="500"/>
                                        <p:tgtEl>
                                          <p:spTgt spid="7173">
                                            <p:txEl>
                                              <p:pRg st="5" end="5"/>
                                            </p:txEl>
                                          </p:spTgt>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p:cTn id="13" dur="500" fill="hold"/>
                                        <p:tgtEl>
                                          <p:spTgt spid="6146"/>
                                        </p:tgtEl>
                                        <p:attrNameLst>
                                          <p:attrName>ppt_w</p:attrName>
                                        </p:attrNameLst>
                                      </p:cBhvr>
                                      <p:tavLst>
                                        <p:tav tm="0">
                                          <p:val>
                                            <p:fltVal val="0"/>
                                          </p:val>
                                        </p:tav>
                                        <p:tav tm="100000">
                                          <p:val>
                                            <p:strVal val="#ppt_w"/>
                                          </p:val>
                                        </p:tav>
                                      </p:tavLst>
                                    </p:anim>
                                    <p:anim calcmode="lin" valueType="num">
                                      <p:cBhvr>
                                        <p:cTn id="14" dur="500" fill="hold"/>
                                        <p:tgtEl>
                                          <p:spTgt spid="6146"/>
                                        </p:tgtEl>
                                        <p:attrNameLst>
                                          <p:attrName>ppt_h</p:attrName>
                                        </p:attrNameLst>
                                      </p:cBhvr>
                                      <p:tavLst>
                                        <p:tav tm="0">
                                          <p:val>
                                            <p:fltVal val="0"/>
                                          </p:val>
                                        </p:tav>
                                        <p:tav tm="100000">
                                          <p:val>
                                            <p:strVal val="#ppt_h"/>
                                          </p:val>
                                        </p:tav>
                                      </p:tavLst>
                                    </p:anim>
                                    <p:animEffect transition="in" filter="fade">
                                      <p:cBhvr>
                                        <p:cTn id="15" dur="500"/>
                                        <p:tgtEl>
                                          <p:spTgt spid="61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7173">
                                            <p:txEl>
                                              <p:pRg st="9" end="9"/>
                                            </p:txEl>
                                          </p:spTgt>
                                        </p:tgtEl>
                                        <p:attrNameLst>
                                          <p:attrName>style.visibility</p:attrName>
                                        </p:attrNameLst>
                                      </p:cBhvr>
                                      <p:to>
                                        <p:strVal val="visible"/>
                                      </p:to>
                                    </p:set>
                                    <p:animEffect transition="in" filter="randombar(horizontal)">
                                      <p:cBhvr>
                                        <p:cTn id="20" dur="500"/>
                                        <p:tgtEl>
                                          <p:spTgt spid="7173">
                                            <p:txEl>
                                              <p:pRg st="9" end="9"/>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173">
                                            <p:txEl>
                                              <p:pRg st="10" end="10"/>
                                            </p:txEl>
                                          </p:spTgt>
                                        </p:tgtEl>
                                        <p:attrNameLst>
                                          <p:attrName>style.visibility</p:attrName>
                                        </p:attrNameLst>
                                      </p:cBhvr>
                                      <p:to>
                                        <p:strVal val="visible"/>
                                      </p:to>
                                    </p:set>
                                    <p:animEffect transition="in" filter="randombar(horizontal)">
                                      <p:cBhvr>
                                        <p:cTn id="23" dur="500"/>
                                        <p:tgtEl>
                                          <p:spTgt spid="7173">
                                            <p:txEl>
                                              <p:pRg st="10" end="1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147"/>
                                        </p:tgtEl>
                                        <p:attrNameLst>
                                          <p:attrName>style.visibility</p:attrName>
                                        </p:attrNameLst>
                                      </p:cBhvr>
                                      <p:to>
                                        <p:strVal val="visible"/>
                                      </p:to>
                                    </p:set>
                                    <p:anim calcmode="lin" valueType="num">
                                      <p:cBhvr>
                                        <p:cTn id="26" dur="500" fill="hold"/>
                                        <p:tgtEl>
                                          <p:spTgt spid="6147"/>
                                        </p:tgtEl>
                                        <p:attrNameLst>
                                          <p:attrName>ppt_w</p:attrName>
                                        </p:attrNameLst>
                                      </p:cBhvr>
                                      <p:tavLst>
                                        <p:tav tm="0">
                                          <p:val>
                                            <p:fltVal val="0"/>
                                          </p:val>
                                        </p:tav>
                                        <p:tav tm="100000">
                                          <p:val>
                                            <p:strVal val="#ppt_w"/>
                                          </p:val>
                                        </p:tav>
                                      </p:tavLst>
                                    </p:anim>
                                    <p:anim calcmode="lin" valueType="num">
                                      <p:cBhvr>
                                        <p:cTn id="27" dur="500" fill="hold"/>
                                        <p:tgtEl>
                                          <p:spTgt spid="6147"/>
                                        </p:tgtEl>
                                        <p:attrNameLst>
                                          <p:attrName>ppt_h</p:attrName>
                                        </p:attrNameLst>
                                      </p:cBhvr>
                                      <p:tavLst>
                                        <p:tav tm="0">
                                          <p:val>
                                            <p:fltVal val="0"/>
                                          </p:val>
                                        </p:tav>
                                        <p:tav tm="100000">
                                          <p:val>
                                            <p:strVal val="#ppt_h"/>
                                          </p:val>
                                        </p:tav>
                                      </p:tavLst>
                                    </p:anim>
                                    <p:animEffect transition="in" filter="fade">
                                      <p:cBhvr>
                                        <p:cTn id="28"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cs typeface="+mj-cs"/>
              </a:rPr>
              <a:t>Overview</a:t>
            </a:r>
          </a:p>
        </p:txBody>
      </p:sp>
      <p:sp>
        <p:nvSpPr>
          <p:cNvPr id="3" name="Content Placeholder 2"/>
          <p:cNvSpPr>
            <a:spLocks noGrp="1"/>
          </p:cNvSpPr>
          <p:nvPr>
            <p:ph idx="1"/>
          </p:nvPr>
        </p:nvSpPr>
        <p:spPr>
          <a:xfrm>
            <a:off x="457200" y="1371600"/>
            <a:ext cx="8167688" cy="51816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pPr>
              <a:defRPr/>
            </a:pPr>
            <a:r>
              <a:rPr lang="en-US" sz="2000" dirty="0"/>
              <a:t>What is special about the last node in a dynamic linked list?</a:t>
            </a:r>
          </a:p>
          <a:p>
            <a:pPr marL="0" indent="0">
              <a:buFontTx/>
              <a:buNone/>
              <a:defRPr/>
            </a:pPr>
            <a:r>
              <a:rPr lang="en-US" sz="2000" dirty="0"/>
              <a:t>A.  Its component (data) member is empty.</a:t>
            </a:r>
          </a:p>
          <a:p>
            <a:pPr marL="0" indent="0">
              <a:buFontTx/>
              <a:buNone/>
              <a:defRPr/>
            </a:pPr>
            <a:r>
              <a:rPr lang="en-US" sz="2000" dirty="0"/>
              <a:t>B.  Its component (data) member contains the value 0.</a:t>
            </a:r>
          </a:p>
          <a:p>
            <a:pPr marL="0" indent="0">
              <a:buFontTx/>
              <a:buNone/>
              <a:defRPr/>
            </a:pPr>
            <a:r>
              <a:rPr lang="en-US" sz="2000" dirty="0"/>
              <a:t>C.  Its link member is empty.</a:t>
            </a:r>
          </a:p>
          <a:p>
            <a:pPr marL="0" indent="0">
              <a:buFontTx/>
              <a:buNone/>
              <a:defRPr/>
            </a:pPr>
            <a:r>
              <a:rPr lang="en-US" sz="2000" dirty="0"/>
              <a:t>D.  Its link member contains the value NULL.</a:t>
            </a:r>
          </a:p>
          <a:p>
            <a:pPr marL="457200" indent="-457200">
              <a:buFontTx/>
              <a:buAutoNum type="alphaUcPeriod" startAt="5"/>
              <a:defRPr/>
            </a:pPr>
            <a:r>
              <a:rPr lang="en-US" sz="2000" dirty="0"/>
              <a:t>It has no link member.</a:t>
            </a:r>
          </a:p>
          <a:p>
            <a:pPr marL="457200" indent="-457200">
              <a:buFontTx/>
              <a:buAutoNum type="alphaUcPeriod" startAt="5"/>
              <a:defRPr/>
            </a:pPr>
            <a:endParaRPr lang="en-US" sz="2000" dirty="0"/>
          </a:p>
          <a:p>
            <a:pPr>
              <a:defRPr/>
            </a:pPr>
            <a:r>
              <a:rPr lang="en-US" sz="2000" dirty="0"/>
              <a:t>A fixed-sized structure; </a:t>
            </a:r>
          </a:p>
          <a:p>
            <a:pPr lvl="1">
              <a:defRPr/>
            </a:pPr>
            <a:r>
              <a:rPr lang="en-US" sz="1600" dirty="0"/>
              <a:t>the mechanism for accessing the structure is built into C++. </a:t>
            </a:r>
          </a:p>
          <a:p>
            <a:pPr>
              <a:defRPr/>
            </a:pPr>
            <a:endParaRPr lang="en-US" sz="2000" dirty="0"/>
          </a:p>
          <a:p>
            <a:pPr>
              <a:defRPr/>
            </a:pPr>
            <a:r>
              <a:rPr lang="en-US" sz="2000" dirty="0"/>
              <a:t>A variable-sized, user-defined structure; </a:t>
            </a:r>
          </a:p>
          <a:p>
            <a:pPr lvl="1">
              <a:defRPr/>
            </a:pPr>
            <a:r>
              <a:rPr lang="en-US" sz="1600" dirty="0"/>
              <a:t>the mechanism for accessing the structure must be provided through functions. </a:t>
            </a:r>
          </a:p>
          <a:p>
            <a:pPr marL="457200" indent="-457200">
              <a:buFontTx/>
              <a:buAutoNum type="alphaUcPeriod" startAt="5"/>
              <a:defRPr/>
            </a:pPr>
            <a:endParaRPr lang="en-US" sz="2000" dirty="0"/>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054273B7-593D-460D-8E13-9B5006288BF8}" type="slidenum">
              <a:rPr lang="en-US" sz="1800"/>
              <a:pPr eaLnBrk="1" hangingPunct="1"/>
              <a:t>50</a:t>
            </a:fld>
            <a:endParaRPr lang="en-US" sz="1800"/>
          </a:p>
        </p:txBody>
      </p:sp>
      <p:sp>
        <p:nvSpPr>
          <p:cNvPr id="4" name="TextBox 3"/>
          <p:cNvSpPr txBox="1">
            <a:spLocks noChangeArrowheads="1"/>
          </p:cNvSpPr>
          <p:nvPr/>
        </p:nvSpPr>
        <p:spPr bwMode="auto">
          <a:xfrm>
            <a:off x="7543800" y="3865563"/>
            <a:ext cx="1004888" cy="522287"/>
          </a:xfrm>
          <a:prstGeom prst="rect">
            <a:avLst/>
          </a:prstGeom>
          <a:noFill/>
          <a:ln w="9525">
            <a:noFill/>
            <a:miter lim="800000"/>
            <a:headEnd/>
            <a:tailEnd/>
          </a:ln>
        </p:spPr>
        <p:txBody>
          <a:bodyPr wrap="none">
            <a:spAutoFit/>
          </a:bodyPr>
          <a:lstStyle/>
          <a:p>
            <a:r>
              <a:rPr lang="en-US" sz="2800">
                <a:solidFill>
                  <a:srgbClr val="FF0000"/>
                </a:solidFill>
              </a:rPr>
              <a:t>array</a:t>
            </a:r>
          </a:p>
        </p:txBody>
      </p:sp>
      <p:sp>
        <p:nvSpPr>
          <p:cNvPr id="6" name="TextBox 5"/>
          <p:cNvSpPr txBox="1">
            <a:spLocks noChangeArrowheads="1"/>
          </p:cNvSpPr>
          <p:nvPr/>
        </p:nvSpPr>
        <p:spPr bwMode="auto">
          <a:xfrm>
            <a:off x="7772400" y="4800600"/>
            <a:ext cx="623888" cy="523875"/>
          </a:xfrm>
          <a:prstGeom prst="rect">
            <a:avLst/>
          </a:prstGeom>
          <a:noFill/>
          <a:ln w="9525">
            <a:noFill/>
            <a:miter lim="800000"/>
            <a:headEnd/>
            <a:tailEnd/>
          </a:ln>
        </p:spPr>
        <p:txBody>
          <a:bodyPr wrap="none">
            <a:spAutoFit/>
          </a:bodyPr>
          <a:lstStyle/>
          <a:p>
            <a:r>
              <a:rPr lang="en-US" sz="2800">
                <a:solidFill>
                  <a:srgbClr val="FF0000"/>
                </a:solidFill>
              </a:rPr>
              <a:t>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4" dur="500"/>
                                        <p:tgtEl>
                                          <p:spTgt spid="3">
                                            <p:txEl>
                                              <p:pRg st="8" end="8"/>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17" dur="500"/>
                                        <p:tgtEl>
                                          <p:spTgt spid="3">
                                            <p:txEl>
                                              <p:pRg st="10" end="1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20" dur="500"/>
                                        <p:tgtEl>
                                          <p:spTgt spid="3">
                                            <p:txEl>
                                              <p:pRg st="11" end="1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cs typeface="+mj-cs"/>
              </a:rPr>
              <a:t>Overview</a:t>
            </a:r>
          </a:p>
        </p:txBody>
      </p:sp>
      <p:sp>
        <p:nvSpPr>
          <p:cNvPr id="3" name="Content Placeholder 2"/>
          <p:cNvSpPr>
            <a:spLocks noGrp="1"/>
          </p:cNvSpPr>
          <p:nvPr>
            <p:ph idx="1"/>
          </p:nvPr>
        </p:nvSpPr>
        <p:spPr>
          <a:xfrm>
            <a:off x="457200" y="914400"/>
            <a:ext cx="8229600" cy="5638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r>
              <a:rPr lang="en-US" sz="2000">
                <a:ea typeface="ＭＳ Ｐゴシック" pitchFamily="34" charset="-128"/>
              </a:rPr>
              <a:t>To prevent a compile-time error, how should the following code be changed?</a:t>
            </a:r>
          </a:p>
          <a:p>
            <a:pPr>
              <a:buFontTx/>
              <a:buNone/>
            </a:pPr>
            <a:r>
              <a:rPr lang="en-US" sz="1800" b="1">
                <a:latin typeface="Courier New" pitchFamily="49" charset="0"/>
                <a:ea typeface="ＭＳ Ｐゴシック" pitchFamily="34" charset="-128"/>
                <a:cs typeface="Courier New" pitchFamily="49" charset="0"/>
              </a:rPr>
              <a:t>		struct ListNode            // Line 1</a:t>
            </a:r>
          </a:p>
          <a:p>
            <a:pPr>
              <a:buFontTx/>
              <a:buNone/>
            </a:pPr>
            <a:r>
              <a:rPr lang="en-US" sz="1800" b="1">
                <a:latin typeface="Courier New" pitchFamily="49" charset="0"/>
                <a:ea typeface="ＭＳ Ｐゴシック" pitchFamily="34" charset="-128"/>
                <a:cs typeface="Courier New" pitchFamily="49" charset="0"/>
              </a:rPr>
              <a:t>		{                       	// Line 2</a:t>
            </a:r>
          </a:p>
          <a:p>
            <a:pPr>
              <a:buFontTx/>
              <a:buNone/>
            </a:pPr>
            <a:r>
              <a:rPr lang="en-US" sz="1800" b="1">
                <a:latin typeface="Courier New" pitchFamily="49" charset="0"/>
                <a:ea typeface="ＭＳ Ｐゴシック" pitchFamily="34" charset="-128"/>
                <a:cs typeface="Courier New" pitchFamily="49" charset="0"/>
              </a:rPr>
              <a:t>			int     dataVal;    	// Line 3</a:t>
            </a:r>
          </a:p>
          <a:p>
            <a:pPr>
              <a:buFontTx/>
              <a:buNone/>
            </a:pPr>
            <a:r>
              <a:rPr lang="en-US" sz="1800" b="1">
                <a:latin typeface="Courier New" pitchFamily="49" charset="0"/>
                <a:ea typeface="ＭＳ Ｐゴシック" pitchFamily="34" charset="-128"/>
                <a:cs typeface="Courier New" pitchFamily="49" charset="0"/>
              </a:rPr>
              <a:t>			NodeType* next;     // Line 4</a:t>
            </a:r>
          </a:p>
          <a:p>
            <a:pPr>
              <a:buFontTx/>
              <a:buNone/>
            </a:pPr>
            <a:r>
              <a:rPr lang="en-US" sz="1800" b="1">
                <a:latin typeface="Courier New" pitchFamily="49" charset="0"/>
                <a:ea typeface="ＭＳ Ｐゴシック" pitchFamily="34" charset="-128"/>
                <a:cs typeface="Courier New" pitchFamily="49" charset="0"/>
              </a:rPr>
              <a:t>		};                      	// Line 5</a:t>
            </a:r>
          </a:p>
          <a:p>
            <a:pPr>
              <a:buFontTx/>
              <a:buNone/>
            </a:pPr>
            <a:r>
              <a:rPr lang="en-US" sz="2000">
                <a:ea typeface="ＭＳ Ｐゴシック" pitchFamily="34" charset="-128"/>
              </a:rPr>
              <a:t> A.  Insert the following before line 1:</a:t>
            </a:r>
          </a:p>
          <a:p>
            <a:pPr>
              <a:buFontTx/>
              <a:buNone/>
            </a:pPr>
            <a:r>
              <a:rPr lang="en-US" sz="2000">
                <a:ea typeface="ＭＳ Ｐゴシック" pitchFamily="34" charset="-128"/>
              </a:rPr>
              <a:t>			</a:t>
            </a:r>
            <a:r>
              <a:rPr lang="en-US" sz="1800" b="1">
                <a:latin typeface="Courier New" pitchFamily="49" charset="0"/>
                <a:ea typeface="ＭＳ Ｐゴシック" pitchFamily="34" charset="-128"/>
                <a:cs typeface="Courier New" pitchFamily="49" charset="0"/>
              </a:rPr>
              <a:t>typedef ListNode* NodeType*; </a:t>
            </a:r>
          </a:p>
          <a:p>
            <a:pPr>
              <a:buFontTx/>
              <a:buNone/>
            </a:pPr>
            <a:r>
              <a:rPr lang="en-US" sz="2000">
                <a:ea typeface="ＭＳ Ｐゴシック" pitchFamily="34" charset="-128"/>
              </a:rPr>
              <a:t>B.  Insert the following before line 1:</a:t>
            </a:r>
          </a:p>
          <a:p>
            <a:pPr>
              <a:buFontTx/>
              <a:buNone/>
            </a:pPr>
            <a:r>
              <a:rPr lang="en-US" sz="2000">
                <a:ea typeface="ＭＳ Ｐゴシック" pitchFamily="34" charset="-128"/>
              </a:rPr>
              <a:t>			</a:t>
            </a:r>
            <a:r>
              <a:rPr lang="en-US" sz="1800" b="1">
                <a:latin typeface="Courier New" pitchFamily="49" charset="0"/>
                <a:ea typeface="ＭＳ Ｐゴシック" pitchFamily="34" charset="-128"/>
                <a:cs typeface="Courier New" pitchFamily="49" charset="0"/>
              </a:rPr>
              <a:t>struct ListNode;</a:t>
            </a:r>
          </a:p>
          <a:p>
            <a:pPr>
              <a:buFontTx/>
              <a:buNone/>
            </a:pPr>
            <a:r>
              <a:rPr lang="en-US" sz="1800" b="1">
                <a:latin typeface="Courier New" pitchFamily="49" charset="0"/>
                <a:ea typeface="ＭＳ Ｐゴシック" pitchFamily="34" charset="-128"/>
                <a:cs typeface="Courier New" pitchFamily="49" charset="0"/>
              </a:rPr>
              <a:t>			typedef ListNode* NodeType*; </a:t>
            </a:r>
          </a:p>
          <a:p>
            <a:pPr>
              <a:buFontTx/>
              <a:buNone/>
            </a:pPr>
            <a:r>
              <a:rPr lang="en-US" sz="2000">
                <a:ea typeface="ＭＳ Ｐゴシック" pitchFamily="34" charset="-128"/>
              </a:rPr>
              <a:t>C.  Replace line 4 with the following:</a:t>
            </a:r>
          </a:p>
          <a:p>
            <a:pPr>
              <a:buFontTx/>
              <a:buNone/>
            </a:pPr>
            <a:r>
              <a:rPr lang="en-US" sz="2000">
                <a:ea typeface="ＭＳ Ｐゴシック" pitchFamily="34" charset="-128"/>
              </a:rPr>
              <a:t>			</a:t>
            </a:r>
            <a:r>
              <a:rPr lang="en-US" sz="1800" b="1">
                <a:latin typeface="Courier New" pitchFamily="49" charset="0"/>
                <a:ea typeface="ＭＳ Ｐゴシック" pitchFamily="34" charset="-128"/>
                <a:cs typeface="Courier New" pitchFamily="49" charset="0"/>
              </a:rPr>
              <a:t>ListNode* next; </a:t>
            </a:r>
          </a:p>
          <a:p>
            <a:pPr>
              <a:buFontTx/>
              <a:buNone/>
            </a:pPr>
            <a:r>
              <a:rPr lang="en-US" sz="2000">
                <a:ea typeface="ＭＳ Ｐゴシック" pitchFamily="34" charset="-128"/>
              </a:rPr>
              <a:t>D.  Do either b or c above.</a:t>
            </a:r>
          </a:p>
          <a:p>
            <a:pPr>
              <a:buFontTx/>
              <a:buNone/>
            </a:pPr>
            <a:r>
              <a:rPr lang="en-US" sz="2000">
                <a:ea typeface="ＭＳ Ｐゴシック" pitchFamily="34" charset="-128"/>
              </a:rPr>
              <a:t>E.  Do any of a, b, or c above.</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DCC54662-64EE-4E38-8385-3FF5E6E8FB5D}" type="slidenum">
              <a:rPr lang="en-US" sz="1800"/>
              <a:pPr eaLnBrk="1" hangingPunct="1"/>
              <a:t>51</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3" end="13"/>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cs typeface="+mj-cs"/>
              </a:rPr>
              <a:t>Overview</a:t>
            </a:r>
          </a:p>
        </p:txBody>
      </p:sp>
      <p:sp>
        <p:nvSpPr>
          <p:cNvPr id="3" name="Content Placeholder 2"/>
          <p:cNvSpPr>
            <a:spLocks noGrp="1"/>
          </p:cNvSpPr>
          <p:nvPr>
            <p:ph idx="1"/>
          </p:nvPr>
        </p:nvSpPr>
        <p:spPr>
          <a:xfrm>
            <a:off x="457200" y="914400"/>
            <a:ext cx="8229600" cy="56388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normAutofit lnSpcReduction="10000"/>
          </a:bodyPr>
          <a:lstStyle/>
          <a:p>
            <a:pPr>
              <a:defRPr/>
            </a:pPr>
            <a:r>
              <a:rPr lang="en-US" sz="2000" dirty="0"/>
              <a:t>What symbol does C++ use to terminate the internal representation of strings? </a:t>
            </a:r>
          </a:p>
          <a:p>
            <a:pPr marL="0" indent="0">
              <a:buFontTx/>
              <a:buNone/>
              <a:defRPr/>
            </a:pPr>
            <a:r>
              <a:rPr lang="en-US" sz="2000" dirty="0"/>
              <a:t>A.  'n'</a:t>
            </a:r>
          </a:p>
          <a:p>
            <a:pPr marL="0" indent="0">
              <a:buFontTx/>
              <a:buNone/>
              <a:defRPr/>
            </a:pPr>
            <a:r>
              <a:rPr lang="en-US" sz="2000" dirty="0"/>
              <a:t>B.  '\n'</a:t>
            </a:r>
          </a:p>
          <a:p>
            <a:pPr marL="0" indent="0">
              <a:buFontTx/>
              <a:buNone/>
              <a:defRPr/>
            </a:pPr>
            <a:r>
              <a:rPr lang="en-US" sz="2000" dirty="0"/>
              <a:t>C.  '\0'</a:t>
            </a:r>
          </a:p>
          <a:p>
            <a:pPr marL="0" indent="0">
              <a:buFontTx/>
              <a:buNone/>
              <a:defRPr/>
            </a:pPr>
            <a:r>
              <a:rPr lang="en-US" sz="2000" dirty="0"/>
              <a:t>D.  '\#'</a:t>
            </a:r>
          </a:p>
          <a:p>
            <a:pPr marL="0" indent="0">
              <a:buFontTx/>
              <a:buNone/>
              <a:defRPr/>
            </a:pPr>
            <a:r>
              <a:rPr lang="en-US" sz="2000" dirty="0"/>
              <a:t>E.  C++ doesn't use a symbol to terminate a string.</a:t>
            </a:r>
          </a:p>
          <a:p>
            <a:pPr marL="0" indent="0">
              <a:buFontTx/>
              <a:buNone/>
              <a:defRPr/>
            </a:pPr>
            <a:endParaRPr lang="en-US" sz="2000" dirty="0"/>
          </a:p>
          <a:p>
            <a:pPr>
              <a:defRPr/>
            </a:pPr>
            <a:r>
              <a:rPr lang="en-US" sz="2000" dirty="0"/>
              <a:t>A generic data type is one in which the types of the items being manipulated are defined, but the operations are not. </a:t>
            </a:r>
          </a:p>
          <a:p>
            <a:pPr>
              <a:defRPr/>
            </a:pPr>
            <a:r>
              <a:rPr lang="en-US" sz="2000" dirty="0"/>
              <a:t>It is not possible to use a list without knowing how it is implemented.</a:t>
            </a:r>
          </a:p>
          <a:p>
            <a:pPr>
              <a:defRPr/>
            </a:pPr>
            <a:r>
              <a:rPr lang="en-US" sz="2000" dirty="0"/>
              <a:t>A constructor cannot be explicitly called by the client program. </a:t>
            </a:r>
          </a:p>
          <a:p>
            <a:pPr>
              <a:defRPr/>
            </a:pPr>
            <a:r>
              <a:rPr lang="en-US" sz="2000" dirty="0"/>
              <a:t>O(1) is called constant time.</a:t>
            </a:r>
          </a:p>
          <a:p>
            <a:pPr>
              <a:defRPr/>
            </a:pPr>
            <a:r>
              <a:rPr lang="en-US" sz="2000" dirty="0"/>
              <a:t>O(N) is called linear time. </a:t>
            </a:r>
          </a:p>
          <a:p>
            <a:pPr>
              <a:defRPr/>
            </a:pPr>
            <a:r>
              <a:rPr lang="en-US" sz="2000" dirty="0"/>
              <a:t>A destructor is a special operation that is implicitly called when a class object goes out of scope.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908EEC5F-594D-467B-BFA7-21A18674117E}" type="slidenum">
              <a:rPr lang="en-US" sz="1800"/>
              <a:pPr eaLnBrk="1" hangingPunct="1"/>
              <a:t>52</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00B05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1" dur="500"/>
                                        <p:tgtEl>
                                          <p:spTgt spid="3">
                                            <p:txEl>
                                              <p:pRg st="7" end="7"/>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7" end="7"/>
                                            </p:txEl>
                                          </p:spTgt>
                                        </p:tgtEl>
                                        <p:attrNameLst>
                                          <p:attrName>style.color</p:attrName>
                                        </p:attrNameLst>
                                      </p:cBhvr>
                                      <p:to>
                                        <a:srgbClr val="C0000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0" dur="500"/>
                                        <p:tgtEl>
                                          <p:spTgt spid="3">
                                            <p:txEl>
                                              <p:pRg st="8" end="8"/>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8" end="8"/>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29" dur="500"/>
                                        <p:tgtEl>
                                          <p:spTgt spid="3">
                                            <p:txEl>
                                              <p:pRg st="9" end="9"/>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9" end="9"/>
                                            </p:txEl>
                                          </p:spTgt>
                                        </p:tgtEl>
                                        <p:attrNameLst>
                                          <p:attrName>style.color</p:attrName>
                                        </p:attrNameLst>
                                      </p:cBhvr>
                                      <p:to>
                                        <a:srgbClr val="C0000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10" end="10"/>
                                            </p:txEl>
                                          </p:spTgt>
                                        </p:tgtEl>
                                        <p:attrNameLst>
                                          <p:attrName>style.color</p:attrName>
                                        </p:attrNameLst>
                                      </p:cBhvr>
                                      <p:to>
                                        <a:srgbClr val="00B05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11" end="11"/>
                                            </p:txEl>
                                          </p:spTgt>
                                        </p:tgtEl>
                                        <p:attrNameLst>
                                          <p:attrName>style.color</p:attrName>
                                        </p:attrNameLst>
                                      </p:cBhvr>
                                      <p:to>
                                        <a:srgbClr val="00B05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6" dur="500"/>
                                        <p:tgtEl>
                                          <p:spTgt spid="3">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12" end="12"/>
                                            </p:txEl>
                                          </p:spTgt>
                                        </p:tgtEl>
                                        <p:attrNameLst>
                                          <p:attrName>style.color</p:attrName>
                                        </p:attrNameLst>
                                      </p:cBhvr>
                                      <p:to>
                                        <a:srgbClr val="00B05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391400" cy="7620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a:normAutofit fontScale="90000"/>
          </a:bodyPr>
          <a:lstStyle/>
          <a:p>
            <a:pPr>
              <a:defRPr/>
            </a:pPr>
            <a:r>
              <a:rPr lang="en-US" dirty="0">
                <a:cs typeface="+mj-cs"/>
              </a:rPr>
              <a:t>Overview</a:t>
            </a:r>
          </a:p>
        </p:txBody>
      </p:sp>
      <p:sp>
        <p:nvSpPr>
          <p:cNvPr id="3" name="Content Placeholder 2"/>
          <p:cNvSpPr>
            <a:spLocks noGrp="1"/>
          </p:cNvSpPr>
          <p:nvPr>
            <p:ph idx="1"/>
          </p:nvPr>
        </p:nvSpPr>
        <p:spPr>
          <a:xfrm>
            <a:off x="457200" y="762000"/>
            <a:ext cx="8534400" cy="5791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0" rIns="91440" bIns="45720"/>
          <a:lstStyle/>
          <a:p>
            <a:pPr>
              <a:defRPr/>
            </a:pPr>
            <a:r>
              <a:rPr lang="en-US" sz="2000" dirty="0"/>
              <a:t>Deleting from an unsorted list requires that the elements below the one being deleted be moved up one slot.</a:t>
            </a:r>
          </a:p>
          <a:p>
            <a:pPr>
              <a:defRPr/>
            </a:pPr>
            <a:r>
              <a:rPr lang="en-US" sz="2000" dirty="0"/>
              <a:t>The algorithms for finding an element in an unsorted list is O(n).</a:t>
            </a:r>
          </a:p>
          <a:p>
            <a:pPr>
              <a:defRPr/>
            </a:pPr>
            <a:r>
              <a:rPr lang="en-US" sz="2000" dirty="0"/>
              <a:t>The next item in a linked list always can be found by accessing the next physical location in memory.</a:t>
            </a:r>
          </a:p>
          <a:p>
            <a:pPr>
              <a:defRPr/>
            </a:pPr>
            <a:r>
              <a:rPr lang="en-US" sz="2000" dirty="0"/>
              <a:t>Given only the external pointer to a linked list, it is faster to insert a node at the front of the list than at the back.</a:t>
            </a:r>
          </a:p>
          <a:p>
            <a:pPr>
              <a:defRPr/>
            </a:pPr>
            <a:r>
              <a:rPr lang="en-US" sz="2000" dirty="0"/>
              <a:t>The external pointer is considered to be one of the nodes of a linked list </a:t>
            </a:r>
          </a:p>
          <a:p>
            <a:pPr>
              <a:defRPr/>
            </a:pPr>
            <a:r>
              <a:rPr lang="en-US" sz="2000" dirty="0"/>
              <a:t>If </a:t>
            </a:r>
            <a:r>
              <a:rPr lang="en-US" sz="2000" b="1" dirty="0" err="1">
                <a:latin typeface="Courier New" pitchFamily="49" charset="0"/>
                <a:cs typeface="Courier New" pitchFamily="49" charset="0"/>
              </a:rPr>
              <a:t>currPtr</a:t>
            </a:r>
            <a:r>
              <a:rPr lang="en-US" sz="2000" dirty="0"/>
              <a:t> points to a node in a dynamic linked list, the operation </a:t>
            </a:r>
            <a:r>
              <a:rPr lang="en-US" sz="2000" b="1" dirty="0" err="1">
                <a:latin typeface="Courier New" pitchFamily="49" charset="0"/>
                <a:cs typeface="Courier New" pitchFamily="49" charset="0"/>
              </a:rPr>
              <a:t>currPtr</a:t>
            </a:r>
            <a:r>
              <a:rPr lang="en-US" sz="2000" b="1" dirty="0">
                <a:latin typeface="Courier New" pitchFamily="49" charset="0"/>
                <a:cs typeface="Courier New" pitchFamily="49" charset="0"/>
              </a:rPr>
              <a:t>++ </a:t>
            </a:r>
            <a:r>
              <a:rPr lang="en-US" sz="2000" dirty="0"/>
              <a:t>advances to the next node in the list.</a:t>
            </a:r>
          </a:p>
          <a:p>
            <a:pPr>
              <a:defRPr/>
            </a:pPr>
            <a:r>
              <a:rPr lang="en-US" sz="2000" dirty="0"/>
              <a:t>Reading components into an initially empty list is faster if the list is represented directly as an array rather than a linked list.</a:t>
            </a:r>
          </a:p>
          <a:p>
            <a:pPr>
              <a:defRPr/>
            </a:pPr>
            <a:r>
              <a:rPr lang="en-US" sz="2000" dirty="0"/>
              <a:t>With a list ADT, insertions and deletions </a:t>
            </a:r>
            <a:r>
              <a:rPr lang="en-US" sz="2000" i="1" dirty="0"/>
              <a:t>at the front of the list </a:t>
            </a:r>
            <a:r>
              <a:rPr lang="en-US" sz="2000" dirty="0"/>
              <a:t>are faster with a linked list representation than with a direct array representation. </a:t>
            </a:r>
          </a:p>
          <a:p>
            <a:pPr>
              <a:defRPr/>
            </a:pPr>
            <a:r>
              <a:rPr lang="en-US" sz="2000" dirty="0"/>
              <a:t>With a list ADT, insertions and deletions at the back of the list are faster with a linked list representation than with a direct array representation. </a:t>
            </a:r>
          </a:p>
        </p:txBody>
      </p:sp>
      <p:sp>
        <p:nvSpPr>
          <p:cNvPr id="8090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04F5E01-3785-4E76-9706-C7DDB7E8CDED}" type="slidenum">
              <a:rPr lang="en-US" sz="1800"/>
              <a:pPr eaLnBrk="1" hangingPunct="1"/>
              <a:t>53</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C00000"/>
                                      </p:to>
                                    </p:animClr>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mph" presetSubtype="2" fill="hold" nodeType="clickEffect">
                                  <p:stCondLst>
                                    <p:cond delay="0"/>
                                  </p:stCondLst>
                                  <p:childTnLst>
                                    <p:animClr clrSpc="rgb" dir="cw">
                                      <p:cBhvr override="childStyle">
                                        <p:cTn id="15" dur="2000" fill="hold"/>
                                        <p:tgtEl>
                                          <p:spTgt spid="3">
                                            <p:txEl>
                                              <p:pRg st="1" end="1"/>
                                            </p:txEl>
                                          </p:spTgt>
                                        </p:tgtEl>
                                        <p:attrNameLst>
                                          <p:attrName>style.color</p:attrName>
                                        </p:attrNameLst>
                                      </p:cBhvr>
                                      <p:to>
                                        <a:srgbClr val="00B050"/>
                                      </p:to>
                                    </p:animClr>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mph" presetSubtype="2" fill="hold" nodeType="clickEffect">
                                  <p:stCondLst>
                                    <p:cond delay="0"/>
                                  </p:stCondLst>
                                  <p:childTnLst>
                                    <p:animClr clrSpc="rgb" dir="cw">
                                      <p:cBhvr override="childStyle">
                                        <p:cTn id="24" dur="2000" fill="hold"/>
                                        <p:tgtEl>
                                          <p:spTgt spid="3">
                                            <p:txEl>
                                              <p:pRg st="2" end="2"/>
                                            </p:txEl>
                                          </p:spTgt>
                                        </p:tgtEl>
                                        <p:attrNameLst>
                                          <p:attrName>style.color</p:attrName>
                                        </p:attrNameLst>
                                      </p:cBhvr>
                                      <p:to>
                                        <a:srgbClr val="C00000"/>
                                      </p:to>
                                    </p:animClr>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mph" presetSubtype="2" fill="hold" nodeType="clickEffect">
                                  <p:stCondLst>
                                    <p:cond delay="0"/>
                                  </p:stCondLst>
                                  <p:childTnLst>
                                    <p:animClr clrSpc="rgb" dir="cw">
                                      <p:cBhvr override="childStyle">
                                        <p:cTn id="33" dur="2000" fill="hold"/>
                                        <p:tgtEl>
                                          <p:spTgt spid="3">
                                            <p:txEl>
                                              <p:pRg st="3" end="3"/>
                                            </p:txEl>
                                          </p:spTgt>
                                        </p:tgtEl>
                                        <p:attrNameLst>
                                          <p:attrName>style.color</p:attrName>
                                        </p:attrNameLst>
                                      </p:cBhvr>
                                      <p:to>
                                        <a:srgbClr val="00B050"/>
                                      </p:to>
                                    </p:animClr>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8" dur="500"/>
                                        <p:tgtEl>
                                          <p:spTgt spid="3">
                                            <p:txEl>
                                              <p:pRg st="4" end="4"/>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4" end="4"/>
                                            </p:txEl>
                                          </p:spTgt>
                                        </p:tgtEl>
                                        <p:attrNameLst>
                                          <p:attrName>style.color</p:attrName>
                                        </p:attrNameLst>
                                      </p:cBhvr>
                                      <p:to>
                                        <a:srgbClr val="C00000"/>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7" dur="500"/>
                                        <p:tgtEl>
                                          <p:spTgt spid="3">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mph" presetSubtype="2" fill="hold" nodeType="clickEffect">
                                  <p:stCondLst>
                                    <p:cond delay="0"/>
                                  </p:stCondLst>
                                  <p:childTnLst>
                                    <p:animClr clrSpc="rgb" dir="cw">
                                      <p:cBhvr override="childStyle">
                                        <p:cTn id="51" dur="2000" fill="hold"/>
                                        <p:tgtEl>
                                          <p:spTgt spid="3">
                                            <p:txEl>
                                              <p:pRg st="5" end="5"/>
                                            </p:txEl>
                                          </p:spTgt>
                                        </p:tgtEl>
                                        <p:attrNameLst>
                                          <p:attrName>style.color</p:attrName>
                                        </p:attrNameLst>
                                      </p:cBhvr>
                                      <p:to>
                                        <a:srgbClr val="C00000"/>
                                      </p:to>
                                    </p:animClr>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6" dur="500"/>
                                        <p:tgtEl>
                                          <p:spTgt spid="3">
                                            <p:txEl>
                                              <p:pRg st="6" end="6"/>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mph" presetSubtype="2" fill="hold" nodeType="clickEffect">
                                  <p:stCondLst>
                                    <p:cond delay="0"/>
                                  </p:stCondLst>
                                  <p:childTnLst>
                                    <p:animClr clrSpc="rgb" dir="cw">
                                      <p:cBhvr override="childStyle">
                                        <p:cTn id="60" dur="2000" fill="hold"/>
                                        <p:tgtEl>
                                          <p:spTgt spid="3">
                                            <p:txEl>
                                              <p:pRg st="6" end="6"/>
                                            </p:txEl>
                                          </p:spTgt>
                                        </p:tgtEl>
                                        <p:attrNameLst>
                                          <p:attrName>style.color</p:attrName>
                                        </p:attrNameLst>
                                      </p:cBhvr>
                                      <p:to>
                                        <a:srgbClr val="00B050"/>
                                      </p:to>
                                    </p:animClr>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5" dur="500"/>
                                        <p:tgtEl>
                                          <p:spTgt spid="3">
                                            <p:txEl>
                                              <p:pRg st="7" end="7"/>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mph" presetSubtype="2" fill="hold" nodeType="clickEffect">
                                  <p:stCondLst>
                                    <p:cond delay="0"/>
                                  </p:stCondLst>
                                  <p:childTnLst>
                                    <p:animClr clrSpc="rgb" dir="cw">
                                      <p:cBhvr override="childStyle">
                                        <p:cTn id="69" dur="2000" fill="hold"/>
                                        <p:tgtEl>
                                          <p:spTgt spid="3">
                                            <p:txEl>
                                              <p:pRg st="7" end="7"/>
                                            </p:txEl>
                                          </p:spTgt>
                                        </p:tgtEl>
                                        <p:attrNameLst>
                                          <p:attrName>style.color</p:attrName>
                                        </p:attrNameLst>
                                      </p:cBhvr>
                                      <p:to>
                                        <a:srgbClr val="00B050"/>
                                      </p:to>
                                    </p:animClr>
                                  </p:childTnLst>
                                </p:cTn>
                              </p:par>
                            </p:childTnLst>
                          </p:cTn>
                        </p:par>
                      </p:childTnLst>
                    </p:cTn>
                  </p:par>
                  <p:par>
                    <p:cTn id="70" fill="hold" nodeType="clickPar">
                      <p:stCondLst>
                        <p:cond delay="indefinite"/>
                      </p:stCondLst>
                      <p:childTnLst>
                        <p:par>
                          <p:cTn id="71" fill="hold" nodeType="withGroup">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4" dur="500"/>
                                        <p:tgtEl>
                                          <p:spTgt spid="3">
                                            <p:txEl>
                                              <p:pRg st="8" end="8"/>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mph" presetSubtype="2" fill="hold" nodeType="clickEffect">
                                  <p:stCondLst>
                                    <p:cond delay="0"/>
                                  </p:stCondLst>
                                  <p:childTnLst>
                                    <p:animClr clrSpc="rgb" dir="cw">
                                      <p:cBhvr override="childStyle">
                                        <p:cTn id="78" dur="2000" fill="hold"/>
                                        <p:tgtEl>
                                          <p:spTgt spid="3">
                                            <p:txEl>
                                              <p:pRg st="8" end="8"/>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0"/>
            <a:ext cx="8382000" cy="1371600"/>
          </a:xfrm>
        </p:spPr>
        <p:txBody>
          <a:bodyPr/>
          <a:lstStyle/>
          <a:p>
            <a:pPr>
              <a:defRPr/>
            </a:pPr>
            <a:r>
              <a:rPr lang="en-US" dirty="0">
                <a:cs typeface="+mj-cs"/>
              </a:rPr>
              <a:t>ADT Operations</a:t>
            </a:r>
          </a:p>
        </p:txBody>
      </p:sp>
      <p:sp>
        <p:nvSpPr>
          <p:cNvPr id="8195" name="Rectangle 3"/>
          <p:cNvSpPr>
            <a:spLocks noGrp="1" noChangeArrowheads="1"/>
          </p:cNvSpPr>
          <p:nvPr>
            <p:ph idx="1"/>
          </p:nvPr>
        </p:nvSpPr>
        <p:spPr>
          <a:xfrm>
            <a:off x="304800" y="1676400"/>
            <a:ext cx="8458200" cy="4876800"/>
          </a:xfrm>
        </p:spPr>
        <p:txBody>
          <a:bodyPr/>
          <a:lstStyle/>
          <a:p>
            <a:pPr marL="0" indent="0">
              <a:lnSpc>
                <a:spcPct val="90000"/>
              </a:lnSpc>
              <a:buNone/>
              <a:defRPr/>
            </a:pPr>
            <a:r>
              <a:rPr lang="en-US" dirty="0">
                <a:cs typeface="+mn-cs"/>
              </a:rPr>
              <a:t>		 							</a:t>
            </a:r>
          </a:p>
          <a:p>
            <a:pPr lvl="1">
              <a:lnSpc>
                <a:spcPct val="90000"/>
              </a:lnSpc>
              <a:defRPr/>
            </a:pPr>
            <a:r>
              <a:rPr lang="en-US" sz="3200" b="1" dirty="0"/>
              <a:t>Constructor</a:t>
            </a:r>
          </a:p>
          <a:p>
            <a:pPr lvl="1">
              <a:lnSpc>
                <a:spcPct val="90000"/>
              </a:lnSpc>
              <a:defRPr/>
            </a:pPr>
            <a:r>
              <a:rPr lang="en-US" sz="3200" b="1" dirty="0"/>
              <a:t>Transformer </a:t>
            </a:r>
            <a:endParaRPr lang="en-US" b="1" dirty="0"/>
          </a:p>
          <a:p>
            <a:pPr lvl="1">
              <a:lnSpc>
                <a:spcPct val="90000"/>
              </a:lnSpc>
              <a:defRPr/>
            </a:pPr>
            <a:r>
              <a:rPr lang="en-US" sz="3200" b="1" dirty="0"/>
              <a:t>Observer </a:t>
            </a:r>
          </a:p>
          <a:p>
            <a:pPr lvl="1">
              <a:lnSpc>
                <a:spcPct val="90000"/>
              </a:lnSpc>
              <a:defRPr/>
            </a:pPr>
            <a:r>
              <a:rPr lang="en-US" sz="3200" b="1" dirty="0"/>
              <a:t>Iterator</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148BA0E4-29F2-4AE7-B548-607751AE4E36}" type="slidenum">
              <a:rPr lang="en-US" sz="1800"/>
              <a:pPr eaLnBrk="1" hangingPunct="1"/>
              <a:t>6</a:t>
            </a:fld>
            <a:endParaRPr lang="en-US" sz="18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71600" y="304800"/>
            <a:ext cx="7391400" cy="762000"/>
          </a:xfrm>
        </p:spPr>
        <p:txBody>
          <a:bodyPr>
            <a:normAutofit fontScale="90000"/>
          </a:bodyPr>
          <a:lstStyle/>
          <a:p>
            <a:pPr>
              <a:defRPr/>
            </a:pPr>
            <a:r>
              <a:rPr lang="en-US" dirty="0">
                <a:cs typeface="+mj-cs"/>
              </a:rPr>
              <a:t>Sorted and Unsorted Lists</a:t>
            </a:r>
          </a:p>
        </p:txBody>
      </p:sp>
      <p:sp>
        <p:nvSpPr>
          <p:cNvPr id="9"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AEE04721-ACCD-4491-816B-0A398A03DBF9}" type="slidenum">
              <a:rPr lang="en-US" sz="1800"/>
              <a:pPr eaLnBrk="1" hangingPunct="1"/>
              <a:t>7</a:t>
            </a:fld>
            <a:endParaRPr lang="en-US" sz="1800"/>
          </a:p>
        </p:txBody>
      </p:sp>
      <p:sp>
        <p:nvSpPr>
          <p:cNvPr id="28674" name="Rectangle 3"/>
          <p:cNvSpPr>
            <a:spLocks noChangeArrowheads="1"/>
          </p:cNvSpPr>
          <p:nvPr/>
        </p:nvSpPr>
        <p:spPr bwMode="auto">
          <a:xfrm>
            <a:off x="615950" y="175895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8196" name="Rectangle 4"/>
          <p:cNvSpPr>
            <a:spLocks noChangeArrowheads="1"/>
          </p:cNvSpPr>
          <p:nvPr/>
        </p:nvSpPr>
        <p:spPr bwMode="auto">
          <a:xfrm>
            <a:off x="4883150" y="1765300"/>
            <a:ext cx="3568700" cy="4178300"/>
          </a:xfrm>
          <a:prstGeom prst="rect">
            <a:avLst/>
          </a:prstGeom>
          <a:solidFill>
            <a:schemeClr val="bg1"/>
          </a:solidFill>
          <a:ln w="12700">
            <a:solidFill>
              <a:schemeClr val="tx1"/>
            </a:solidFill>
            <a:miter lim="800000"/>
            <a:headEnd/>
            <a:tailEnd/>
          </a:ln>
        </p:spPr>
        <p:txBody>
          <a:bodyPr wrap="none" anchor="ctr"/>
          <a:lstStyle/>
          <a:p>
            <a:pPr eaLnBrk="0" hangingPunct="0"/>
            <a:endParaRPr lang="en-US" sz="1800">
              <a:cs typeface="Arial" pitchFamily="34" charset="0"/>
            </a:endParaRPr>
          </a:p>
        </p:txBody>
      </p:sp>
      <p:sp>
        <p:nvSpPr>
          <p:cNvPr id="9222" name="Rectangle 5"/>
          <p:cNvSpPr>
            <a:spLocks noChangeArrowheads="1"/>
          </p:cNvSpPr>
          <p:nvPr/>
        </p:nvSpPr>
        <p:spPr bwMode="auto">
          <a:xfrm>
            <a:off x="822325" y="1935163"/>
            <a:ext cx="3140075" cy="218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990066"/>
                </a:solidFill>
                <a:latin typeface="Arial" charset="0"/>
                <a:ea typeface="ＭＳ Ｐゴシック" charset="0"/>
                <a:cs typeface="Arial" charset="0"/>
              </a:rPr>
              <a:t>UNSORTED LIST</a:t>
            </a:r>
            <a:endParaRPr lang="en-US" sz="2000" b="1" dirty="0">
              <a:solidFill>
                <a:srgbClr val="990066"/>
              </a:solidFill>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Elements are placed into the list in no particular order.</a:t>
            </a:r>
          </a:p>
          <a:p>
            <a:pPr eaLnBrk="0" hangingPunct="0">
              <a:defRPr/>
            </a:pPr>
            <a:endParaRPr lang="en-US" sz="2000" b="1" dirty="0">
              <a:latin typeface="Arial" charset="0"/>
              <a:ea typeface="ＭＳ Ｐゴシック" charset="0"/>
              <a:cs typeface="Arial" charset="0"/>
            </a:endParaRPr>
          </a:p>
        </p:txBody>
      </p:sp>
      <p:sp>
        <p:nvSpPr>
          <p:cNvPr id="9223" name="Rectangle 6"/>
          <p:cNvSpPr>
            <a:spLocks noChangeArrowheads="1"/>
          </p:cNvSpPr>
          <p:nvPr/>
        </p:nvSpPr>
        <p:spPr bwMode="auto">
          <a:xfrm>
            <a:off x="4883150" y="1935163"/>
            <a:ext cx="3575050"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lIns="92075" tIns="46038" rIns="92075" bIns="46038">
            <a:spAutoFit/>
          </a:bodyPr>
          <a:lstStyle/>
          <a:p>
            <a:pPr eaLnBrk="0" hangingPunct="0">
              <a:defRPr/>
            </a:pPr>
            <a:r>
              <a:rPr lang="en-US" sz="2000" b="1" dirty="0">
                <a:latin typeface="Arial" charset="0"/>
                <a:ea typeface="ＭＳ Ｐゴシック" charset="0"/>
                <a:cs typeface="Arial" charset="0"/>
              </a:rPr>
              <a:t>      </a:t>
            </a:r>
            <a:r>
              <a:rPr lang="en-US" sz="2400" b="1" dirty="0">
                <a:solidFill>
                  <a:srgbClr val="009966"/>
                </a:solidFill>
                <a:latin typeface="Arial" charset="0"/>
                <a:ea typeface="ＭＳ Ｐゴシック" charset="0"/>
                <a:cs typeface="Arial" charset="0"/>
              </a:rPr>
              <a:t>SORTED LIST</a:t>
            </a:r>
            <a:endParaRPr lang="en-US" sz="24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400" b="1" dirty="0">
                <a:latin typeface="Arial" charset="0"/>
                <a:ea typeface="ＭＳ Ｐゴシック" charset="0"/>
                <a:cs typeface="Arial" charset="0"/>
              </a:rPr>
              <a:t>List elements are in an order that is sorted in </a:t>
            </a:r>
          </a:p>
          <a:p>
            <a:pPr eaLnBrk="0" hangingPunct="0">
              <a:defRPr/>
            </a:pPr>
            <a:r>
              <a:rPr lang="en-US" sz="2400" b="1" dirty="0">
                <a:latin typeface="Arial" charset="0"/>
                <a:ea typeface="ＭＳ Ｐゴシック" charset="0"/>
                <a:cs typeface="Arial" charset="0"/>
              </a:rPr>
              <a:t>some way</a:t>
            </a:r>
          </a:p>
          <a:p>
            <a:pPr marL="342900" indent="-342900" eaLnBrk="0" hangingPunct="0">
              <a:buFontTx/>
              <a:buChar char="-"/>
              <a:defRPr/>
            </a:pPr>
            <a:r>
              <a:rPr lang="en-US" sz="2000" b="1" dirty="0">
                <a:latin typeface="Arial" charset="0"/>
                <a:ea typeface="ＭＳ Ｐゴシック" charset="0"/>
                <a:cs typeface="Arial" charset="0"/>
              </a:rPr>
              <a:t>either  numerically,</a:t>
            </a:r>
          </a:p>
          <a:p>
            <a:pPr marL="342900" indent="-342900" eaLnBrk="0" hangingPunct="0">
              <a:buFontTx/>
              <a:buChar char="-"/>
              <a:defRPr/>
            </a:pPr>
            <a:r>
              <a:rPr lang="en-US" sz="2000" b="1" dirty="0">
                <a:latin typeface="Arial" charset="0"/>
                <a:ea typeface="ＭＳ Ｐゴシック" charset="0"/>
                <a:cs typeface="Arial" charset="0"/>
              </a:rPr>
              <a:t>alphabetically by the elements themselves, or </a:t>
            </a:r>
          </a:p>
          <a:p>
            <a:pPr marL="342900" indent="-342900" eaLnBrk="0" hangingPunct="0">
              <a:buFontTx/>
              <a:buChar char="-"/>
              <a:defRPr/>
            </a:pPr>
            <a:r>
              <a:rPr lang="en-US" sz="2000" b="1" dirty="0">
                <a:latin typeface="Arial" charset="0"/>
                <a:ea typeface="ＭＳ Ｐゴシック" charset="0"/>
                <a:cs typeface="Arial" charset="0"/>
              </a:rPr>
              <a:t>by a component of the element </a:t>
            </a:r>
          </a:p>
          <a:p>
            <a:pPr marL="800100" lvl="1" indent="-342900" eaLnBrk="0" hangingPunct="0">
              <a:buFontTx/>
              <a:buChar char="-"/>
              <a:defRPr/>
            </a:pPr>
            <a:r>
              <a:rPr lang="en-US" sz="2000" b="1" dirty="0">
                <a:latin typeface="Arial" charset="0"/>
                <a:ea typeface="ＭＳ Ｐゴシック" charset="0"/>
                <a:cs typeface="Arial" charset="0"/>
              </a:rPr>
              <a:t>called a</a:t>
            </a:r>
            <a:r>
              <a:rPr lang="en-US" sz="2000" b="1" dirty="0">
                <a:solidFill>
                  <a:srgbClr val="CC0000"/>
                </a:solidFill>
                <a:latin typeface="Arial" charset="0"/>
                <a:ea typeface="ＭＳ Ｐゴシック" charset="0"/>
                <a:cs typeface="Arial" charset="0"/>
              </a:rPr>
              <a:t> KEY </a:t>
            </a:r>
            <a:r>
              <a:rPr lang="en-US" sz="2000" b="1" dirty="0">
                <a:latin typeface="Arial" charset="0"/>
                <a:ea typeface="ＭＳ Ｐゴシック" charset="0"/>
                <a:cs typeface="Arial" charset="0"/>
              </a:rPr>
              <a:t>member</a:t>
            </a:r>
          </a:p>
          <a:p>
            <a:pPr eaLnBrk="0" hangingPunct="0">
              <a:defRPr/>
            </a:pPr>
            <a:endParaRPr lang="en-US" sz="2000" b="1" dirty="0">
              <a:latin typeface="Arial" charset="0"/>
              <a:ea typeface="ＭＳ Ｐゴシック" charset="0"/>
              <a:cs typeface="Arial" charset="0"/>
            </a:endParaRPr>
          </a:p>
        </p:txBody>
      </p:sp>
      <p:sp>
        <p:nvSpPr>
          <p:cNvPr id="9224" name="Line 7"/>
          <p:cNvSpPr>
            <a:spLocks noChangeShapeType="1"/>
          </p:cNvSpPr>
          <p:nvPr/>
        </p:nvSpPr>
        <p:spPr bwMode="auto">
          <a:xfrm>
            <a:off x="609600" y="2438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9225" name="Line 8"/>
          <p:cNvSpPr>
            <a:spLocks noChangeShapeType="1"/>
          </p:cNvSpPr>
          <p:nvPr/>
        </p:nvSpPr>
        <p:spPr bwMode="auto">
          <a:xfrm>
            <a:off x="4876800" y="2438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ppt_w</p:attrName>
                                        </p:attrNameLst>
                                      </p:cBhvr>
                                      <p:tavLst>
                                        <p:tav tm="0">
                                          <p:val>
                                            <p:fltVal val="0"/>
                                          </p:val>
                                        </p:tav>
                                        <p:tav tm="100000">
                                          <p:val>
                                            <p:strVal val="#ppt_w"/>
                                          </p:val>
                                        </p:tav>
                                      </p:tavLst>
                                    </p:anim>
                                    <p:anim calcmode="lin" valueType="num">
                                      <p:cBhvr>
                                        <p:cTn id="8" dur="500" fill="hold"/>
                                        <p:tgtEl>
                                          <p:spTgt spid="8196"/>
                                        </p:tgtEl>
                                        <p:attrNameLst>
                                          <p:attrName>ppt_h</p:attrName>
                                        </p:attrNameLst>
                                      </p:cBhvr>
                                      <p:tavLst>
                                        <p:tav tm="0">
                                          <p:val>
                                            <p:fltVal val="0"/>
                                          </p:val>
                                        </p:tav>
                                        <p:tav tm="100000">
                                          <p:val>
                                            <p:strVal val="#ppt_h"/>
                                          </p:val>
                                        </p:tav>
                                      </p:tavLst>
                                    </p:anim>
                                    <p:animEffect transition="in" filter="fade">
                                      <p:cBhvr>
                                        <p:cTn id="9" dur="500"/>
                                        <p:tgtEl>
                                          <p:spTgt spid="819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223"/>
                                        </p:tgtEl>
                                        <p:attrNameLst>
                                          <p:attrName>style.visibility</p:attrName>
                                        </p:attrNameLst>
                                      </p:cBhvr>
                                      <p:to>
                                        <p:strVal val="visible"/>
                                      </p:to>
                                    </p:set>
                                    <p:anim calcmode="lin" valueType="num">
                                      <p:cBhvr>
                                        <p:cTn id="12" dur="500" fill="hold"/>
                                        <p:tgtEl>
                                          <p:spTgt spid="9223"/>
                                        </p:tgtEl>
                                        <p:attrNameLst>
                                          <p:attrName>ppt_w</p:attrName>
                                        </p:attrNameLst>
                                      </p:cBhvr>
                                      <p:tavLst>
                                        <p:tav tm="0">
                                          <p:val>
                                            <p:fltVal val="0"/>
                                          </p:val>
                                        </p:tav>
                                        <p:tav tm="100000">
                                          <p:val>
                                            <p:strVal val="#ppt_w"/>
                                          </p:val>
                                        </p:tav>
                                      </p:tavLst>
                                    </p:anim>
                                    <p:anim calcmode="lin" valueType="num">
                                      <p:cBhvr>
                                        <p:cTn id="13" dur="500" fill="hold"/>
                                        <p:tgtEl>
                                          <p:spTgt spid="9223"/>
                                        </p:tgtEl>
                                        <p:attrNameLst>
                                          <p:attrName>ppt_h</p:attrName>
                                        </p:attrNameLst>
                                      </p:cBhvr>
                                      <p:tavLst>
                                        <p:tav tm="0">
                                          <p:val>
                                            <p:fltVal val="0"/>
                                          </p:val>
                                        </p:tav>
                                        <p:tav tm="100000">
                                          <p:val>
                                            <p:strVal val="#ppt_h"/>
                                          </p:val>
                                        </p:tav>
                                      </p:tavLst>
                                    </p:anim>
                                    <p:animEffect transition="in" filter="fade">
                                      <p:cBhvr>
                                        <p:cTn id="14" dur="500"/>
                                        <p:tgtEl>
                                          <p:spTgt spid="9223"/>
                                        </p:tgtEl>
                                      </p:cBhvr>
                                    </p:animEffect>
                                  </p:childTnLst>
                                </p:cTn>
                              </p:par>
                              <p:par>
                                <p:cTn id="15" presetID="53" presetClass="entr" presetSubtype="16" fill="hold" nodeType="withEffect">
                                  <p:stCondLst>
                                    <p:cond delay="0"/>
                                  </p:stCondLst>
                                  <p:childTnLst>
                                    <p:set>
                                      <p:cBhvr>
                                        <p:cTn id="16" dur="1" fill="hold">
                                          <p:stCondLst>
                                            <p:cond delay="0"/>
                                          </p:stCondLst>
                                        </p:cTn>
                                        <p:tgtEl>
                                          <p:spTgt spid="9225"/>
                                        </p:tgtEl>
                                        <p:attrNameLst>
                                          <p:attrName>style.visibility</p:attrName>
                                        </p:attrNameLst>
                                      </p:cBhvr>
                                      <p:to>
                                        <p:strVal val="visible"/>
                                      </p:to>
                                    </p:set>
                                    <p:anim calcmode="lin" valueType="num">
                                      <p:cBhvr>
                                        <p:cTn id="17" dur="500" fill="hold"/>
                                        <p:tgtEl>
                                          <p:spTgt spid="9225"/>
                                        </p:tgtEl>
                                        <p:attrNameLst>
                                          <p:attrName>ppt_w</p:attrName>
                                        </p:attrNameLst>
                                      </p:cBhvr>
                                      <p:tavLst>
                                        <p:tav tm="0">
                                          <p:val>
                                            <p:fltVal val="0"/>
                                          </p:val>
                                        </p:tav>
                                        <p:tav tm="100000">
                                          <p:val>
                                            <p:strVal val="#ppt_w"/>
                                          </p:val>
                                        </p:tav>
                                      </p:tavLst>
                                    </p:anim>
                                    <p:anim calcmode="lin" valueType="num">
                                      <p:cBhvr>
                                        <p:cTn id="18" dur="500" fill="hold"/>
                                        <p:tgtEl>
                                          <p:spTgt spid="9225"/>
                                        </p:tgtEl>
                                        <p:attrNameLst>
                                          <p:attrName>ppt_h</p:attrName>
                                        </p:attrNameLst>
                                      </p:cBhvr>
                                      <p:tavLst>
                                        <p:tav tm="0">
                                          <p:val>
                                            <p:fltVal val="0"/>
                                          </p:val>
                                        </p:tav>
                                        <p:tav tm="100000">
                                          <p:val>
                                            <p:strVal val="#ppt_h"/>
                                          </p:val>
                                        </p:tav>
                                      </p:tavLst>
                                    </p:anim>
                                    <p:animEffect transition="in" filter="fade">
                                      <p:cBhvr>
                                        <p:cTn id="19"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92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76200"/>
            <a:ext cx="7162800" cy="838200"/>
          </a:xfrm>
        </p:spPr>
        <p:txBody>
          <a:bodyPr>
            <a:normAutofit fontScale="90000"/>
          </a:bodyPr>
          <a:lstStyle/>
          <a:p>
            <a:pPr>
              <a:defRPr/>
            </a:pPr>
            <a:r>
              <a:rPr lang="en-US" dirty="0">
                <a:cs typeface="+mj-cs"/>
              </a:rPr>
              <a:t>ADT Unsorted List Operations</a:t>
            </a:r>
          </a:p>
        </p:txBody>
      </p:sp>
      <p:sp>
        <p:nvSpPr>
          <p:cNvPr id="10243" name="Rectangle 3"/>
          <p:cNvSpPr>
            <a:spLocks noGrp="1" noChangeArrowheads="1"/>
          </p:cNvSpPr>
          <p:nvPr>
            <p:ph idx="1"/>
          </p:nvPr>
        </p:nvSpPr>
        <p:spPr>
          <a:xfrm>
            <a:off x="609600" y="1219200"/>
            <a:ext cx="6934200" cy="4876800"/>
          </a:xfrm>
        </p:spPr>
        <p:txBody>
          <a:bodyPr>
            <a:normAutofit/>
          </a:bodyPr>
          <a:lstStyle/>
          <a:p>
            <a:pPr>
              <a:lnSpc>
                <a:spcPct val="90000"/>
              </a:lnSpc>
              <a:buFontTx/>
              <a:buNone/>
              <a:defRPr/>
            </a:pPr>
            <a:r>
              <a:rPr lang="en-US" sz="2800" b="1" dirty="0">
                <a:solidFill>
                  <a:srgbClr val="00B050"/>
                </a:solidFill>
                <a:cs typeface="+mn-cs"/>
              </a:rPr>
              <a:t>Transformers</a:t>
            </a:r>
            <a:r>
              <a:rPr lang="en-US" sz="2800" b="1" dirty="0">
                <a:cs typeface="+mn-cs"/>
              </a:rPr>
              <a:t> </a:t>
            </a:r>
          </a:p>
          <a:p>
            <a:pPr lvl="1">
              <a:lnSpc>
                <a:spcPct val="90000"/>
              </a:lnSpc>
              <a:defRPr/>
            </a:pPr>
            <a:r>
              <a:rPr lang="en-US" sz="2400" b="1" dirty="0" err="1"/>
              <a:t>MakeEmpty</a:t>
            </a:r>
            <a:r>
              <a:rPr lang="en-US" sz="2400" b="1" dirty="0"/>
              <a:t> </a:t>
            </a:r>
          </a:p>
          <a:p>
            <a:pPr lvl="1">
              <a:lnSpc>
                <a:spcPct val="90000"/>
              </a:lnSpc>
              <a:defRPr/>
            </a:pPr>
            <a:r>
              <a:rPr lang="en-US" sz="2400" b="1" dirty="0" err="1"/>
              <a:t>PutItem</a:t>
            </a:r>
            <a:r>
              <a:rPr lang="en-US" sz="2400" b="1" dirty="0"/>
              <a:t> </a:t>
            </a:r>
          </a:p>
          <a:p>
            <a:pPr lvl="1">
              <a:lnSpc>
                <a:spcPct val="90000"/>
              </a:lnSpc>
              <a:defRPr/>
            </a:pPr>
            <a:r>
              <a:rPr lang="en-US" sz="2400" b="1" dirty="0" err="1"/>
              <a:t>DeleteItem</a:t>
            </a:r>
            <a:endParaRPr lang="en-US" dirty="0"/>
          </a:p>
          <a:p>
            <a:pPr>
              <a:lnSpc>
                <a:spcPct val="90000"/>
              </a:lnSpc>
              <a:buFontTx/>
              <a:buNone/>
              <a:defRPr/>
            </a:pPr>
            <a:r>
              <a:rPr lang="en-US" sz="2800" b="1" dirty="0">
                <a:solidFill>
                  <a:srgbClr val="00B050"/>
                </a:solidFill>
                <a:cs typeface="+mn-cs"/>
              </a:rPr>
              <a:t>Observers </a:t>
            </a:r>
          </a:p>
          <a:p>
            <a:pPr lvl="1">
              <a:lnSpc>
                <a:spcPct val="90000"/>
              </a:lnSpc>
              <a:defRPr/>
            </a:pPr>
            <a:r>
              <a:rPr lang="en-US" sz="2400" b="1" dirty="0" err="1"/>
              <a:t>IsFull</a:t>
            </a:r>
            <a:endParaRPr lang="en-US" sz="2400" b="1" dirty="0"/>
          </a:p>
          <a:p>
            <a:pPr lvl="1">
              <a:lnSpc>
                <a:spcPct val="90000"/>
              </a:lnSpc>
              <a:defRPr/>
            </a:pPr>
            <a:r>
              <a:rPr lang="en-US" sz="2400" b="1" dirty="0" err="1"/>
              <a:t>GetLength</a:t>
            </a:r>
            <a:endParaRPr lang="en-US" sz="2400" b="1" dirty="0"/>
          </a:p>
          <a:p>
            <a:pPr lvl="1">
              <a:lnSpc>
                <a:spcPct val="90000"/>
              </a:lnSpc>
              <a:defRPr/>
            </a:pPr>
            <a:r>
              <a:rPr lang="en-US" dirty="0" err="1"/>
              <a:t>IsEmpty</a:t>
            </a:r>
            <a:r>
              <a:rPr lang="en-US" dirty="0"/>
              <a:t>	</a:t>
            </a:r>
          </a:p>
          <a:p>
            <a:pPr>
              <a:lnSpc>
                <a:spcPct val="90000"/>
              </a:lnSpc>
              <a:buFontTx/>
              <a:buNone/>
              <a:defRPr/>
            </a:pPr>
            <a:r>
              <a:rPr lang="en-US" sz="800" dirty="0">
                <a:cs typeface="+mn-cs"/>
              </a:rPr>
              <a:t>		</a:t>
            </a:r>
          </a:p>
          <a:p>
            <a:pPr>
              <a:lnSpc>
                <a:spcPct val="90000"/>
              </a:lnSpc>
              <a:buFontTx/>
              <a:buNone/>
              <a:defRPr/>
            </a:pPr>
            <a:r>
              <a:rPr lang="en-US" sz="2800" b="1" dirty="0">
                <a:solidFill>
                  <a:srgbClr val="00B050"/>
                </a:solidFill>
                <a:cs typeface="+mn-cs"/>
              </a:rPr>
              <a:t>Iterators </a:t>
            </a:r>
            <a:endParaRPr lang="en-US" sz="2400" b="1" dirty="0">
              <a:solidFill>
                <a:srgbClr val="00B050"/>
              </a:solidFill>
              <a:cs typeface="+mn-cs"/>
            </a:endParaRPr>
          </a:p>
          <a:p>
            <a:pPr lvl="1">
              <a:lnSpc>
                <a:spcPct val="90000"/>
              </a:lnSpc>
              <a:defRPr/>
            </a:pPr>
            <a:r>
              <a:rPr lang="en-US" sz="2400" b="1" dirty="0" err="1"/>
              <a:t>ResetList</a:t>
            </a:r>
            <a:r>
              <a:rPr lang="en-US" sz="2400" b="1" dirty="0"/>
              <a:t> </a:t>
            </a:r>
          </a:p>
          <a:p>
            <a:pPr lvl="1">
              <a:lnSpc>
                <a:spcPct val="90000"/>
              </a:lnSpc>
              <a:defRPr/>
            </a:pPr>
            <a:r>
              <a:rPr lang="en-US" sz="2400" b="1" dirty="0" err="1"/>
              <a:t>GetNextItem</a:t>
            </a:r>
            <a:endParaRPr lang="en-US" sz="2400" b="1" dirty="0"/>
          </a:p>
        </p:txBody>
      </p:sp>
      <p:sp>
        <p:nvSpPr>
          <p:cNvPr id="10"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F4E1C6D1-2B24-4A6B-B084-75C0D58452CC}" type="slidenum">
              <a:rPr lang="en-US" sz="1800"/>
              <a:pPr eaLnBrk="1" hangingPunct="1"/>
              <a:t>8</a:t>
            </a:fld>
            <a:endParaRPr lang="en-US" sz="1800"/>
          </a:p>
        </p:txBody>
      </p:sp>
      <p:sp>
        <p:nvSpPr>
          <p:cNvPr id="10248" name="AutoShape 4"/>
          <p:cNvSpPr>
            <a:spLocks noChangeArrowheads="1"/>
          </p:cNvSpPr>
          <p:nvPr/>
        </p:nvSpPr>
        <p:spPr bwMode="auto">
          <a:xfrm>
            <a:off x="4730750" y="32067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9" name="AutoShape 5"/>
          <p:cNvSpPr>
            <a:spLocks noChangeArrowheads="1"/>
          </p:cNvSpPr>
          <p:nvPr/>
        </p:nvSpPr>
        <p:spPr bwMode="auto">
          <a:xfrm>
            <a:off x="4730750" y="49593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50" name="AutoShape 6"/>
          <p:cNvSpPr>
            <a:spLocks noChangeArrowheads="1"/>
          </p:cNvSpPr>
          <p:nvPr/>
        </p:nvSpPr>
        <p:spPr bwMode="auto">
          <a:xfrm>
            <a:off x="4730750" y="1454150"/>
            <a:ext cx="3111500" cy="1358900"/>
          </a:xfrm>
          <a:prstGeom prst="leftArrow">
            <a:avLst>
              <a:gd name="adj1" fmla="val 75009"/>
              <a:gd name="adj2" fmla="val 114475"/>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en-US" sz="1800">
              <a:latin typeface="Arial" charset="0"/>
              <a:ea typeface="ＭＳ Ｐゴシック" charset="0"/>
              <a:cs typeface="Arial" charset="0"/>
            </a:endParaRPr>
          </a:p>
        </p:txBody>
      </p:sp>
      <p:sp>
        <p:nvSpPr>
          <p:cNvPr id="10247" name="Rectangle 8"/>
          <p:cNvSpPr>
            <a:spLocks noChangeArrowheads="1"/>
          </p:cNvSpPr>
          <p:nvPr/>
        </p:nvSpPr>
        <p:spPr bwMode="auto">
          <a:xfrm>
            <a:off x="5775325" y="1935163"/>
            <a:ext cx="1822450" cy="3871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wrap="none" lIns="92075" tIns="46038" rIns="92075" bIns="46038">
            <a:spAutoFit/>
          </a:bodyPr>
          <a:lstStyle/>
          <a:p>
            <a:pPr eaLnBrk="0" hangingPunct="0">
              <a:defRPr/>
            </a:pPr>
            <a:r>
              <a:rPr lang="en-US" sz="2000" b="1" dirty="0">
                <a:latin typeface="Arial" charset="0"/>
                <a:ea typeface="ＭＳ Ｐゴシック" charset="0"/>
                <a:cs typeface="Arial" charset="0"/>
              </a:rPr>
              <a:t>change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16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observe state</a:t>
            </a:r>
          </a:p>
          <a:p>
            <a:pPr eaLnBrk="0" hangingPunct="0">
              <a:defRPr/>
            </a:pPr>
            <a:endParaRPr lang="en-US" sz="2000" b="1" dirty="0">
              <a:latin typeface="Arial" charset="0"/>
              <a:ea typeface="ＭＳ Ｐゴシック" charset="0"/>
              <a:cs typeface="Arial" charset="0"/>
            </a:endParaRPr>
          </a:p>
          <a:p>
            <a:pPr eaLnBrk="0" hangingPunct="0">
              <a:defRPr/>
            </a:pPr>
            <a:endParaRPr lang="en-US" sz="1000" b="1" dirty="0">
              <a:latin typeface="Arial" charset="0"/>
              <a:ea typeface="ＭＳ Ｐゴシック" charset="0"/>
              <a:cs typeface="Arial" charset="0"/>
            </a:endParaRPr>
          </a:p>
          <a:p>
            <a:pPr eaLnBrk="0" hangingPunct="0">
              <a:defRPr/>
            </a:pPr>
            <a:endParaRPr lang="en-US" sz="1800" b="1" dirty="0">
              <a:latin typeface="Arial" charset="0"/>
              <a:ea typeface="ＭＳ Ｐゴシック" charset="0"/>
              <a:cs typeface="Arial" charset="0"/>
            </a:endParaRPr>
          </a:p>
          <a:p>
            <a:pPr eaLnBrk="0" hangingPunct="0">
              <a:defRPr/>
            </a:pPr>
            <a:endParaRPr lang="en-US" sz="2000" b="1" dirty="0">
              <a:latin typeface="Arial" charset="0"/>
              <a:ea typeface="ＭＳ Ｐゴシック" charset="0"/>
              <a:cs typeface="Arial" charset="0"/>
            </a:endParaRPr>
          </a:p>
          <a:p>
            <a:pPr eaLnBrk="0" hangingPunct="0">
              <a:defRPr/>
            </a:pPr>
            <a:endParaRPr lang="en-US" sz="2400" b="1" dirty="0">
              <a:latin typeface="Arial" charset="0"/>
              <a:ea typeface="ＭＳ Ｐゴシック" charset="0"/>
              <a:cs typeface="Arial" charset="0"/>
            </a:endParaRPr>
          </a:p>
          <a:p>
            <a:pPr eaLnBrk="0" hangingPunct="0">
              <a:defRPr/>
            </a:pPr>
            <a:r>
              <a:rPr lang="en-US" sz="2000" b="1" dirty="0">
                <a:latin typeface="Arial" charset="0"/>
                <a:ea typeface="ＭＳ Ｐゴシック" charset="0"/>
                <a:cs typeface="Arial" charset="0"/>
              </a:rPr>
              <a:t>process all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randombar(horizontal)">
                                      <p:cBhvr>
                                        <p:cTn id="7" dur="500"/>
                                        <p:tgtEl>
                                          <p:spTgt spid="1024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randombar(horizontal)">
                                      <p:cBhvr>
                                        <p:cTn id="10" dur="500"/>
                                        <p:tgtEl>
                                          <p:spTgt spid="1024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randombar(horizont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randombar(horizontal)">
                                      <p:cBhvr>
                                        <p:cTn id="18" dur="500"/>
                                        <p:tgtEl>
                                          <p:spTgt spid="10243">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randombar(horizontal)">
                                      <p:cBhvr>
                                        <p:cTn id="21" dur="500"/>
                                        <p:tgtEl>
                                          <p:spTgt spid="10243">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randombar(horizontal)">
                                      <p:cBhvr>
                                        <p:cTn id="24" dur="500"/>
                                        <p:tgtEl>
                                          <p:spTgt spid="10243">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10243">
                                            <p:txEl>
                                              <p:pRg st="10" end="10"/>
                                            </p:txEl>
                                          </p:spTgt>
                                        </p:tgtEl>
                                        <p:attrNameLst>
                                          <p:attrName>style.visibility</p:attrName>
                                        </p:attrNameLst>
                                      </p:cBhvr>
                                      <p:to>
                                        <p:strVal val="visible"/>
                                      </p:to>
                                    </p:set>
                                    <p:animEffect transition="in" filter="randombar(horizontal)">
                                      <p:cBhvr>
                                        <p:cTn id="29" dur="500"/>
                                        <p:tgtEl>
                                          <p:spTgt spid="10243">
                                            <p:txEl>
                                              <p:pRg st="10" end="10"/>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10243">
                                            <p:txEl>
                                              <p:pRg st="11" end="11"/>
                                            </p:txEl>
                                          </p:spTgt>
                                        </p:tgtEl>
                                        <p:attrNameLst>
                                          <p:attrName>style.visibility</p:attrName>
                                        </p:attrNameLst>
                                      </p:cBhvr>
                                      <p:to>
                                        <p:strVal val="visible"/>
                                      </p:to>
                                    </p:set>
                                    <p:animEffect transition="in" filter="randombar(horizontal)">
                                      <p:cBhvr>
                                        <p:cTn id="32" dur="500"/>
                                        <p:tgtEl>
                                          <p:spTgt spid="10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600200" y="381000"/>
            <a:ext cx="7086600" cy="762000"/>
          </a:xfrm>
        </p:spPr>
        <p:txBody>
          <a:bodyPr>
            <a:normAutofit fontScale="90000"/>
          </a:bodyPr>
          <a:lstStyle/>
          <a:p>
            <a:pPr>
              <a:defRPr/>
            </a:pPr>
            <a:r>
              <a:rPr lang="en-US">
                <a:cs typeface="+mj-cs"/>
              </a:rPr>
              <a:t>What is a Generic Data Type?</a:t>
            </a:r>
          </a:p>
        </p:txBody>
      </p:sp>
      <p:sp>
        <p:nvSpPr>
          <p:cNvPr id="11268" name="Rectangle 3"/>
          <p:cNvSpPr>
            <a:spLocks noGrp="1" noChangeArrowheads="1"/>
          </p:cNvSpPr>
          <p:nvPr>
            <p:ph idx="1"/>
          </p:nvPr>
        </p:nvSpPr>
        <p:spPr>
          <a:xfrm>
            <a:off x="608013" y="1600200"/>
            <a:ext cx="8154987" cy="4114800"/>
          </a:xfrm>
        </p:spPr>
        <p:txBody>
          <a:bodyPr>
            <a:normAutofit/>
          </a:bodyPr>
          <a:lstStyle/>
          <a:p>
            <a:pPr>
              <a:buFontTx/>
              <a:buNone/>
              <a:defRPr/>
            </a:pPr>
            <a:r>
              <a:rPr lang="en-US" sz="2800" b="1" dirty="0">
                <a:cs typeface="+mn-cs"/>
              </a:rPr>
              <a:t>A </a:t>
            </a:r>
            <a:r>
              <a:rPr lang="en-US" sz="2800" b="1" dirty="0">
                <a:solidFill>
                  <a:srgbClr val="00B050"/>
                </a:solidFill>
                <a:cs typeface="+mn-cs"/>
              </a:rPr>
              <a:t>generic data type (template class in C++)  </a:t>
            </a:r>
            <a:r>
              <a:rPr lang="en-US" sz="2800" b="1" dirty="0">
                <a:cs typeface="+mn-cs"/>
              </a:rPr>
              <a:t>is a type for which the operations are defined but the types of the items being manipulated are not defined.</a:t>
            </a:r>
            <a:r>
              <a:rPr lang="en-US" sz="2800" dirty="0">
                <a:cs typeface="+mn-cs"/>
              </a:rPr>
              <a:t>  </a:t>
            </a:r>
          </a:p>
          <a:p>
            <a:pPr>
              <a:buFontTx/>
              <a:buNone/>
              <a:defRPr/>
            </a:pPr>
            <a:endParaRPr lang="en-US" sz="1200" dirty="0">
              <a:cs typeface="+mn-cs"/>
            </a:endParaRPr>
          </a:p>
          <a:p>
            <a:pPr>
              <a:buFontTx/>
              <a:buNone/>
              <a:defRPr/>
            </a:pPr>
            <a:r>
              <a:rPr lang="en-US" sz="2800" dirty="0">
                <a:cs typeface="+mn-cs"/>
              </a:rPr>
              <a:t>  One way to simulate such a type for our </a:t>
            </a:r>
            <a:r>
              <a:rPr lang="en-US" sz="2800" dirty="0" err="1">
                <a:cs typeface="+mn-cs"/>
              </a:rPr>
              <a:t>UnsortedList</a:t>
            </a:r>
            <a:r>
              <a:rPr lang="en-US" sz="2800" dirty="0">
                <a:cs typeface="+mn-cs"/>
              </a:rPr>
              <a:t> ADT is via a user-defined class </a:t>
            </a:r>
            <a:r>
              <a:rPr lang="en-US" sz="2800" b="1" dirty="0" err="1">
                <a:latin typeface="Courier New" charset="0"/>
                <a:cs typeface="+mn-cs"/>
              </a:rPr>
              <a:t>ItemType</a:t>
            </a:r>
            <a:r>
              <a:rPr lang="en-US" sz="2800" dirty="0">
                <a:cs typeface="+mn-cs"/>
              </a:rPr>
              <a:t> with </a:t>
            </a:r>
          </a:p>
          <a:p>
            <a:pPr>
              <a:buFontTx/>
              <a:buNone/>
              <a:defRPr/>
            </a:pPr>
            <a:r>
              <a:rPr lang="en-US" sz="2800" dirty="0">
                <a:cs typeface="+mn-cs"/>
              </a:rPr>
              <a:t>	</a:t>
            </a:r>
          </a:p>
        </p:txBody>
      </p:sp>
      <p:sp>
        <p:nvSpPr>
          <p:cNvPr id="4" name="Slide Number Placeholder 1"/>
          <p:cNvSpPr>
            <a:spLocks noGrp="1"/>
          </p:cNvSpPr>
          <p:nvPr>
            <p:ph type="sldNum" sz="quarter" idx="12"/>
          </p:nvPr>
        </p:nvSpPr>
        <p:spPr>
          <a:xfrm>
            <a:off x="7229475" y="64008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eaLnBrk="1" hangingPunct="1"/>
            <a:fld id="{55F64E77-AED9-4AF3-9003-AE213A34971C}" type="slidenum">
              <a:rPr lang="en-US" sz="1800"/>
              <a:pPr eaLnBrk="1" hangingPunct="1"/>
              <a:t>9</a:t>
            </a:fld>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268">
                                            <p:txEl>
                                              <p:pRg st="2" end="2"/>
                                            </p:txEl>
                                          </p:spTgt>
                                        </p:tgtEl>
                                        <p:attrNameLst>
                                          <p:attrName>style.visibility</p:attrName>
                                        </p:attrNameLst>
                                      </p:cBhvr>
                                      <p:to>
                                        <p:strVal val="visible"/>
                                      </p:to>
                                    </p:set>
                                    <p:animEffect transition="in" filter="randombar(horizontal)">
                                      <p:cBhvr>
                                        <p:cTn id="7" dur="500"/>
                                        <p:tgtEl>
                                          <p:spTgt spid="11268">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8">
                                            <p:txEl>
                                              <p:pRg st="3" end="3"/>
                                            </p:txEl>
                                          </p:spTgt>
                                        </p:tgtEl>
                                        <p:attrNameLst>
                                          <p:attrName>style.visibility</p:attrName>
                                        </p:attrNameLst>
                                      </p:cBhvr>
                                      <p:to>
                                        <p:strVal val="visible"/>
                                      </p:to>
                                    </p:set>
                                    <p:animEffect transition="in" filter="randombar(horizontal)">
                                      <p:cBhvr>
                                        <p:cTn id="10" dur="500"/>
                                        <p:tgtEl>
                                          <p:spTgt spid="11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3929</TotalTime>
  <Words>1776</Words>
  <Application>Microsoft Office PowerPoint</Application>
  <PresentationFormat>On-screen Show (4:3)</PresentationFormat>
  <Paragraphs>880</Paragraphs>
  <Slides>53</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Black</vt:lpstr>
      <vt:lpstr>Arial Rounded MT Bold</vt:lpstr>
      <vt:lpstr>Calibri</vt:lpstr>
      <vt:lpstr>Constantia</vt:lpstr>
      <vt:lpstr>Courier New</vt:lpstr>
      <vt:lpstr>Times New Roman</vt:lpstr>
      <vt:lpstr>Wingdings 2</vt:lpstr>
      <vt:lpstr>Flow</vt:lpstr>
      <vt:lpstr>CSE225: Data Structure and Algorithms</vt:lpstr>
      <vt:lpstr>List Definitions</vt:lpstr>
      <vt:lpstr>List Definitions</vt:lpstr>
      <vt:lpstr>Abstract Data Type (ADT)       </vt:lpstr>
      <vt:lpstr>Data from 3 different levels       </vt:lpstr>
      <vt:lpstr>ADT Operations</vt:lpstr>
      <vt:lpstr>Sorted and Unsorted Lists</vt:lpstr>
      <vt:lpstr>ADT Unsorted List Operations</vt:lpstr>
      <vt:lpstr>What is a Generic Data Type?</vt:lpstr>
      <vt:lpstr>PowerPoint Presentation</vt:lpstr>
      <vt:lpstr>Class Constructor       </vt:lpstr>
      <vt:lpstr>Class Constructor Rules</vt:lpstr>
      <vt:lpstr> Class Interface Diagram</vt:lpstr>
      <vt:lpstr>PowerPoint Presentation</vt:lpstr>
      <vt:lpstr>Before Inserting 25 into an Unsorted List</vt:lpstr>
      <vt:lpstr>After Inserting 25 into an Unsorted List</vt:lpstr>
      <vt:lpstr>PowerPoint Presentation</vt:lpstr>
      <vt:lpstr>PowerPoint Presentation</vt:lpstr>
      <vt:lpstr>Getting 35 from an Unsorted List</vt:lpstr>
      <vt:lpstr>Getting 35 from an Unsorted List</vt:lpstr>
      <vt:lpstr>Getting 35 from an Unsorted List</vt:lpstr>
      <vt:lpstr>Getting 35 from an Unsorted List</vt:lpstr>
      <vt:lpstr>Getting 35 from an Unsorted List</vt:lpstr>
      <vt:lpstr>PowerPoint Presentation</vt:lpstr>
      <vt:lpstr>Deleting 20 from an Unsorted List</vt:lpstr>
      <vt:lpstr>Deleting 20 from an Unsorted List</vt:lpstr>
      <vt:lpstr>Deleting 20 from an Unsorted List</vt:lpstr>
      <vt:lpstr>Deleting 20 from an Unsorted List</vt:lpstr>
      <vt:lpstr>PowerPoint Presentation</vt:lpstr>
      <vt:lpstr>ItemType Class Interface Diagram</vt:lpstr>
      <vt:lpstr>Specifying  class ItemType</vt:lpstr>
      <vt:lpstr>PowerPoint Presentation</vt:lpstr>
      <vt:lpstr> UML diagrams</vt:lpstr>
      <vt:lpstr> Remember?</vt:lpstr>
      <vt:lpstr>ADT Unsorted List Operations</vt:lpstr>
      <vt:lpstr>PowerPoint Presentation</vt:lpstr>
      <vt:lpstr>  </vt:lpstr>
      <vt:lpstr>PowerPoint Presentation</vt:lpstr>
      <vt:lpstr>PowerPoint Presentation</vt:lpstr>
      <vt:lpstr>PowerPoint Presentation</vt:lpstr>
      <vt:lpstr>  </vt:lpstr>
      <vt:lpstr>  </vt:lpstr>
      <vt:lpstr>  </vt:lpstr>
      <vt:lpstr>  </vt:lpstr>
      <vt:lpstr>  </vt:lpstr>
      <vt:lpstr>  </vt:lpstr>
      <vt:lpstr> UML diagrams</vt:lpstr>
      <vt:lpstr>Big-O Comparison of Unsorted List Operations</vt:lpstr>
      <vt:lpstr>Overview</vt:lpstr>
      <vt:lpstr>Overview</vt:lpstr>
      <vt:lpstr>Overview</vt:lpstr>
      <vt:lpstr>Overview</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Sylvia Sorkin</dc:creator>
  <cp:lastModifiedBy>ZIA</cp:lastModifiedBy>
  <cp:revision>421</cp:revision>
  <cp:lastPrinted>2012-09-19T19:50:43Z</cp:lastPrinted>
  <dcterms:created xsi:type="dcterms:W3CDTF">1995-05-28T16:12:40Z</dcterms:created>
  <dcterms:modified xsi:type="dcterms:W3CDTF">2021-06-08T06:14:23Z</dcterms:modified>
</cp:coreProperties>
</file>