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37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4"/>
    <p:restoredTop sz="94643"/>
  </p:normalViewPr>
  <p:slideViewPr>
    <p:cSldViewPr snapToGrid="0">
      <p:cViewPr varScale="1">
        <p:scale>
          <a:sx n="72" d="100"/>
          <a:sy n="72" d="100"/>
        </p:scale>
        <p:origin x="19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Abstract </a:t>
            </a:r>
            <a:r>
              <a:rPr lang="en-US" sz="3200" dirty="0"/>
              <a:t>Data Type Stack and Queue (</a:t>
            </a:r>
            <a:r>
              <a:rPr lang="en-US" sz="3200" dirty="0">
                <a:ea typeface="MS Mincho" panose="02020609040205080304" pitchFamily="49" charset="-128"/>
              </a:rPr>
              <a:t>Array-based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9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371" y="1353292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312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9284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8543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2919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6766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7385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4581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7171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557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Data items can be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added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Last In First Out (LIFO)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2488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2738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7848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20399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9166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3039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3650" y="4857538"/>
            <a:ext cx="46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empty stack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Indicates balanced string of parentheses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4430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</a:t>
            </a:r>
            <a:r>
              <a:rPr lang="en-US" sz="2400" spc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After processing each item, the stack is not empty.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non-empty stack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Indicates unbalanced string of parentheses</a:t>
            </a: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When processing indicated item, you are trying to pop from empty stack.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unsuccessful pop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Indicates unbalanced string of parentheses</a:t>
            </a: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551904" y="1916906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Data items can be </a:t>
            </a:r>
            <a:r>
              <a:rPr lang="en-US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added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deleted</a:t>
            </a:r>
          </a:p>
          <a:p>
            <a:r>
              <a:rPr lang="en-US" dirty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0" y="2743200"/>
            <a:ext cx="8022020" cy="337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10559"/>
              </p:ext>
            </p:extLst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Elements are added to and removed from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the top of the stack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Maximum number of items that might be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ItemType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type of the items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stack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 whether the stack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stack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 whether the stack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602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stack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2243"/>
              </p:ext>
            </p:extLst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are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added to the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rear </a:t>
                      </a:r>
                      <a:r>
                        <a:rPr lang="en-US" sz="1600" dirty="0"/>
                        <a:t>and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removed from the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front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number of items that might be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ItemType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of the items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queue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40287"/>
              </p:ext>
            </p:extLst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US" dirty="0"/>
                        <a:t>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full), Full Queue exception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rear </a:t>
                      </a:r>
                      <a:r>
                        <a:rPr lang="en-US" b="1" dirty="0"/>
                        <a:t>of queue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front</a:t>
                      </a:r>
                      <a:r>
                        <a:rPr lang="en-US" dirty="0"/>
                        <a:t> item from the queue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empty), Empty Queue exception is thrown and item is undefined, else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front</a:t>
                      </a:r>
                      <a:r>
                        <a:rPr lang="en-US" b="1" dirty="0"/>
                        <a:t> element </a:t>
                      </a:r>
                      <a:r>
                        <a:rPr lang="en-US" dirty="0"/>
                        <a:t>has been removed from queue and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/>
              <a:t>Always insert elements at the back of the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 space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/>
              <a:t>Let front indicate the index of the array slot preceding the front element.</a:t>
            </a:r>
          </a:p>
          <a:p>
            <a:r>
              <a:rPr lang="en-US" sz="2400" dirty="0"/>
              <a:t>The array slot preceding the front 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Full queue when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front</a:t>
            </a:r>
          </a:p>
          <a:p>
            <a:r>
              <a:rPr lang="en-US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8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4038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ItemType[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79149"/>
              </p:ext>
            </p:extLst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of the stack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stack is full</a:t>
                      </a:r>
                      <a:r>
                        <a:rPr lang="en-US" dirty="0"/>
                        <a:t>), exception </a:t>
                      </a:r>
                      <a:r>
                        <a:rPr lang="en-US" dirty="0" err="1"/>
                        <a:t>FullStack</a:t>
                      </a:r>
                      <a:r>
                        <a:rPr lang="en-US" dirty="0"/>
                        <a:t>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Pop()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item from the stack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(stack is empty), exception </a:t>
                      </a:r>
                      <a:r>
                        <a:rPr lang="en-US" dirty="0" err="1"/>
                        <a:t>EmptyStack</a:t>
                      </a:r>
                      <a:r>
                        <a:rPr lang="en-US" dirty="0"/>
                        <a:t> is thrown, else top element has been removed from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Top()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Returns a copy of the top item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(stack is empty), exception </a:t>
                      </a:r>
                      <a:r>
                        <a:rPr lang="en-US" dirty="0" err="1"/>
                        <a:t>EmptyStack</a:t>
                      </a:r>
                      <a:r>
                        <a:rPr lang="en-US" dirty="0"/>
                        <a:t> is thrown, else a copy of the top element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99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92643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8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7240"/>
            <a:ext cx="7923258" cy="59442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  // Exception class thrown by 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  // Exception class thrown by Pop and Top when stack is empty.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Push(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MAX_ITEMS-1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657226"/>
            <a:ext cx="4358640" cy="55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ItemType&gt;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6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39894" y="164152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9894" y="254058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39894" y="328292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139894" y="466696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57007" y="190274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757007" y="339058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757007" y="498764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512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val="41868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/>
              <a:t>Else, if item is a closing parentheses,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7783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2286</Words>
  <Application>Microsoft Macintosh PowerPoint</Application>
  <PresentationFormat>On-screen Show (4:3)</PresentationFormat>
  <Paragraphs>751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Gungsuh</vt:lpstr>
      <vt:lpstr>MS Mincho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 New Roman</vt:lpstr>
      <vt:lpstr>Verdana</vt:lpstr>
      <vt:lpstr>Wingdings</vt:lpstr>
      <vt:lpstr>Office Theme</vt:lpstr>
      <vt:lpstr>Abstract Data Type Stack and Queue (Array-based Implementation]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56</cp:revision>
  <dcterms:created xsi:type="dcterms:W3CDTF">2014-09-11T18:03:18Z</dcterms:created>
  <dcterms:modified xsi:type="dcterms:W3CDTF">2021-12-03T04:56:48Z</dcterms:modified>
</cp:coreProperties>
</file>