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8223"/>
    <a:srgbClr val="397B0D"/>
    <a:srgbClr val="000000"/>
    <a:srgbClr val="00499F"/>
    <a:srgbClr val="0CC1E0"/>
    <a:srgbClr val="1B00FE"/>
    <a:srgbClr val="666666"/>
    <a:srgbClr val="D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3" autoAdjust="0"/>
    <p:restoredTop sz="94648" autoAdjust="0"/>
  </p:normalViewPr>
  <p:slideViewPr>
    <p:cSldViewPr>
      <p:cViewPr>
        <p:scale>
          <a:sx n="101" d="100"/>
          <a:sy n="101" d="100"/>
        </p:scale>
        <p:origin x="-774" y="-6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662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BF2AD6DF-599D-4107-AC9D-D0B7F9DC6058}" type="slidenum">
              <a:rPr lang="ru-RU"/>
              <a:pPr/>
              <a:t>‹#›</a:t>
            </a:fld>
            <a:endParaRPr lang="ru-RU"/>
          </a:p>
        </p:txBody>
      </p:sp>
    </p:spTree>
    <p:extLst>
      <p:ext uri="{BB962C8B-B14F-4D97-AF65-F5344CB8AC3E}">
        <p14:creationId xmlns:p14="http://schemas.microsoft.com/office/powerpoint/2010/main" val="4585179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42988" y="5589588"/>
            <a:ext cx="7058025" cy="1008062"/>
          </a:xfrm>
          <a:effectLst>
            <a:outerShdw dist="17961" dir="2700000" algn="ctr" rotWithShape="0">
              <a:schemeClr val="bg2"/>
            </a:outerShdw>
          </a:effectLst>
        </p:spPr>
        <p:txBody>
          <a:bodyPr/>
          <a:lstStyle>
            <a:lvl1pPr>
              <a:defRPr sz="3200"/>
            </a:lvl1pPr>
          </a:lstStyle>
          <a:p>
            <a:pPr lvl="0"/>
            <a:r>
              <a:rPr lang="ru-RU" noProof="0" smtClean="0"/>
              <a:t>Образец заголовка</a:t>
            </a:r>
          </a:p>
        </p:txBody>
      </p:sp>
      <p:sp>
        <p:nvSpPr>
          <p:cNvPr id="5123" name="Rectangle 3"/>
          <p:cNvSpPr>
            <a:spLocks noGrp="1" noChangeArrowheads="1"/>
          </p:cNvSpPr>
          <p:nvPr>
            <p:ph type="subTitle" idx="1"/>
          </p:nvPr>
        </p:nvSpPr>
        <p:spPr>
          <a:xfrm>
            <a:off x="1042988" y="547688"/>
            <a:ext cx="7058025" cy="649287"/>
          </a:xfrm>
          <a:effectLst>
            <a:outerShdw dist="17961" dir="2700000" algn="ctr" rotWithShape="0">
              <a:schemeClr val="bg2"/>
            </a:outerShdw>
          </a:effectLst>
        </p:spPr>
        <p:txBody>
          <a:bodyPr/>
          <a:lstStyle>
            <a:lvl1pPr marL="0" indent="0">
              <a:buFontTx/>
              <a:buNone/>
              <a:defRPr>
                <a:latin typeface="Futura LT Book" pitchFamily="2" charset="0"/>
              </a:defRPr>
            </a:lvl1pPr>
          </a:lstStyle>
          <a:p>
            <a:pPr lvl="0"/>
            <a:r>
              <a:rPr lang="ru-RU" noProof="0" smtClean="0"/>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90077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59563" y="404813"/>
            <a:ext cx="2089150" cy="518477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392113" y="404813"/>
            <a:ext cx="6115050" cy="51847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89214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E92AD1EB-16DE-472F-BDEB-0C495F9A775E}" type="slidenum">
              <a:rPr lang="ru-RU"/>
              <a:pPr/>
              <a:t>‹#›</a:t>
            </a:fld>
            <a:endParaRPr lang="ru-RU"/>
          </a:p>
        </p:txBody>
      </p:sp>
    </p:spTree>
    <p:extLst>
      <p:ext uri="{BB962C8B-B14F-4D97-AF65-F5344CB8AC3E}">
        <p14:creationId xmlns:p14="http://schemas.microsoft.com/office/powerpoint/2010/main" val="3697051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4E34979-A0CF-4CB2-914E-ED1D2F8ADDCF}" type="slidenum">
              <a:rPr lang="ru-RU"/>
              <a:pPr/>
              <a:t>‹#›</a:t>
            </a:fld>
            <a:endParaRPr lang="ru-RU"/>
          </a:p>
        </p:txBody>
      </p:sp>
    </p:spTree>
    <p:extLst>
      <p:ext uri="{BB962C8B-B14F-4D97-AF65-F5344CB8AC3E}">
        <p14:creationId xmlns:p14="http://schemas.microsoft.com/office/powerpoint/2010/main" val="388386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76DA0DE5-FA7C-4751-BF07-8B2E6F7156F1}" type="slidenum">
              <a:rPr lang="ru-RU"/>
              <a:pPr/>
              <a:t>‹#›</a:t>
            </a:fld>
            <a:endParaRPr lang="ru-RU"/>
          </a:p>
        </p:txBody>
      </p:sp>
    </p:spTree>
    <p:extLst>
      <p:ext uri="{BB962C8B-B14F-4D97-AF65-F5344CB8AC3E}">
        <p14:creationId xmlns:p14="http://schemas.microsoft.com/office/powerpoint/2010/main" val="357096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D13D76F1-AB68-44BC-8408-E93A3EE7E88B}" type="slidenum">
              <a:rPr lang="ru-RU"/>
              <a:pPr/>
              <a:t>‹#›</a:t>
            </a:fld>
            <a:endParaRPr lang="ru-RU"/>
          </a:p>
        </p:txBody>
      </p:sp>
    </p:spTree>
    <p:extLst>
      <p:ext uri="{BB962C8B-B14F-4D97-AF65-F5344CB8AC3E}">
        <p14:creationId xmlns:p14="http://schemas.microsoft.com/office/powerpoint/2010/main" val="2329511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8DD03494-D58A-49C7-8C0C-E4573F93263A}" type="slidenum">
              <a:rPr lang="ru-RU"/>
              <a:pPr/>
              <a:t>‹#›</a:t>
            </a:fld>
            <a:endParaRPr lang="ru-RU"/>
          </a:p>
        </p:txBody>
      </p:sp>
    </p:spTree>
    <p:extLst>
      <p:ext uri="{BB962C8B-B14F-4D97-AF65-F5344CB8AC3E}">
        <p14:creationId xmlns:p14="http://schemas.microsoft.com/office/powerpoint/2010/main" val="747284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B65EA7C7-E309-4E4C-88E2-8366A42E06DE}" type="slidenum">
              <a:rPr lang="ru-RU"/>
              <a:pPr/>
              <a:t>‹#›</a:t>
            </a:fld>
            <a:endParaRPr lang="ru-RU"/>
          </a:p>
        </p:txBody>
      </p:sp>
    </p:spTree>
    <p:extLst>
      <p:ext uri="{BB962C8B-B14F-4D97-AF65-F5344CB8AC3E}">
        <p14:creationId xmlns:p14="http://schemas.microsoft.com/office/powerpoint/2010/main" val="3196446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CC22B575-20F1-461B-9FB6-2F4ADC17F411}" type="slidenum">
              <a:rPr lang="ru-RU"/>
              <a:pPr/>
              <a:t>‹#›</a:t>
            </a:fld>
            <a:endParaRPr lang="ru-RU"/>
          </a:p>
        </p:txBody>
      </p:sp>
    </p:spTree>
    <p:extLst>
      <p:ext uri="{BB962C8B-B14F-4D97-AF65-F5344CB8AC3E}">
        <p14:creationId xmlns:p14="http://schemas.microsoft.com/office/powerpoint/2010/main" val="2273545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7687BD9-B49A-419B-8522-0E6E0DC2FC31}" type="slidenum">
              <a:rPr lang="ru-RU"/>
              <a:pPr/>
              <a:t>‹#›</a:t>
            </a:fld>
            <a:endParaRPr lang="ru-RU"/>
          </a:p>
        </p:txBody>
      </p:sp>
    </p:spTree>
    <p:extLst>
      <p:ext uri="{BB962C8B-B14F-4D97-AF65-F5344CB8AC3E}">
        <p14:creationId xmlns:p14="http://schemas.microsoft.com/office/powerpoint/2010/main" val="148561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948500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F798499E-2EA0-4570-A738-89547CF6AD79}" type="slidenum">
              <a:rPr lang="ru-RU"/>
              <a:pPr/>
              <a:t>‹#›</a:t>
            </a:fld>
            <a:endParaRPr lang="ru-RU"/>
          </a:p>
        </p:txBody>
      </p:sp>
    </p:spTree>
    <p:extLst>
      <p:ext uri="{BB962C8B-B14F-4D97-AF65-F5344CB8AC3E}">
        <p14:creationId xmlns:p14="http://schemas.microsoft.com/office/powerpoint/2010/main" val="1754863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298F073A-B3DA-42FD-8C8E-C3AF79B25D6C}" type="slidenum">
              <a:rPr lang="ru-RU"/>
              <a:pPr/>
              <a:t>‹#›</a:t>
            </a:fld>
            <a:endParaRPr lang="ru-RU"/>
          </a:p>
        </p:txBody>
      </p:sp>
    </p:spTree>
    <p:extLst>
      <p:ext uri="{BB962C8B-B14F-4D97-AF65-F5344CB8AC3E}">
        <p14:creationId xmlns:p14="http://schemas.microsoft.com/office/powerpoint/2010/main" val="3978203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B070F20-F84B-40C3-8598-2FA5006F3CD1}" type="slidenum">
              <a:rPr lang="ru-RU"/>
              <a:pPr/>
              <a:t>‹#›</a:t>
            </a:fld>
            <a:endParaRPr lang="ru-RU"/>
          </a:p>
        </p:txBody>
      </p:sp>
    </p:spTree>
    <p:extLst>
      <p:ext uri="{BB962C8B-B14F-4D97-AF65-F5344CB8AC3E}">
        <p14:creationId xmlns:p14="http://schemas.microsoft.com/office/powerpoint/2010/main" val="284646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Tree>
    <p:extLst>
      <p:ext uri="{BB962C8B-B14F-4D97-AF65-F5344CB8AC3E}">
        <p14:creationId xmlns:p14="http://schemas.microsoft.com/office/powerpoint/2010/main" val="48108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392113" y="1412875"/>
            <a:ext cx="410210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6613" y="1412875"/>
            <a:ext cx="410210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274198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extLst>
      <p:ext uri="{BB962C8B-B14F-4D97-AF65-F5344CB8AC3E}">
        <p14:creationId xmlns:p14="http://schemas.microsoft.com/office/powerpoint/2010/main" val="183147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Tree>
    <p:extLst>
      <p:ext uri="{BB962C8B-B14F-4D97-AF65-F5344CB8AC3E}">
        <p14:creationId xmlns:p14="http://schemas.microsoft.com/office/powerpoint/2010/main" val="76818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98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402298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Tree>
    <p:extLst>
      <p:ext uri="{BB962C8B-B14F-4D97-AF65-F5344CB8AC3E}">
        <p14:creationId xmlns:p14="http://schemas.microsoft.com/office/powerpoint/2010/main" val="273620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2113" y="404813"/>
            <a:ext cx="83566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endParaRPr lang="ru-RU" smtClean="0"/>
          </a:p>
        </p:txBody>
      </p:sp>
      <p:sp>
        <p:nvSpPr>
          <p:cNvPr id="1027" name="Rectangle 3"/>
          <p:cNvSpPr>
            <a:spLocks noGrp="1" noChangeArrowheads="1"/>
          </p:cNvSpPr>
          <p:nvPr>
            <p:ph type="body" idx="1"/>
          </p:nvPr>
        </p:nvSpPr>
        <p:spPr bwMode="auto">
          <a:xfrm>
            <a:off x="392113" y="1412875"/>
            <a:ext cx="835660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defRPr>
      </a:lvl2pPr>
      <a:lvl3pPr algn="l" rtl="0" eaLnBrk="1" fontAlgn="base" hangingPunct="1">
        <a:spcBef>
          <a:spcPct val="0"/>
        </a:spcBef>
        <a:spcAft>
          <a:spcPct val="0"/>
        </a:spcAft>
        <a:defRPr sz="3600">
          <a:solidFill>
            <a:schemeClr val="bg1"/>
          </a:solidFill>
          <a:latin typeface="Futura LT Book" pitchFamily="2" charset="0"/>
        </a:defRPr>
      </a:lvl3pPr>
      <a:lvl4pPr algn="l" rtl="0" eaLnBrk="1" fontAlgn="base" hangingPunct="1">
        <a:spcBef>
          <a:spcPct val="0"/>
        </a:spcBef>
        <a:spcAft>
          <a:spcPct val="0"/>
        </a:spcAft>
        <a:defRPr sz="3600">
          <a:solidFill>
            <a:schemeClr val="bg1"/>
          </a:solidFill>
          <a:latin typeface="Futura LT Book" pitchFamily="2" charset="0"/>
        </a:defRPr>
      </a:lvl4pPr>
      <a:lvl5pPr algn="l" rtl="0" eaLnBrk="1" fontAlgn="base" hangingPunct="1">
        <a:spcBef>
          <a:spcPct val="0"/>
        </a:spcBef>
        <a:spcAft>
          <a:spcPct val="0"/>
        </a:spcAft>
        <a:defRPr sz="3600">
          <a:solidFill>
            <a:schemeClr val="bg1"/>
          </a:solidFill>
          <a:latin typeface="Futura LT Book" pitchFamily="2" charset="0"/>
        </a:defRPr>
      </a:lvl5pPr>
      <a:lvl6pPr marL="457200" algn="l" rtl="0" eaLnBrk="1" fontAlgn="base" hangingPunct="1">
        <a:spcBef>
          <a:spcPct val="0"/>
        </a:spcBef>
        <a:spcAft>
          <a:spcPct val="0"/>
        </a:spcAft>
        <a:defRPr sz="3600">
          <a:solidFill>
            <a:schemeClr val="bg1"/>
          </a:solidFill>
          <a:latin typeface="Futura LT Book" pitchFamily="2" charset="0"/>
        </a:defRPr>
      </a:lvl6pPr>
      <a:lvl7pPr marL="914400" algn="l" rtl="0" eaLnBrk="1" fontAlgn="base" hangingPunct="1">
        <a:spcBef>
          <a:spcPct val="0"/>
        </a:spcBef>
        <a:spcAft>
          <a:spcPct val="0"/>
        </a:spcAft>
        <a:defRPr sz="3600">
          <a:solidFill>
            <a:schemeClr val="bg1"/>
          </a:solidFill>
          <a:latin typeface="Futura LT Book" pitchFamily="2" charset="0"/>
        </a:defRPr>
      </a:lvl7pPr>
      <a:lvl8pPr marL="1371600" algn="l" rtl="0" eaLnBrk="1" fontAlgn="base" hangingPunct="1">
        <a:spcBef>
          <a:spcPct val="0"/>
        </a:spcBef>
        <a:spcAft>
          <a:spcPct val="0"/>
        </a:spcAft>
        <a:defRPr sz="3600">
          <a:solidFill>
            <a:schemeClr val="bg1"/>
          </a:solidFill>
          <a:latin typeface="Futura LT Book" pitchFamily="2" charset="0"/>
        </a:defRPr>
      </a:lvl8pPr>
      <a:lvl9pPr marL="1828800" algn="l" rtl="0" eaLnBrk="1" fontAlgn="base" hangingPunct="1">
        <a:spcBef>
          <a:spcPct val="0"/>
        </a:spcBef>
        <a:spcAft>
          <a:spcPct val="0"/>
        </a:spcAft>
        <a:defRPr sz="3600">
          <a:solidFill>
            <a:schemeClr val="bg1"/>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F8C02F9F-8F16-49E0-B648-716B9225A509}"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1692275" y="5661025"/>
            <a:ext cx="6335713" cy="1008063"/>
          </a:xfrm>
        </p:spPr>
        <p:txBody>
          <a:bodyPr/>
          <a:lstStyle/>
          <a:p>
            <a:r>
              <a:rPr lang="ru-RU"/>
              <a:t>Name of</a:t>
            </a:r>
            <a:r>
              <a:rPr lang="en-US"/>
              <a:t> </a:t>
            </a:r>
            <a:r>
              <a:rPr lang="ru-RU"/>
              <a:t>presentation</a:t>
            </a:r>
            <a:endParaRPr lang="en-US"/>
          </a:p>
        </p:txBody>
      </p:sp>
      <p:sp>
        <p:nvSpPr>
          <p:cNvPr id="34829" name="Rectangle 13"/>
          <p:cNvSpPr>
            <a:spLocks noGrp="1" noChangeArrowheads="1"/>
          </p:cNvSpPr>
          <p:nvPr>
            <p:ph type="subTitle" idx="1"/>
          </p:nvPr>
        </p:nvSpPr>
        <p:spPr>
          <a:xfrm>
            <a:off x="1692275" y="525463"/>
            <a:ext cx="6335713" cy="600075"/>
          </a:xfrm>
        </p:spPr>
        <p:txBody>
          <a:bodyPr/>
          <a:lstStyle/>
          <a:p>
            <a:r>
              <a:rPr lang="ru-RU"/>
              <a:t>C</a:t>
            </a:r>
            <a:r>
              <a:rPr lang="en-US"/>
              <a:t>o</a:t>
            </a:r>
            <a:r>
              <a:rPr lang="ru-RU"/>
              <a:t>mpany name</a:t>
            </a:r>
            <a:endParaRPr lang="uk-UA"/>
          </a:p>
        </p:txBody>
      </p:sp>
      <p:pic>
        <p:nvPicPr>
          <p:cNvPr id="3483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275" y="3086100"/>
            <a:ext cx="9334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2113" y="403225"/>
            <a:ext cx="8324850" cy="649288"/>
          </a:xfrm>
        </p:spPr>
        <p:txBody>
          <a:bodyPr/>
          <a:lstStyle/>
          <a:p>
            <a:r>
              <a:rPr lang="en-US"/>
              <a:t>Second Page</a:t>
            </a:r>
            <a:endParaRPr lang="uk-UA"/>
          </a:p>
        </p:txBody>
      </p:sp>
      <p:sp>
        <p:nvSpPr>
          <p:cNvPr id="36867" name="Rectangle 3"/>
          <p:cNvSpPr>
            <a:spLocks noGrp="1" noChangeArrowheads="1"/>
          </p:cNvSpPr>
          <p:nvPr>
            <p:ph type="body" idx="1"/>
          </p:nvPr>
        </p:nvSpPr>
        <p:spPr>
          <a:xfrm>
            <a:off x="395288" y="1341438"/>
            <a:ext cx="8321675" cy="4464050"/>
          </a:xfrm>
        </p:spPr>
        <p:txBody>
          <a:bodyPr/>
          <a:lstStyle/>
          <a:p>
            <a:pPr>
              <a:lnSpc>
                <a:spcPct val="80000"/>
              </a:lnSpc>
            </a:pPr>
            <a:r>
              <a:rPr lang="en-US" altLang="ko-KR">
                <a:ea typeface="굴림" charset="-127"/>
              </a:rPr>
              <a:t>Your Text here</a:t>
            </a:r>
          </a:p>
          <a:p>
            <a:pPr>
              <a:lnSpc>
                <a:spcPct val="80000"/>
              </a:lnSpc>
            </a:pPr>
            <a:endParaRPr lang="en-US" altLang="ko-KR">
              <a:ea typeface="굴림" charset="-127"/>
            </a:endParaRPr>
          </a:p>
          <a:p>
            <a:pPr>
              <a:lnSpc>
                <a:spcPct val="80000"/>
              </a:lnSpc>
            </a:pPr>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pPr>
              <a:lnSpc>
                <a:spcPct val="80000"/>
              </a:lnSpc>
            </a:pPr>
            <a:endParaRPr lang="en-US" altLang="ko-KR">
              <a:ea typeface="굴림" charset="-127"/>
            </a:endParaRPr>
          </a:p>
          <a:p>
            <a:pPr>
              <a:lnSpc>
                <a:spcPct val="80000"/>
              </a:lnSpc>
            </a:pPr>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346075"/>
            <a:ext cx="6911975" cy="922338"/>
          </a:xfrm>
        </p:spPr>
        <p:txBody>
          <a:bodyPr/>
          <a:lstStyle/>
          <a:p>
            <a:r>
              <a:rPr lang="en-US"/>
              <a:t>Click to add title</a:t>
            </a:r>
          </a:p>
        </p:txBody>
      </p:sp>
      <p:sp>
        <p:nvSpPr>
          <p:cNvPr id="195587" name="Rectangle 3"/>
          <p:cNvSpPr>
            <a:spLocks noGrp="1" noChangeArrowheads="1"/>
          </p:cNvSpPr>
          <p:nvPr>
            <p:ph type="body" idx="1"/>
          </p:nvPr>
        </p:nvSpPr>
        <p:spPr>
          <a:xfrm>
            <a:off x="1908175" y="1412875"/>
            <a:ext cx="6911975" cy="5111750"/>
          </a:xfrm>
        </p:spPr>
        <p:txBody>
          <a:bodyPr/>
          <a:lstStyle/>
          <a:p>
            <a:r>
              <a:rPr lang="en-US" altLang="ko-KR">
                <a:ea typeface="굴림" charset="-127"/>
              </a:rPr>
              <a:t>Your Text here</a:t>
            </a:r>
          </a:p>
          <a:p>
            <a:endParaRPr lang="en-US" altLang="ko-KR">
              <a:ea typeface="굴림" charset="-127"/>
            </a:endParaRPr>
          </a:p>
          <a:p>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endParaRPr lang="en-US" altLang="ko-KR">
              <a:ea typeface="굴림" charset="-127"/>
            </a:endParaRPr>
          </a:p>
          <a:p>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a:p>
            <a:endParaRPr 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201</Words>
  <Application>Microsoft Office PowerPoint</Application>
  <PresentationFormat>Экран (4:3)</PresentationFormat>
  <Paragraphs>14</Paragraphs>
  <Slides>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3</vt:i4>
      </vt:variant>
    </vt:vector>
  </HeadingPairs>
  <TitlesOfParts>
    <vt:vector size="9" baseType="lpstr">
      <vt:lpstr>Arial</vt:lpstr>
      <vt:lpstr>Futura LT Book</vt:lpstr>
      <vt:lpstr>Century Gothic</vt:lpstr>
      <vt:lpstr>굴림</vt:lpstr>
      <vt:lpstr>template</vt:lpstr>
      <vt:lpstr>Custom Design</vt:lpstr>
      <vt:lpstr>Name of presentation</vt:lpstr>
      <vt:lpstr>Second Page</vt:lpstr>
      <vt:lpstr>Click to add title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cp:lastModifiedBy>
  <cp:revision>1</cp:revision>
  <dcterms:created xsi:type="dcterms:W3CDTF">2013-10-31T07:51:13Z</dcterms:created>
  <dcterms:modified xsi:type="dcterms:W3CDTF">2013-10-31T07:51:26Z</dcterms:modified>
</cp:coreProperties>
</file>