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04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02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30 September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4A7-B69E-4126-9521-9BBA144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D2731-1AD6-42B5-B456-E08F05FB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99" y="1665287"/>
            <a:ext cx="35718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169F8-D64F-459F-8546-8E15D83E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484437"/>
            <a:ext cx="42291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4F64E-9425-444C-B166-CF4A5CA9D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24" y="1970087"/>
            <a:ext cx="12192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1EE45-C413-466B-9534-EC7EB0A0D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336" y="2017712"/>
            <a:ext cx="2562225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8B469-AFA8-4F17-8B24-403EA1F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61" y="3189287"/>
            <a:ext cx="53149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78B995-D245-4D05-981B-67BF81002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36" y="4092574"/>
            <a:ext cx="609600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0E5C5-93A6-495C-9E9B-36C1A04A9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025" y="2704306"/>
            <a:ext cx="3657600" cy="80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56B24-C365-4E41-BD9C-7EDE0D52AA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9725" y="3558380"/>
            <a:ext cx="3390900" cy="828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25C9BC-CB03-4984-99F6-9482E0ECF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4050" y="4473574"/>
            <a:ext cx="3076575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E5EBBF-FC51-4552-8ACA-4C2043D75C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668" y="5178424"/>
            <a:ext cx="3838575" cy="838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7D3DD4-F974-4E46-8F7B-39FB5FEA7D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68" y="6121399"/>
            <a:ext cx="3667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1DFE-C701-4493-AD32-313ABC27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2. Roots of the Denominator of F(s) Are Real and Repeated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FE8DA-CA49-4CCF-9A0E-1ADBEC3F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570037"/>
            <a:ext cx="2867025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0CAC9-2E2B-4BBA-A6AF-58169AE6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408237"/>
            <a:ext cx="6724650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42725-E987-4B10-A09A-F626DB453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0237"/>
            <a:ext cx="10080625" cy="4084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54D34-A593-49CA-87D5-D554819DE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112" y="7208837"/>
            <a:ext cx="3571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98E-2444-4B77-B6DF-744775B1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2. Roots of the Denominator of F(s) Are Real and Repeated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14C6E-2D8C-4F39-962D-2FB734E5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562100"/>
            <a:ext cx="4513261" cy="26262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7AC03-B97C-4D71-ACEF-F6FA6B33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4301780"/>
            <a:ext cx="5603874" cy="2031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1010A-D739-4BFA-88C3-0EDDE31F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2" y="6446837"/>
            <a:ext cx="6629400" cy="8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5BFA-9B7A-4E9A-A470-FF1EDB2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3. Roots of the Denominator of F(s) Are Complex or Imaginary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C8066-4BA4-40A7-B6E4-637F612663C8}"/>
                  </a:ext>
                </a:extLst>
              </p:cNvPr>
              <p:cNvSpPr txBox="1"/>
              <p:nvPr/>
            </p:nvSpPr>
            <p:spPr>
              <a:xfrm>
                <a:off x="1916112" y="2636837"/>
                <a:ext cx="4653518" cy="870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Roots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C8066-4BA4-40A7-B6E4-637F6126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12" y="2636837"/>
                <a:ext cx="4653518" cy="870431"/>
              </a:xfrm>
              <a:prstGeom prst="rect">
                <a:avLst/>
              </a:prstGeom>
              <a:blipFill>
                <a:blip r:embed="rId2"/>
                <a:stretch>
                  <a:fillRect l="-1047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C917CB-FB5E-4680-99DD-5CD75623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2" y="3779837"/>
            <a:ext cx="4345858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F2DFA-D4C0-4D6D-8B60-A263D3EA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11" y="4833455"/>
            <a:ext cx="3526677" cy="698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A26DE-700A-487A-8D11-C7D4AF389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110" y="5642997"/>
            <a:ext cx="3386175" cy="698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794E2-C0BF-431A-A120-86968ECBC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110" y="6439569"/>
            <a:ext cx="370018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B5FA-413D-4666-B6CA-4339DFF9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Transfer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12E69-006A-4743-A359-7BCC5088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1646237"/>
            <a:ext cx="10080625" cy="783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22DDA0-6065-4C94-B8B1-F61EFF62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9212"/>
            <a:ext cx="895350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20F93-EED6-486A-95F0-4D09B7B9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7037"/>
            <a:ext cx="901065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A393D-BC76-4E61-B757-6CC10079D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88" y="4929566"/>
            <a:ext cx="62007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17B72-87E9-481D-BE82-F0A392B91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" y="6043991"/>
            <a:ext cx="539115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F329F-D65C-4920-A327-D3DC2226D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" y="6966328"/>
            <a:ext cx="2524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3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B62-1B5D-4574-904D-672CABC7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D6E32-C09D-4A26-8611-90A6764D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1625600"/>
            <a:ext cx="263842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EEEEBB-25B8-4129-8FB0-083E17C5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444750"/>
            <a:ext cx="281940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C3D51-6B84-4FFE-8095-99E4574F4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3046412"/>
            <a:ext cx="2743200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370F1-54A2-4658-A1F3-5A0CEA88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" y="3779837"/>
            <a:ext cx="357187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90B3E-DED8-47F3-8CD3-3BEE724E2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" y="4662487"/>
            <a:ext cx="24860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4EC9B-7E4F-4373-B2BE-23D060C64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62" y="5535612"/>
            <a:ext cx="20669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0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5B1C-7F3E-4C99-9F83-D5750BF2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Network Transfer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BFB92-4E5E-4247-9CE1-1DC1584F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9114"/>
            <a:ext cx="10080625" cy="32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4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680B-0BD9-4358-BABE-19103E52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Function—Single Loop via the Differential Equation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384E0-D53A-483E-B40A-8D3866FE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" y="1562100"/>
            <a:ext cx="395287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5B7FA8-F9F4-456F-A0FE-5821C751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38" y="1698625"/>
            <a:ext cx="466725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82DB6-63D6-42B5-9E5F-0B584182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837" y="1870074"/>
            <a:ext cx="197167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EDAF8-497D-4E16-ABB8-2534A5C69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931" y="3084511"/>
            <a:ext cx="43529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A623E-DC6F-4B2C-BFB5-5850EFCCE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469" y="3294061"/>
            <a:ext cx="18288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3436A-B3FA-4D4E-8A32-645EEC6C5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63" y="4318000"/>
            <a:ext cx="501015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DD133-58F4-4537-B6CF-8C9187E42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6" y="5160962"/>
            <a:ext cx="408622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DF911-18E6-4E83-B0DA-9D98AED328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026" y="5997575"/>
            <a:ext cx="3038475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2F6DF-57DF-4F5C-BA02-50E6EA86E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1874" y="5241926"/>
            <a:ext cx="3971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834-5F44-4DF4-A9CE-9ED23F9A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2.10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2EDC9-9FAE-46E0-961C-7FA542CD8A29}"/>
              </a:ext>
            </a:extLst>
          </p:cNvPr>
          <p:cNvSpPr/>
          <p:nvPr/>
        </p:nvSpPr>
        <p:spPr>
          <a:xfrm>
            <a:off x="2739666" y="1344187"/>
            <a:ext cx="4598118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0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Function—Multiple Loops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CFE3B-12FA-495C-AC7D-6BE286BD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549"/>
            <a:ext cx="4735922" cy="3786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ACBE5-BFC4-4876-B2E9-1FAF8D38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22" y="1980461"/>
            <a:ext cx="46291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F03CA-CAE4-4E79-BC03-2149549F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172" y="2846072"/>
            <a:ext cx="550545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397B6-F1B3-47E8-B583-F00DDF19C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209" y="4072096"/>
            <a:ext cx="5391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E33E-EC2F-4CA8-A760-AA31B66F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pic>
        <p:nvPicPr>
          <p:cNvPr id="1026" name="Picture 2" descr="Image result for coffee grinder">
            <a:extLst>
              <a:ext uri="{FF2B5EF4-FFF2-40B4-BE49-F238E27FC236}">
                <a16:creationId xmlns:a16="http://schemas.microsoft.com/office/drawing/2014/main" id="{2DBEDD58-D4BA-44DC-9AB6-D2855041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636712"/>
            <a:ext cx="2784474" cy="27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7D517-3E50-4852-ADF9-74593937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88" y="2439569"/>
            <a:ext cx="6624637" cy="3431301"/>
          </a:xfrm>
          <a:prstGeom prst="rect">
            <a:avLst/>
          </a:prstGeom>
        </p:spPr>
      </p:pic>
      <p:pic>
        <p:nvPicPr>
          <p:cNvPr id="1028" name="Picture 4" descr="Image result for coffee grinder component">
            <a:extLst>
              <a:ext uri="{FF2B5EF4-FFF2-40B4-BE49-F238E27FC236}">
                <a16:creationId xmlns:a16="http://schemas.microsoft.com/office/drawing/2014/main" id="{062DFA38-A452-48CF-8E4E-A7383967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4421186"/>
            <a:ext cx="1905000" cy="28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1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C9BE-4F20-441F-938D-CA00F799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38A0F-E5A0-40D3-B57F-B3631464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1" y="2941637"/>
            <a:ext cx="4619625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61130-7DBB-4F85-B207-4EC5C296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4" y="4237037"/>
            <a:ext cx="60579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AE946D-5253-40DE-8905-BDADDA391E31}"/>
                  </a:ext>
                </a:extLst>
              </p:cNvPr>
              <p:cNvSpPr txBox="1"/>
              <p:nvPr/>
            </p:nvSpPr>
            <p:spPr>
              <a:xfrm>
                <a:off x="849312" y="1562100"/>
                <a:ext cx="8511240" cy="907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AE946D-5253-40DE-8905-BDADDA39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12" y="1562100"/>
                <a:ext cx="8511240" cy="907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0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F73C-13E6-42B9-98BE-0EA287C5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0801F-EA63-42E1-9CE2-8198FCD1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00212"/>
            <a:ext cx="6029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EA16-13DA-4184-84BD-20EAE013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theorems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D82D0-98C3-4B31-A31F-997F85DD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2" y="1722437"/>
            <a:ext cx="7402512" cy="53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0FB2-CB71-4D2D-A856-A654F356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EAC21-9D2F-4F3F-922C-329AB60F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7172"/>
            <a:ext cx="10080625" cy="3472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00E889-0509-4F63-9C5A-1D6AB0DA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275604"/>
            <a:ext cx="6032500" cy="28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0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8CA-9AF7-4B2E-84C5-5AC770B6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Partial-Fraction Expansion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EBB4F-54D2-4853-9A2F-54A46753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562100"/>
            <a:ext cx="2428875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2C0CB-52D1-4449-AA0F-59D6AD2D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4" y="2012950"/>
            <a:ext cx="3352800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55582-0E8C-4377-86FA-5602115F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12" y="2906712"/>
            <a:ext cx="3457575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6D94B-5CBE-43D4-8F42-8C4A48DD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862" y="3675062"/>
            <a:ext cx="4914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618B-C24F-4FA6-86E3-50D76ACD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1. Roots of the Denominator of F(s) Are Real and Distinct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4E80B-C269-4F3F-AD8F-0C8E2F16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646237"/>
            <a:ext cx="27717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60EE6-28E7-44D9-B6C4-9654CD07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6" y="2465387"/>
            <a:ext cx="52101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30885-DB7F-41E4-A826-00414090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0" y="3321049"/>
            <a:ext cx="336232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C4EAD-6961-4877-9BC1-20CC1A59C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2" y="4224336"/>
            <a:ext cx="95250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4F8A3-C3FA-439C-B102-77CB03AE5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697" y="4603748"/>
            <a:ext cx="1162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2AB87-4304-4587-B143-C2EEE6738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7" y="5011735"/>
            <a:ext cx="3219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A0D-7B98-4F65-9C51-786FEBB8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1. Roots of the Denominator of F(s) Are Real and Distinct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A268E-CB50-4C83-A2F2-C69E1178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70037"/>
            <a:ext cx="86868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F4B88-CF9B-48B3-A446-8AFFEC90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2" y="3551237"/>
            <a:ext cx="955357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3DE06-2BD9-4C68-9203-6E838CE8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712" y="6273799"/>
            <a:ext cx="6781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162</Words>
  <Application>Microsoft Office PowerPoint</Application>
  <PresentationFormat>Custom</PresentationFormat>
  <Paragraphs>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Geneva</vt:lpstr>
      <vt:lpstr>Noto Sans Regular</vt:lpstr>
      <vt:lpstr>Times New Roman</vt:lpstr>
      <vt:lpstr>Office Theme</vt:lpstr>
      <vt:lpstr>PowerPoint Presentation</vt:lpstr>
      <vt:lpstr>System</vt:lpstr>
      <vt:lpstr>Laplace transform</vt:lpstr>
      <vt:lpstr>Laplace transform table</vt:lpstr>
      <vt:lpstr>Laplace transform theorems</vt:lpstr>
      <vt:lpstr>Examples</vt:lpstr>
      <vt:lpstr>Partial-Fraction Expansion</vt:lpstr>
      <vt:lpstr>Case 1. Roots of the Denominator of F(s) Are Real and Distinct</vt:lpstr>
      <vt:lpstr>Case 1. Roots of the Denominator of F(s) Are Real and Distinct</vt:lpstr>
      <vt:lpstr>Example 2.3</vt:lpstr>
      <vt:lpstr>Case 2. Roots of the Denominator of F(s) Are Real and Repeated</vt:lpstr>
      <vt:lpstr>Case 2. Roots of the Denominator of F(s) Are Real and Repeated</vt:lpstr>
      <vt:lpstr>Case 3. Roots of the Denominator of F(s) Are Complex or Imaginary</vt:lpstr>
      <vt:lpstr>The Transfer Function</vt:lpstr>
      <vt:lpstr>Example</vt:lpstr>
      <vt:lpstr>Electrical Network Transfer Functions</vt:lpstr>
      <vt:lpstr>Transfer Function—Single Loop via the Differential Equation</vt:lpstr>
      <vt:lpstr>Example 2.10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Rahman</cp:lastModifiedBy>
  <cp:revision>127</cp:revision>
  <cp:lastPrinted>1601-01-01T00:00:00Z</cp:lastPrinted>
  <dcterms:created xsi:type="dcterms:W3CDTF">1601-01-01T00:00:00Z</dcterms:created>
  <dcterms:modified xsi:type="dcterms:W3CDTF">2019-09-29T18:19:48Z</dcterms:modified>
</cp:coreProperties>
</file>