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8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CED8-1A11-404C-806C-2CFC7E2A7979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A81B-7974-4321-A85E-07BF1E55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="" xmlns:a16="http://schemas.microsoft.com/office/drawing/2014/main" id="{A044C480-FAFF-46D7-9FB1-098F07F5FE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5F5FE2F5-1A43-46C1-9E0F-5522050086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047A30B7-102B-4D9D-A09A-1BC1DD777F9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782305CC-3CB7-48A7-BA98-CF9D1B37CED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814C50E7-7B6C-4AF4-954D-B90FF909DE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56038564-11DB-4335-9D72-B200047164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329C6DD6-0FDB-488F-A02A-2057E98CC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64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7DF5A40-4DC3-407B-93BA-753567DCC2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5F095-CBA7-446C-A53C-DDAF8B0E5F9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="" xmlns:a16="http://schemas.microsoft.com/office/drawing/2014/main" id="{4F8DC687-C33A-4883-96A3-863754060D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7F2CC541-827D-48DF-90C9-4DFB7EB1F6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3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014AEF-856F-4EBD-A4F4-E87F0289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095BCC-9B4C-4404-A447-B782EFBD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2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3BB0D6-4C22-4C38-BF5F-4F30231E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4D9F95-1036-485D-811B-6D13720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4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B70772E-3CF1-400E-B21D-56FA41CC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558499-5472-47F6-9DC2-82F60990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48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EBD62-5B88-46B3-94FB-1540CD9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7BDCE2-ABC3-450B-87F4-C4BC751E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657C3A-3FFB-48FE-AA0D-F956360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C6E202-BC18-474C-AE38-293A795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2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7A28A8-B96D-4BC1-B9E9-8121DD9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90A85E-6239-458D-888B-294EF590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C13A6AC-788C-44B6-83BE-71BE8DB1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8E1E9-40A0-408E-9906-A2E0CC3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27E6B9-7ECA-490A-AD43-2492E660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D448C6-DAE2-427C-86AE-34C8C332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ED7429-F5E4-49A7-A7BE-1BE5375E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F7C4D45-D890-4D68-95CC-DA2244464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3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612D4-8F4B-4317-B344-8814074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2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821CF8-4D9D-47EA-9D7F-73A2F9BB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64E5BB-D31F-47EA-B8C0-AE4B392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ECFB37-4CD3-4E3B-A103-D20E481D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6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5238C2-1634-4D95-ADA1-A263F34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F93FDD8-C851-45B2-A74F-4B49D28C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D95BA64-02CA-4F1E-889F-C6D1F15E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="" xmlns:a16="http://schemas.microsoft.com/office/drawing/2014/main" id="{2D1055BB-AFB1-4F56-8D17-A4C6073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3CB0DF6D-2865-4851-97E7-16C290EBF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703660D-9604-4F46-A02D-27FB6DB9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="" xmlns:a16="http://schemas.microsoft.com/office/drawing/2014/main" id="{726E2466-ABF8-4D73-90A8-6EC2ECB3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994150"/>
            <a:ext cx="85661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EEE 342</a:t>
            </a:r>
            <a:r>
              <a:rPr lang="en-US" altLang="en-US" sz="4800" b="1" dirty="0">
                <a:cs typeface="DejaVu Sans" panose="020B0603030804020204" pitchFamily="34" charset="0"/>
              </a:rPr>
              <a:t>/ETE418</a:t>
            </a:r>
            <a:endParaRPr lang="en-US" altLang="en-US" sz="4800" b="1" dirty="0">
              <a:latin typeface="Geneva" charset="0"/>
              <a:cs typeface="DejaVu Sans" panose="020B06030308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Control Engineering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1C4B9D59-FA88-426B-BA6D-0680F1F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656581"/>
            <a:ext cx="85661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Fall 2019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Lecture # </a:t>
            </a:r>
            <a:r>
              <a:rPr lang="en-US" altLang="en-US" sz="3200" dirty="0" smtClean="0">
                <a:latin typeface="Noto Sans Regular" panose="020B0502040504020204" pitchFamily="34"/>
                <a:cs typeface="DejaVu Sans" panose="020B0603030804020204" pitchFamily="34" charset="0"/>
              </a:rPr>
              <a:t>06</a:t>
            </a:r>
            <a:endParaRPr lang="en-US" altLang="en-US" sz="3200" dirty="0">
              <a:latin typeface="Noto Sans Regular" panose="020B0502040504020204" pitchFamily="34"/>
              <a:cs typeface="DejaVu Sans" panose="020B06030308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3200" dirty="0" smtClean="0">
                <a:latin typeface="Noto Sans Regular" panose="020B0502040504020204" pitchFamily="34"/>
                <a:cs typeface="DejaVu Sans" panose="020B0603030804020204" pitchFamily="34" charset="0"/>
              </a:rPr>
              <a:t>30 </a:t>
            </a: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October 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</a:t>
            </a:r>
            <a:r>
              <a:rPr lang="en-US" dirty="0" smtClean="0"/>
              <a:t>of Multiple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Subsystems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4370" y="1583153"/>
            <a:ext cx="169790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071"/>
                </a:solidFill>
                <a:latin typeface="AdvP3D0FB2"/>
              </a:rPr>
              <a:t>Cascade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9" y="2103436"/>
            <a:ext cx="8865585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0" y="3387725"/>
            <a:ext cx="4633174" cy="1154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9" y="4999037"/>
            <a:ext cx="4765674" cy="9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Multiple</a:t>
            </a:r>
            <a:br>
              <a:rPr lang="en-US" dirty="0"/>
            </a:br>
            <a:r>
              <a:rPr lang="en-US" dirty="0"/>
              <a:t>Subsystems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238" y="1874837"/>
            <a:ext cx="1556836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071"/>
                </a:solidFill>
                <a:latin typeface="AdvP3D0FB2"/>
              </a:rPr>
              <a:t>Parallel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5" y="2224805"/>
            <a:ext cx="5675231" cy="1936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7" y="4310779"/>
            <a:ext cx="4378862" cy="10692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18" y="5684837"/>
            <a:ext cx="403577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Multiple</a:t>
            </a:r>
            <a:br>
              <a:rPr lang="en-US" dirty="0"/>
            </a:br>
            <a:r>
              <a:rPr lang="en-US" dirty="0"/>
              <a:t>Subsystems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238" y="1562099"/>
            <a:ext cx="2098674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071"/>
                </a:solidFill>
                <a:latin typeface="AdvP3D0FB2"/>
              </a:rPr>
              <a:t>Feedback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918129"/>
            <a:ext cx="4899833" cy="2699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070" y="1912067"/>
            <a:ext cx="4869128" cy="20201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2" y="4946401"/>
            <a:ext cx="3692405" cy="1195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12" y="6303713"/>
            <a:ext cx="2508487" cy="9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Blocks to Create Familiar 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" y="1585652"/>
            <a:ext cx="4196836" cy="1760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3193789"/>
            <a:ext cx="4196836" cy="1768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48" y="1562100"/>
            <a:ext cx="4968446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48" y="4045037"/>
            <a:ext cx="5086656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5.1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" y="1536933"/>
            <a:ext cx="10066428" cy="4875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41" y="6412154"/>
            <a:ext cx="6030968" cy="12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5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Signal-Flow Graphs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3094037"/>
            <a:ext cx="8745984" cy="30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38</Words>
  <Application>Microsoft Office PowerPoint</Application>
  <PresentationFormat>Custom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Microsoft YaHei</vt:lpstr>
      <vt:lpstr>AdvP3D0FB2</vt:lpstr>
      <vt:lpstr>Arial</vt:lpstr>
      <vt:lpstr>DejaVu Sans</vt:lpstr>
      <vt:lpstr>Geneva</vt:lpstr>
      <vt:lpstr>Lucida Sans Unicode</vt:lpstr>
      <vt:lpstr>Noto Sans Regular</vt:lpstr>
      <vt:lpstr>Times New Roman</vt:lpstr>
      <vt:lpstr>Office Theme</vt:lpstr>
      <vt:lpstr>PowerPoint Presentation</vt:lpstr>
      <vt:lpstr>Reduction of Multiple Subsystems</vt:lpstr>
      <vt:lpstr>Reduction of Multiple Subsystems</vt:lpstr>
      <vt:lpstr>Reduction of Multiple Subsystems</vt:lpstr>
      <vt:lpstr>Moving Blocks to Create Familiar Forms</vt:lpstr>
      <vt:lpstr>Example 5.1</vt:lpstr>
      <vt:lpstr>Signal-Flow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Touhidur Rahman</dc:creator>
  <cp:lastModifiedBy>Windows User</cp:lastModifiedBy>
  <cp:revision>290</cp:revision>
  <cp:lastPrinted>1601-01-01T00:00:00Z</cp:lastPrinted>
  <dcterms:created xsi:type="dcterms:W3CDTF">1601-01-01T00:00:00Z</dcterms:created>
  <dcterms:modified xsi:type="dcterms:W3CDTF">2019-10-30T03:29:53Z</dcterms:modified>
</cp:coreProperties>
</file>