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07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84FB04D-E597-4C7E-8621-F9891C34ED9A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326AAA4-2A30-4550-9B93-8FDDFA05B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7094-D9F1-4528-86F0-98491B9BB3E5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800EA-0C11-4FCD-B46C-1AD352E7F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0715-6BEE-43C9-B585-4D37604F7AC4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58168-2711-4B13-8A64-F24FAD985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73952-6356-44CA-91B1-95F67E66A7EF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15445-E8A5-4B4E-9579-D969FA9BE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61F28-6359-4F7A-AE67-5B393170E41B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6F282-B34B-4DE1-9E07-0D0DD4348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0C02-240A-406A-AFF3-50212B797CD5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EED17-0D32-4D60-B5E5-8A43082A3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54CF-9F40-4AFE-8988-E867E73E26F2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BB462-5029-4B15-A24A-5D04ECDCC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27F-40AA-4D30-A37E-482BAE8AA7ED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4B52-E5A8-4426-8F66-D9E3FE0FD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FDCF-1A08-4C8F-BCA2-055A60A8DB56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C04B-21D5-4C21-983E-D7B30D376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1D253-0144-49DE-88F9-742ABA55CAA8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DE8A-1A92-414C-8352-59968A840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CCDFC-DC84-42EF-88D1-D3FE3726935C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144AB-E262-4877-A192-FC8F947EC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29532-E53C-4335-B410-922648D15737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EBF9-5B06-47AB-A24D-DBC524AE2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5782C0-F5E3-4AFC-99FB-E16AD56836E2}" type="datetimeFigureOut">
              <a:rPr lang="en-US"/>
              <a:pPr>
                <a:defRPr/>
              </a:pPr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89ABA2-F321-4ED7-B0BF-C7AB70386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894" y="0"/>
            <a:ext cx="871810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358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28600"/>
            <a:ext cx="409528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66800"/>
            <a:ext cx="24326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447800"/>
            <a:ext cx="31715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1981200"/>
            <a:ext cx="12991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7800" y="2057400"/>
            <a:ext cx="348880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2971800"/>
            <a:ext cx="27962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3657600"/>
            <a:ext cx="3733800" cy="128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799" y="5029200"/>
            <a:ext cx="40980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48200" y="5791200"/>
            <a:ext cx="172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810000" cy="59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826119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295400"/>
            <a:ext cx="286247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1600200"/>
            <a:ext cx="13258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1600200"/>
            <a:ext cx="126076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1600200"/>
            <a:ext cx="2933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2438400"/>
            <a:ext cx="2962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2971800"/>
            <a:ext cx="8915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457200"/>
            <a:ext cx="881974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" y="4876800"/>
            <a:ext cx="5167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867400"/>
            <a:ext cx="40182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5867400"/>
            <a:ext cx="3086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762000"/>
            <a:ext cx="2133600" cy="46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0"/>
            <a:ext cx="334162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667000"/>
            <a:ext cx="288010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3505200"/>
            <a:ext cx="333531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962400"/>
            <a:ext cx="276409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57600" y="4114800"/>
            <a:ext cx="1752600" cy="71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1999" y="5105400"/>
            <a:ext cx="209176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0" y="5105400"/>
            <a:ext cx="23532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8399" y="4876800"/>
            <a:ext cx="226087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62000" y="5943600"/>
            <a:ext cx="55442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" y="6400801"/>
            <a:ext cx="67990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5820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876800"/>
            <a:ext cx="2971800" cy="170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648200"/>
            <a:ext cx="274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6448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0"/>
            <a:ext cx="6342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1" y="4038600"/>
            <a:ext cx="4572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58365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599" y="1905000"/>
            <a:ext cx="40880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905000"/>
            <a:ext cx="3881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29718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971800"/>
            <a:ext cx="12774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3657600"/>
            <a:ext cx="30089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0" y="3657600"/>
            <a:ext cx="57443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19400" y="4572000"/>
            <a:ext cx="595704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71800" y="4953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4800" y="5943600"/>
            <a:ext cx="52780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5715000" cy="284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7968" y="1143000"/>
            <a:ext cx="41760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0" y="1981200"/>
            <a:ext cx="374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99" y="3352800"/>
            <a:ext cx="875270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648200"/>
            <a:ext cx="7302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5105400" cy="338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762000"/>
            <a:ext cx="393251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1" y="1447800"/>
            <a:ext cx="2362200" cy="67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1" y="4191000"/>
            <a:ext cx="3429000" cy="5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9" y="4724400"/>
            <a:ext cx="38021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33950" y="2667000"/>
            <a:ext cx="4210050" cy="27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334000"/>
            <a:ext cx="350142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305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4171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685800"/>
            <a:ext cx="3048000" cy="78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799" y="1752600"/>
            <a:ext cx="363608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048000"/>
            <a:ext cx="61293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886200"/>
            <a:ext cx="28667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953000"/>
            <a:ext cx="28398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3810000"/>
            <a:ext cx="4876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6172200" cy="235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2819400"/>
            <a:ext cx="809897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2758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468136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09800"/>
            <a:ext cx="407090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799" y="2514600"/>
            <a:ext cx="199868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2999" y="3352800"/>
            <a:ext cx="261257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399" y="3810000"/>
            <a:ext cx="215152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4267200"/>
            <a:ext cx="58442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05000" y="5695122"/>
            <a:ext cx="6172200" cy="116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234499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476906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981199"/>
            <a:ext cx="2514600" cy="86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2133600"/>
            <a:ext cx="337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048000"/>
            <a:ext cx="83596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267200"/>
            <a:ext cx="47955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9530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62400" y="5029200"/>
            <a:ext cx="315468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599" y="5867400"/>
            <a:ext cx="2471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05200" y="5867400"/>
            <a:ext cx="230155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43600" y="6019799"/>
            <a:ext cx="2743200" cy="32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4038600" cy="278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33400"/>
            <a:ext cx="359019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8554" y="990600"/>
            <a:ext cx="459544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5093" y="1524000"/>
            <a:ext cx="463890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2971800"/>
            <a:ext cx="312039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2971800"/>
            <a:ext cx="1752600" cy="5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86400" y="2895600"/>
            <a:ext cx="1828800" cy="60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3657600"/>
            <a:ext cx="432288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81600" y="3581400"/>
            <a:ext cx="319631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" y="4419600"/>
            <a:ext cx="234563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76600" y="4495800"/>
            <a:ext cx="15527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5410200"/>
            <a:ext cx="447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5334000" cy="37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609600"/>
            <a:ext cx="3977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14300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905000"/>
            <a:ext cx="350946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5450" y="3505200"/>
            <a:ext cx="3638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114800"/>
            <a:ext cx="302463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2000" y="5257800"/>
            <a:ext cx="3581400" cy="38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5715000"/>
            <a:ext cx="39043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800" y="6248400"/>
            <a:ext cx="43281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96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5400" y="6553201"/>
            <a:ext cx="291737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9599"/>
            <a:ext cx="1981200" cy="7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371600"/>
            <a:ext cx="4381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209800"/>
            <a:ext cx="28401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2819400"/>
            <a:ext cx="24505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2438400"/>
            <a:ext cx="192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3505200"/>
            <a:ext cx="44368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00600" y="1981200"/>
            <a:ext cx="425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840008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962400"/>
            <a:ext cx="454850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2936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1066800"/>
            <a:ext cx="27829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676400"/>
            <a:ext cx="25823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609600"/>
            <a:ext cx="233875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1066800"/>
            <a:ext cx="26613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2057400"/>
            <a:ext cx="25361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2667000"/>
            <a:ext cx="313885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66800" y="3429000"/>
            <a:ext cx="2286000" cy="131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43400" y="3200400"/>
            <a:ext cx="423342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67200" y="4641720"/>
            <a:ext cx="4419600" cy="22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228068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312894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199" y="1066800"/>
            <a:ext cx="417518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1905000"/>
            <a:ext cx="19094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2057400"/>
            <a:ext cx="184573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2667000"/>
            <a:ext cx="30895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1400" y="3505200"/>
            <a:ext cx="50666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4495800"/>
            <a:ext cx="49682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86400" y="4572000"/>
            <a:ext cx="352131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5638800"/>
            <a:ext cx="52604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2266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446352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00400"/>
            <a:ext cx="4490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038600"/>
            <a:ext cx="40538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953000"/>
            <a:ext cx="2590800" cy="72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0" y="5029200"/>
            <a:ext cx="3886200" cy="5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04800"/>
            <a:ext cx="333487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39358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914400"/>
            <a:ext cx="2133600" cy="9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752600"/>
            <a:ext cx="58704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362200"/>
            <a:ext cx="43226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276600"/>
            <a:ext cx="561454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4419600" cy="12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"/>
            <a:ext cx="3200400" cy="4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3810000" cy="9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9144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599" y="2057400"/>
            <a:ext cx="332509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3429000"/>
            <a:ext cx="31775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" y="4038600"/>
            <a:ext cx="7854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4495800"/>
            <a:ext cx="34137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4419600"/>
            <a:ext cx="222574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457200"/>
            <a:ext cx="49045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39283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362200"/>
            <a:ext cx="45159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048000"/>
            <a:ext cx="39147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Nabil</dc:creator>
  <cp:lastModifiedBy>Nabil</cp:lastModifiedBy>
  <cp:revision>86</cp:revision>
  <dcterms:created xsi:type="dcterms:W3CDTF">2015-02-07T04:26:27Z</dcterms:created>
  <dcterms:modified xsi:type="dcterms:W3CDTF">2015-07-22T04:46:38Z</dcterms:modified>
</cp:coreProperties>
</file>