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notesMasterIdLst>
    <p:notesMasterId r:id="rId20"/>
  </p:notesMasterIdLst>
  <p:sldIdLst>
    <p:sldId id="256" r:id="rId2"/>
    <p:sldId id="257" r:id="rId3"/>
    <p:sldId id="258" r:id="rId4"/>
    <p:sldId id="259" r:id="rId5"/>
    <p:sldId id="279" r:id="rId6"/>
    <p:sldId id="280" r:id="rId7"/>
    <p:sldId id="262" r:id="rId8"/>
    <p:sldId id="264" r:id="rId9"/>
    <p:sldId id="265" r:id="rId10"/>
    <p:sldId id="268" r:id="rId11"/>
    <p:sldId id="272" r:id="rId12"/>
    <p:sldId id="275" r:id="rId13"/>
    <p:sldId id="276" r:id="rId14"/>
    <p:sldId id="270" r:id="rId15"/>
    <p:sldId id="271" r:id="rId16"/>
    <p:sldId id="274" r:id="rId17"/>
    <p:sldId id="278"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623B370-D2AD-4294-AA97-FD2027848BF3}">
          <p14:sldIdLst>
            <p14:sldId id="256"/>
            <p14:sldId id="257"/>
            <p14:sldId id="258"/>
          </p14:sldIdLst>
        </p14:section>
        <p14:section name="Untitled Section" id="{C15F6074-8D10-4C02-B01C-7DEB118DC239}">
          <p14:sldIdLst>
            <p14:sldId id="259"/>
            <p14:sldId id="279"/>
            <p14:sldId id="280"/>
          </p14:sldIdLst>
        </p14:section>
        <p14:section name="Untitled Section" id="{EDF8990F-9356-490E-A138-472ED46BF1EA}">
          <p14:sldIdLst>
            <p14:sldId id="262"/>
            <p14:sldId id="264"/>
            <p14:sldId id="265"/>
            <p14:sldId id="268"/>
            <p14:sldId id="272"/>
            <p14:sldId id="275"/>
            <p14:sldId id="276"/>
            <p14:sldId id="270"/>
            <p14:sldId id="271"/>
            <p14:sldId id="274"/>
            <p14:sldId id="278"/>
            <p14:sldId id="277"/>
          </p14:sldIdLst>
        </p14:section>
      </p14:sectionLst>
    </p:ex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ulkarnine Hridoy" initials="ZH"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37" y="-7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 Id="rId4" Type="http://schemas.openxmlformats.org/officeDocument/2006/relationships/image" Target="../media/image18.jpeg"/></Relationships>
</file>

<file path=ppt/diagrams/_rels/data6.xml.rels><?xml version="1.0" encoding="UTF-8" standalone="yes"?>
<Relationships xmlns="http://schemas.openxmlformats.org/package/2006/relationships"><Relationship Id="rId1" Type="http://schemas.openxmlformats.org/officeDocument/2006/relationships/image" Target="../media/image20.jpeg"/></Relationships>
</file>

<file path=ppt/diagrams/_rels/data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 Id="rId4" Type="http://schemas.openxmlformats.org/officeDocument/2006/relationships/image" Target="../media/image18.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EF6E2F-D326-49FA-B11A-DDACC98BEC60}" type="doc">
      <dgm:prSet loTypeId="urn:microsoft.com/office/officeart/2005/8/layout/hChevron3" loCatId="process" qsTypeId="urn:microsoft.com/office/officeart/2005/8/quickstyle/simple2" qsCatId="simple" csTypeId="urn:microsoft.com/office/officeart/2005/8/colors/accent1_2" csCatId="accent1" phldr="1"/>
      <dgm:spPr/>
    </dgm:pt>
    <dgm:pt modelId="{86C460B0-0AF9-430E-BDD4-1A84674EAF0C}">
      <dgm:prSet phldrT="[Text]" custT="1"/>
      <dgm:spPr/>
      <dgm:t>
        <a:bodyPr/>
        <a:lstStyle/>
        <a:p>
          <a:r>
            <a:rPr lang="en-US" sz="1400" dirty="0" smtClean="0"/>
            <a:t>vaccination</a:t>
          </a:r>
          <a:endParaRPr lang="en-US" sz="1400" dirty="0"/>
        </a:p>
      </dgm:t>
    </dgm:pt>
    <dgm:pt modelId="{E2F1D3D8-2152-431C-ACFF-0E873757F9C7}" type="parTrans" cxnId="{55B9807E-4F45-4493-A553-AB5AC8B4FA84}">
      <dgm:prSet/>
      <dgm:spPr/>
      <dgm:t>
        <a:bodyPr/>
        <a:lstStyle/>
        <a:p>
          <a:endParaRPr lang="en-US"/>
        </a:p>
      </dgm:t>
    </dgm:pt>
    <dgm:pt modelId="{4F7DF7C6-DB4F-4BC5-B698-0837326B6734}" type="sibTrans" cxnId="{55B9807E-4F45-4493-A553-AB5AC8B4FA84}">
      <dgm:prSet/>
      <dgm:spPr/>
      <dgm:t>
        <a:bodyPr/>
        <a:lstStyle/>
        <a:p>
          <a:endParaRPr lang="en-US"/>
        </a:p>
      </dgm:t>
    </dgm:pt>
    <dgm:pt modelId="{6AEBAF05-8E45-48D4-B3D7-48E5FBDDEF60}">
      <dgm:prSet phldrT="[Text]" custT="1"/>
      <dgm:spPr/>
      <dgm:t>
        <a:bodyPr/>
        <a:lstStyle/>
        <a:p>
          <a:r>
            <a:rPr lang="en-US" sz="1400" dirty="0" smtClean="0"/>
            <a:t>HIV prevention</a:t>
          </a:r>
          <a:endParaRPr lang="en-US" sz="1400" dirty="0"/>
        </a:p>
      </dgm:t>
    </dgm:pt>
    <dgm:pt modelId="{9440DDBF-0EDD-49FD-9C8C-BF4DD026276E}" type="parTrans" cxnId="{E2366D16-6338-49A6-BE21-B08A7225EBD4}">
      <dgm:prSet/>
      <dgm:spPr/>
      <dgm:t>
        <a:bodyPr/>
        <a:lstStyle/>
        <a:p>
          <a:endParaRPr lang="en-US"/>
        </a:p>
      </dgm:t>
    </dgm:pt>
    <dgm:pt modelId="{329129B3-77F0-4645-9600-B33DF8FA971D}" type="sibTrans" cxnId="{E2366D16-6338-49A6-BE21-B08A7225EBD4}">
      <dgm:prSet/>
      <dgm:spPr/>
      <dgm:t>
        <a:bodyPr/>
        <a:lstStyle/>
        <a:p>
          <a:endParaRPr lang="en-US"/>
        </a:p>
      </dgm:t>
    </dgm:pt>
    <dgm:pt modelId="{F17AE802-D535-4B9E-B85C-F9D86DB7C6EE}">
      <dgm:prSet phldrT="[Text]" custT="1"/>
      <dgm:spPr/>
      <dgm:t>
        <a:bodyPr/>
        <a:lstStyle/>
        <a:p>
          <a:r>
            <a:rPr lang="en-US" sz="1400" dirty="0" smtClean="0"/>
            <a:t>Breastfeeding tips</a:t>
          </a:r>
          <a:endParaRPr lang="en-US" sz="1400" dirty="0"/>
        </a:p>
      </dgm:t>
    </dgm:pt>
    <dgm:pt modelId="{D46580F4-BCA6-4C39-8CA2-7D57B2AFCF77}" type="parTrans" cxnId="{B8CA40D6-D559-47C5-B0F0-F17F3BB047A9}">
      <dgm:prSet/>
      <dgm:spPr/>
      <dgm:t>
        <a:bodyPr/>
        <a:lstStyle/>
        <a:p>
          <a:endParaRPr lang="en-US"/>
        </a:p>
      </dgm:t>
    </dgm:pt>
    <dgm:pt modelId="{83DA786D-1A98-45C8-B896-D83D5282BDFE}" type="sibTrans" cxnId="{B8CA40D6-D559-47C5-B0F0-F17F3BB047A9}">
      <dgm:prSet/>
      <dgm:spPr/>
      <dgm:t>
        <a:bodyPr/>
        <a:lstStyle/>
        <a:p>
          <a:endParaRPr lang="en-US"/>
        </a:p>
      </dgm:t>
    </dgm:pt>
    <dgm:pt modelId="{1C1D85BA-0960-4DD5-915D-A6461B4359CC}">
      <dgm:prSet custT="1"/>
      <dgm:spPr>
        <a:solidFill>
          <a:schemeClr val="accent1">
            <a:hueOff val="0"/>
            <a:satOff val="0"/>
            <a:lumOff val="0"/>
          </a:schemeClr>
        </a:solidFill>
      </dgm:spPr>
      <dgm:t>
        <a:bodyPr/>
        <a:lstStyle/>
        <a:p>
          <a:r>
            <a:rPr lang="en-US" sz="1400" dirty="0" smtClean="0"/>
            <a:t>TB treatment and follow up</a:t>
          </a:r>
          <a:endParaRPr lang="en-US" sz="1400" dirty="0"/>
        </a:p>
      </dgm:t>
    </dgm:pt>
    <dgm:pt modelId="{18251533-9316-47DD-A858-AC6A64C5B0EC}" type="parTrans" cxnId="{15BE2404-B202-4435-8B0E-93AA75146CE5}">
      <dgm:prSet/>
      <dgm:spPr/>
      <dgm:t>
        <a:bodyPr/>
        <a:lstStyle/>
        <a:p>
          <a:endParaRPr lang="en-US"/>
        </a:p>
      </dgm:t>
    </dgm:pt>
    <dgm:pt modelId="{2EA7EF6D-8A7D-40DF-826B-D02B54A54531}" type="sibTrans" cxnId="{15BE2404-B202-4435-8B0E-93AA75146CE5}">
      <dgm:prSet/>
      <dgm:spPr/>
      <dgm:t>
        <a:bodyPr/>
        <a:lstStyle/>
        <a:p>
          <a:endParaRPr lang="en-US"/>
        </a:p>
      </dgm:t>
    </dgm:pt>
    <dgm:pt modelId="{A27E544E-40BA-406A-B9B4-44A12C945DDA}" type="pres">
      <dgm:prSet presAssocID="{B7EF6E2F-D326-49FA-B11A-DDACC98BEC60}" presName="Name0" presStyleCnt="0">
        <dgm:presLayoutVars>
          <dgm:dir/>
          <dgm:resizeHandles val="exact"/>
        </dgm:presLayoutVars>
      </dgm:prSet>
      <dgm:spPr/>
    </dgm:pt>
    <dgm:pt modelId="{DFE39B9C-9581-432E-B319-3A7264F74F2E}" type="pres">
      <dgm:prSet presAssocID="{86C460B0-0AF9-430E-BDD4-1A84674EAF0C}" presName="parTxOnly" presStyleLbl="node1" presStyleIdx="0" presStyleCnt="4" custScaleX="29560" custScaleY="46196" custLinFactX="-7715" custLinFactNeighborX="-100000" custLinFactNeighborY="375">
        <dgm:presLayoutVars>
          <dgm:bulletEnabled val="1"/>
        </dgm:presLayoutVars>
      </dgm:prSet>
      <dgm:spPr/>
      <dgm:t>
        <a:bodyPr/>
        <a:lstStyle/>
        <a:p>
          <a:endParaRPr lang="en-US"/>
        </a:p>
      </dgm:t>
    </dgm:pt>
    <dgm:pt modelId="{65689630-17DB-45C4-A628-EA2DD1438107}" type="pres">
      <dgm:prSet presAssocID="{4F7DF7C6-DB4F-4BC5-B698-0837326B6734}" presName="parSpace" presStyleCnt="0"/>
      <dgm:spPr/>
    </dgm:pt>
    <dgm:pt modelId="{BD5D30A1-1424-4B93-866B-3AEE982DA8EE}" type="pres">
      <dgm:prSet presAssocID="{6AEBAF05-8E45-48D4-B3D7-48E5FBDDEF60}" presName="parTxOnly" presStyleLbl="node1" presStyleIdx="1" presStyleCnt="4" custScaleX="28992" custScaleY="47241" custLinFactNeighborX="75651" custLinFactNeighborY="384">
        <dgm:presLayoutVars>
          <dgm:bulletEnabled val="1"/>
        </dgm:presLayoutVars>
      </dgm:prSet>
      <dgm:spPr/>
      <dgm:t>
        <a:bodyPr/>
        <a:lstStyle/>
        <a:p>
          <a:endParaRPr lang="en-US"/>
        </a:p>
      </dgm:t>
    </dgm:pt>
    <dgm:pt modelId="{810EC1C9-6EA1-4E88-B6C2-26EF62D82804}" type="pres">
      <dgm:prSet presAssocID="{329129B3-77F0-4645-9600-B33DF8FA971D}" presName="parSpace" presStyleCnt="0"/>
      <dgm:spPr/>
    </dgm:pt>
    <dgm:pt modelId="{0387D63D-2EF0-4AF7-96CA-17F1E33DA9D8}" type="pres">
      <dgm:prSet presAssocID="{1C1D85BA-0960-4DD5-915D-A6461B4359CC}" presName="parTxOnly" presStyleLbl="node1" presStyleIdx="2" presStyleCnt="4" custScaleX="34667" custLinFactX="7833" custLinFactNeighborX="100000">
        <dgm:presLayoutVars>
          <dgm:bulletEnabled val="1"/>
        </dgm:presLayoutVars>
      </dgm:prSet>
      <dgm:spPr/>
      <dgm:t>
        <a:bodyPr/>
        <a:lstStyle/>
        <a:p>
          <a:endParaRPr lang="en-US"/>
        </a:p>
      </dgm:t>
    </dgm:pt>
    <dgm:pt modelId="{A010CAB7-77C5-486E-8A9A-3AA20DDA5D08}" type="pres">
      <dgm:prSet presAssocID="{2EA7EF6D-8A7D-40DF-826B-D02B54A54531}" presName="parSpace" presStyleCnt="0"/>
      <dgm:spPr/>
    </dgm:pt>
    <dgm:pt modelId="{4F79A7AF-03CE-4A73-9A91-014F8E48EA8B}" type="pres">
      <dgm:prSet presAssocID="{F17AE802-D535-4B9E-B85C-F9D86DB7C6EE}" presName="parTxOnly" presStyleLbl="node1" presStyleIdx="3" presStyleCnt="4" custScaleX="29293" custScaleY="46698" custLinFactX="-10113" custLinFactNeighborX="-100000">
        <dgm:presLayoutVars>
          <dgm:bulletEnabled val="1"/>
        </dgm:presLayoutVars>
      </dgm:prSet>
      <dgm:spPr/>
      <dgm:t>
        <a:bodyPr/>
        <a:lstStyle/>
        <a:p>
          <a:endParaRPr lang="en-US"/>
        </a:p>
      </dgm:t>
    </dgm:pt>
  </dgm:ptLst>
  <dgm:cxnLst>
    <dgm:cxn modelId="{6AE62E6E-EEDC-4BC2-8CCF-AF439EE59978}" type="presOf" srcId="{F17AE802-D535-4B9E-B85C-F9D86DB7C6EE}" destId="{4F79A7AF-03CE-4A73-9A91-014F8E48EA8B}" srcOrd="0" destOrd="0" presId="urn:microsoft.com/office/officeart/2005/8/layout/hChevron3"/>
    <dgm:cxn modelId="{CA81F2FF-E7B1-4FC4-813A-AD988C834A62}" type="presOf" srcId="{1C1D85BA-0960-4DD5-915D-A6461B4359CC}" destId="{0387D63D-2EF0-4AF7-96CA-17F1E33DA9D8}" srcOrd="0" destOrd="0" presId="urn:microsoft.com/office/officeart/2005/8/layout/hChevron3"/>
    <dgm:cxn modelId="{15BE2404-B202-4435-8B0E-93AA75146CE5}" srcId="{B7EF6E2F-D326-49FA-B11A-DDACC98BEC60}" destId="{1C1D85BA-0960-4DD5-915D-A6461B4359CC}" srcOrd="2" destOrd="0" parTransId="{18251533-9316-47DD-A858-AC6A64C5B0EC}" sibTransId="{2EA7EF6D-8A7D-40DF-826B-D02B54A54531}"/>
    <dgm:cxn modelId="{80586210-E394-4535-AF6C-6B5E616AAC6F}" type="presOf" srcId="{86C460B0-0AF9-430E-BDD4-1A84674EAF0C}" destId="{DFE39B9C-9581-432E-B319-3A7264F74F2E}" srcOrd="0" destOrd="0" presId="urn:microsoft.com/office/officeart/2005/8/layout/hChevron3"/>
    <dgm:cxn modelId="{ADB8E6AF-EC85-4E46-A3D9-3B16800F4792}" type="presOf" srcId="{B7EF6E2F-D326-49FA-B11A-DDACC98BEC60}" destId="{A27E544E-40BA-406A-B9B4-44A12C945DDA}" srcOrd="0" destOrd="0" presId="urn:microsoft.com/office/officeart/2005/8/layout/hChevron3"/>
    <dgm:cxn modelId="{55B9807E-4F45-4493-A553-AB5AC8B4FA84}" srcId="{B7EF6E2F-D326-49FA-B11A-DDACC98BEC60}" destId="{86C460B0-0AF9-430E-BDD4-1A84674EAF0C}" srcOrd="0" destOrd="0" parTransId="{E2F1D3D8-2152-431C-ACFF-0E873757F9C7}" sibTransId="{4F7DF7C6-DB4F-4BC5-B698-0837326B6734}"/>
    <dgm:cxn modelId="{E2366D16-6338-49A6-BE21-B08A7225EBD4}" srcId="{B7EF6E2F-D326-49FA-B11A-DDACC98BEC60}" destId="{6AEBAF05-8E45-48D4-B3D7-48E5FBDDEF60}" srcOrd="1" destOrd="0" parTransId="{9440DDBF-0EDD-49FD-9C8C-BF4DD026276E}" sibTransId="{329129B3-77F0-4645-9600-B33DF8FA971D}"/>
    <dgm:cxn modelId="{B8CA40D6-D559-47C5-B0F0-F17F3BB047A9}" srcId="{B7EF6E2F-D326-49FA-B11A-DDACC98BEC60}" destId="{F17AE802-D535-4B9E-B85C-F9D86DB7C6EE}" srcOrd="3" destOrd="0" parTransId="{D46580F4-BCA6-4C39-8CA2-7D57B2AFCF77}" sibTransId="{83DA786D-1A98-45C8-B896-D83D5282BDFE}"/>
    <dgm:cxn modelId="{9A009710-4E87-4055-A049-163EDE5FA5F7}" type="presOf" srcId="{6AEBAF05-8E45-48D4-B3D7-48E5FBDDEF60}" destId="{BD5D30A1-1424-4B93-866B-3AEE982DA8EE}" srcOrd="0" destOrd="0" presId="urn:microsoft.com/office/officeart/2005/8/layout/hChevron3"/>
    <dgm:cxn modelId="{47C10D2E-7268-40C8-8718-86D6B56325DC}" type="presParOf" srcId="{A27E544E-40BA-406A-B9B4-44A12C945DDA}" destId="{DFE39B9C-9581-432E-B319-3A7264F74F2E}" srcOrd="0" destOrd="0" presId="urn:microsoft.com/office/officeart/2005/8/layout/hChevron3"/>
    <dgm:cxn modelId="{04CA23FE-7B61-4CA0-8F01-C925D870296F}" type="presParOf" srcId="{A27E544E-40BA-406A-B9B4-44A12C945DDA}" destId="{65689630-17DB-45C4-A628-EA2DD1438107}" srcOrd="1" destOrd="0" presId="urn:microsoft.com/office/officeart/2005/8/layout/hChevron3"/>
    <dgm:cxn modelId="{FECBFE67-4486-4DAA-B82C-4205108F87CA}" type="presParOf" srcId="{A27E544E-40BA-406A-B9B4-44A12C945DDA}" destId="{BD5D30A1-1424-4B93-866B-3AEE982DA8EE}" srcOrd="2" destOrd="0" presId="urn:microsoft.com/office/officeart/2005/8/layout/hChevron3"/>
    <dgm:cxn modelId="{5877F9D3-677E-4B61-9B63-FEEA89BB0F02}" type="presParOf" srcId="{A27E544E-40BA-406A-B9B4-44A12C945DDA}" destId="{810EC1C9-6EA1-4E88-B6C2-26EF62D82804}" srcOrd="3" destOrd="0" presId="urn:microsoft.com/office/officeart/2005/8/layout/hChevron3"/>
    <dgm:cxn modelId="{AE21DFA9-911D-4325-876E-ED1749E4F32E}" type="presParOf" srcId="{A27E544E-40BA-406A-B9B4-44A12C945DDA}" destId="{0387D63D-2EF0-4AF7-96CA-17F1E33DA9D8}" srcOrd="4" destOrd="0" presId="urn:microsoft.com/office/officeart/2005/8/layout/hChevron3"/>
    <dgm:cxn modelId="{D8F352DE-B8D1-424E-B73E-E5EAF4D86429}" type="presParOf" srcId="{A27E544E-40BA-406A-B9B4-44A12C945DDA}" destId="{A010CAB7-77C5-486E-8A9A-3AA20DDA5D08}" srcOrd="5" destOrd="0" presId="urn:microsoft.com/office/officeart/2005/8/layout/hChevron3"/>
    <dgm:cxn modelId="{0C351667-1741-4899-92D3-530956989282}" type="presParOf" srcId="{A27E544E-40BA-406A-B9B4-44A12C945DDA}" destId="{4F79A7AF-03CE-4A73-9A91-014F8E48EA8B}"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EA9432-D033-48BD-A487-3AB9952B8165}" type="doc">
      <dgm:prSet loTypeId="urn:microsoft.com/office/officeart/2005/8/layout/vProcess5" loCatId="process" qsTypeId="urn:microsoft.com/office/officeart/2005/8/quickstyle/simple1" qsCatId="simple" csTypeId="urn:microsoft.com/office/officeart/2005/8/colors/accent1_2" csCatId="accent1" phldr="1"/>
      <dgm:spPr/>
    </dgm:pt>
    <dgm:pt modelId="{C2EFE86B-9A5A-45E0-8D71-25DE148F1479}">
      <dgm:prSet phldrT="[Text]"/>
      <dgm:spPr>
        <a:xfrm>
          <a:off x="4464" y="2861369"/>
          <a:ext cx="1384101" cy="830460"/>
        </a:xfr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entury Gothic"/>
              <a:ea typeface="+mn-ea"/>
              <a:cs typeface="+mn-cs"/>
            </a:rPr>
            <a:t>conservative society</a:t>
          </a:r>
          <a:endParaRPr lang="en-US" dirty="0">
            <a:solidFill>
              <a:sysClr val="window" lastClr="FFFFFF"/>
            </a:solidFill>
            <a:latin typeface="Century Gothic"/>
            <a:ea typeface="+mn-ea"/>
            <a:cs typeface="+mn-cs"/>
          </a:endParaRPr>
        </a:p>
      </dgm:t>
    </dgm:pt>
    <dgm:pt modelId="{D9800CC1-D055-4E14-BC85-E77A85699438}" type="parTrans" cxnId="{9E868BE6-7825-44F7-8C58-63F01CDD10BA}">
      <dgm:prSet/>
      <dgm:spPr/>
      <dgm:t>
        <a:bodyPr/>
        <a:lstStyle/>
        <a:p>
          <a:endParaRPr lang="en-US"/>
        </a:p>
      </dgm:t>
    </dgm:pt>
    <dgm:pt modelId="{2CD11029-4E82-4AC3-9729-5397430EBBB4}" type="sibTrans" cxnId="{9E868BE6-7825-44F7-8C58-63F01CDD10BA}">
      <dgm:prSet/>
      <dgm:spPr>
        <a:xfrm>
          <a:off x="1551213" y="3113315"/>
          <a:ext cx="293429" cy="343257"/>
        </a:xfrm>
        <a:solidFill>
          <a:srgbClr val="B01513">
            <a:tint val="60000"/>
            <a:hueOff val="0"/>
            <a:satOff val="0"/>
            <a:lumOff val="0"/>
            <a:alphaOff val="0"/>
          </a:srgbClr>
        </a:solidFill>
        <a:ln>
          <a:noFill/>
        </a:ln>
        <a:effectLst/>
      </dgm:spPr>
      <dgm:t>
        <a:bodyPr/>
        <a:lstStyle/>
        <a:p>
          <a:endParaRPr lang="en-US" dirty="0">
            <a:solidFill>
              <a:sysClr val="window" lastClr="FFFFFF"/>
            </a:solidFill>
            <a:latin typeface="Century Gothic"/>
            <a:ea typeface="+mn-ea"/>
            <a:cs typeface="+mn-cs"/>
          </a:endParaRPr>
        </a:p>
      </dgm:t>
    </dgm:pt>
    <dgm:pt modelId="{A9FEF979-0D44-4801-A63C-BFAC690B6539}">
      <dgm:prSet phldrT="[Text]"/>
      <dgm:spPr>
        <a:xfrm>
          <a:off x="1942207" y="2861369"/>
          <a:ext cx="1384101" cy="830460"/>
        </a:xfr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entury Gothic"/>
              <a:ea typeface="+mn-ea"/>
              <a:cs typeface="+mn-cs"/>
            </a:rPr>
            <a:t>Male dominating society</a:t>
          </a:r>
          <a:endParaRPr lang="en-US" dirty="0">
            <a:solidFill>
              <a:sysClr val="window" lastClr="FFFFFF"/>
            </a:solidFill>
            <a:latin typeface="Century Gothic"/>
            <a:ea typeface="+mn-ea"/>
            <a:cs typeface="+mn-cs"/>
          </a:endParaRPr>
        </a:p>
      </dgm:t>
    </dgm:pt>
    <dgm:pt modelId="{E291841E-9C03-496F-B7E7-1FFE1BD3A965}" type="parTrans" cxnId="{7A05EC92-0EF7-486A-AAA9-F1DEC1D1D623}">
      <dgm:prSet/>
      <dgm:spPr/>
      <dgm:t>
        <a:bodyPr/>
        <a:lstStyle/>
        <a:p>
          <a:endParaRPr lang="en-US"/>
        </a:p>
      </dgm:t>
    </dgm:pt>
    <dgm:pt modelId="{ADC576CC-5C04-43C9-A404-4D01D3FAB49B}" type="sibTrans" cxnId="{7A05EC92-0EF7-486A-AAA9-F1DEC1D1D623}">
      <dgm:prSet/>
      <dgm:spPr>
        <a:xfrm>
          <a:off x="3464718" y="3104971"/>
          <a:ext cx="293429" cy="343257"/>
        </a:xfrm>
        <a:solidFill>
          <a:srgbClr val="B01513">
            <a:tint val="60000"/>
            <a:hueOff val="0"/>
            <a:satOff val="0"/>
            <a:lumOff val="0"/>
            <a:alphaOff val="0"/>
          </a:srgbClr>
        </a:solidFill>
        <a:ln>
          <a:noFill/>
        </a:ln>
        <a:effectLst/>
      </dgm:spPr>
      <dgm:t>
        <a:bodyPr/>
        <a:lstStyle/>
        <a:p>
          <a:endParaRPr lang="en-US" dirty="0">
            <a:solidFill>
              <a:sysClr val="window" lastClr="FFFFFF"/>
            </a:solidFill>
            <a:latin typeface="Century Gothic"/>
            <a:ea typeface="+mn-ea"/>
            <a:cs typeface="+mn-cs"/>
          </a:endParaRPr>
        </a:p>
      </dgm:t>
    </dgm:pt>
    <dgm:pt modelId="{5854F80D-F983-4BAA-AD2F-AF8CD6948EAD}">
      <dgm:prSet phldrT="[Text]"/>
      <dgm:spPr>
        <a:xfrm>
          <a:off x="3879949" y="2861369"/>
          <a:ext cx="1384101" cy="830460"/>
        </a:xfr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gm:spPr>
      <dgm:t>
        <a:bodyPr/>
        <a:lstStyle/>
        <a:p>
          <a:endParaRPr lang="en-US"/>
        </a:p>
      </dgm:t>
    </dgm:pt>
    <dgm:pt modelId="{F7D1D1CA-379B-41BD-8362-89C78B88CBB0}" type="parTrans" cxnId="{CB0BAB07-1E8C-4200-973C-DE116D1BCAE1}">
      <dgm:prSet/>
      <dgm:spPr/>
      <dgm:t>
        <a:bodyPr/>
        <a:lstStyle/>
        <a:p>
          <a:endParaRPr lang="en-US"/>
        </a:p>
      </dgm:t>
    </dgm:pt>
    <dgm:pt modelId="{ABE4174B-2B89-4393-B0EF-D2AE19DE73ED}" type="sibTrans" cxnId="{CB0BAB07-1E8C-4200-973C-DE116D1BCAE1}">
      <dgm:prSet/>
      <dgm:spPr>
        <a:xfrm>
          <a:off x="5402460" y="3104971"/>
          <a:ext cx="293429" cy="343257"/>
        </a:xfrm>
        <a:solidFill>
          <a:srgbClr val="B01513">
            <a:tint val="60000"/>
            <a:hueOff val="0"/>
            <a:satOff val="0"/>
            <a:lumOff val="0"/>
            <a:alphaOff val="0"/>
          </a:srgbClr>
        </a:solidFill>
        <a:ln>
          <a:noFill/>
        </a:ln>
        <a:effectLst/>
      </dgm:spPr>
      <dgm:t>
        <a:bodyPr/>
        <a:lstStyle/>
        <a:p>
          <a:endParaRPr lang="en-US">
            <a:solidFill>
              <a:sysClr val="window" lastClr="FFFFFF"/>
            </a:solidFill>
            <a:latin typeface="Century Gothic"/>
            <a:ea typeface="+mn-ea"/>
            <a:cs typeface="+mn-cs"/>
          </a:endParaRPr>
        </a:p>
      </dgm:t>
    </dgm:pt>
    <dgm:pt modelId="{DACFE825-1969-4E84-9EB6-D4D8D3DA9371}">
      <dgm:prSet/>
      <dgm:spPr>
        <a:xfrm>
          <a:off x="7755433" y="2861369"/>
          <a:ext cx="1384101" cy="830460"/>
        </a:xfr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entury Gothic"/>
              <a:ea typeface="+mn-ea"/>
              <a:cs typeface="+mn-cs"/>
            </a:rPr>
            <a:t>Lack of knowledge</a:t>
          </a:r>
          <a:br>
            <a:rPr lang="en-US" dirty="0" smtClean="0">
              <a:solidFill>
                <a:sysClr val="window" lastClr="FFFFFF"/>
              </a:solidFill>
              <a:latin typeface="Century Gothic"/>
              <a:ea typeface="+mn-ea"/>
              <a:cs typeface="+mn-cs"/>
            </a:rPr>
          </a:br>
          <a:endParaRPr lang="en-US" dirty="0">
            <a:solidFill>
              <a:sysClr val="window" lastClr="FFFFFF"/>
            </a:solidFill>
            <a:latin typeface="Century Gothic"/>
            <a:ea typeface="+mn-ea"/>
            <a:cs typeface="+mn-cs"/>
          </a:endParaRPr>
        </a:p>
      </dgm:t>
    </dgm:pt>
    <dgm:pt modelId="{3606649B-A407-40D2-B126-70DA9ADC72DD}" type="parTrans" cxnId="{962C4516-CF95-4CB9-8B05-8FE5F6899B45}">
      <dgm:prSet/>
      <dgm:spPr/>
      <dgm:t>
        <a:bodyPr/>
        <a:lstStyle/>
        <a:p>
          <a:endParaRPr lang="en-US"/>
        </a:p>
      </dgm:t>
    </dgm:pt>
    <dgm:pt modelId="{9E9042A4-32F1-45AD-BDEE-D3265F1C48C2}" type="sibTrans" cxnId="{962C4516-CF95-4CB9-8B05-8FE5F6899B45}">
      <dgm:prSet/>
      <dgm:spPr/>
      <dgm:t>
        <a:bodyPr/>
        <a:lstStyle/>
        <a:p>
          <a:endParaRPr lang="en-US" dirty="0"/>
        </a:p>
      </dgm:t>
    </dgm:pt>
    <dgm:pt modelId="{626CF772-0ADA-44F9-83E3-6E077DE15B1C}">
      <dgm:prSet/>
      <dgm:spPr>
        <a:xfrm>
          <a:off x="7755433" y="2861369"/>
          <a:ext cx="1384101" cy="830460"/>
        </a:xfr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entury Gothic"/>
              <a:ea typeface="+mn-ea"/>
              <a:cs typeface="+mn-cs"/>
            </a:rPr>
            <a:t>No </a:t>
          </a:r>
          <a:r>
            <a:rPr lang="en-US" smtClean="0">
              <a:solidFill>
                <a:sysClr val="window" lastClr="FFFFFF"/>
              </a:solidFill>
              <a:latin typeface="Century Gothic"/>
              <a:ea typeface="+mn-ea"/>
              <a:cs typeface="+mn-cs"/>
            </a:rPr>
            <a:t>social awareness</a:t>
          </a:r>
          <a:endParaRPr lang="en-US" dirty="0">
            <a:solidFill>
              <a:sysClr val="window" lastClr="FFFFFF"/>
            </a:solidFill>
            <a:latin typeface="Century Gothic"/>
            <a:ea typeface="+mn-ea"/>
            <a:cs typeface="+mn-cs"/>
          </a:endParaRPr>
        </a:p>
      </dgm:t>
    </dgm:pt>
    <dgm:pt modelId="{8CAF3126-1DD6-4CCF-B9F9-F5627D957BBD}" type="parTrans" cxnId="{F25FC888-01DB-4151-A148-2A21A299BB43}">
      <dgm:prSet/>
      <dgm:spPr/>
      <dgm:t>
        <a:bodyPr/>
        <a:lstStyle/>
        <a:p>
          <a:endParaRPr lang="en-US"/>
        </a:p>
      </dgm:t>
    </dgm:pt>
    <dgm:pt modelId="{ACDB86B7-6AEF-4C15-AF7B-AB640F7FDBFE}" type="sibTrans" cxnId="{F25FC888-01DB-4151-A148-2A21A299BB43}">
      <dgm:prSet/>
      <dgm:spPr/>
      <dgm:t>
        <a:bodyPr/>
        <a:lstStyle/>
        <a:p>
          <a:endParaRPr lang="en-US" dirty="0"/>
        </a:p>
      </dgm:t>
    </dgm:pt>
    <dgm:pt modelId="{719579A0-65C7-4CA2-AED3-C89948119C2B}">
      <dgm:prSet phldrT="[Text]"/>
      <dgm:spPr>
        <a:xfrm>
          <a:off x="5817691" y="2861369"/>
          <a:ext cx="1384101" cy="830460"/>
        </a:xfr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entury Gothic"/>
              <a:ea typeface="+mn-ea"/>
              <a:cs typeface="+mn-cs"/>
            </a:rPr>
            <a:t>Stigma in the community</a:t>
          </a:r>
          <a:br>
            <a:rPr lang="en-US" dirty="0" smtClean="0">
              <a:solidFill>
                <a:sysClr val="window" lastClr="FFFFFF"/>
              </a:solidFill>
              <a:latin typeface="Century Gothic"/>
              <a:ea typeface="+mn-ea"/>
              <a:cs typeface="+mn-cs"/>
            </a:rPr>
          </a:br>
          <a:endParaRPr lang="en-US" dirty="0">
            <a:solidFill>
              <a:sysClr val="window" lastClr="FFFFFF"/>
            </a:solidFill>
            <a:latin typeface="Century Gothic"/>
            <a:ea typeface="+mn-ea"/>
            <a:cs typeface="+mn-cs"/>
          </a:endParaRPr>
        </a:p>
      </dgm:t>
    </dgm:pt>
    <dgm:pt modelId="{8C4AACCB-61DC-4A7F-BD04-4FB00EEF9E97}" type="sibTrans" cxnId="{BDF6E9A0-A29A-4439-937C-CBFFEFA7AB7A}">
      <dgm:prSet/>
      <dgm:spPr>
        <a:xfrm>
          <a:off x="7340203" y="3104971"/>
          <a:ext cx="293429" cy="343257"/>
        </a:xfrm>
        <a:solidFill>
          <a:srgbClr val="B01513">
            <a:tint val="60000"/>
            <a:hueOff val="0"/>
            <a:satOff val="0"/>
            <a:lumOff val="0"/>
            <a:alphaOff val="0"/>
          </a:srgbClr>
        </a:solidFill>
        <a:ln>
          <a:noFill/>
        </a:ln>
        <a:effectLst/>
      </dgm:spPr>
      <dgm:t>
        <a:bodyPr/>
        <a:lstStyle/>
        <a:p>
          <a:endParaRPr lang="en-US">
            <a:solidFill>
              <a:sysClr val="window" lastClr="FFFFFF"/>
            </a:solidFill>
            <a:latin typeface="Century Gothic"/>
            <a:ea typeface="+mn-ea"/>
            <a:cs typeface="+mn-cs"/>
          </a:endParaRPr>
        </a:p>
      </dgm:t>
    </dgm:pt>
    <dgm:pt modelId="{2E024203-3E87-4B49-8056-682028E027D3}" type="parTrans" cxnId="{BDF6E9A0-A29A-4439-937C-CBFFEFA7AB7A}">
      <dgm:prSet/>
      <dgm:spPr/>
      <dgm:t>
        <a:bodyPr/>
        <a:lstStyle/>
        <a:p>
          <a:endParaRPr lang="en-US"/>
        </a:p>
      </dgm:t>
    </dgm:pt>
    <dgm:pt modelId="{B0934A5F-6795-4ACB-A1E5-2DDEE52F72EC}" type="pres">
      <dgm:prSet presAssocID="{FAEA9432-D033-48BD-A487-3AB9952B8165}" presName="outerComposite" presStyleCnt="0">
        <dgm:presLayoutVars>
          <dgm:chMax val="5"/>
          <dgm:dir/>
          <dgm:resizeHandles val="exact"/>
        </dgm:presLayoutVars>
      </dgm:prSet>
      <dgm:spPr/>
    </dgm:pt>
    <dgm:pt modelId="{12016425-8DF8-4178-9744-CFB759CADB4F}" type="pres">
      <dgm:prSet presAssocID="{FAEA9432-D033-48BD-A487-3AB9952B8165}" presName="dummyMaxCanvas" presStyleCnt="0">
        <dgm:presLayoutVars/>
      </dgm:prSet>
      <dgm:spPr/>
    </dgm:pt>
    <dgm:pt modelId="{239781B4-D84A-46AB-B428-821523B3B4A0}" type="pres">
      <dgm:prSet presAssocID="{FAEA9432-D033-48BD-A487-3AB9952B8165}" presName="FiveNodes_1" presStyleLbl="node1" presStyleIdx="0" presStyleCnt="5">
        <dgm:presLayoutVars>
          <dgm:bulletEnabled val="1"/>
        </dgm:presLayoutVars>
      </dgm:prSet>
      <dgm:spPr/>
      <dgm:t>
        <a:bodyPr/>
        <a:lstStyle/>
        <a:p>
          <a:endParaRPr lang="en-US"/>
        </a:p>
      </dgm:t>
    </dgm:pt>
    <dgm:pt modelId="{27FAAE75-5BDA-47A1-9C48-1090144CC01F}" type="pres">
      <dgm:prSet presAssocID="{FAEA9432-D033-48BD-A487-3AB9952B8165}" presName="FiveNodes_2" presStyleLbl="node1" presStyleIdx="1" presStyleCnt="5" custLinFactNeighborX="-524" custLinFactNeighborY="-9772">
        <dgm:presLayoutVars>
          <dgm:bulletEnabled val="1"/>
        </dgm:presLayoutVars>
      </dgm:prSet>
      <dgm:spPr/>
      <dgm:t>
        <a:bodyPr/>
        <a:lstStyle/>
        <a:p>
          <a:endParaRPr lang="en-US"/>
        </a:p>
      </dgm:t>
    </dgm:pt>
    <dgm:pt modelId="{C4994505-BA64-42E9-B399-00BA446BDAAE}" type="pres">
      <dgm:prSet presAssocID="{FAEA9432-D033-48BD-A487-3AB9952B8165}" presName="FiveNodes_3" presStyleLbl="node1" presStyleIdx="2" presStyleCnt="5" custLinFactNeighborY="-18860">
        <dgm:presLayoutVars>
          <dgm:bulletEnabled val="1"/>
        </dgm:presLayoutVars>
      </dgm:prSet>
      <dgm:spPr/>
      <dgm:t>
        <a:bodyPr/>
        <a:lstStyle/>
        <a:p>
          <a:endParaRPr lang="en-US"/>
        </a:p>
      </dgm:t>
    </dgm:pt>
    <dgm:pt modelId="{773B75F5-928A-40B6-A428-981032D50931}" type="pres">
      <dgm:prSet presAssocID="{FAEA9432-D033-48BD-A487-3AB9952B8165}" presName="FiveNodes_4" presStyleLbl="node1" presStyleIdx="3" presStyleCnt="5" custLinFactNeighborX="679" custLinFactNeighborY="-29413">
        <dgm:presLayoutVars>
          <dgm:bulletEnabled val="1"/>
        </dgm:presLayoutVars>
      </dgm:prSet>
      <dgm:spPr/>
      <dgm:t>
        <a:bodyPr/>
        <a:lstStyle/>
        <a:p>
          <a:endParaRPr lang="en-US"/>
        </a:p>
      </dgm:t>
    </dgm:pt>
    <dgm:pt modelId="{18722B51-6AB4-43B2-A575-07EABFEE0348}" type="pres">
      <dgm:prSet presAssocID="{FAEA9432-D033-48BD-A487-3AB9952B8165}" presName="FiveNodes_5" presStyleLbl="node1" presStyleIdx="4" presStyleCnt="5" custLinFactNeighborX="-3206" custLinFactNeighborY="-34787">
        <dgm:presLayoutVars>
          <dgm:bulletEnabled val="1"/>
        </dgm:presLayoutVars>
      </dgm:prSet>
      <dgm:spPr/>
      <dgm:t>
        <a:bodyPr/>
        <a:lstStyle/>
        <a:p>
          <a:endParaRPr lang="en-US"/>
        </a:p>
      </dgm:t>
    </dgm:pt>
    <dgm:pt modelId="{05825F9C-74EE-475D-B82D-5749F985F7BF}" type="pres">
      <dgm:prSet presAssocID="{FAEA9432-D033-48BD-A487-3AB9952B8165}" presName="FiveConn_1-2" presStyleLbl="fgAccFollowNode1" presStyleIdx="0" presStyleCnt="4">
        <dgm:presLayoutVars>
          <dgm:bulletEnabled val="1"/>
        </dgm:presLayoutVars>
      </dgm:prSet>
      <dgm:spPr/>
      <dgm:t>
        <a:bodyPr/>
        <a:lstStyle/>
        <a:p>
          <a:endParaRPr lang="en-US"/>
        </a:p>
      </dgm:t>
    </dgm:pt>
    <dgm:pt modelId="{6AE376B5-EF08-41C8-BBE2-C71D37BBED8B}" type="pres">
      <dgm:prSet presAssocID="{FAEA9432-D033-48BD-A487-3AB9952B8165}" presName="FiveConn_2-3" presStyleLbl="fgAccFollowNode1" presStyleIdx="1" presStyleCnt="4">
        <dgm:presLayoutVars>
          <dgm:bulletEnabled val="1"/>
        </dgm:presLayoutVars>
      </dgm:prSet>
      <dgm:spPr/>
      <dgm:t>
        <a:bodyPr/>
        <a:lstStyle/>
        <a:p>
          <a:endParaRPr lang="en-US"/>
        </a:p>
      </dgm:t>
    </dgm:pt>
    <dgm:pt modelId="{F7AC82BF-D155-41B3-B227-484ABA8C7AB5}" type="pres">
      <dgm:prSet presAssocID="{FAEA9432-D033-48BD-A487-3AB9952B8165}" presName="FiveConn_3-4" presStyleLbl="fgAccFollowNode1" presStyleIdx="2" presStyleCnt="4">
        <dgm:presLayoutVars>
          <dgm:bulletEnabled val="1"/>
        </dgm:presLayoutVars>
      </dgm:prSet>
      <dgm:spPr/>
      <dgm:t>
        <a:bodyPr/>
        <a:lstStyle/>
        <a:p>
          <a:endParaRPr lang="en-US"/>
        </a:p>
      </dgm:t>
    </dgm:pt>
    <dgm:pt modelId="{5BC98674-890B-46B2-AAFF-555A66DA1896}" type="pres">
      <dgm:prSet presAssocID="{FAEA9432-D033-48BD-A487-3AB9952B8165}" presName="FiveConn_4-5" presStyleLbl="fgAccFollowNode1" presStyleIdx="3" presStyleCnt="4">
        <dgm:presLayoutVars>
          <dgm:bulletEnabled val="1"/>
        </dgm:presLayoutVars>
      </dgm:prSet>
      <dgm:spPr/>
      <dgm:t>
        <a:bodyPr/>
        <a:lstStyle/>
        <a:p>
          <a:endParaRPr lang="en-US"/>
        </a:p>
      </dgm:t>
    </dgm:pt>
    <dgm:pt modelId="{3B77F760-5957-4C09-A134-C824937C8C1F}" type="pres">
      <dgm:prSet presAssocID="{FAEA9432-D033-48BD-A487-3AB9952B8165}" presName="FiveNodes_1_text" presStyleLbl="node1" presStyleIdx="4" presStyleCnt="5">
        <dgm:presLayoutVars>
          <dgm:bulletEnabled val="1"/>
        </dgm:presLayoutVars>
      </dgm:prSet>
      <dgm:spPr/>
      <dgm:t>
        <a:bodyPr/>
        <a:lstStyle/>
        <a:p>
          <a:endParaRPr lang="en-US"/>
        </a:p>
      </dgm:t>
    </dgm:pt>
    <dgm:pt modelId="{D500A5DA-DD1C-41A6-84DC-AD566FF043D9}" type="pres">
      <dgm:prSet presAssocID="{FAEA9432-D033-48BD-A487-3AB9952B8165}" presName="FiveNodes_2_text" presStyleLbl="node1" presStyleIdx="4" presStyleCnt="5">
        <dgm:presLayoutVars>
          <dgm:bulletEnabled val="1"/>
        </dgm:presLayoutVars>
      </dgm:prSet>
      <dgm:spPr/>
      <dgm:t>
        <a:bodyPr/>
        <a:lstStyle/>
        <a:p>
          <a:endParaRPr lang="en-US"/>
        </a:p>
      </dgm:t>
    </dgm:pt>
    <dgm:pt modelId="{2DF1A6A1-7FE2-4D22-925F-45523A1DDC0A}" type="pres">
      <dgm:prSet presAssocID="{FAEA9432-D033-48BD-A487-3AB9952B8165}" presName="FiveNodes_3_text" presStyleLbl="node1" presStyleIdx="4" presStyleCnt="5">
        <dgm:presLayoutVars>
          <dgm:bulletEnabled val="1"/>
        </dgm:presLayoutVars>
      </dgm:prSet>
      <dgm:spPr/>
      <dgm:t>
        <a:bodyPr/>
        <a:lstStyle/>
        <a:p>
          <a:endParaRPr lang="en-US"/>
        </a:p>
      </dgm:t>
    </dgm:pt>
    <dgm:pt modelId="{1D8F0D20-8B44-4F57-87E6-4BDBDCC43337}" type="pres">
      <dgm:prSet presAssocID="{FAEA9432-D033-48BD-A487-3AB9952B8165}" presName="FiveNodes_4_text" presStyleLbl="node1" presStyleIdx="4" presStyleCnt="5">
        <dgm:presLayoutVars>
          <dgm:bulletEnabled val="1"/>
        </dgm:presLayoutVars>
      </dgm:prSet>
      <dgm:spPr/>
      <dgm:t>
        <a:bodyPr/>
        <a:lstStyle/>
        <a:p>
          <a:endParaRPr lang="en-US"/>
        </a:p>
      </dgm:t>
    </dgm:pt>
    <dgm:pt modelId="{3C4FFF22-542D-414F-99D8-9E42776ED482}" type="pres">
      <dgm:prSet presAssocID="{FAEA9432-D033-48BD-A487-3AB9952B8165}" presName="FiveNodes_5_text" presStyleLbl="node1" presStyleIdx="4" presStyleCnt="5">
        <dgm:presLayoutVars>
          <dgm:bulletEnabled val="1"/>
        </dgm:presLayoutVars>
      </dgm:prSet>
      <dgm:spPr/>
      <dgm:t>
        <a:bodyPr/>
        <a:lstStyle/>
        <a:p>
          <a:endParaRPr lang="en-US"/>
        </a:p>
      </dgm:t>
    </dgm:pt>
  </dgm:ptLst>
  <dgm:cxnLst>
    <dgm:cxn modelId="{B3E2CC15-98CA-43AB-A596-C66DF67055B2}" type="presOf" srcId="{719579A0-65C7-4CA2-AED3-C89948119C2B}" destId="{3C4FFF22-542D-414F-99D8-9E42776ED482}" srcOrd="1" destOrd="0" presId="urn:microsoft.com/office/officeart/2005/8/layout/vProcess5"/>
    <dgm:cxn modelId="{8F2DF384-A605-4713-9D65-601429B6BE2A}" type="presOf" srcId="{626CF772-0ADA-44F9-83E3-6E077DE15B1C}" destId="{773B75F5-928A-40B6-A428-981032D50931}" srcOrd="0" destOrd="0" presId="urn:microsoft.com/office/officeart/2005/8/layout/vProcess5"/>
    <dgm:cxn modelId="{74144E7C-45DC-45D7-BF6A-785791DA3469}" type="presOf" srcId="{DACFE825-1969-4E84-9EB6-D4D8D3DA9371}" destId="{D500A5DA-DD1C-41A6-84DC-AD566FF043D9}" srcOrd="1" destOrd="0" presId="urn:microsoft.com/office/officeart/2005/8/layout/vProcess5"/>
    <dgm:cxn modelId="{F25FC888-01DB-4151-A148-2A21A299BB43}" srcId="{FAEA9432-D033-48BD-A487-3AB9952B8165}" destId="{626CF772-0ADA-44F9-83E3-6E077DE15B1C}" srcOrd="3" destOrd="0" parTransId="{8CAF3126-1DD6-4CCF-B9F9-F5627D957BBD}" sibTransId="{ACDB86B7-6AEF-4C15-AF7B-AB640F7FDBFE}"/>
    <dgm:cxn modelId="{A3E86562-59C4-4322-B1B8-18655DC83FCC}" type="presOf" srcId="{C2EFE86B-9A5A-45E0-8D71-25DE148F1479}" destId="{239781B4-D84A-46AB-B428-821523B3B4A0}" srcOrd="0" destOrd="0" presId="urn:microsoft.com/office/officeart/2005/8/layout/vProcess5"/>
    <dgm:cxn modelId="{7A05EC92-0EF7-486A-AAA9-F1DEC1D1D623}" srcId="{FAEA9432-D033-48BD-A487-3AB9952B8165}" destId="{A9FEF979-0D44-4801-A63C-BFAC690B6539}" srcOrd="2" destOrd="0" parTransId="{E291841E-9C03-496F-B7E7-1FFE1BD3A965}" sibTransId="{ADC576CC-5C04-43C9-A404-4D01D3FAB49B}"/>
    <dgm:cxn modelId="{9E868BE6-7825-44F7-8C58-63F01CDD10BA}" srcId="{FAEA9432-D033-48BD-A487-3AB9952B8165}" destId="{C2EFE86B-9A5A-45E0-8D71-25DE148F1479}" srcOrd="0" destOrd="0" parTransId="{D9800CC1-D055-4E14-BC85-E77A85699438}" sibTransId="{2CD11029-4E82-4AC3-9729-5397430EBBB4}"/>
    <dgm:cxn modelId="{DDC2FC49-843D-4DC8-B867-6F5B7B1B4B3B}" type="presOf" srcId="{A9FEF979-0D44-4801-A63C-BFAC690B6539}" destId="{2DF1A6A1-7FE2-4D22-925F-45523A1DDC0A}" srcOrd="1" destOrd="0" presId="urn:microsoft.com/office/officeart/2005/8/layout/vProcess5"/>
    <dgm:cxn modelId="{160A6F4E-8BAA-4DE4-B886-53451DB5C873}" type="presOf" srcId="{DACFE825-1969-4E84-9EB6-D4D8D3DA9371}" destId="{27FAAE75-5BDA-47A1-9C48-1090144CC01F}" srcOrd="0" destOrd="0" presId="urn:microsoft.com/office/officeart/2005/8/layout/vProcess5"/>
    <dgm:cxn modelId="{0D9AB90C-5CFA-4EF9-B38B-77EE31577BA1}" type="presOf" srcId="{A9FEF979-0D44-4801-A63C-BFAC690B6539}" destId="{C4994505-BA64-42E9-B399-00BA446BDAAE}" srcOrd="0" destOrd="0" presId="urn:microsoft.com/office/officeart/2005/8/layout/vProcess5"/>
    <dgm:cxn modelId="{BEB8CA98-C41C-4EBB-B3D4-747EADDF0585}" type="presOf" srcId="{9E9042A4-32F1-45AD-BDEE-D3265F1C48C2}" destId="{6AE376B5-EF08-41C8-BBE2-C71D37BBED8B}" srcOrd="0" destOrd="0" presId="urn:microsoft.com/office/officeart/2005/8/layout/vProcess5"/>
    <dgm:cxn modelId="{42C19B1F-BDED-44EF-B800-45C6C76CFBF5}" type="presOf" srcId="{ADC576CC-5C04-43C9-A404-4D01D3FAB49B}" destId="{F7AC82BF-D155-41B3-B227-484ABA8C7AB5}" srcOrd="0" destOrd="0" presId="urn:microsoft.com/office/officeart/2005/8/layout/vProcess5"/>
    <dgm:cxn modelId="{E192572F-4CA3-4430-AB46-DA48F4863A2F}" type="presOf" srcId="{2CD11029-4E82-4AC3-9729-5397430EBBB4}" destId="{05825F9C-74EE-475D-B82D-5749F985F7BF}" srcOrd="0" destOrd="0" presId="urn:microsoft.com/office/officeart/2005/8/layout/vProcess5"/>
    <dgm:cxn modelId="{83EECA99-573A-4740-B219-E634D072E196}" type="presOf" srcId="{C2EFE86B-9A5A-45E0-8D71-25DE148F1479}" destId="{3B77F760-5957-4C09-A134-C824937C8C1F}" srcOrd="1" destOrd="0" presId="urn:microsoft.com/office/officeart/2005/8/layout/vProcess5"/>
    <dgm:cxn modelId="{647D10C4-6B0B-4001-849F-CA22B39E7ED4}" type="presOf" srcId="{ACDB86B7-6AEF-4C15-AF7B-AB640F7FDBFE}" destId="{5BC98674-890B-46B2-AAFF-555A66DA1896}" srcOrd="0" destOrd="0" presId="urn:microsoft.com/office/officeart/2005/8/layout/vProcess5"/>
    <dgm:cxn modelId="{CB0BAB07-1E8C-4200-973C-DE116D1BCAE1}" srcId="{FAEA9432-D033-48BD-A487-3AB9952B8165}" destId="{5854F80D-F983-4BAA-AD2F-AF8CD6948EAD}" srcOrd="5" destOrd="0" parTransId="{F7D1D1CA-379B-41BD-8362-89C78B88CBB0}" sibTransId="{ABE4174B-2B89-4393-B0EF-D2AE19DE73ED}"/>
    <dgm:cxn modelId="{962C4516-CF95-4CB9-8B05-8FE5F6899B45}" srcId="{FAEA9432-D033-48BD-A487-3AB9952B8165}" destId="{DACFE825-1969-4E84-9EB6-D4D8D3DA9371}" srcOrd="1" destOrd="0" parTransId="{3606649B-A407-40D2-B126-70DA9ADC72DD}" sibTransId="{9E9042A4-32F1-45AD-BDEE-D3265F1C48C2}"/>
    <dgm:cxn modelId="{BDF6E9A0-A29A-4439-937C-CBFFEFA7AB7A}" srcId="{FAEA9432-D033-48BD-A487-3AB9952B8165}" destId="{719579A0-65C7-4CA2-AED3-C89948119C2B}" srcOrd="4" destOrd="0" parTransId="{2E024203-3E87-4B49-8056-682028E027D3}" sibTransId="{8C4AACCB-61DC-4A7F-BD04-4FB00EEF9E97}"/>
    <dgm:cxn modelId="{F60A2266-63E1-4B32-93D1-9CD772F64AD4}" type="presOf" srcId="{FAEA9432-D033-48BD-A487-3AB9952B8165}" destId="{B0934A5F-6795-4ACB-A1E5-2DDEE52F72EC}" srcOrd="0" destOrd="0" presId="urn:microsoft.com/office/officeart/2005/8/layout/vProcess5"/>
    <dgm:cxn modelId="{D096CC41-A1E1-4746-9940-674F9AB33403}" type="presOf" srcId="{719579A0-65C7-4CA2-AED3-C89948119C2B}" destId="{18722B51-6AB4-43B2-A575-07EABFEE0348}" srcOrd="0" destOrd="0" presId="urn:microsoft.com/office/officeart/2005/8/layout/vProcess5"/>
    <dgm:cxn modelId="{2CE184FB-03AD-47BC-A75F-313E92E8F246}" type="presOf" srcId="{626CF772-0ADA-44F9-83E3-6E077DE15B1C}" destId="{1D8F0D20-8B44-4F57-87E6-4BDBDCC43337}" srcOrd="1" destOrd="0" presId="urn:microsoft.com/office/officeart/2005/8/layout/vProcess5"/>
    <dgm:cxn modelId="{CC5CEA95-8681-4D53-B06F-C5CA3D3BE728}" type="presParOf" srcId="{B0934A5F-6795-4ACB-A1E5-2DDEE52F72EC}" destId="{12016425-8DF8-4178-9744-CFB759CADB4F}" srcOrd="0" destOrd="0" presId="urn:microsoft.com/office/officeart/2005/8/layout/vProcess5"/>
    <dgm:cxn modelId="{D95D4DD9-38F3-4247-A689-382893E064A9}" type="presParOf" srcId="{B0934A5F-6795-4ACB-A1E5-2DDEE52F72EC}" destId="{239781B4-D84A-46AB-B428-821523B3B4A0}" srcOrd="1" destOrd="0" presId="urn:microsoft.com/office/officeart/2005/8/layout/vProcess5"/>
    <dgm:cxn modelId="{1158987D-2904-4E5C-84A2-C64E65314969}" type="presParOf" srcId="{B0934A5F-6795-4ACB-A1E5-2DDEE52F72EC}" destId="{27FAAE75-5BDA-47A1-9C48-1090144CC01F}" srcOrd="2" destOrd="0" presId="urn:microsoft.com/office/officeart/2005/8/layout/vProcess5"/>
    <dgm:cxn modelId="{FB4F12B5-43AA-4A72-85FA-8FBD4852DCAA}" type="presParOf" srcId="{B0934A5F-6795-4ACB-A1E5-2DDEE52F72EC}" destId="{C4994505-BA64-42E9-B399-00BA446BDAAE}" srcOrd="3" destOrd="0" presId="urn:microsoft.com/office/officeart/2005/8/layout/vProcess5"/>
    <dgm:cxn modelId="{904BD163-1319-4A35-A6A9-7D3AEACA4B1B}" type="presParOf" srcId="{B0934A5F-6795-4ACB-A1E5-2DDEE52F72EC}" destId="{773B75F5-928A-40B6-A428-981032D50931}" srcOrd="4" destOrd="0" presId="urn:microsoft.com/office/officeart/2005/8/layout/vProcess5"/>
    <dgm:cxn modelId="{386BB7A5-FB63-4C82-BD44-22FE6201AB22}" type="presParOf" srcId="{B0934A5F-6795-4ACB-A1E5-2DDEE52F72EC}" destId="{18722B51-6AB4-43B2-A575-07EABFEE0348}" srcOrd="5" destOrd="0" presId="urn:microsoft.com/office/officeart/2005/8/layout/vProcess5"/>
    <dgm:cxn modelId="{D3709D5D-E5C1-49B0-9AA8-00068D9EC67B}" type="presParOf" srcId="{B0934A5F-6795-4ACB-A1E5-2DDEE52F72EC}" destId="{05825F9C-74EE-475D-B82D-5749F985F7BF}" srcOrd="6" destOrd="0" presId="urn:microsoft.com/office/officeart/2005/8/layout/vProcess5"/>
    <dgm:cxn modelId="{1A3A382A-469B-41DD-A7C0-1B6D5C2448FC}" type="presParOf" srcId="{B0934A5F-6795-4ACB-A1E5-2DDEE52F72EC}" destId="{6AE376B5-EF08-41C8-BBE2-C71D37BBED8B}" srcOrd="7" destOrd="0" presId="urn:microsoft.com/office/officeart/2005/8/layout/vProcess5"/>
    <dgm:cxn modelId="{6FDAE8CC-95EC-41A9-A110-AE77872EF511}" type="presParOf" srcId="{B0934A5F-6795-4ACB-A1E5-2DDEE52F72EC}" destId="{F7AC82BF-D155-41B3-B227-484ABA8C7AB5}" srcOrd="8" destOrd="0" presId="urn:microsoft.com/office/officeart/2005/8/layout/vProcess5"/>
    <dgm:cxn modelId="{1725D518-BF10-4D48-9D9B-3B84CB562057}" type="presParOf" srcId="{B0934A5F-6795-4ACB-A1E5-2DDEE52F72EC}" destId="{5BC98674-890B-46B2-AAFF-555A66DA1896}" srcOrd="9" destOrd="0" presId="urn:microsoft.com/office/officeart/2005/8/layout/vProcess5"/>
    <dgm:cxn modelId="{2A46D5A2-73B2-4E7E-9B4B-B5F6F10243DA}" type="presParOf" srcId="{B0934A5F-6795-4ACB-A1E5-2DDEE52F72EC}" destId="{3B77F760-5957-4C09-A134-C824937C8C1F}" srcOrd="10" destOrd="0" presId="urn:microsoft.com/office/officeart/2005/8/layout/vProcess5"/>
    <dgm:cxn modelId="{72974F4F-E870-40A5-9010-3105B1B315F6}" type="presParOf" srcId="{B0934A5F-6795-4ACB-A1E5-2DDEE52F72EC}" destId="{D500A5DA-DD1C-41A6-84DC-AD566FF043D9}" srcOrd="11" destOrd="0" presId="urn:microsoft.com/office/officeart/2005/8/layout/vProcess5"/>
    <dgm:cxn modelId="{0315EAF2-1D2A-45E0-99BC-36F037B1D938}" type="presParOf" srcId="{B0934A5F-6795-4ACB-A1E5-2DDEE52F72EC}" destId="{2DF1A6A1-7FE2-4D22-925F-45523A1DDC0A}" srcOrd="12" destOrd="0" presId="urn:microsoft.com/office/officeart/2005/8/layout/vProcess5"/>
    <dgm:cxn modelId="{CC80BADC-9C41-4AE0-990C-C1D5A199E230}" type="presParOf" srcId="{B0934A5F-6795-4ACB-A1E5-2DDEE52F72EC}" destId="{1D8F0D20-8B44-4F57-87E6-4BDBDCC43337}" srcOrd="13" destOrd="0" presId="urn:microsoft.com/office/officeart/2005/8/layout/vProcess5"/>
    <dgm:cxn modelId="{CF066B0C-31E7-49E3-BD1E-099E2758044F}" type="presParOf" srcId="{B0934A5F-6795-4ACB-A1E5-2DDEE52F72EC}" destId="{3C4FFF22-542D-414F-99D8-9E42776ED482}"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85E73F-B685-46FB-9B9A-8FC012EF84EA}"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2C275040-25C6-4A0A-9938-77063FACFD6F}">
      <dgm:prSet phldrT="[Text]"/>
      <dgm:spPr/>
      <dgm:t>
        <a:bodyPr/>
        <a:lstStyle/>
        <a:p>
          <a:r>
            <a:rPr lang="en-US" dirty="0" smtClean="0"/>
            <a:t>Increasing Literacy Rate</a:t>
          </a:r>
          <a:endParaRPr lang="en-US" dirty="0"/>
        </a:p>
      </dgm:t>
    </dgm:pt>
    <dgm:pt modelId="{711674E1-D736-47D1-8A95-6BDE882DA414}" type="parTrans" cxnId="{72F806CA-EEFD-40FD-8333-7E4F16F5D1A9}">
      <dgm:prSet/>
      <dgm:spPr/>
      <dgm:t>
        <a:bodyPr/>
        <a:lstStyle/>
        <a:p>
          <a:endParaRPr lang="en-US"/>
        </a:p>
      </dgm:t>
    </dgm:pt>
    <dgm:pt modelId="{1508D052-5691-4CBD-9435-9CEF9E0399F3}" type="sibTrans" cxnId="{72F806CA-EEFD-40FD-8333-7E4F16F5D1A9}">
      <dgm:prSet/>
      <dgm:spPr/>
      <dgm:t>
        <a:bodyPr/>
        <a:lstStyle/>
        <a:p>
          <a:endParaRPr lang="en-US"/>
        </a:p>
      </dgm:t>
    </dgm:pt>
    <dgm:pt modelId="{81B8CC08-19DB-4E50-93EB-D2F9F0C9BF93}">
      <dgm:prSet phldrT="[Text]"/>
      <dgm:spPr/>
      <dgm:t>
        <a:bodyPr/>
        <a:lstStyle/>
        <a:p>
          <a:r>
            <a:rPr lang="en-US" dirty="0" smtClean="0"/>
            <a:t>Social awareness</a:t>
          </a:r>
          <a:endParaRPr lang="en-US" dirty="0"/>
        </a:p>
      </dgm:t>
    </dgm:pt>
    <dgm:pt modelId="{2552ABC0-31B2-49C8-A098-2D5E99CFA79D}" type="parTrans" cxnId="{CC093886-BE3C-47D0-A9BC-8F63151E9A72}">
      <dgm:prSet/>
      <dgm:spPr/>
      <dgm:t>
        <a:bodyPr/>
        <a:lstStyle/>
        <a:p>
          <a:endParaRPr lang="en-US"/>
        </a:p>
      </dgm:t>
    </dgm:pt>
    <dgm:pt modelId="{FBBA9DF7-0005-4AF1-8CC7-68850B7B1A00}" type="sibTrans" cxnId="{CC093886-BE3C-47D0-A9BC-8F63151E9A72}">
      <dgm:prSet/>
      <dgm:spPr/>
      <dgm:t>
        <a:bodyPr/>
        <a:lstStyle/>
        <a:p>
          <a:endParaRPr lang="en-US"/>
        </a:p>
      </dgm:t>
    </dgm:pt>
    <dgm:pt modelId="{0F571986-F78F-424C-BBC2-4023A83088BE}">
      <dgm:prSet phldrT="[Text]"/>
      <dgm:spPr/>
      <dgm:t>
        <a:bodyPr/>
        <a:lstStyle/>
        <a:p>
          <a:r>
            <a:rPr lang="en-US" dirty="0" smtClean="0"/>
            <a:t>Reducing Male Dominance</a:t>
          </a:r>
          <a:endParaRPr lang="en-US" dirty="0"/>
        </a:p>
      </dgm:t>
    </dgm:pt>
    <dgm:pt modelId="{17C9E1BA-02D1-4730-8B5E-FDAFBFD3A57D}" type="parTrans" cxnId="{C01BE08A-6F1C-4CD4-BD73-932ADF712249}">
      <dgm:prSet/>
      <dgm:spPr/>
      <dgm:t>
        <a:bodyPr/>
        <a:lstStyle/>
        <a:p>
          <a:endParaRPr lang="en-US"/>
        </a:p>
      </dgm:t>
    </dgm:pt>
    <dgm:pt modelId="{DCA7745D-C8CA-4B49-9120-2A6C5B1AB52F}" type="sibTrans" cxnId="{C01BE08A-6F1C-4CD4-BD73-932ADF712249}">
      <dgm:prSet/>
      <dgm:spPr/>
      <dgm:t>
        <a:bodyPr/>
        <a:lstStyle/>
        <a:p>
          <a:endParaRPr lang="en-US"/>
        </a:p>
      </dgm:t>
    </dgm:pt>
    <dgm:pt modelId="{EDD0F7AC-E916-4060-9D8B-14CF2EE2A9F7}">
      <dgm:prSet phldrT="[Text]"/>
      <dgm:spPr/>
      <dgm:t>
        <a:bodyPr/>
        <a:lstStyle/>
        <a:p>
          <a:r>
            <a:rPr lang="en-US" dirty="0" smtClean="0">
              <a:solidFill>
                <a:srgbClr val="00B0F0"/>
              </a:solidFill>
            </a:rPr>
            <a:t>Empowering and motivating all to take free TB service</a:t>
          </a:r>
          <a:endParaRPr lang="en-US" dirty="0"/>
        </a:p>
      </dgm:t>
    </dgm:pt>
    <dgm:pt modelId="{FFE360E3-7255-465E-AC87-0423DC1D9DC4}" type="parTrans" cxnId="{DEF784F1-A806-45E2-BE67-471523ED08A4}">
      <dgm:prSet/>
      <dgm:spPr/>
      <dgm:t>
        <a:bodyPr/>
        <a:lstStyle/>
        <a:p>
          <a:endParaRPr lang="en-US"/>
        </a:p>
      </dgm:t>
    </dgm:pt>
    <dgm:pt modelId="{40598D0D-A3C4-416F-ACDE-56C12DCA401A}" type="sibTrans" cxnId="{DEF784F1-A806-45E2-BE67-471523ED08A4}">
      <dgm:prSet/>
      <dgm:spPr/>
      <dgm:t>
        <a:bodyPr/>
        <a:lstStyle/>
        <a:p>
          <a:endParaRPr lang="en-US"/>
        </a:p>
      </dgm:t>
    </dgm:pt>
    <dgm:pt modelId="{56B11548-B5E4-4A84-B1DF-1888029E0F85}" type="pres">
      <dgm:prSet presAssocID="{D385E73F-B685-46FB-9B9A-8FC012EF84EA}" presName="outerComposite" presStyleCnt="0">
        <dgm:presLayoutVars>
          <dgm:chMax val="5"/>
          <dgm:dir/>
          <dgm:resizeHandles val="exact"/>
        </dgm:presLayoutVars>
      </dgm:prSet>
      <dgm:spPr/>
      <dgm:t>
        <a:bodyPr/>
        <a:lstStyle/>
        <a:p>
          <a:endParaRPr lang="en-US"/>
        </a:p>
      </dgm:t>
    </dgm:pt>
    <dgm:pt modelId="{4F2429F8-5DCE-4D1B-9247-BB0DC8968333}" type="pres">
      <dgm:prSet presAssocID="{D385E73F-B685-46FB-9B9A-8FC012EF84EA}" presName="dummyMaxCanvas" presStyleCnt="0">
        <dgm:presLayoutVars/>
      </dgm:prSet>
      <dgm:spPr/>
    </dgm:pt>
    <dgm:pt modelId="{14F03207-714D-496E-9E8C-1695D0501F30}" type="pres">
      <dgm:prSet presAssocID="{D385E73F-B685-46FB-9B9A-8FC012EF84EA}" presName="FourNodes_1" presStyleLbl="node1" presStyleIdx="0" presStyleCnt="4" custLinFactNeighborX="-1172" custLinFactNeighborY="-35964">
        <dgm:presLayoutVars>
          <dgm:bulletEnabled val="1"/>
        </dgm:presLayoutVars>
      </dgm:prSet>
      <dgm:spPr/>
      <dgm:t>
        <a:bodyPr/>
        <a:lstStyle/>
        <a:p>
          <a:endParaRPr lang="en-US"/>
        </a:p>
      </dgm:t>
    </dgm:pt>
    <dgm:pt modelId="{753571F9-5681-40FA-97E5-9DD8FC4F19C0}" type="pres">
      <dgm:prSet presAssocID="{D385E73F-B685-46FB-9B9A-8FC012EF84EA}" presName="FourNodes_2" presStyleLbl="node1" presStyleIdx="1" presStyleCnt="4">
        <dgm:presLayoutVars>
          <dgm:bulletEnabled val="1"/>
        </dgm:presLayoutVars>
      </dgm:prSet>
      <dgm:spPr/>
      <dgm:t>
        <a:bodyPr/>
        <a:lstStyle/>
        <a:p>
          <a:endParaRPr lang="en-US"/>
        </a:p>
      </dgm:t>
    </dgm:pt>
    <dgm:pt modelId="{9F910521-3082-411F-90C4-9E480986B483}" type="pres">
      <dgm:prSet presAssocID="{D385E73F-B685-46FB-9B9A-8FC012EF84EA}" presName="FourNodes_3" presStyleLbl="node1" presStyleIdx="2" presStyleCnt="4">
        <dgm:presLayoutVars>
          <dgm:bulletEnabled val="1"/>
        </dgm:presLayoutVars>
      </dgm:prSet>
      <dgm:spPr/>
      <dgm:t>
        <a:bodyPr/>
        <a:lstStyle/>
        <a:p>
          <a:endParaRPr lang="en-US"/>
        </a:p>
      </dgm:t>
    </dgm:pt>
    <dgm:pt modelId="{E0017D88-8995-439C-A90B-C05DCC32A98E}" type="pres">
      <dgm:prSet presAssocID="{D385E73F-B685-46FB-9B9A-8FC012EF84EA}" presName="FourNodes_4" presStyleLbl="node1" presStyleIdx="3" presStyleCnt="4">
        <dgm:presLayoutVars>
          <dgm:bulletEnabled val="1"/>
        </dgm:presLayoutVars>
      </dgm:prSet>
      <dgm:spPr/>
      <dgm:t>
        <a:bodyPr/>
        <a:lstStyle/>
        <a:p>
          <a:endParaRPr lang="en-US"/>
        </a:p>
      </dgm:t>
    </dgm:pt>
    <dgm:pt modelId="{DE4E4DA5-82F1-4A36-8044-F3517F8F653D}" type="pres">
      <dgm:prSet presAssocID="{D385E73F-B685-46FB-9B9A-8FC012EF84EA}" presName="FourConn_1-2" presStyleLbl="fgAccFollowNode1" presStyleIdx="0" presStyleCnt="3">
        <dgm:presLayoutVars>
          <dgm:bulletEnabled val="1"/>
        </dgm:presLayoutVars>
      </dgm:prSet>
      <dgm:spPr/>
      <dgm:t>
        <a:bodyPr/>
        <a:lstStyle/>
        <a:p>
          <a:endParaRPr lang="en-US"/>
        </a:p>
      </dgm:t>
    </dgm:pt>
    <dgm:pt modelId="{6C90505C-5A49-4B04-9334-F98F41942B52}" type="pres">
      <dgm:prSet presAssocID="{D385E73F-B685-46FB-9B9A-8FC012EF84EA}" presName="FourConn_2-3" presStyleLbl="fgAccFollowNode1" presStyleIdx="1" presStyleCnt="3">
        <dgm:presLayoutVars>
          <dgm:bulletEnabled val="1"/>
        </dgm:presLayoutVars>
      </dgm:prSet>
      <dgm:spPr/>
      <dgm:t>
        <a:bodyPr/>
        <a:lstStyle/>
        <a:p>
          <a:endParaRPr lang="en-US"/>
        </a:p>
      </dgm:t>
    </dgm:pt>
    <dgm:pt modelId="{8A1DF356-A76A-4664-AD01-20DCC66C2880}" type="pres">
      <dgm:prSet presAssocID="{D385E73F-B685-46FB-9B9A-8FC012EF84EA}" presName="FourConn_3-4" presStyleLbl="fgAccFollowNode1" presStyleIdx="2" presStyleCnt="3">
        <dgm:presLayoutVars>
          <dgm:bulletEnabled val="1"/>
        </dgm:presLayoutVars>
      </dgm:prSet>
      <dgm:spPr/>
      <dgm:t>
        <a:bodyPr/>
        <a:lstStyle/>
        <a:p>
          <a:endParaRPr lang="en-US"/>
        </a:p>
      </dgm:t>
    </dgm:pt>
    <dgm:pt modelId="{B3C8E137-D734-440B-A7FC-DD2A8197ACA0}" type="pres">
      <dgm:prSet presAssocID="{D385E73F-B685-46FB-9B9A-8FC012EF84EA}" presName="FourNodes_1_text" presStyleLbl="node1" presStyleIdx="3" presStyleCnt="4">
        <dgm:presLayoutVars>
          <dgm:bulletEnabled val="1"/>
        </dgm:presLayoutVars>
      </dgm:prSet>
      <dgm:spPr/>
      <dgm:t>
        <a:bodyPr/>
        <a:lstStyle/>
        <a:p>
          <a:endParaRPr lang="en-US"/>
        </a:p>
      </dgm:t>
    </dgm:pt>
    <dgm:pt modelId="{C6050126-62F5-4543-9F71-1FC62AE4797F}" type="pres">
      <dgm:prSet presAssocID="{D385E73F-B685-46FB-9B9A-8FC012EF84EA}" presName="FourNodes_2_text" presStyleLbl="node1" presStyleIdx="3" presStyleCnt="4">
        <dgm:presLayoutVars>
          <dgm:bulletEnabled val="1"/>
        </dgm:presLayoutVars>
      </dgm:prSet>
      <dgm:spPr/>
      <dgm:t>
        <a:bodyPr/>
        <a:lstStyle/>
        <a:p>
          <a:endParaRPr lang="en-US"/>
        </a:p>
      </dgm:t>
    </dgm:pt>
    <dgm:pt modelId="{E0EF63D6-3D2F-4BFE-83F3-51F8D4305FD7}" type="pres">
      <dgm:prSet presAssocID="{D385E73F-B685-46FB-9B9A-8FC012EF84EA}" presName="FourNodes_3_text" presStyleLbl="node1" presStyleIdx="3" presStyleCnt="4">
        <dgm:presLayoutVars>
          <dgm:bulletEnabled val="1"/>
        </dgm:presLayoutVars>
      </dgm:prSet>
      <dgm:spPr/>
      <dgm:t>
        <a:bodyPr/>
        <a:lstStyle/>
        <a:p>
          <a:endParaRPr lang="en-US"/>
        </a:p>
      </dgm:t>
    </dgm:pt>
    <dgm:pt modelId="{8516B915-764D-44BB-B925-4908A8FB3EBE}" type="pres">
      <dgm:prSet presAssocID="{D385E73F-B685-46FB-9B9A-8FC012EF84EA}" presName="FourNodes_4_text" presStyleLbl="node1" presStyleIdx="3" presStyleCnt="4">
        <dgm:presLayoutVars>
          <dgm:bulletEnabled val="1"/>
        </dgm:presLayoutVars>
      </dgm:prSet>
      <dgm:spPr/>
      <dgm:t>
        <a:bodyPr/>
        <a:lstStyle/>
        <a:p>
          <a:endParaRPr lang="en-US"/>
        </a:p>
      </dgm:t>
    </dgm:pt>
  </dgm:ptLst>
  <dgm:cxnLst>
    <dgm:cxn modelId="{6EBC51CC-37A6-45C0-9F8E-4FFB460114A1}" type="presOf" srcId="{0F571986-F78F-424C-BBC2-4023A83088BE}" destId="{E0EF63D6-3D2F-4BFE-83F3-51F8D4305FD7}" srcOrd="1" destOrd="0" presId="urn:microsoft.com/office/officeart/2005/8/layout/vProcess5"/>
    <dgm:cxn modelId="{DEF784F1-A806-45E2-BE67-471523ED08A4}" srcId="{D385E73F-B685-46FB-9B9A-8FC012EF84EA}" destId="{EDD0F7AC-E916-4060-9D8B-14CF2EE2A9F7}" srcOrd="3" destOrd="0" parTransId="{FFE360E3-7255-465E-AC87-0423DC1D9DC4}" sibTransId="{40598D0D-A3C4-416F-ACDE-56C12DCA401A}"/>
    <dgm:cxn modelId="{55850044-1171-4C04-A513-C5360663B1AF}" type="presOf" srcId="{1508D052-5691-4CBD-9435-9CEF9E0399F3}" destId="{DE4E4DA5-82F1-4A36-8044-F3517F8F653D}" srcOrd="0" destOrd="0" presId="urn:microsoft.com/office/officeart/2005/8/layout/vProcess5"/>
    <dgm:cxn modelId="{A71ABAEB-4CA4-47B7-AE0C-1A3E2D1B2675}" type="presOf" srcId="{81B8CC08-19DB-4E50-93EB-D2F9F0C9BF93}" destId="{C6050126-62F5-4543-9F71-1FC62AE4797F}" srcOrd="1" destOrd="0" presId="urn:microsoft.com/office/officeart/2005/8/layout/vProcess5"/>
    <dgm:cxn modelId="{935A4EFB-0ACC-4E70-BFED-B1C04A993741}" type="presOf" srcId="{EDD0F7AC-E916-4060-9D8B-14CF2EE2A9F7}" destId="{8516B915-764D-44BB-B925-4908A8FB3EBE}" srcOrd="1" destOrd="0" presId="urn:microsoft.com/office/officeart/2005/8/layout/vProcess5"/>
    <dgm:cxn modelId="{085003BE-92C0-40F2-83F8-1C4BE961C1DC}" type="presOf" srcId="{FBBA9DF7-0005-4AF1-8CC7-68850B7B1A00}" destId="{6C90505C-5A49-4B04-9334-F98F41942B52}" srcOrd="0" destOrd="0" presId="urn:microsoft.com/office/officeart/2005/8/layout/vProcess5"/>
    <dgm:cxn modelId="{72F806CA-EEFD-40FD-8333-7E4F16F5D1A9}" srcId="{D385E73F-B685-46FB-9B9A-8FC012EF84EA}" destId="{2C275040-25C6-4A0A-9938-77063FACFD6F}" srcOrd="0" destOrd="0" parTransId="{711674E1-D736-47D1-8A95-6BDE882DA414}" sibTransId="{1508D052-5691-4CBD-9435-9CEF9E0399F3}"/>
    <dgm:cxn modelId="{DF024045-29EF-4614-9FD8-93A30E27ABAB}" type="presOf" srcId="{0F571986-F78F-424C-BBC2-4023A83088BE}" destId="{9F910521-3082-411F-90C4-9E480986B483}" srcOrd="0" destOrd="0" presId="urn:microsoft.com/office/officeart/2005/8/layout/vProcess5"/>
    <dgm:cxn modelId="{CC093886-BE3C-47D0-A9BC-8F63151E9A72}" srcId="{D385E73F-B685-46FB-9B9A-8FC012EF84EA}" destId="{81B8CC08-19DB-4E50-93EB-D2F9F0C9BF93}" srcOrd="1" destOrd="0" parTransId="{2552ABC0-31B2-49C8-A098-2D5E99CFA79D}" sibTransId="{FBBA9DF7-0005-4AF1-8CC7-68850B7B1A00}"/>
    <dgm:cxn modelId="{90493987-C6A3-4C93-841A-2B7C1F5B1A6B}" type="presOf" srcId="{D385E73F-B685-46FB-9B9A-8FC012EF84EA}" destId="{56B11548-B5E4-4A84-B1DF-1888029E0F85}" srcOrd="0" destOrd="0" presId="urn:microsoft.com/office/officeart/2005/8/layout/vProcess5"/>
    <dgm:cxn modelId="{6C1255D4-7666-4CD7-B36A-8286E6B380BC}" type="presOf" srcId="{2C275040-25C6-4A0A-9938-77063FACFD6F}" destId="{B3C8E137-D734-440B-A7FC-DD2A8197ACA0}" srcOrd="1" destOrd="0" presId="urn:microsoft.com/office/officeart/2005/8/layout/vProcess5"/>
    <dgm:cxn modelId="{C01BE08A-6F1C-4CD4-BD73-932ADF712249}" srcId="{D385E73F-B685-46FB-9B9A-8FC012EF84EA}" destId="{0F571986-F78F-424C-BBC2-4023A83088BE}" srcOrd="2" destOrd="0" parTransId="{17C9E1BA-02D1-4730-8B5E-FDAFBFD3A57D}" sibTransId="{DCA7745D-C8CA-4B49-9120-2A6C5B1AB52F}"/>
    <dgm:cxn modelId="{D0F3EEF8-739F-438F-931C-02D13088D0AF}" type="presOf" srcId="{2C275040-25C6-4A0A-9938-77063FACFD6F}" destId="{14F03207-714D-496E-9E8C-1695D0501F30}" srcOrd="0" destOrd="0" presId="urn:microsoft.com/office/officeart/2005/8/layout/vProcess5"/>
    <dgm:cxn modelId="{8162BFEA-9ECD-44DC-A8E6-331140785F4C}" type="presOf" srcId="{DCA7745D-C8CA-4B49-9120-2A6C5B1AB52F}" destId="{8A1DF356-A76A-4664-AD01-20DCC66C2880}" srcOrd="0" destOrd="0" presId="urn:microsoft.com/office/officeart/2005/8/layout/vProcess5"/>
    <dgm:cxn modelId="{C22F54E4-3BB4-42E0-8CC2-300D81524EE7}" type="presOf" srcId="{EDD0F7AC-E916-4060-9D8B-14CF2EE2A9F7}" destId="{E0017D88-8995-439C-A90B-C05DCC32A98E}" srcOrd="0" destOrd="0" presId="urn:microsoft.com/office/officeart/2005/8/layout/vProcess5"/>
    <dgm:cxn modelId="{016D2CD6-4DE8-400F-B52F-8E2AB31D048C}" type="presOf" srcId="{81B8CC08-19DB-4E50-93EB-D2F9F0C9BF93}" destId="{753571F9-5681-40FA-97E5-9DD8FC4F19C0}" srcOrd="0" destOrd="0" presId="urn:microsoft.com/office/officeart/2005/8/layout/vProcess5"/>
    <dgm:cxn modelId="{9CA1DC9B-623A-459E-B17A-5048D06D24EC}" type="presParOf" srcId="{56B11548-B5E4-4A84-B1DF-1888029E0F85}" destId="{4F2429F8-5DCE-4D1B-9247-BB0DC8968333}" srcOrd="0" destOrd="0" presId="urn:microsoft.com/office/officeart/2005/8/layout/vProcess5"/>
    <dgm:cxn modelId="{B49C0BCC-AB84-46EF-9529-E20010B2EADE}" type="presParOf" srcId="{56B11548-B5E4-4A84-B1DF-1888029E0F85}" destId="{14F03207-714D-496E-9E8C-1695D0501F30}" srcOrd="1" destOrd="0" presId="urn:microsoft.com/office/officeart/2005/8/layout/vProcess5"/>
    <dgm:cxn modelId="{356B3F8D-220F-40FF-B46F-6E7B11ECBB6E}" type="presParOf" srcId="{56B11548-B5E4-4A84-B1DF-1888029E0F85}" destId="{753571F9-5681-40FA-97E5-9DD8FC4F19C0}" srcOrd="2" destOrd="0" presId="urn:microsoft.com/office/officeart/2005/8/layout/vProcess5"/>
    <dgm:cxn modelId="{686673FD-F721-4E81-AF6F-F90B924ABDF9}" type="presParOf" srcId="{56B11548-B5E4-4A84-B1DF-1888029E0F85}" destId="{9F910521-3082-411F-90C4-9E480986B483}" srcOrd="3" destOrd="0" presId="urn:microsoft.com/office/officeart/2005/8/layout/vProcess5"/>
    <dgm:cxn modelId="{2ABA8006-8640-4E48-B5B0-41D799BA2204}" type="presParOf" srcId="{56B11548-B5E4-4A84-B1DF-1888029E0F85}" destId="{E0017D88-8995-439C-A90B-C05DCC32A98E}" srcOrd="4" destOrd="0" presId="urn:microsoft.com/office/officeart/2005/8/layout/vProcess5"/>
    <dgm:cxn modelId="{45535D46-6C5D-4D32-9EDA-366704203374}" type="presParOf" srcId="{56B11548-B5E4-4A84-B1DF-1888029E0F85}" destId="{DE4E4DA5-82F1-4A36-8044-F3517F8F653D}" srcOrd="5" destOrd="0" presId="urn:microsoft.com/office/officeart/2005/8/layout/vProcess5"/>
    <dgm:cxn modelId="{2775BEB4-8332-4B9D-A828-7698ABF4D6F3}" type="presParOf" srcId="{56B11548-B5E4-4A84-B1DF-1888029E0F85}" destId="{6C90505C-5A49-4B04-9334-F98F41942B52}" srcOrd="6" destOrd="0" presId="urn:microsoft.com/office/officeart/2005/8/layout/vProcess5"/>
    <dgm:cxn modelId="{9AB68610-A002-4436-9997-87841368F9BC}" type="presParOf" srcId="{56B11548-B5E4-4A84-B1DF-1888029E0F85}" destId="{8A1DF356-A76A-4664-AD01-20DCC66C2880}" srcOrd="7" destOrd="0" presId="urn:microsoft.com/office/officeart/2005/8/layout/vProcess5"/>
    <dgm:cxn modelId="{0A61E0FB-3197-4AE4-9D7F-570CC6711320}" type="presParOf" srcId="{56B11548-B5E4-4A84-B1DF-1888029E0F85}" destId="{B3C8E137-D734-440B-A7FC-DD2A8197ACA0}" srcOrd="8" destOrd="0" presId="urn:microsoft.com/office/officeart/2005/8/layout/vProcess5"/>
    <dgm:cxn modelId="{19A541A7-62ED-4E14-ACF9-7C16CA035362}" type="presParOf" srcId="{56B11548-B5E4-4A84-B1DF-1888029E0F85}" destId="{C6050126-62F5-4543-9F71-1FC62AE4797F}" srcOrd="9" destOrd="0" presId="urn:microsoft.com/office/officeart/2005/8/layout/vProcess5"/>
    <dgm:cxn modelId="{C2E5A80A-1CD6-4A59-B6C2-926F7A92787F}" type="presParOf" srcId="{56B11548-B5E4-4A84-B1DF-1888029E0F85}" destId="{E0EF63D6-3D2F-4BFE-83F3-51F8D4305FD7}" srcOrd="10" destOrd="0" presId="urn:microsoft.com/office/officeart/2005/8/layout/vProcess5"/>
    <dgm:cxn modelId="{DC54469B-4D24-4C43-B811-4254BF546A2E}" type="presParOf" srcId="{56B11548-B5E4-4A84-B1DF-1888029E0F85}" destId="{8516B915-764D-44BB-B925-4908A8FB3EBE}"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DF177C-74ED-4D29-AC9B-67F16A70D8FD}"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lang="en-US"/>
        </a:p>
      </dgm:t>
    </dgm:pt>
    <dgm:pt modelId="{73567429-4BA3-4E5E-A91F-1CF829F9F53F}">
      <dgm:prSet phldrT="[Text]"/>
      <dgm:spPr>
        <a:xfrm rot="10800000">
          <a:off x="3335560" y="441661"/>
          <a:ext cx="4971690" cy="1051917"/>
        </a:xfrm>
        <a:prstGeom prst="homePlate">
          <a:avLst/>
        </a:prstGeo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entury Gothic"/>
              <a:ea typeface="+mn-ea"/>
              <a:cs typeface="+mn-cs"/>
            </a:rPr>
            <a:t>advertising on different media</a:t>
          </a:r>
          <a:endParaRPr lang="en-US" dirty="0">
            <a:solidFill>
              <a:sysClr val="window" lastClr="FFFFFF"/>
            </a:solidFill>
            <a:latin typeface="Century Gothic"/>
            <a:ea typeface="+mn-ea"/>
            <a:cs typeface="+mn-cs"/>
          </a:endParaRPr>
        </a:p>
      </dgm:t>
    </dgm:pt>
    <dgm:pt modelId="{71EB7EBE-00F7-48CE-AEFC-8C3DD46305F8}" type="parTrans" cxnId="{DC50C6AC-7221-49F3-9602-DBA28258E297}">
      <dgm:prSet/>
      <dgm:spPr/>
      <dgm:t>
        <a:bodyPr/>
        <a:lstStyle/>
        <a:p>
          <a:endParaRPr lang="en-US"/>
        </a:p>
      </dgm:t>
    </dgm:pt>
    <dgm:pt modelId="{6E33EC90-4D58-4183-8080-303615068508}" type="sibTrans" cxnId="{DC50C6AC-7221-49F3-9602-DBA28258E297}">
      <dgm:prSet/>
      <dgm:spPr/>
      <dgm:t>
        <a:bodyPr/>
        <a:lstStyle/>
        <a:p>
          <a:endParaRPr lang="en-US"/>
        </a:p>
      </dgm:t>
    </dgm:pt>
    <dgm:pt modelId="{1235668C-B38F-4326-9A70-1D7984753827}">
      <dgm:prSet phldrT="[Text]"/>
      <dgm:spPr>
        <a:xfrm rot="10800000">
          <a:off x="3219749" y="2764307"/>
          <a:ext cx="4971690" cy="1111549"/>
        </a:xfrm>
        <a:prstGeom prst="homePlate">
          <a:avLst/>
        </a:prstGeo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entury Gothic"/>
              <a:ea typeface="+mn-ea"/>
              <a:cs typeface="+mn-cs"/>
            </a:rPr>
            <a:t>Arranging seminar</a:t>
          </a:r>
          <a:endParaRPr lang="en-US" dirty="0">
            <a:solidFill>
              <a:sysClr val="window" lastClr="FFFFFF"/>
            </a:solidFill>
            <a:latin typeface="Century Gothic"/>
            <a:ea typeface="+mn-ea"/>
            <a:cs typeface="+mn-cs"/>
          </a:endParaRPr>
        </a:p>
      </dgm:t>
    </dgm:pt>
    <dgm:pt modelId="{13CD51F3-F21D-4C80-8B5A-E82F6B728804}" type="parTrans" cxnId="{A5836767-CF31-4594-AA10-9B5ECE4B0842}">
      <dgm:prSet/>
      <dgm:spPr/>
      <dgm:t>
        <a:bodyPr/>
        <a:lstStyle/>
        <a:p>
          <a:endParaRPr lang="en-US"/>
        </a:p>
      </dgm:t>
    </dgm:pt>
    <dgm:pt modelId="{F162D530-89D6-4D1D-BB27-768DCBAAA376}" type="sibTrans" cxnId="{A5836767-CF31-4594-AA10-9B5ECE4B0842}">
      <dgm:prSet/>
      <dgm:spPr/>
      <dgm:t>
        <a:bodyPr/>
        <a:lstStyle/>
        <a:p>
          <a:endParaRPr lang="en-US"/>
        </a:p>
      </dgm:t>
    </dgm:pt>
    <dgm:pt modelId="{B17A293C-95AF-426E-9356-F01792590F79}">
      <dgm:prSet phldrT="[Text]"/>
      <dgm:spPr>
        <a:xfrm rot="10800000">
          <a:off x="3305183" y="5250399"/>
          <a:ext cx="5159950" cy="1051917"/>
        </a:xfrm>
        <a:prstGeom prst="homePlate">
          <a:avLst/>
        </a:prstGeo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entury Gothic"/>
              <a:ea typeface="+mn-ea"/>
              <a:cs typeface="+mn-cs"/>
            </a:rPr>
            <a:t>Plays with morals</a:t>
          </a:r>
          <a:endParaRPr lang="en-US" dirty="0">
            <a:solidFill>
              <a:sysClr val="window" lastClr="FFFFFF"/>
            </a:solidFill>
            <a:latin typeface="Century Gothic"/>
            <a:ea typeface="+mn-ea"/>
            <a:cs typeface="+mn-cs"/>
          </a:endParaRPr>
        </a:p>
      </dgm:t>
    </dgm:pt>
    <dgm:pt modelId="{92D5C995-A26D-449B-B1A9-F7E069275452}" type="parTrans" cxnId="{85DEBE99-B071-40EF-9C9C-3809237EC844}">
      <dgm:prSet/>
      <dgm:spPr/>
      <dgm:t>
        <a:bodyPr/>
        <a:lstStyle/>
        <a:p>
          <a:endParaRPr lang="en-US"/>
        </a:p>
      </dgm:t>
    </dgm:pt>
    <dgm:pt modelId="{F377A4EB-9DE5-4755-AF6D-B33D4EFD2829}" type="sibTrans" cxnId="{85DEBE99-B071-40EF-9C9C-3809237EC844}">
      <dgm:prSet/>
      <dgm:spPr/>
      <dgm:t>
        <a:bodyPr/>
        <a:lstStyle/>
        <a:p>
          <a:endParaRPr lang="en-US"/>
        </a:p>
      </dgm:t>
    </dgm:pt>
    <dgm:pt modelId="{458EB59C-80DC-4E59-8012-FEEAA21DFD5E}">
      <dgm:prSet phldrT="[Text]"/>
      <dgm:spPr>
        <a:xfrm rot="10800000">
          <a:off x="3305183" y="5250399"/>
          <a:ext cx="5159950" cy="1051917"/>
        </a:xfr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entury Gothic"/>
              <a:ea typeface="+mn-ea"/>
              <a:cs typeface="+mn-cs"/>
            </a:rPr>
            <a:t>Woman education </a:t>
          </a:r>
        </a:p>
      </dgm:t>
    </dgm:pt>
    <dgm:pt modelId="{34A59ADE-1C98-4A71-9C79-383A71A2A77B}" type="parTrans" cxnId="{DD959370-D32A-483E-B352-399000254AF5}">
      <dgm:prSet/>
      <dgm:spPr/>
      <dgm:t>
        <a:bodyPr/>
        <a:lstStyle/>
        <a:p>
          <a:endParaRPr lang="en-US"/>
        </a:p>
      </dgm:t>
    </dgm:pt>
    <dgm:pt modelId="{5C98EDE1-2E96-4408-8D5D-E4466E6D6D17}" type="sibTrans" cxnId="{DD959370-D32A-483E-B352-399000254AF5}">
      <dgm:prSet/>
      <dgm:spPr/>
      <dgm:t>
        <a:bodyPr/>
        <a:lstStyle/>
        <a:p>
          <a:endParaRPr lang="en-US"/>
        </a:p>
      </dgm:t>
    </dgm:pt>
    <dgm:pt modelId="{3D8AA0DF-C15C-492C-BE3B-DAC70ED2B189}" type="pres">
      <dgm:prSet presAssocID="{B1DF177C-74ED-4D29-AC9B-67F16A70D8FD}" presName="linearFlow" presStyleCnt="0">
        <dgm:presLayoutVars>
          <dgm:dir/>
          <dgm:resizeHandles val="exact"/>
        </dgm:presLayoutVars>
      </dgm:prSet>
      <dgm:spPr/>
      <dgm:t>
        <a:bodyPr/>
        <a:lstStyle/>
        <a:p>
          <a:endParaRPr lang="en-US"/>
        </a:p>
      </dgm:t>
    </dgm:pt>
    <dgm:pt modelId="{F0F39FC3-286A-4D9F-A324-A8020AA505CB}" type="pres">
      <dgm:prSet presAssocID="{73567429-4BA3-4E5E-A91F-1CF829F9F53F}" presName="composite" presStyleCnt="0"/>
      <dgm:spPr/>
    </dgm:pt>
    <dgm:pt modelId="{4F53B103-EBE8-4B45-B663-6E7A13EF87BB}" type="pres">
      <dgm:prSet presAssocID="{73567429-4BA3-4E5E-A91F-1CF829F9F53F}" presName="imgShp" presStyleLbl="fgImgPlace1" presStyleIdx="0" presStyleCnt="4" custScaleX="107800" custScaleY="51704" custLinFactNeighborX="-85497" custLinFactNeighborY="1147"/>
      <dgm:spPr>
        <a:xfrm>
          <a:off x="0" y="0"/>
          <a:ext cx="3888553" cy="1927755"/>
        </a:xfrm>
        <a:prstGeom prst="ellipse">
          <a:avLst/>
        </a:prstGeom>
        <a:blipFill rotWithShape="1">
          <a:blip xmlns:r="http://schemas.openxmlformats.org/officeDocument/2006/relationships" r:embed="rId1"/>
          <a:stretch>
            <a:fillRect/>
          </a:stretch>
        </a:blipFill>
        <a:ln w="19050" cap="rnd" cmpd="sng" algn="ctr">
          <a:solidFill>
            <a:sysClr val="window" lastClr="FFFFFF">
              <a:hueOff val="0"/>
              <a:satOff val="0"/>
              <a:lumOff val="0"/>
              <a:alphaOff val="0"/>
            </a:sysClr>
          </a:solidFill>
          <a:prstDash val="solid"/>
        </a:ln>
        <a:effectLst/>
      </dgm:spPr>
    </dgm:pt>
    <dgm:pt modelId="{EBA95935-2B1C-4834-9815-E23718891106}" type="pres">
      <dgm:prSet presAssocID="{73567429-4BA3-4E5E-A91F-1CF829F9F53F}" presName="txShp" presStyleLbl="node1" presStyleIdx="0" presStyleCnt="4" custScaleX="81761" custScaleY="37281" custLinFactNeighborX="-16760" custLinFactNeighborY="2195">
        <dgm:presLayoutVars>
          <dgm:bulletEnabled val="1"/>
        </dgm:presLayoutVars>
      </dgm:prSet>
      <dgm:spPr/>
      <dgm:t>
        <a:bodyPr/>
        <a:lstStyle/>
        <a:p>
          <a:endParaRPr lang="en-US"/>
        </a:p>
      </dgm:t>
    </dgm:pt>
    <dgm:pt modelId="{163B2856-D800-42DF-93E0-2B23A7CC3AA0}" type="pres">
      <dgm:prSet presAssocID="{6E33EC90-4D58-4183-8080-303615068508}" presName="spacing" presStyleCnt="0"/>
      <dgm:spPr/>
    </dgm:pt>
    <dgm:pt modelId="{B26A9826-E9CC-47BF-8F2A-329A22B9792A}" type="pres">
      <dgm:prSet presAssocID="{1235668C-B38F-4326-9A70-1D7984753827}" presName="composite" presStyleCnt="0"/>
      <dgm:spPr/>
    </dgm:pt>
    <dgm:pt modelId="{8298DA9A-E6DA-4D9E-8770-43FCD9CA68AF}" type="pres">
      <dgm:prSet presAssocID="{1235668C-B38F-4326-9A70-1D7984753827}" presName="imgShp" presStyleLbl="fgImgPlace1" presStyleIdx="1" presStyleCnt="4" custScaleX="107090" custScaleY="54255" custLinFactNeighborX="-86274" custLinFactNeighborY="-26304"/>
      <dgm:spPr>
        <a:xfrm>
          <a:off x="0" y="2150758"/>
          <a:ext cx="3789426" cy="1977576"/>
        </a:xfrm>
        <a:prstGeom prst="ellipse">
          <a:avLst/>
        </a:prstGeom>
        <a:blipFill rotWithShape="1">
          <a:blip xmlns:r="http://schemas.openxmlformats.org/officeDocument/2006/relationships" r:embed="rId2"/>
          <a:stretch>
            <a:fillRect/>
          </a:stretch>
        </a:blipFill>
        <a:ln w="19050" cap="rnd" cmpd="sng" algn="ctr">
          <a:solidFill>
            <a:sysClr val="window" lastClr="FFFFFF">
              <a:hueOff val="0"/>
              <a:satOff val="0"/>
              <a:lumOff val="0"/>
              <a:alphaOff val="0"/>
            </a:sysClr>
          </a:solidFill>
          <a:prstDash val="solid"/>
        </a:ln>
        <a:effectLst/>
      </dgm:spPr>
    </dgm:pt>
    <dgm:pt modelId="{C9B49DEA-E3A2-4F19-AEE7-C2196473898B}" type="pres">
      <dgm:prSet presAssocID="{1235668C-B38F-4326-9A70-1D7984753827}" presName="txShp" presStyleLbl="node1" presStyleIdx="1" presStyleCnt="4" custScaleX="81761" custScaleY="37441" custLinFactNeighborX="-17449" custLinFactNeighborY="-24714">
        <dgm:presLayoutVars>
          <dgm:bulletEnabled val="1"/>
        </dgm:presLayoutVars>
      </dgm:prSet>
      <dgm:spPr/>
      <dgm:t>
        <a:bodyPr/>
        <a:lstStyle/>
        <a:p>
          <a:endParaRPr lang="en-US"/>
        </a:p>
      </dgm:t>
    </dgm:pt>
    <dgm:pt modelId="{0ADC70A9-258A-4A13-A344-185C4AEF56D4}" type="pres">
      <dgm:prSet presAssocID="{F162D530-89D6-4D1D-BB27-768DCBAAA376}" presName="spacing" presStyleCnt="0"/>
      <dgm:spPr/>
    </dgm:pt>
    <dgm:pt modelId="{4A6A10B8-7A79-45AF-84EB-4670F8FD32D7}" type="pres">
      <dgm:prSet presAssocID="{B17A293C-95AF-426E-9356-F01792590F79}" presName="composite" presStyleCnt="0"/>
      <dgm:spPr/>
    </dgm:pt>
    <dgm:pt modelId="{AA9024F0-9668-46A5-A0E0-A1B8FAB819E9}" type="pres">
      <dgm:prSet presAssocID="{B17A293C-95AF-426E-9356-F01792590F79}" presName="imgShp" presStyleLbl="fgImgPlace1" presStyleIdx="2" presStyleCnt="4" custScaleX="106601" custScaleY="53302" custLinFactNeighborX="-87354" custLinFactNeighborY="-54670"/>
      <dgm:spPr>
        <a:xfrm>
          <a:off x="0" y="4702201"/>
          <a:ext cx="4331826" cy="2155798"/>
        </a:xfrm>
        <a:prstGeom prst="ellipse">
          <a:avLst/>
        </a:prstGeom>
        <a:blipFill rotWithShape="1">
          <a:blip xmlns:r="http://schemas.openxmlformats.org/officeDocument/2006/relationships" r:embed="rId3"/>
          <a:stretch>
            <a:fillRect/>
          </a:stretch>
        </a:blipFill>
        <a:ln w="19050" cap="rnd" cmpd="sng" algn="ctr">
          <a:solidFill>
            <a:sysClr val="window" lastClr="FFFFFF">
              <a:hueOff val="0"/>
              <a:satOff val="0"/>
              <a:lumOff val="0"/>
              <a:alphaOff val="0"/>
            </a:sysClr>
          </a:solidFill>
          <a:prstDash val="solid"/>
        </a:ln>
        <a:effectLst/>
      </dgm:spPr>
    </dgm:pt>
    <dgm:pt modelId="{22CD5F8C-D08A-46C9-8995-56365C9E383C}" type="pres">
      <dgm:prSet presAssocID="{B17A293C-95AF-426E-9356-F01792590F79}" presName="txShp" presStyleLbl="node1" presStyleIdx="2" presStyleCnt="4" custScaleX="81715" custScaleY="38459" custLinFactNeighborX="-17295" custLinFactNeighborY="-54618">
        <dgm:presLayoutVars>
          <dgm:bulletEnabled val="1"/>
        </dgm:presLayoutVars>
      </dgm:prSet>
      <dgm:spPr/>
      <dgm:t>
        <a:bodyPr/>
        <a:lstStyle/>
        <a:p>
          <a:endParaRPr lang="en-US"/>
        </a:p>
      </dgm:t>
    </dgm:pt>
    <dgm:pt modelId="{FDC59CC2-24CB-432F-92E7-0A9BD5EBD084}" type="pres">
      <dgm:prSet presAssocID="{F377A4EB-9DE5-4755-AF6D-B33D4EFD2829}" presName="spacing" presStyleCnt="0"/>
      <dgm:spPr/>
    </dgm:pt>
    <dgm:pt modelId="{12B25A84-C7CD-41E0-A341-567715273FA1}" type="pres">
      <dgm:prSet presAssocID="{458EB59C-80DC-4E59-8012-FEEAA21DFD5E}" presName="composite" presStyleCnt="0"/>
      <dgm:spPr/>
    </dgm:pt>
    <dgm:pt modelId="{EDAD66D5-6CC0-467F-9FA9-6714C06C200B}" type="pres">
      <dgm:prSet presAssocID="{458EB59C-80DC-4E59-8012-FEEAA21DFD5E}" presName="imgShp" presStyleLbl="fgImgPlace1" presStyleIdx="3" presStyleCnt="4" custScaleX="105901" custScaleY="56408" custLinFactNeighborX="-84655" custLinFactNeighborY="-82938"/>
      <dgm:spPr>
        <a:blipFill>
          <a:blip xmlns:r="http://schemas.openxmlformats.org/officeDocument/2006/relationships" r:embed="rId4">
            <a:extLst>
              <a:ext uri="{28A0092B-C50C-407E-A947-70E740481C1C}">
                <a14:useLocalDpi xmlns:a14="http://schemas.microsoft.com/office/drawing/2010/main" val="0"/>
              </a:ext>
            </a:extLst>
          </a:blip>
          <a:srcRect/>
          <a:stretch>
            <a:fillRect t="-20000" b="-20000"/>
          </a:stretch>
        </a:blipFill>
      </dgm:spPr>
      <dgm:t>
        <a:bodyPr/>
        <a:lstStyle/>
        <a:p>
          <a:endParaRPr lang="en-US"/>
        </a:p>
      </dgm:t>
    </dgm:pt>
    <dgm:pt modelId="{080B227D-7837-4E17-9C46-76EB96E90138}" type="pres">
      <dgm:prSet presAssocID="{458EB59C-80DC-4E59-8012-FEEAA21DFD5E}" presName="txShp" presStyleLbl="node1" presStyleIdx="3" presStyleCnt="4" custScaleX="81694" custScaleY="38459" custLinFactNeighborX="-17125" custLinFactNeighborY="-83423">
        <dgm:presLayoutVars>
          <dgm:bulletEnabled val="1"/>
        </dgm:presLayoutVars>
      </dgm:prSet>
      <dgm:spPr>
        <a:prstGeom prst="homePlate">
          <a:avLst/>
        </a:prstGeom>
      </dgm:spPr>
      <dgm:t>
        <a:bodyPr/>
        <a:lstStyle/>
        <a:p>
          <a:endParaRPr lang="en-US"/>
        </a:p>
      </dgm:t>
    </dgm:pt>
  </dgm:ptLst>
  <dgm:cxnLst>
    <dgm:cxn modelId="{57558702-6516-473A-8153-9D90EA13B630}" type="presOf" srcId="{B1DF177C-74ED-4D29-AC9B-67F16A70D8FD}" destId="{3D8AA0DF-C15C-492C-BE3B-DAC70ED2B189}" srcOrd="0" destOrd="0" presId="urn:microsoft.com/office/officeart/2005/8/layout/vList3#1"/>
    <dgm:cxn modelId="{5BD1F76C-0042-414D-917E-9EBBE7751446}" type="presOf" srcId="{458EB59C-80DC-4E59-8012-FEEAA21DFD5E}" destId="{080B227D-7837-4E17-9C46-76EB96E90138}" srcOrd="0" destOrd="0" presId="urn:microsoft.com/office/officeart/2005/8/layout/vList3#1"/>
    <dgm:cxn modelId="{DD959370-D32A-483E-B352-399000254AF5}" srcId="{B1DF177C-74ED-4D29-AC9B-67F16A70D8FD}" destId="{458EB59C-80DC-4E59-8012-FEEAA21DFD5E}" srcOrd="3" destOrd="0" parTransId="{34A59ADE-1C98-4A71-9C79-383A71A2A77B}" sibTransId="{5C98EDE1-2E96-4408-8D5D-E4466E6D6D17}"/>
    <dgm:cxn modelId="{DC50C6AC-7221-49F3-9602-DBA28258E297}" srcId="{B1DF177C-74ED-4D29-AC9B-67F16A70D8FD}" destId="{73567429-4BA3-4E5E-A91F-1CF829F9F53F}" srcOrd="0" destOrd="0" parTransId="{71EB7EBE-00F7-48CE-AEFC-8C3DD46305F8}" sibTransId="{6E33EC90-4D58-4183-8080-303615068508}"/>
    <dgm:cxn modelId="{A5836767-CF31-4594-AA10-9B5ECE4B0842}" srcId="{B1DF177C-74ED-4D29-AC9B-67F16A70D8FD}" destId="{1235668C-B38F-4326-9A70-1D7984753827}" srcOrd="1" destOrd="0" parTransId="{13CD51F3-F21D-4C80-8B5A-E82F6B728804}" sibTransId="{F162D530-89D6-4D1D-BB27-768DCBAAA376}"/>
    <dgm:cxn modelId="{158ACB03-652F-4AC4-A9BF-C61D530811B2}" type="presOf" srcId="{73567429-4BA3-4E5E-A91F-1CF829F9F53F}" destId="{EBA95935-2B1C-4834-9815-E23718891106}" srcOrd="0" destOrd="0" presId="urn:microsoft.com/office/officeart/2005/8/layout/vList3#1"/>
    <dgm:cxn modelId="{169CA733-B352-4EBE-8549-DA57690B1BD8}" type="presOf" srcId="{1235668C-B38F-4326-9A70-1D7984753827}" destId="{C9B49DEA-E3A2-4F19-AEE7-C2196473898B}" srcOrd="0" destOrd="0" presId="urn:microsoft.com/office/officeart/2005/8/layout/vList3#1"/>
    <dgm:cxn modelId="{85DEBE99-B071-40EF-9C9C-3809237EC844}" srcId="{B1DF177C-74ED-4D29-AC9B-67F16A70D8FD}" destId="{B17A293C-95AF-426E-9356-F01792590F79}" srcOrd="2" destOrd="0" parTransId="{92D5C995-A26D-449B-B1A9-F7E069275452}" sibTransId="{F377A4EB-9DE5-4755-AF6D-B33D4EFD2829}"/>
    <dgm:cxn modelId="{75201643-AB2B-448A-B942-661AA4496D2C}" type="presOf" srcId="{B17A293C-95AF-426E-9356-F01792590F79}" destId="{22CD5F8C-D08A-46C9-8995-56365C9E383C}" srcOrd="0" destOrd="0" presId="urn:microsoft.com/office/officeart/2005/8/layout/vList3#1"/>
    <dgm:cxn modelId="{B67264D6-C3EB-4B4D-8421-340B217CFED8}" type="presParOf" srcId="{3D8AA0DF-C15C-492C-BE3B-DAC70ED2B189}" destId="{F0F39FC3-286A-4D9F-A324-A8020AA505CB}" srcOrd="0" destOrd="0" presId="urn:microsoft.com/office/officeart/2005/8/layout/vList3#1"/>
    <dgm:cxn modelId="{1B809CF5-A022-4EEB-B6DC-88E395BAE371}" type="presParOf" srcId="{F0F39FC3-286A-4D9F-A324-A8020AA505CB}" destId="{4F53B103-EBE8-4B45-B663-6E7A13EF87BB}" srcOrd="0" destOrd="0" presId="urn:microsoft.com/office/officeart/2005/8/layout/vList3#1"/>
    <dgm:cxn modelId="{0CD76006-FCA5-4991-96F2-955B76DD5F2F}" type="presParOf" srcId="{F0F39FC3-286A-4D9F-A324-A8020AA505CB}" destId="{EBA95935-2B1C-4834-9815-E23718891106}" srcOrd="1" destOrd="0" presId="urn:microsoft.com/office/officeart/2005/8/layout/vList3#1"/>
    <dgm:cxn modelId="{E0A37BAD-1AD2-4367-968E-F82C2DC73092}" type="presParOf" srcId="{3D8AA0DF-C15C-492C-BE3B-DAC70ED2B189}" destId="{163B2856-D800-42DF-93E0-2B23A7CC3AA0}" srcOrd="1" destOrd="0" presId="urn:microsoft.com/office/officeart/2005/8/layout/vList3#1"/>
    <dgm:cxn modelId="{380B6874-C5D6-4B2A-91E7-FBA6CDDA9D8D}" type="presParOf" srcId="{3D8AA0DF-C15C-492C-BE3B-DAC70ED2B189}" destId="{B26A9826-E9CC-47BF-8F2A-329A22B9792A}" srcOrd="2" destOrd="0" presId="urn:microsoft.com/office/officeart/2005/8/layout/vList3#1"/>
    <dgm:cxn modelId="{A6E9BA6A-23B5-4307-9600-8BF0BF7933B4}" type="presParOf" srcId="{B26A9826-E9CC-47BF-8F2A-329A22B9792A}" destId="{8298DA9A-E6DA-4D9E-8770-43FCD9CA68AF}" srcOrd="0" destOrd="0" presId="urn:microsoft.com/office/officeart/2005/8/layout/vList3#1"/>
    <dgm:cxn modelId="{A2137A68-31D3-4563-9A29-871488D1A7C6}" type="presParOf" srcId="{B26A9826-E9CC-47BF-8F2A-329A22B9792A}" destId="{C9B49DEA-E3A2-4F19-AEE7-C2196473898B}" srcOrd="1" destOrd="0" presId="urn:microsoft.com/office/officeart/2005/8/layout/vList3#1"/>
    <dgm:cxn modelId="{C615B3EB-1115-4104-941E-8C34938FDA55}" type="presParOf" srcId="{3D8AA0DF-C15C-492C-BE3B-DAC70ED2B189}" destId="{0ADC70A9-258A-4A13-A344-185C4AEF56D4}" srcOrd="3" destOrd="0" presId="urn:microsoft.com/office/officeart/2005/8/layout/vList3#1"/>
    <dgm:cxn modelId="{221BDBC2-EF37-46D1-958F-11BAE70E3B3B}" type="presParOf" srcId="{3D8AA0DF-C15C-492C-BE3B-DAC70ED2B189}" destId="{4A6A10B8-7A79-45AF-84EB-4670F8FD32D7}" srcOrd="4" destOrd="0" presId="urn:microsoft.com/office/officeart/2005/8/layout/vList3#1"/>
    <dgm:cxn modelId="{899BAE68-AC9B-4F43-B1DC-989917B94CD2}" type="presParOf" srcId="{4A6A10B8-7A79-45AF-84EB-4670F8FD32D7}" destId="{AA9024F0-9668-46A5-A0E0-A1B8FAB819E9}" srcOrd="0" destOrd="0" presId="urn:microsoft.com/office/officeart/2005/8/layout/vList3#1"/>
    <dgm:cxn modelId="{AD0D5C40-F239-4D0D-812B-251740364E5B}" type="presParOf" srcId="{4A6A10B8-7A79-45AF-84EB-4670F8FD32D7}" destId="{22CD5F8C-D08A-46C9-8995-56365C9E383C}" srcOrd="1" destOrd="0" presId="urn:microsoft.com/office/officeart/2005/8/layout/vList3#1"/>
    <dgm:cxn modelId="{49D048D0-7209-44C1-8D9B-726FB9D9A6E9}" type="presParOf" srcId="{3D8AA0DF-C15C-492C-BE3B-DAC70ED2B189}" destId="{FDC59CC2-24CB-432F-92E7-0A9BD5EBD084}" srcOrd="5" destOrd="0" presId="urn:microsoft.com/office/officeart/2005/8/layout/vList3#1"/>
    <dgm:cxn modelId="{9B4418E8-157C-432E-B73D-EFBCAC5B5BEA}" type="presParOf" srcId="{3D8AA0DF-C15C-492C-BE3B-DAC70ED2B189}" destId="{12B25A84-C7CD-41E0-A341-567715273FA1}" srcOrd="6" destOrd="0" presId="urn:microsoft.com/office/officeart/2005/8/layout/vList3#1"/>
    <dgm:cxn modelId="{FD8DA10D-2F44-4BF7-A780-6564BF910295}" type="presParOf" srcId="{12B25A84-C7CD-41E0-A341-567715273FA1}" destId="{EDAD66D5-6CC0-467F-9FA9-6714C06C200B}" srcOrd="0" destOrd="0" presId="urn:microsoft.com/office/officeart/2005/8/layout/vList3#1"/>
    <dgm:cxn modelId="{950D9BC3-2F68-4176-A5AF-2C5E6AABB0C2}" type="presParOf" srcId="{12B25A84-C7CD-41E0-A341-567715273FA1}" destId="{080B227D-7837-4E17-9C46-76EB96E90138}"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4CC9D6-A366-4825-A220-3C06DC46588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BD7916F-CD20-40E0-9C69-B483C3A42B7D}">
      <dgm:prSet phldrT="[Text]"/>
      <dgm:spPr/>
      <dgm:t>
        <a:bodyPr/>
        <a:lstStyle/>
        <a:p>
          <a:r>
            <a:rPr lang="en-US" dirty="0" smtClean="0"/>
            <a:t>ENCOURAGE SCHOOL-GOING</a:t>
          </a:r>
          <a:endParaRPr lang="en-US" dirty="0"/>
        </a:p>
      </dgm:t>
    </dgm:pt>
    <dgm:pt modelId="{5A59FC1C-DBDA-4836-A5CE-DCF4539152BC}" type="parTrans" cxnId="{BA7FB1AF-39BD-4140-BECA-120880F311A0}">
      <dgm:prSet/>
      <dgm:spPr/>
      <dgm:t>
        <a:bodyPr/>
        <a:lstStyle/>
        <a:p>
          <a:endParaRPr lang="en-US"/>
        </a:p>
      </dgm:t>
    </dgm:pt>
    <dgm:pt modelId="{1DAA65DC-A336-4CA4-9E95-9CEB7EAEE329}" type="sibTrans" cxnId="{BA7FB1AF-39BD-4140-BECA-120880F311A0}">
      <dgm:prSet/>
      <dgm:spPr/>
      <dgm:t>
        <a:bodyPr/>
        <a:lstStyle/>
        <a:p>
          <a:endParaRPr lang="en-US"/>
        </a:p>
      </dgm:t>
    </dgm:pt>
    <dgm:pt modelId="{71072D9D-1D38-47C9-81BB-50845A242193}">
      <dgm:prSet phldrT="[Text]"/>
      <dgm:spPr/>
      <dgm:t>
        <a:bodyPr/>
        <a:lstStyle/>
        <a:p>
          <a:r>
            <a:rPr lang="en-US" dirty="0" smtClean="0"/>
            <a:t>HOLD SEMINARS ON IMPORTANCE OF EDUCATION</a:t>
          </a:r>
          <a:endParaRPr lang="en-US" dirty="0"/>
        </a:p>
      </dgm:t>
    </dgm:pt>
    <dgm:pt modelId="{BC11D114-C00A-4725-B13F-3D2A0881040B}" type="parTrans" cxnId="{2F902640-286D-4371-A6BA-EE5378FAAD5E}">
      <dgm:prSet/>
      <dgm:spPr/>
      <dgm:t>
        <a:bodyPr/>
        <a:lstStyle/>
        <a:p>
          <a:endParaRPr lang="en-US"/>
        </a:p>
      </dgm:t>
    </dgm:pt>
    <dgm:pt modelId="{D3C696F3-2A54-41BD-ACC8-52F07BBB1D03}" type="sibTrans" cxnId="{2F902640-286D-4371-A6BA-EE5378FAAD5E}">
      <dgm:prSet/>
      <dgm:spPr/>
      <dgm:t>
        <a:bodyPr/>
        <a:lstStyle/>
        <a:p>
          <a:endParaRPr lang="en-US"/>
        </a:p>
      </dgm:t>
    </dgm:pt>
    <dgm:pt modelId="{9EE24F84-932A-4B86-9235-25966328BC95}">
      <dgm:prSet phldrT="[Text]"/>
      <dgm:spPr/>
      <dgm:t>
        <a:bodyPr/>
        <a:lstStyle/>
        <a:p>
          <a:r>
            <a:rPr lang="en-US" dirty="0" smtClean="0"/>
            <a:t>DEPENDENCE OF HEALTH ON EDUCATION</a:t>
          </a:r>
        </a:p>
      </dgm:t>
    </dgm:pt>
    <dgm:pt modelId="{6A29E21F-2A89-41C7-928A-879164E8B490}" type="parTrans" cxnId="{55C6E0D3-BDC0-4CEB-A92E-613F591EE728}">
      <dgm:prSet/>
      <dgm:spPr/>
      <dgm:t>
        <a:bodyPr/>
        <a:lstStyle/>
        <a:p>
          <a:endParaRPr lang="en-US"/>
        </a:p>
      </dgm:t>
    </dgm:pt>
    <dgm:pt modelId="{6D67C8BE-BFAF-467D-8A9F-0B43432D839D}" type="sibTrans" cxnId="{55C6E0D3-BDC0-4CEB-A92E-613F591EE728}">
      <dgm:prSet/>
      <dgm:spPr/>
      <dgm:t>
        <a:bodyPr/>
        <a:lstStyle/>
        <a:p>
          <a:endParaRPr lang="en-US"/>
        </a:p>
      </dgm:t>
    </dgm:pt>
    <dgm:pt modelId="{A9891D84-31B7-4B79-B833-1281C9E238AE}" type="pres">
      <dgm:prSet presAssocID="{234CC9D6-A366-4825-A220-3C06DC465884}" presName="linear" presStyleCnt="0">
        <dgm:presLayoutVars>
          <dgm:dir/>
          <dgm:animLvl val="lvl"/>
          <dgm:resizeHandles val="exact"/>
        </dgm:presLayoutVars>
      </dgm:prSet>
      <dgm:spPr/>
      <dgm:t>
        <a:bodyPr/>
        <a:lstStyle/>
        <a:p>
          <a:endParaRPr lang="en-US"/>
        </a:p>
      </dgm:t>
    </dgm:pt>
    <dgm:pt modelId="{360A0239-7BA7-472A-B126-EBBA96FD7437}" type="pres">
      <dgm:prSet presAssocID="{2BD7916F-CD20-40E0-9C69-B483C3A42B7D}" presName="parentLin" presStyleCnt="0"/>
      <dgm:spPr/>
    </dgm:pt>
    <dgm:pt modelId="{6ED3C36F-64F6-49D3-84E2-F54D646B78ED}" type="pres">
      <dgm:prSet presAssocID="{2BD7916F-CD20-40E0-9C69-B483C3A42B7D}" presName="parentLeftMargin" presStyleLbl="node1" presStyleIdx="0" presStyleCnt="3"/>
      <dgm:spPr/>
      <dgm:t>
        <a:bodyPr/>
        <a:lstStyle/>
        <a:p>
          <a:endParaRPr lang="en-US"/>
        </a:p>
      </dgm:t>
    </dgm:pt>
    <dgm:pt modelId="{A11ADC81-A79C-472A-A9CE-D37E37F523D7}" type="pres">
      <dgm:prSet presAssocID="{2BD7916F-CD20-40E0-9C69-B483C3A42B7D}" presName="parentText" presStyleLbl="node1" presStyleIdx="0" presStyleCnt="3">
        <dgm:presLayoutVars>
          <dgm:chMax val="0"/>
          <dgm:bulletEnabled val="1"/>
        </dgm:presLayoutVars>
      </dgm:prSet>
      <dgm:spPr/>
      <dgm:t>
        <a:bodyPr/>
        <a:lstStyle/>
        <a:p>
          <a:endParaRPr lang="en-US"/>
        </a:p>
      </dgm:t>
    </dgm:pt>
    <dgm:pt modelId="{CC86FFC6-5875-479C-B719-D99DFBCA6203}" type="pres">
      <dgm:prSet presAssocID="{2BD7916F-CD20-40E0-9C69-B483C3A42B7D}" presName="negativeSpace" presStyleCnt="0"/>
      <dgm:spPr/>
    </dgm:pt>
    <dgm:pt modelId="{B52D6432-5E09-45C3-A1A5-55669781FBB4}" type="pres">
      <dgm:prSet presAssocID="{2BD7916F-CD20-40E0-9C69-B483C3A42B7D}" presName="childText" presStyleLbl="conFgAcc1" presStyleIdx="0" presStyleCnt="3">
        <dgm:presLayoutVars>
          <dgm:bulletEnabled val="1"/>
        </dgm:presLayoutVars>
      </dgm:prSet>
      <dgm:spPr/>
    </dgm:pt>
    <dgm:pt modelId="{21ECD6D3-E7D4-4062-BAE9-98AEB768FD5B}" type="pres">
      <dgm:prSet presAssocID="{1DAA65DC-A336-4CA4-9E95-9CEB7EAEE329}" presName="spaceBetweenRectangles" presStyleCnt="0"/>
      <dgm:spPr/>
    </dgm:pt>
    <dgm:pt modelId="{F291F592-7BD2-46C5-8E87-53608552666A}" type="pres">
      <dgm:prSet presAssocID="{71072D9D-1D38-47C9-81BB-50845A242193}" presName="parentLin" presStyleCnt="0"/>
      <dgm:spPr/>
    </dgm:pt>
    <dgm:pt modelId="{D87F7E21-5431-4B42-8969-941BF059EF42}" type="pres">
      <dgm:prSet presAssocID="{71072D9D-1D38-47C9-81BB-50845A242193}" presName="parentLeftMargin" presStyleLbl="node1" presStyleIdx="0" presStyleCnt="3"/>
      <dgm:spPr/>
      <dgm:t>
        <a:bodyPr/>
        <a:lstStyle/>
        <a:p>
          <a:endParaRPr lang="en-US"/>
        </a:p>
      </dgm:t>
    </dgm:pt>
    <dgm:pt modelId="{6CD0CD4A-349F-4781-A883-397AE95B30E4}" type="pres">
      <dgm:prSet presAssocID="{71072D9D-1D38-47C9-81BB-50845A242193}" presName="parentText" presStyleLbl="node1" presStyleIdx="1" presStyleCnt="3">
        <dgm:presLayoutVars>
          <dgm:chMax val="0"/>
          <dgm:bulletEnabled val="1"/>
        </dgm:presLayoutVars>
      </dgm:prSet>
      <dgm:spPr/>
      <dgm:t>
        <a:bodyPr/>
        <a:lstStyle/>
        <a:p>
          <a:endParaRPr lang="en-US"/>
        </a:p>
      </dgm:t>
    </dgm:pt>
    <dgm:pt modelId="{F5A068FC-5312-40FE-9D50-194212E1DDDB}" type="pres">
      <dgm:prSet presAssocID="{71072D9D-1D38-47C9-81BB-50845A242193}" presName="negativeSpace" presStyleCnt="0"/>
      <dgm:spPr/>
    </dgm:pt>
    <dgm:pt modelId="{BE6AC924-B8F3-44E7-BD14-F176AA6A4B7C}" type="pres">
      <dgm:prSet presAssocID="{71072D9D-1D38-47C9-81BB-50845A242193}" presName="childText" presStyleLbl="conFgAcc1" presStyleIdx="1" presStyleCnt="3">
        <dgm:presLayoutVars>
          <dgm:bulletEnabled val="1"/>
        </dgm:presLayoutVars>
      </dgm:prSet>
      <dgm:spPr/>
    </dgm:pt>
    <dgm:pt modelId="{16741BFA-1E67-4EA5-981E-3D5BF839AD7C}" type="pres">
      <dgm:prSet presAssocID="{D3C696F3-2A54-41BD-ACC8-52F07BBB1D03}" presName="spaceBetweenRectangles" presStyleCnt="0"/>
      <dgm:spPr/>
    </dgm:pt>
    <dgm:pt modelId="{54FEE44A-0586-4B8A-A132-605D13DE0741}" type="pres">
      <dgm:prSet presAssocID="{9EE24F84-932A-4B86-9235-25966328BC95}" presName="parentLin" presStyleCnt="0"/>
      <dgm:spPr/>
    </dgm:pt>
    <dgm:pt modelId="{F5BA744C-4EC5-4A4E-AD2A-33D2B62259E8}" type="pres">
      <dgm:prSet presAssocID="{9EE24F84-932A-4B86-9235-25966328BC95}" presName="parentLeftMargin" presStyleLbl="node1" presStyleIdx="1" presStyleCnt="3"/>
      <dgm:spPr/>
      <dgm:t>
        <a:bodyPr/>
        <a:lstStyle/>
        <a:p>
          <a:endParaRPr lang="en-US"/>
        </a:p>
      </dgm:t>
    </dgm:pt>
    <dgm:pt modelId="{87BAA609-A45D-4F37-9752-C02F694B5F94}" type="pres">
      <dgm:prSet presAssocID="{9EE24F84-932A-4B86-9235-25966328BC95}" presName="parentText" presStyleLbl="node1" presStyleIdx="2" presStyleCnt="3" custLinFactNeighborX="15344" custLinFactNeighborY="0">
        <dgm:presLayoutVars>
          <dgm:chMax val="0"/>
          <dgm:bulletEnabled val="1"/>
        </dgm:presLayoutVars>
      </dgm:prSet>
      <dgm:spPr/>
      <dgm:t>
        <a:bodyPr/>
        <a:lstStyle/>
        <a:p>
          <a:endParaRPr lang="en-US"/>
        </a:p>
      </dgm:t>
    </dgm:pt>
    <dgm:pt modelId="{3AC9F5D2-8986-403D-B2B7-4D7BE0884720}" type="pres">
      <dgm:prSet presAssocID="{9EE24F84-932A-4B86-9235-25966328BC95}" presName="negativeSpace" presStyleCnt="0"/>
      <dgm:spPr/>
    </dgm:pt>
    <dgm:pt modelId="{8C7653D6-0419-4099-A197-21A027F08199}" type="pres">
      <dgm:prSet presAssocID="{9EE24F84-932A-4B86-9235-25966328BC95}" presName="childText" presStyleLbl="conFgAcc1" presStyleIdx="2" presStyleCnt="3" custLinFactNeighborX="128" custLinFactNeighborY="-4301">
        <dgm:presLayoutVars>
          <dgm:bulletEnabled val="1"/>
        </dgm:presLayoutVars>
      </dgm:prSet>
      <dgm:spPr/>
    </dgm:pt>
  </dgm:ptLst>
  <dgm:cxnLst>
    <dgm:cxn modelId="{BA7FB1AF-39BD-4140-BECA-120880F311A0}" srcId="{234CC9D6-A366-4825-A220-3C06DC465884}" destId="{2BD7916F-CD20-40E0-9C69-B483C3A42B7D}" srcOrd="0" destOrd="0" parTransId="{5A59FC1C-DBDA-4836-A5CE-DCF4539152BC}" sibTransId="{1DAA65DC-A336-4CA4-9E95-9CEB7EAEE329}"/>
    <dgm:cxn modelId="{55C6E0D3-BDC0-4CEB-A92E-613F591EE728}" srcId="{234CC9D6-A366-4825-A220-3C06DC465884}" destId="{9EE24F84-932A-4B86-9235-25966328BC95}" srcOrd="2" destOrd="0" parTransId="{6A29E21F-2A89-41C7-928A-879164E8B490}" sibTransId="{6D67C8BE-BFAF-467D-8A9F-0B43432D839D}"/>
    <dgm:cxn modelId="{5D0F6D04-7AEB-4076-8BF8-B933581E79E3}" type="presOf" srcId="{71072D9D-1D38-47C9-81BB-50845A242193}" destId="{6CD0CD4A-349F-4781-A883-397AE95B30E4}" srcOrd="1" destOrd="0" presId="urn:microsoft.com/office/officeart/2005/8/layout/list1"/>
    <dgm:cxn modelId="{5726890B-94B0-48FB-9387-E3AF5999FC86}" type="presOf" srcId="{9EE24F84-932A-4B86-9235-25966328BC95}" destId="{87BAA609-A45D-4F37-9752-C02F694B5F94}" srcOrd="1" destOrd="0" presId="urn:microsoft.com/office/officeart/2005/8/layout/list1"/>
    <dgm:cxn modelId="{CFC25DDC-5711-4551-ACBC-B478F3C09F4E}" type="presOf" srcId="{234CC9D6-A366-4825-A220-3C06DC465884}" destId="{A9891D84-31B7-4B79-B833-1281C9E238AE}" srcOrd="0" destOrd="0" presId="urn:microsoft.com/office/officeart/2005/8/layout/list1"/>
    <dgm:cxn modelId="{B10FE9CB-B5AE-48A6-8D19-80A8E9E1F649}" type="presOf" srcId="{2BD7916F-CD20-40E0-9C69-B483C3A42B7D}" destId="{6ED3C36F-64F6-49D3-84E2-F54D646B78ED}" srcOrd="0" destOrd="0" presId="urn:microsoft.com/office/officeart/2005/8/layout/list1"/>
    <dgm:cxn modelId="{2F902640-286D-4371-A6BA-EE5378FAAD5E}" srcId="{234CC9D6-A366-4825-A220-3C06DC465884}" destId="{71072D9D-1D38-47C9-81BB-50845A242193}" srcOrd="1" destOrd="0" parTransId="{BC11D114-C00A-4725-B13F-3D2A0881040B}" sibTransId="{D3C696F3-2A54-41BD-ACC8-52F07BBB1D03}"/>
    <dgm:cxn modelId="{B09CF0FB-A765-4767-9C8B-4D5C87A2E0D5}" type="presOf" srcId="{71072D9D-1D38-47C9-81BB-50845A242193}" destId="{D87F7E21-5431-4B42-8969-941BF059EF42}" srcOrd="0" destOrd="0" presId="urn:microsoft.com/office/officeart/2005/8/layout/list1"/>
    <dgm:cxn modelId="{59BD5AA8-F6C9-44C5-8826-C5E284F82FF9}" type="presOf" srcId="{2BD7916F-CD20-40E0-9C69-B483C3A42B7D}" destId="{A11ADC81-A79C-472A-A9CE-D37E37F523D7}" srcOrd="1" destOrd="0" presId="urn:microsoft.com/office/officeart/2005/8/layout/list1"/>
    <dgm:cxn modelId="{8A5D2874-D82C-4833-9D6E-DDF0FBB6E86B}" type="presOf" srcId="{9EE24F84-932A-4B86-9235-25966328BC95}" destId="{F5BA744C-4EC5-4A4E-AD2A-33D2B62259E8}" srcOrd="0" destOrd="0" presId="urn:microsoft.com/office/officeart/2005/8/layout/list1"/>
    <dgm:cxn modelId="{0D0B66B6-A297-44B3-B493-DF0FDF6E0EA9}" type="presParOf" srcId="{A9891D84-31B7-4B79-B833-1281C9E238AE}" destId="{360A0239-7BA7-472A-B126-EBBA96FD7437}" srcOrd="0" destOrd="0" presId="urn:microsoft.com/office/officeart/2005/8/layout/list1"/>
    <dgm:cxn modelId="{07CF0594-7E9E-4742-B839-691AAD61B950}" type="presParOf" srcId="{360A0239-7BA7-472A-B126-EBBA96FD7437}" destId="{6ED3C36F-64F6-49D3-84E2-F54D646B78ED}" srcOrd="0" destOrd="0" presId="urn:microsoft.com/office/officeart/2005/8/layout/list1"/>
    <dgm:cxn modelId="{5E4F9C29-9E25-4282-AB09-6C666C1C2453}" type="presParOf" srcId="{360A0239-7BA7-472A-B126-EBBA96FD7437}" destId="{A11ADC81-A79C-472A-A9CE-D37E37F523D7}" srcOrd="1" destOrd="0" presId="urn:microsoft.com/office/officeart/2005/8/layout/list1"/>
    <dgm:cxn modelId="{34CBA47E-D292-41EF-9065-4201F4F061D2}" type="presParOf" srcId="{A9891D84-31B7-4B79-B833-1281C9E238AE}" destId="{CC86FFC6-5875-479C-B719-D99DFBCA6203}" srcOrd="1" destOrd="0" presId="urn:microsoft.com/office/officeart/2005/8/layout/list1"/>
    <dgm:cxn modelId="{EF5D0736-6D9F-4817-BE89-8137CC44F7C7}" type="presParOf" srcId="{A9891D84-31B7-4B79-B833-1281C9E238AE}" destId="{B52D6432-5E09-45C3-A1A5-55669781FBB4}" srcOrd="2" destOrd="0" presId="urn:microsoft.com/office/officeart/2005/8/layout/list1"/>
    <dgm:cxn modelId="{F88B973D-23FA-486B-BE6F-2F5F4278B1BD}" type="presParOf" srcId="{A9891D84-31B7-4B79-B833-1281C9E238AE}" destId="{21ECD6D3-E7D4-4062-BAE9-98AEB768FD5B}" srcOrd="3" destOrd="0" presId="urn:microsoft.com/office/officeart/2005/8/layout/list1"/>
    <dgm:cxn modelId="{8782F857-CAE7-492E-8F8D-31FF900AF891}" type="presParOf" srcId="{A9891D84-31B7-4B79-B833-1281C9E238AE}" destId="{F291F592-7BD2-46C5-8E87-53608552666A}" srcOrd="4" destOrd="0" presId="urn:microsoft.com/office/officeart/2005/8/layout/list1"/>
    <dgm:cxn modelId="{23DE256A-7BEC-4157-84C2-F5CCE1855E41}" type="presParOf" srcId="{F291F592-7BD2-46C5-8E87-53608552666A}" destId="{D87F7E21-5431-4B42-8969-941BF059EF42}" srcOrd="0" destOrd="0" presId="urn:microsoft.com/office/officeart/2005/8/layout/list1"/>
    <dgm:cxn modelId="{9896AD25-FE87-4AE6-88EA-613E2CC112D8}" type="presParOf" srcId="{F291F592-7BD2-46C5-8E87-53608552666A}" destId="{6CD0CD4A-349F-4781-A883-397AE95B30E4}" srcOrd="1" destOrd="0" presId="urn:microsoft.com/office/officeart/2005/8/layout/list1"/>
    <dgm:cxn modelId="{EAF848B3-BD2D-44E0-AC2F-4A29F84FF4F1}" type="presParOf" srcId="{A9891D84-31B7-4B79-B833-1281C9E238AE}" destId="{F5A068FC-5312-40FE-9D50-194212E1DDDB}" srcOrd="5" destOrd="0" presId="urn:microsoft.com/office/officeart/2005/8/layout/list1"/>
    <dgm:cxn modelId="{8C2C00BB-26B2-44E7-8743-19551895503A}" type="presParOf" srcId="{A9891D84-31B7-4B79-B833-1281C9E238AE}" destId="{BE6AC924-B8F3-44E7-BD14-F176AA6A4B7C}" srcOrd="6" destOrd="0" presId="urn:microsoft.com/office/officeart/2005/8/layout/list1"/>
    <dgm:cxn modelId="{3E235FF7-0FCE-48D3-93CE-B92E71742975}" type="presParOf" srcId="{A9891D84-31B7-4B79-B833-1281C9E238AE}" destId="{16741BFA-1E67-4EA5-981E-3D5BF839AD7C}" srcOrd="7" destOrd="0" presId="urn:microsoft.com/office/officeart/2005/8/layout/list1"/>
    <dgm:cxn modelId="{5AA3AF06-B0E2-46EC-9F12-656B4E790913}" type="presParOf" srcId="{A9891D84-31B7-4B79-B833-1281C9E238AE}" destId="{54FEE44A-0586-4B8A-A132-605D13DE0741}" srcOrd="8" destOrd="0" presId="urn:microsoft.com/office/officeart/2005/8/layout/list1"/>
    <dgm:cxn modelId="{67C70113-EE40-4275-AE66-76172C096226}" type="presParOf" srcId="{54FEE44A-0586-4B8A-A132-605D13DE0741}" destId="{F5BA744C-4EC5-4A4E-AD2A-33D2B62259E8}" srcOrd="0" destOrd="0" presId="urn:microsoft.com/office/officeart/2005/8/layout/list1"/>
    <dgm:cxn modelId="{9988E39B-E69C-4942-8ED5-48D0281018A5}" type="presParOf" srcId="{54FEE44A-0586-4B8A-A132-605D13DE0741}" destId="{87BAA609-A45D-4F37-9752-C02F694B5F94}" srcOrd="1" destOrd="0" presId="urn:microsoft.com/office/officeart/2005/8/layout/list1"/>
    <dgm:cxn modelId="{0099368A-C351-4316-BA80-809BBB9A1996}" type="presParOf" srcId="{A9891D84-31B7-4B79-B833-1281C9E238AE}" destId="{3AC9F5D2-8986-403D-B2B7-4D7BE0884720}" srcOrd="9" destOrd="0" presId="urn:microsoft.com/office/officeart/2005/8/layout/list1"/>
    <dgm:cxn modelId="{352BB622-FE7F-4C07-B57F-F9DB05A4E1C6}" type="presParOf" srcId="{A9891D84-31B7-4B79-B833-1281C9E238AE}" destId="{8C7653D6-0419-4099-A197-21A027F08199}"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8EB7D15-74E7-4047-8FB7-EB5668621801}" type="doc">
      <dgm:prSet loTypeId="urn:microsoft.com/office/officeart/2005/8/layout/hList7#3" loCatId="picture" qsTypeId="urn:microsoft.com/office/officeart/2005/8/quickstyle/simple1" qsCatId="simple" csTypeId="urn:microsoft.com/office/officeart/2005/8/colors/accent1_2" csCatId="accent1" phldr="1"/>
      <dgm:spPr/>
    </dgm:pt>
    <dgm:pt modelId="{317A9226-1676-41BE-8EF6-DA11CC6CF9EF}">
      <dgm:prSet phldrT="[Text]"/>
      <dgm:spPr/>
      <dgm:t>
        <a:bodyPr/>
        <a:lstStyle/>
        <a:p>
          <a:r>
            <a:rPr lang="en-US" dirty="0" smtClean="0"/>
            <a:t>Family breakup</a:t>
          </a:r>
          <a:endParaRPr lang="en-US" dirty="0"/>
        </a:p>
      </dgm:t>
    </dgm:pt>
    <dgm:pt modelId="{4D7CFEF1-0E97-489E-94D1-BBFD64204135}" type="parTrans" cxnId="{708C2908-88E7-4B25-AB50-1938F991AF20}">
      <dgm:prSet/>
      <dgm:spPr/>
      <dgm:t>
        <a:bodyPr/>
        <a:lstStyle/>
        <a:p>
          <a:endParaRPr lang="en-US"/>
        </a:p>
      </dgm:t>
    </dgm:pt>
    <dgm:pt modelId="{DB834838-A835-477C-B1A6-29E97C830798}" type="sibTrans" cxnId="{708C2908-88E7-4B25-AB50-1938F991AF20}">
      <dgm:prSet/>
      <dgm:spPr/>
      <dgm:t>
        <a:bodyPr/>
        <a:lstStyle/>
        <a:p>
          <a:endParaRPr lang="en-US"/>
        </a:p>
      </dgm:t>
    </dgm:pt>
    <dgm:pt modelId="{A3A69353-7F75-4C45-B5A0-49CE2B24496B}">
      <dgm:prSet phldrT="[Text]"/>
      <dgm:spPr/>
      <dgm:t>
        <a:bodyPr/>
        <a:lstStyle/>
        <a:p>
          <a:r>
            <a:rPr lang="en-US" dirty="0" smtClean="0"/>
            <a:t>TB is fatal , affect is organ</a:t>
          </a:r>
          <a:endParaRPr lang="en-US" dirty="0"/>
        </a:p>
      </dgm:t>
    </dgm:pt>
    <dgm:pt modelId="{AEA21B10-6925-4FFC-95C6-A5E5AF53C843}" type="parTrans" cxnId="{A8F126E1-A8A1-4614-9B0D-6FCC9AAF76A4}">
      <dgm:prSet/>
      <dgm:spPr/>
      <dgm:t>
        <a:bodyPr/>
        <a:lstStyle/>
        <a:p>
          <a:endParaRPr lang="en-US"/>
        </a:p>
      </dgm:t>
    </dgm:pt>
    <dgm:pt modelId="{1C608548-F3FF-4E34-BBC2-D8B298A6146F}" type="sibTrans" cxnId="{A8F126E1-A8A1-4614-9B0D-6FCC9AAF76A4}">
      <dgm:prSet/>
      <dgm:spPr/>
      <dgm:t>
        <a:bodyPr/>
        <a:lstStyle/>
        <a:p>
          <a:endParaRPr lang="en-US"/>
        </a:p>
      </dgm:t>
    </dgm:pt>
    <dgm:pt modelId="{B81F5B69-F850-48EE-841C-D7E3227CFBFA}">
      <dgm:prSet phldrT="[Text]"/>
      <dgm:spPr/>
      <dgm:t>
        <a:bodyPr/>
        <a:lstStyle/>
        <a:p>
          <a:r>
            <a:rPr lang="en-US" dirty="0" smtClean="0"/>
            <a:t>Severe lung damage if not treated</a:t>
          </a:r>
          <a:endParaRPr lang="en-US" dirty="0"/>
        </a:p>
      </dgm:t>
    </dgm:pt>
    <dgm:pt modelId="{76E283F8-C33E-4E71-B039-016D7DD129C8}" type="parTrans" cxnId="{C315865A-27ED-4169-947B-E73DD64B790A}">
      <dgm:prSet/>
      <dgm:spPr/>
      <dgm:t>
        <a:bodyPr/>
        <a:lstStyle/>
        <a:p>
          <a:endParaRPr lang="en-US"/>
        </a:p>
      </dgm:t>
    </dgm:pt>
    <dgm:pt modelId="{A92CCB88-680E-469D-B297-F53EF1897973}" type="sibTrans" cxnId="{C315865A-27ED-4169-947B-E73DD64B790A}">
      <dgm:prSet/>
      <dgm:spPr/>
      <dgm:t>
        <a:bodyPr/>
        <a:lstStyle/>
        <a:p>
          <a:endParaRPr lang="en-US"/>
        </a:p>
      </dgm:t>
    </dgm:pt>
    <dgm:pt modelId="{D624CA06-38DC-4108-9F03-1127254BC75B}" type="pres">
      <dgm:prSet presAssocID="{58EB7D15-74E7-4047-8FB7-EB5668621801}" presName="Name0" presStyleCnt="0">
        <dgm:presLayoutVars>
          <dgm:dir/>
          <dgm:resizeHandles val="exact"/>
        </dgm:presLayoutVars>
      </dgm:prSet>
      <dgm:spPr/>
    </dgm:pt>
    <dgm:pt modelId="{878EBB53-C1E4-4179-B054-79C4051FB0C3}" type="pres">
      <dgm:prSet presAssocID="{58EB7D15-74E7-4047-8FB7-EB5668621801}" presName="fgShape" presStyleLbl="fgShp" presStyleIdx="0" presStyleCnt="1"/>
      <dgm:spPr/>
    </dgm:pt>
    <dgm:pt modelId="{B00A6BD7-3674-4FC4-B29B-FECDECDC5746}" type="pres">
      <dgm:prSet presAssocID="{58EB7D15-74E7-4047-8FB7-EB5668621801}" presName="linComp" presStyleCnt="0"/>
      <dgm:spPr/>
    </dgm:pt>
    <dgm:pt modelId="{77DAE976-A4A4-4D32-BC0F-4B87685E6558}" type="pres">
      <dgm:prSet presAssocID="{317A9226-1676-41BE-8EF6-DA11CC6CF9EF}" presName="compNode" presStyleCnt="0"/>
      <dgm:spPr/>
    </dgm:pt>
    <dgm:pt modelId="{1CB2AF66-7E60-49D2-94A9-CF7894023020}" type="pres">
      <dgm:prSet presAssocID="{317A9226-1676-41BE-8EF6-DA11CC6CF9EF}" presName="bkgdShape" presStyleLbl="node1" presStyleIdx="0" presStyleCnt="3"/>
      <dgm:spPr/>
      <dgm:t>
        <a:bodyPr/>
        <a:lstStyle/>
        <a:p>
          <a:endParaRPr lang="en-US"/>
        </a:p>
      </dgm:t>
    </dgm:pt>
    <dgm:pt modelId="{C4F23032-48CA-4089-98DD-7D13E61A9CF2}" type="pres">
      <dgm:prSet presAssocID="{317A9226-1676-41BE-8EF6-DA11CC6CF9EF}" presName="nodeTx" presStyleLbl="node1" presStyleIdx="0" presStyleCnt="3">
        <dgm:presLayoutVars>
          <dgm:bulletEnabled val="1"/>
        </dgm:presLayoutVars>
      </dgm:prSet>
      <dgm:spPr/>
      <dgm:t>
        <a:bodyPr/>
        <a:lstStyle/>
        <a:p>
          <a:endParaRPr lang="en-US"/>
        </a:p>
      </dgm:t>
    </dgm:pt>
    <dgm:pt modelId="{53C63BB8-29B9-4886-9E13-2C01A5D5BEE7}" type="pres">
      <dgm:prSet presAssocID="{317A9226-1676-41BE-8EF6-DA11CC6CF9EF}" presName="invisiNode" presStyleLbl="node1" presStyleIdx="0" presStyleCnt="3"/>
      <dgm:spPr/>
    </dgm:pt>
    <dgm:pt modelId="{8BDB8912-92A3-4A73-94BC-FCF2C2FBBCF9}" type="pres">
      <dgm:prSet presAssocID="{317A9226-1676-41BE-8EF6-DA11CC6CF9EF}" presName="imagNode" presStyleLbl="fgImgPlace1" presStyleIdx="0" presStyleCnt="3" custScaleX="129126" custScaleY="110790"/>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1E353611-79D1-46FF-B6BA-43BB7AB4EBE2}" type="pres">
      <dgm:prSet presAssocID="{DB834838-A835-477C-B1A6-29E97C830798}" presName="sibTrans" presStyleLbl="sibTrans2D1" presStyleIdx="0" presStyleCnt="0"/>
      <dgm:spPr/>
      <dgm:t>
        <a:bodyPr/>
        <a:lstStyle/>
        <a:p>
          <a:endParaRPr lang="en-US"/>
        </a:p>
      </dgm:t>
    </dgm:pt>
    <dgm:pt modelId="{18C0E325-9B02-43E8-ACB9-C689D1E55EA3}" type="pres">
      <dgm:prSet presAssocID="{A3A69353-7F75-4C45-B5A0-49CE2B24496B}" presName="compNode" presStyleCnt="0"/>
      <dgm:spPr/>
    </dgm:pt>
    <dgm:pt modelId="{616C2461-4097-488F-BEA4-A5A7B696D4DA}" type="pres">
      <dgm:prSet presAssocID="{A3A69353-7F75-4C45-B5A0-49CE2B24496B}" presName="bkgdShape" presStyleLbl="node1" presStyleIdx="1" presStyleCnt="3"/>
      <dgm:spPr/>
      <dgm:t>
        <a:bodyPr/>
        <a:lstStyle/>
        <a:p>
          <a:endParaRPr lang="en-US"/>
        </a:p>
      </dgm:t>
    </dgm:pt>
    <dgm:pt modelId="{B2081B99-A0B2-4C99-9FE4-298AFA651215}" type="pres">
      <dgm:prSet presAssocID="{A3A69353-7F75-4C45-B5A0-49CE2B24496B}" presName="nodeTx" presStyleLbl="node1" presStyleIdx="1" presStyleCnt="3">
        <dgm:presLayoutVars>
          <dgm:bulletEnabled val="1"/>
        </dgm:presLayoutVars>
      </dgm:prSet>
      <dgm:spPr/>
      <dgm:t>
        <a:bodyPr/>
        <a:lstStyle/>
        <a:p>
          <a:endParaRPr lang="en-US"/>
        </a:p>
      </dgm:t>
    </dgm:pt>
    <dgm:pt modelId="{E9B7C7FB-0619-42C2-B19C-7C0A8744F2F6}" type="pres">
      <dgm:prSet presAssocID="{A3A69353-7F75-4C45-B5A0-49CE2B24496B}" presName="invisiNode" presStyleLbl="node1" presStyleIdx="1" presStyleCnt="3"/>
      <dgm:spPr/>
    </dgm:pt>
    <dgm:pt modelId="{81AAFCE3-ADBE-42E2-AD2A-7B9F1CD44085}" type="pres">
      <dgm:prSet presAssocID="{A3A69353-7F75-4C45-B5A0-49CE2B24496B}" presName="imagNode" presStyleLbl="fgImgPlace1" presStyleIdx="1" presStyleCnt="3"/>
      <dgm:spPr/>
    </dgm:pt>
    <dgm:pt modelId="{982663E1-C839-45E0-B54A-0DF868761918}" type="pres">
      <dgm:prSet presAssocID="{1C608548-F3FF-4E34-BBC2-D8B298A6146F}" presName="sibTrans" presStyleLbl="sibTrans2D1" presStyleIdx="0" presStyleCnt="0"/>
      <dgm:spPr/>
      <dgm:t>
        <a:bodyPr/>
        <a:lstStyle/>
        <a:p>
          <a:endParaRPr lang="en-US"/>
        </a:p>
      </dgm:t>
    </dgm:pt>
    <dgm:pt modelId="{96A8344C-AF0B-4347-8DA6-7E73A2B78662}" type="pres">
      <dgm:prSet presAssocID="{B81F5B69-F850-48EE-841C-D7E3227CFBFA}" presName="compNode" presStyleCnt="0"/>
      <dgm:spPr/>
    </dgm:pt>
    <dgm:pt modelId="{429A310E-F54C-4B40-83A9-E697D921594B}" type="pres">
      <dgm:prSet presAssocID="{B81F5B69-F850-48EE-841C-D7E3227CFBFA}" presName="bkgdShape" presStyleLbl="node1" presStyleIdx="2" presStyleCnt="3"/>
      <dgm:spPr/>
      <dgm:t>
        <a:bodyPr/>
        <a:lstStyle/>
        <a:p>
          <a:endParaRPr lang="en-US"/>
        </a:p>
      </dgm:t>
    </dgm:pt>
    <dgm:pt modelId="{E4190040-2E6C-4C79-AC7C-B5EE0EC4F43F}" type="pres">
      <dgm:prSet presAssocID="{B81F5B69-F850-48EE-841C-D7E3227CFBFA}" presName="nodeTx" presStyleLbl="node1" presStyleIdx="2" presStyleCnt="3">
        <dgm:presLayoutVars>
          <dgm:bulletEnabled val="1"/>
        </dgm:presLayoutVars>
      </dgm:prSet>
      <dgm:spPr/>
      <dgm:t>
        <a:bodyPr/>
        <a:lstStyle/>
        <a:p>
          <a:endParaRPr lang="en-US"/>
        </a:p>
      </dgm:t>
    </dgm:pt>
    <dgm:pt modelId="{B036B8BA-DCDF-4126-B9E2-A2304EDD6F48}" type="pres">
      <dgm:prSet presAssocID="{B81F5B69-F850-48EE-841C-D7E3227CFBFA}" presName="invisiNode" presStyleLbl="node1" presStyleIdx="2" presStyleCnt="3"/>
      <dgm:spPr/>
    </dgm:pt>
    <dgm:pt modelId="{5CD1941A-7634-4528-833A-8205C7DED93A}" type="pres">
      <dgm:prSet presAssocID="{B81F5B69-F850-48EE-841C-D7E3227CFBFA}" presName="imagNode" presStyleLbl="fgImgPlace1" presStyleIdx="2" presStyleCnt="3"/>
      <dgm:spPr/>
    </dgm:pt>
  </dgm:ptLst>
  <dgm:cxnLst>
    <dgm:cxn modelId="{CA7D3ED4-5A40-469D-BF9C-43DC2DDDF2C1}" type="presOf" srcId="{B81F5B69-F850-48EE-841C-D7E3227CFBFA}" destId="{E4190040-2E6C-4C79-AC7C-B5EE0EC4F43F}" srcOrd="1" destOrd="0" presId="urn:microsoft.com/office/officeart/2005/8/layout/hList7#3"/>
    <dgm:cxn modelId="{EA1129C9-7B93-4945-B118-12FD24F39DF8}" type="presOf" srcId="{58EB7D15-74E7-4047-8FB7-EB5668621801}" destId="{D624CA06-38DC-4108-9F03-1127254BC75B}" srcOrd="0" destOrd="0" presId="urn:microsoft.com/office/officeart/2005/8/layout/hList7#3"/>
    <dgm:cxn modelId="{4742E425-1675-4CD5-884C-FA47A57A9A73}" type="presOf" srcId="{B81F5B69-F850-48EE-841C-D7E3227CFBFA}" destId="{429A310E-F54C-4B40-83A9-E697D921594B}" srcOrd="0" destOrd="0" presId="urn:microsoft.com/office/officeart/2005/8/layout/hList7#3"/>
    <dgm:cxn modelId="{FD09F21F-38FB-4B63-84B1-462F50555AB9}" type="presOf" srcId="{A3A69353-7F75-4C45-B5A0-49CE2B24496B}" destId="{B2081B99-A0B2-4C99-9FE4-298AFA651215}" srcOrd="1" destOrd="0" presId="urn:microsoft.com/office/officeart/2005/8/layout/hList7#3"/>
    <dgm:cxn modelId="{63CCFF87-AECF-4C59-94E6-437D45B9393D}" type="presOf" srcId="{A3A69353-7F75-4C45-B5A0-49CE2B24496B}" destId="{616C2461-4097-488F-BEA4-A5A7B696D4DA}" srcOrd="0" destOrd="0" presId="urn:microsoft.com/office/officeart/2005/8/layout/hList7#3"/>
    <dgm:cxn modelId="{A8F126E1-A8A1-4614-9B0D-6FCC9AAF76A4}" srcId="{58EB7D15-74E7-4047-8FB7-EB5668621801}" destId="{A3A69353-7F75-4C45-B5A0-49CE2B24496B}" srcOrd="1" destOrd="0" parTransId="{AEA21B10-6925-4FFC-95C6-A5E5AF53C843}" sibTransId="{1C608548-F3FF-4E34-BBC2-D8B298A6146F}"/>
    <dgm:cxn modelId="{D247F45D-E5BC-4DAE-8590-8BA07F9B1CEA}" type="presOf" srcId="{DB834838-A835-477C-B1A6-29E97C830798}" destId="{1E353611-79D1-46FF-B6BA-43BB7AB4EBE2}" srcOrd="0" destOrd="0" presId="urn:microsoft.com/office/officeart/2005/8/layout/hList7#3"/>
    <dgm:cxn modelId="{708C2908-88E7-4B25-AB50-1938F991AF20}" srcId="{58EB7D15-74E7-4047-8FB7-EB5668621801}" destId="{317A9226-1676-41BE-8EF6-DA11CC6CF9EF}" srcOrd="0" destOrd="0" parTransId="{4D7CFEF1-0E97-489E-94D1-BBFD64204135}" sibTransId="{DB834838-A835-477C-B1A6-29E97C830798}"/>
    <dgm:cxn modelId="{4D56F178-1F3E-4289-8B62-CF1B63FE9FF7}" type="presOf" srcId="{1C608548-F3FF-4E34-BBC2-D8B298A6146F}" destId="{982663E1-C839-45E0-B54A-0DF868761918}" srcOrd="0" destOrd="0" presId="urn:microsoft.com/office/officeart/2005/8/layout/hList7#3"/>
    <dgm:cxn modelId="{870D0DA2-69D3-4056-B363-7CD81B127C90}" type="presOf" srcId="{317A9226-1676-41BE-8EF6-DA11CC6CF9EF}" destId="{1CB2AF66-7E60-49D2-94A9-CF7894023020}" srcOrd="0" destOrd="0" presId="urn:microsoft.com/office/officeart/2005/8/layout/hList7#3"/>
    <dgm:cxn modelId="{A65B6E28-810E-43CA-AB90-E061755D2643}" type="presOf" srcId="{317A9226-1676-41BE-8EF6-DA11CC6CF9EF}" destId="{C4F23032-48CA-4089-98DD-7D13E61A9CF2}" srcOrd="1" destOrd="0" presId="urn:microsoft.com/office/officeart/2005/8/layout/hList7#3"/>
    <dgm:cxn modelId="{C315865A-27ED-4169-947B-E73DD64B790A}" srcId="{58EB7D15-74E7-4047-8FB7-EB5668621801}" destId="{B81F5B69-F850-48EE-841C-D7E3227CFBFA}" srcOrd="2" destOrd="0" parTransId="{76E283F8-C33E-4E71-B039-016D7DD129C8}" sibTransId="{A92CCB88-680E-469D-B297-F53EF1897973}"/>
    <dgm:cxn modelId="{00B73BD1-07B5-4A75-B907-6808CD86AC56}" type="presParOf" srcId="{D624CA06-38DC-4108-9F03-1127254BC75B}" destId="{878EBB53-C1E4-4179-B054-79C4051FB0C3}" srcOrd="0" destOrd="0" presId="urn:microsoft.com/office/officeart/2005/8/layout/hList7#3"/>
    <dgm:cxn modelId="{2EE141A4-E7DE-46E3-BA87-C8952654E606}" type="presParOf" srcId="{D624CA06-38DC-4108-9F03-1127254BC75B}" destId="{B00A6BD7-3674-4FC4-B29B-FECDECDC5746}" srcOrd="1" destOrd="0" presId="urn:microsoft.com/office/officeart/2005/8/layout/hList7#3"/>
    <dgm:cxn modelId="{6F7A413D-9411-494E-9ED2-91F696369765}" type="presParOf" srcId="{B00A6BD7-3674-4FC4-B29B-FECDECDC5746}" destId="{77DAE976-A4A4-4D32-BC0F-4B87685E6558}" srcOrd="0" destOrd="0" presId="urn:microsoft.com/office/officeart/2005/8/layout/hList7#3"/>
    <dgm:cxn modelId="{7A46A077-2945-48C4-8DE7-51D30D5DD061}" type="presParOf" srcId="{77DAE976-A4A4-4D32-BC0F-4B87685E6558}" destId="{1CB2AF66-7E60-49D2-94A9-CF7894023020}" srcOrd="0" destOrd="0" presId="urn:microsoft.com/office/officeart/2005/8/layout/hList7#3"/>
    <dgm:cxn modelId="{5227EEAB-B31C-4AEE-9DD5-F434AA2A12A4}" type="presParOf" srcId="{77DAE976-A4A4-4D32-BC0F-4B87685E6558}" destId="{C4F23032-48CA-4089-98DD-7D13E61A9CF2}" srcOrd="1" destOrd="0" presId="urn:microsoft.com/office/officeart/2005/8/layout/hList7#3"/>
    <dgm:cxn modelId="{9832D5FC-939D-4E16-BEEA-3145A277747B}" type="presParOf" srcId="{77DAE976-A4A4-4D32-BC0F-4B87685E6558}" destId="{53C63BB8-29B9-4886-9E13-2C01A5D5BEE7}" srcOrd="2" destOrd="0" presId="urn:microsoft.com/office/officeart/2005/8/layout/hList7#3"/>
    <dgm:cxn modelId="{AE0A27EF-DD11-436F-9BB0-A7FD48361193}" type="presParOf" srcId="{77DAE976-A4A4-4D32-BC0F-4B87685E6558}" destId="{8BDB8912-92A3-4A73-94BC-FCF2C2FBBCF9}" srcOrd="3" destOrd="0" presId="urn:microsoft.com/office/officeart/2005/8/layout/hList7#3"/>
    <dgm:cxn modelId="{624390CA-67C6-4DAF-BC7B-90F8A76DE453}" type="presParOf" srcId="{B00A6BD7-3674-4FC4-B29B-FECDECDC5746}" destId="{1E353611-79D1-46FF-B6BA-43BB7AB4EBE2}" srcOrd="1" destOrd="0" presId="urn:microsoft.com/office/officeart/2005/8/layout/hList7#3"/>
    <dgm:cxn modelId="{363A6B88-400D-4053-B617-D15BF0D0926D}" type="presParOf" srcId="{B00A6BD7-3674-4FC4-B29B-FECDECDC5746}" destId="{18C0E325-9B02-43E8-ACB9-C689D1E55EA3}" srcOrd="2" destOrd="0" presId="urn:microsoft.com/office/officeart/2005/8/layout/hList7#3"/>
    <dgm:cxn modelId="{861AE42E-E59E-4476-8883-B9B5A8BEA4A5}" type="presParOf" srcId="{18C0E325-9B02-43E8-ACB9-C689D1E55EA3}" destId="{616C2461-4097-488F-BEA4-A5A7B696D4DA}" srcOrd="0" destOrd="0" presId="urn:microsoft.com/office/officeart/2005/8/layout/hList7#3"/>
    <dgm:cxn modelId="{752C037A-ADA6-4E3E-98E7-A5C7A4BE875A}" type="presParOf" srcId="{18C0E325-9B02-43E8-ACB9-C689D1E55EA3}" destId="{B2081B99-A0B2-4C99-9FE4-298AFA651215}" srcOrd="1" destOrd="0" presId="urn:microsoft.com/office/officeart/2005/8/layout/hList7#3"/>
    <dgm:cxn modelId="{E51EE34C-5388-49F6-BADC-C24F2C7316D0}" type="presParOf" srcId="{18C0E325-9B02-43E8-ACB9-C689D1E55EA3}" destId="{E9B7C7FB-0619-42C2-B19C-7C0A8744F2F6}" srcOrd="2" destOrd="0" presId="urn:microsoft.com/office/officeart/2005/8/layout/hList7#3"/>
    <dgm:cxn modelId="{0463BD9A-2A8C-434E-8001-86382BDA32C8}" type="presParOf" srcId="{18C0E325-9B02-43E8-ACB9-C689D1E55EA3}" destId="{81AAFCE3-ADBE-42E2-AD2A-7B9F1CD44085}" srcOrd="3" destOrd="0" presId="urn:microsoft.com/office/officeart/2005/8/layout/hList7#3"/>
    <dgm:cxn modelId="{D0124A33-68CB-4309-A1B4-D803927B1A49}" type="presParOf" srcId="{B00A6BD7-3674-4FC4-B29B-FECDECDC5746}" destId="{982663E1-C839-45E0-B54A-0DF868761918}" srcOrd="3" destOrd="0" presId="urn:microsoft.com/office/officeart/2005/8/layout/hList7#3"/>
    <dgm:cxn modelId="{7558CDC9-0FFA-454D-81CC-BFC4070C8E32}" type="presParOf" srcId="{B00A6BD7-3674-4FC4-B29B-FECDECDC5746}" destId="{96A8344C-AF0B-4347-8DA6-7E73A2B78662}" srcOrd="4" destOrd="0" presId="urn:microsoft.com/office/officeart/2005/8/layout/hList7#3"/>
    <dgm:cxn modelId="{F8431576-CEC3-4EC9-A501-4A00919DF795}" type="presParOf" srcId="{96A8344C-AF0B-4347-8DA6-7E73A2B78662}" destId="{429A310E-F54C-4B40-83A9-E697D921594B}" srcOrd="0" destOrd="0" presId="urn:microsoft.com/office/officeart/2005/8/layout/hList7#3"/>
    <dgm:cxn modelId="{A4B5C7A8-26E3-44B5-B94A-0CEF4C419899}" type="presParOf" srcId="{96A8344C-AF0B-4347-8DA6-7E73A2B78662}" destId="{E4190040-2E6C-4C79-AC7C-B5EE0EC4F43F}" srcOrd="1" destOrd="0" presId="urn:microsoft.com/office/officeart/2005/8/layout/hList7#3"/>
    <dgm:cxn modelId="{E4F477A5-877E-470F-88C8-510C092D19DE}" type="presParOf" srcId="{96A8344C-AF0B-4347-8DA6-7E73A2B78662}" destId="{B036B8BA-DCDF-4126-B9E2-A2304EDD6F48}" srcOrd="2" destOrd="0" presId="urn:microsoft.com/office/officeart/2005/8/layout/hList7#3"/>
    <dgm:cxn modelId="{35B88B89-DF87-4CA7-B3A5-A7644579C9D9}" type="presParOf" srcId="{96A8344C-AF0B-4347-8DA6-7E73A2B78662}" destId="{5CD1941A-7634-4528-833A-8205C7DED93A}" srcOrd="3" destOrd="0" presId="urn:microsoft.com/office/officeart/2005/8/layout/hList7#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C4BFBF2-4797-4B83-A356-E6EE8F7D7AA2}" type="doc">
      <dgm:prSet loTypeId="urn:microsoft.com/office/officeart/2005/8/layout/pList2#1" loCatId="list" qsTypeId="urn:microsoft.com/office/officeart/2005/8/quickstyle/simple1" qsCatId="simple" csTypeId="urn:microsoft.com/office/officeart/2005/8/colors/accent1_2" csCatId="accent1" phldr="1"/>
      <dgm:spPr/>
    </dgm:pt>
    <dgm:pt modelId="{91A1B233-5C2A-4413-804F-44562A4260F0}">
      <dgm:prSet phldrT="[Text]"/>
      <dgm:spPr>
        <a:xfrm rot="10800000">
          <a:off x="244540" y="2057399"/>
          <a:ext cx="1764678" cy="2514600"/>
        </a:xfrm>
        <a:prstGeom prst="round2SameRect">
          <a:avLst>
            <a:gd name="adj1" fmla="val 10500"/>
            <a:gd name="adj2" fmla="val 0"/>
          </a:avLst>
        </a:prstGeo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entury Gothic"/>
              <a:ea typeface="+mn-ea"/>
              <a:cs typeface="+mn-cs"/>
            </a:rPr>
            <a:t>CONSULTING WITH EXPERT DOCTORS</a:t>
          </a:r>
          <a:endParaRPr lang="en-US" dirty="0">
            <a:solidFill>
              <a:sysClr val="window" lastClr="FFFFFF"/>
            </a:solidFill>
            <a:latin typeface="Century Gothic"/>
            <a:ea typeface="+mn-ea"/>
            <a:cs typeface="+mn-cs"/>
          </a:endParaRPr>
        </a:p>
      </dgm:t>
    </dgm:pt>
    <dgm:pt modelId="{AC0E2969-22A8-4BDA-A2D4-64F5D57B0F5B}" type="parTrans" cxnId="{682B8CCA-4F08-410B-A966-A7E858EEBAEC}">
      <dgm:prSet/>
      <dgm:spPr/>
      <dgm:t>
        <a:bodyPr/>
        <a:lstStyle/>
        <a:p>
          <a:endParaRPr lang="en-US"/>
        </a:p>
      </dgm:t>
    </dgm:pt>
    <dgm:pt modelId="{A734A70D-9262-451D-BBC2-68CB89622BDA}" type="sibTrans" cxnId="{682B8CCA-4F08-410B-A966-A7E858EEBAEC}">
      <dgm:prSet/>
      <dgm:spPr/>
      <dgm:t>
        <a:bodyPr/>
        <a:lstStyle/>
        <a:p>
          <a:endParaRPr lang="en-US"/>
        </a:p>
      </dgm:t>
    </dgm:pt>
    <dgm:pt modelId="{0D1B6DA1-8828-4C80-9D24-9733F27F79E7}">
      <dgm:prSet phldrT="[Text]"/>
      <dgm:spPr>
        <a:xfrm rot="10800000">
          <a:off x="4126833" y="2057399"/>
          <a:ext cx="1764678" cy="2514600"/>
        </a:xfrm>
        <a:prstGeom prst="round2SameRect">
          <a:avLst>
            <a:gd name="adj1" fmla="val 10500"/>
            <a:gd name="adj2" fmla="val 0"/>
          </a:avLst>
        </a:prstGeo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entury Gothic"/>
              <a:ea typeface="+mn-ea"/>
              <a:cs typeface="+mn-cs"/>
            </a:rPr>
            <a:t>BRINGING CLINIC TO COMMUNITY(2 points)</a:t>
          </a:r>
          <a:endParaRPr lang="en-US" dirty="0">
            <a:solidFill>
              <a:sysClr val="window" lastClr="FFFFFF"/>
            </a:solidFill>
            <a:latin typeface="Century Gothic"/>
            <a:ea typeface="+mn-ea"/>
            <a:cs typeface="+mn-cs"/>
          </a:endParaRPr>
        </a:p>
      </dgm:t>
    </dgm:pt>
    <dgm:pt modelId="{ED8569C9-6386-4094-BAC4-9D9C56722F02}" type="parTrans" cxnId="{1FC84641-6959-4F8B-980C-FD0BF2CCED56}">
      <dgm:prSet/>
      <dgm:spPr/>
      <dgm:t>
        <a:bodyPr/>
        <a:lstStyle/>
        <a:p>
          <a:endParaRPr lang="en-US"/>
        </a:p>
      </dgm:t>
    </dgm:pt>
    <dgm:pt modelId="{D8012088-E21F-4E89-9199-AC980388D5A2}" type="sibTrans" cxnId="{1FC84641-6959-4F8B-980C-FD0BF2CCED56}">
      <dgm:prSet/>
      <dgm:spPr/>
      <dgm:t>
        <a:bodyPr/>
        <a:lstStyle/>
        <a:p>
          <a:endParaRPr lang="en-US"/>
        </a:p>
      </dgm:t>
    </dgm:pt>
    <dgm:pt modelId="{C19590BB-E472-4560-8071-2ABBD0FBD1D1}">
      <dgm:prSet phldrT="[Text]"/>
      <dgm:spPr>
        <a:xfrm rot="10800000">
          <a:off x="6067980" y="2057399"/>
          <a:ext cx="1764678" cy="2514600"/>
        </a:xfrm>
        <a:prstGeom prst="round2SameRect">
          <a:avLst>
            <a:gd name="adj1" fmla="val 10500"/>
            <a:gd name="adj2" fmla="val 0"/>
          </a:avLst>
        </a:prstGeo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entury Gothic"/>
              <a:ea typeface="+mn-ea"/>
              <a:cs typeface="+mn-cs"/>
            </a:rPr>
            <a:t>MALE SHOULD ENCOURAGE FEMALE TO GO TO CLINIC</a:t>
          </a:r>
          <a:endParaRPr lang="en-US" dirty="0">
            <a:solidFill>
              <a:sysClr val="window" lastClr="FFFFFF"/>
            </a:solidFill>
            <a:latin typeface="Century Gothic"/>
            <a:ea typeface="+mn-ea"/>
            <a:cs typeface="+mn-cs"/>
          </a:endParaRPr>
        </a:p>
      </dgm:t>
    </dgm:pt>
    <dgm:pt modelId="{252C4A9D-0F2B-404E-8012-526F5D8F2C5D}" type="parTrans" cxnId="{3772A796-AD45-4499-9F05-7C63DE8ED4E7}">
      <dgm:prSet/>
      <dgm:spPr/>
      <dgm:t>
        <a:bodyPr/>
        <a:lstStyle/>
        <a:p>
          <a:endParaRPr lang="en-US"/>
        </a:p>
      </dgm:t>
    </dgm:pt>
    <dgm:pt modelId="{DCF670C1-9889-403F-B009-3D4CCDA630F3}" type="sibTrans" cxnId="{3772A796-AD45-4499-9F05-7C63DE8ED4E7}">
      <dgm:prSet/>
      <dgm:spPr/>
      <dgm:t>
        <a:bodyPr/>
        <a:lstStyle/>
        <a:p>
          <a:endParaRPr lang="en-US"/>
        </a:p>
      </dgm:t>
    </dgm:pt>
    <dgm:pt modelId="{FCE1B1F6-FF06-4FB8-9657-B01640460B05}">
      <dgm:prSet/>
      <dgm:spPr>
        <a:xfrm rot="10800000">
          <a:off x="2185687" y="2057399"/>
          <a:ext cx="1764678" cy="2514600"/>
        </a:xfrm>
        <a:prstGeom prst="round2SameRect">
          <a:avLst>
            <a:gd name="adj1" fmla="val 10500"/>
            <a:gd name="adj2" fmla="val 0"/>
          </a:avLst>
        </a:prstGeo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entury Gothic"/>
              <a:ea typeface="+mn-ea"/>
              <a:cs typeface="+mn-cs"/>
            </a:rPr>
            <a:t>PRIORITY TREATMENT ON OTHER DISEASES</a:t>
          </a:r>
        </a:p>
      </dgm:t>
    </dgm:pt>
    <dgm:pt modelId="{9A0FB6F5-AC64-4207-90D2-63C00253094C}" type="parTrans" cxnId="{F4572C4D-7F53-4BA8-BFB9-8BEAB9863B82}">
      <dgm:prSet/>
      <dgm:spPr/>
      <dgm:t>
        <a:bodyPr/>
        <a:lstStyle/>
        <a:p>
          <a:endParaRPr lang="en-US"/>
        </a:p>
      </dgm:t>
    </dgm:pt>
    <dgm:pt modelId="{DBD3F244-62DB-4134-B790-1652C30692A2}" type="sibTrans" cxnId="{F4572C4D-7F53-4BA8-BFB9-8BEAB9863B82}">
      <dgm:prSet/>
      <dgm:spPr/>
      <dgm:t>
        <a:bodyPr/>
        <a:lstStyle/>
        <a:p>
          <a:endParaRPr lang="en-US"/>
        </a:p>
      </dgm:t>
    </dgm:pt>
    <dgm:pt modelId="{9871D997-CE3E-4A5B-A540-52BBD88436BE}" type="pres">
      <dgm:prSet presAssocID="{BC4BFBF2-4797-4B83-A356-E6EE8F7D7AA2}" presName="Name0" presStyleCnt="0">
        <dgm:presLayoutVars>
          <dgm:dir/>
          <dgm:resizeHandles val="exact"/>
        </dgm:presLayoutVars>
      </dgm:prSet>
      <dgm:spPr/>
    </dgm:pt>
    <dgm:pt modelId="{E1474A2D-2B0A-4C98-9DC5-27F345DA69B1}" type="pres">
      <dgm:prSet presAssocID="{BC4BFBF2-4797-4B83-A356-E6EE8F7D7AA2}" presName="bkgdShp" presStyleLbl="alignAccFollowNode1" presStyleIdx="0" presStyleCnt="1" custLinFactNeighborY="257"/>
      <dgm:spPr>
        <a:xfrm>
          <a:off x="0" y="171443"/>
          <a:ext cx="8077200" cy="2057400"/>
        </a:xfrm>
        <a:prstGeom prst="roundRect">
          <a:avLst>
            <a:gd name="adj" fmla="val 10000"/>
          </a:avLst>
        </a:prstGeom>
        <a:solidFill>
          <a:srgbClr val="B01513">
            <a:alpha val="90000"/>
            <a:tint val="40000"/>
            <a:hueOff val="0"/>
            <a:satOff val="0"/>
            <a:lumOff val="0"/>
            <a:alphaOff val="0"/>
          </a:srgbClr>
        </a:solidFill>
        <a:ln w="19050" cap="rnd" cmpd="sng" algn="ctr">
          <a:solidFill>
            <a:srgbClr val="B01513">
              <a:alpha val="90000"/>
              <a:tint val="40000"/>
              <a:hueOff val="0"/>
              <a:satOff val="0"/>
              <a:lumOff val="0"/>
              <a:alphaOff val="0"/>
            </a:srgbClr>
          </a:solidFill>
          <a:prstDash val="solid"/>
        </a:ln>
        <a:effectLst/>
      </dgm:spPr>
    </dgm:pt>
    <dgm:pt modelId="{2AA46F4B-83E2-43FD-B809-72A98FFDFF7B}" type="pres">
      <dgm:prSet presAssocID="{BC4BFBF2-4797-4B83-A356-E6EE8F7D7AA2}" presName="linComp" presStyleCnt="0"/>
      <dgm:spPr/>
    </dgm:pt>
    <dgm:pt modelId="{73404FD0-33B9-44CB-942F-315F010EF4DC}" type="pres">
      <dgm:prSet presAssocID="{91A1B233-5C2A-4413-804F-44562A4260F0}" presName="compNode" presStyleCnt="0"/>
      <dgm:spPr/>
    </dgm:pt>
    <dgm:pt modelId="{B5DECC97-2C29-4E7C-A435-65E7F329503F}" type="pres">
      <dgm:prSet presAssocID="{91A1B233-5C2A-4413-804F-44562A4260F0}" presName="node" presStyleLbl="node1" presStyleIdx="0" presStyleCnt="4">
        <dgm:presLayoutVars>
          <dgm:bulletEnabled val="1"/>
        </dgm:presLayoutVars>
      </dgm:prSet>
      <dgm:spPr/>
      <dgm:t>
        <a:bodyPr/>
        <a:lstStyle/>
        <a:p>
          <a:endParaRPr lang="en-US"/>
        </a:p>
      </dgm:t>
    </dgm:pt>
    <dgm:pt modelId="{A364F3E7-E866-47F7-A8DD-A5A9DA2F57E3}" type="pres">
      <dgm:prSet presAssocID="{91A1B233-5C2A-4413-804F-44562A4260F0}" presName="invisiNode" presStyleLbl="node1" presStyleIdx="0" presStyleCnt="4"/>
      <dgm:spPr/>
    </dgm:pt>
    <dgm:pt modelId="{F3D799AC-A609-4D25-A124-6C6F9829AD88}" type="pres">
      <dgm:prSet presAssocID="{91A1B233-5C2A-4413-804F-44562A4260F0}" presName="imagNode" presStyleLbl="fgImgPlace1" presStyleIdx="0" presStyleCnt="4" custLinFactNeighborX="-608"/>
      <dgm:spPr>
        <a:xfrm>
          <a:off x="233811" y="274320"/>
          <a:ext cx="1764678" cy="1508760"/>
        </a:xfrm>
        <a:prstGeom prst="roundRect">
          <a:avLst>
            <a:gd name="adj" fmla="val 10000"/>
          </a:avLst>
        </a:prstGeom>
        <a:solidFill>
          <a:srgbClr val="B01513">
            <a:tint val="50000"/>
            <a:hueOff val="0"/>
            <a:satOff val="0"/>
            <a:lumOff val="0"/>
            <a:alphaOff val="0"/>
          </a:srgbClr>
        </a:solidFill>
        <a:ln w="19050" cap="rnd" cmpd="sng" algn="ctr">
          <a:solidFill>
            <a:sysClr val="window" lastClr="FFFFFF">
              <a:hueOff val="0"/>
              <a:satOff val="0"/>
              <a:lumOff val="0"/>
              <a:alphaOff val="0"/>
            </a:sysClr>
          </a:solidFill>
          <a:prstDash val="solid"/>
        </a:ln>
        <a:effectLst/>
      </dgm:spPr>
    </dgm:pt>
    <dgm:pt modelId="{E34E7FC8-CC39-46D1-996E-FE992B877050}" type="pres">
      <dgm:prSet presAssocID="{A734A70D-9262-451D-BBC2-68CB89622BDA}" presName="sibTrans" presStyleLbl="sibTrans2D1" presStyleIdx="0" presStyleCnt="0"/>
      <dgm:spPr/>
      <dgm:t>
        <a:bodyPr/>
        <a:lstStyle/>
        <a:p>
          <a:endParaRPr lang="en-US"/>
        </a:p>
      </dgm:t>
    </dgm:pt>
    <dgm:pt modelId="{B9738C56-7741-469F-920F-54498E76BE6D}" type="pres">
      <dgm:prSet presAssocID="{FCE1B1F6-FF06-4FB8-9657-B01640460B05}" presName="compNode" presStyleCnt="0"/>
      <dgm:spPr/>
    </dgm:pt>
    <dgm:pt modelId="{6758A494-9147-4189-8063-147D3514F360}" type="pres">
      <dgm:prSet presAssocID="{FCE1B1F6-FF06-4FB8-9657-B01640460B05}" presName="node" presStyleLbl="node1" presStyleIdx="1" presStyleCnt="4">
        <dgm:presLayoutVars>
          <dgm:bulletEnabled val="1"/>
        </dgm:presLayoutVars>
      </dgm:prSet>
      <dgm:spPr/>
      <dgm:t>
        <a:bodyPr/>
        <a:lstStyle/>
        <a:p>
          <a:endParaRPr lang="en-US"/>
        </a:p>
      </dgm:t>
    </dgm:pt>
    <dgm:pt modelId="{9DE60A2A-9280-41E6-870B-236B80CC3AE1}" type="pres">
      <dgm:prSet presAssocID="{FCE1B1F6-FF06-4FB8-9657-B01640460B05}" presName="invisiNode" presStyleLbl="node1" presStyleIdx="1" presStyleCnt="4"/>
      <dgm:spPr/>
    </dgm:pt>
    <dgm:pt modelId="{98BE923E-6D92-4BA4-858E-45584C461D71}" type="pres">
      <dgm:prSet presAssocID="{FCE1B1F6-FF06-4FB8-9657-B01640460B05}" presName="imagNode" presStyleLbl="fgImgPlace1" presStyleIdx="1" presStyleCnt="4"/>
      <dgm:spPr>
        <a:xfrm>
          <a:off x="2185687" y="274320"/>
          <a:ext cx="1764678" cy="1508760"/>
        </a:xfrm>
        <a:prstGeom prst="roundRect">
          <a:avLst>
            <a:gd name="adj" fmla="val 10000"/>
          </a:avLst>
        </a:prstGeom>
        <a:solidFill>
          <a:srgbClr val="B01513">
            <a:tint val="50000"/>
            <a:hueOff val="0"/>
            <a:satOff val="0"/>
            <a:lumOff val="0"/>
            <a:alphaOff val="0"/>
          </a:srgbClr>
        </a:solidFill>
        <a:ln w="19050" cap="rnd" cmpd="sng" algn="ctr">
          <a:solidFill>
            <a:sysClr val="window" lastClr="FFFFFF">
              <a:hueOff val="0"/>
              <a:satOff val="0"/>
              <a:lumOff val="0"/>
              <a:alphaOff val="0"/>
            </a:sysClr>
          </a:solidFill>
          <a:prstDash val="solid"/>
        </a:ln>
        <a:effectLst/>
      </dgm:spPr>
    </dgm:pt>
    <dgm:pt modelId="{B8E1BA59-3A09-49EF-A9A7-24F92A2FB458}" type="pres">
      <dgm:prSet presAssocID="{DBD3F244-62DB-4134-B790-1652C30692A2}" presName="sibTrans" presStyleLbl="sibTrans2D1" presStyleIdx="0" presStyleCnt="0"/>
      <dgm:spPr/>
      <dgm:t>
        <a:bodyPr/>
        <a:lstStyle/>
        <a:p>
          <a:endParaRPr lang="en-US"/>
        </a:p>
      </dgm:t>
    </dgm:pt>
    <dgm:pt modelId="{6FBEDD5C-8B24-4AFB-BB8C-68768DA26B11}" type="pres">
      <dgm:prSet presAssocID="{0D1B6DA1-8828-4C80-9D24-9733F27F79E7}" presName="compNode" presStyleCnt="0"/>
      <dgm:spPr/>
    </dgm:pt>
    <dgm:pt modelId="{2FADFA74-955E-4B6C-A381-6FD606E45FE7}" type="pres">
      <dgm:prSet presAssocID="{0D1B6DA1-8828-4C80-9D24-9733F27F79E7}" presName="node" presStyleLbl="node1" presStyleIdx="2" presStyleCnt="4">
        <dgm:presLayoutVars>
          <dgm:bulletEnabled val="1"/>
        </dgm:presLayoutVars>
      </dgm:prSet>
      <dgm:spPr/>
      <dgm:t>
        <a:bodyPr/>
        <a:lstStyle/>
        <a:p>
          <a:endParaRPr lang="en-US"/>
        </a:p>
      </dgm:t>
    </dgm:pt>
    <dgm:pt modelId="{4E7E99E6-E2B7-41DE-9E5F-08856A550BB5}" type="pres">
      <dgm:prSet presAssocID="{0D1B6DA1-8828-4C80-9D24-9733F27F79E7}" presName="invisiNode" presStyleLbl="node1" presStyleIdx="2" presStyleCnt="4"/>
      <dgm:spPr/>
    </dgm:pt>
    <dgm:pt modelId="{357512B3-5D2F-4472-A3A1-77F3C6AEDC56}" type="pres">
      <dgm:prSet presAssocID="{0D1B6DA1-8828-4C80-9D24-9733F27F79E7}" presName="imagNode" presStyleLbl="fgImgPlace1" presStyleIdx="2" presStyleCnt="4" custLinFactNeighborX="-785"/>
      <dgm:spPr>
        <a:xfrm>
          <a:off x="4126833" y="274320"/>
          <a:ext cx="1764678" cy="1508760"/>
        </a:xfrm>
        <a:prstGeom prst="roundRect">
          <a:avLst>
            <a:gd name="adj" fmla="val 10000"/>
          </a:avLst>
        </a:prstGeom>
        <a:blipFill rotWithShape="1">
          <a:blip xmlns:r="http://schemas.openxmlformats.org/officeDocument/2006/relationships" r:embed="rId1"/>
          <a:stretch>
            <a:fillRect/>
          </a:stretch>
        </a:blipFill>
        <a:ln w="19050" cap="rnd" cmpd="sng" algn="ctr">
          <a:solidFill>
            <a:sysClr val="window" lastClr="FFFFFF">
              <a:hueOff val="0"/>
              <a:satOff val="0"/>
              <a:lumOff val="0"/>
              <a:alphaOff val="0"/>
            </a:sysClr>
          </a:solidFill>
          <a:prstDash val="solid"/>
        </a:ln>
        <a:effectLst/>
      </dgm:spPr>
    </dgm:pt>
    <dgm:pt modelId="{D475099F-9ED4-4EA9-9757-DB06E9D9412A}" type="pres">
      <dgm:prSet presAssocID="{D8012088-E21F-4E89-9199-AC980388D5A2}" presName="sibTrans" presStyleLbl="sibTrans2D1" presStyleIdx="0" presStyleCnt="0"/>
      <dgm:spPr/>
      <dgm:t>
        <a:bodyPr/>
        <a:lstStyle/>
        <a:p>
          <a:endParaRPr lang="en-US"/>
        </a:p>
      </dgm:t>
    </dgm:pt>
    <dgm:pt modelId="{CA03E723-EB83-444A-A0BC-6F6304CA6BE3}" type="pres">
      <dgm:prSet presAssocID="{C19590BB-E472-4560-8071-2ABBD0FBD1D1}" presName="compNode" presStyleCnt="0"/>
      <dgm:spPr/>
    </dgm:pt>
    <dgm:pt modelId="{AE826CFD-1643-4A2E-8603-690AB22B3C56}" type="pres">
      <dgm:prSet presAssocID="{C19590BB-E472-4560-8071-2ABBD0FBD1D1}" presName="node" presStyleLbl="node1" presStyleIdx="3" presStyleCnt="4">
        <dgm:presLayoutVars>
          <dgm:bulletEnabled val="1"/>
        </dgm:presLayoutVars>
      </dgm:prSet>
      <dgm:spPr/>
      <dgm:t>
        <a:bodyPr/>
        <a:lstStyle/>
        <a:p>
          <a:endParaRPr lang="en-US"/>
        </a:p>
      </dgm:t>
    </dgm:pt>
    <dgm:pt modelId="{30D4BBB5-2084-47AC-AE51-C6DA09602BB0}" type="pres">
      <dgm:prSet presAssocID="{C19590BB-E472-4560-8071-2ABBD0FBD1D1}" presName="invisiNode" presStyleLbl="node1" presStyleIdx="3" presStyleCnt="4"/>
      <dgm:spPr/>
    </dgm:pt>
    <dgm:pt modelId="{7387BB77-0A1E-4ACE-B4F5-4BF6841A471B}" type="pres">
      <dgm:prSet presAssocID="{C19590BB-E472-4560-8071-2ABBD0FBD1D1}" presName="imagNode" presStyleLbl="fgImgPlace1" presStyleIdx="3" presStyleCnt="4" custLinFactNeighborY="-2754"/>
      <dgm:spPr>
        <a:xfrm>
          <a:off x="6067980" y="274320"/>
          <a:ext cx="1764678" cy="1508760"/>
        </a:xfrm>
        <a:prstGeom prst="roundRect">
          <a:avLst>
            <a:gd name="adj" fmla="val 10000"/>
          </a:avLst>
        </a:prstGeom>
        <a:blipFill rotWithShape="1">
          <a:blip xmlns:r="http://schemas.openxmlformats.org/officeDocument/2006/relationships" r:embed="rId2"/>
          <a:stretch>
            <a:fillRect/>
          </a:stretch>
        </a:blipFill>
        <a:ln w="19050" cap="rnd" cmpd="sng" algn="ctr">
          <a:solidFill>
            <a:sysClr val="window" lastClr="FFFFFF">
              <a:hueOff val="0"/>
              <a:satOff val="0"/>
              <a:lumOff val="0"/>
              <a:alphaOff val="0"/>
            </a:sysClr>
          </a:solidFill>
          <a:prstDash val="solid"/>
        </a:ln>
        <a:effectLst/>
      </dgm:spPr>
    </dgm:pt>
  </dgm:ptLst>
  <dgm:cxnLst>
    <dgm:cxn modelId="{3772A796-AD45-4499-9F05-7C63DE8ED4E7}" srcId="{BC4BFBF2-4797-4B83-A356-E6EE8F7D7AA2}" destId="{C19590BB-E472-4560-8071-2ABBD0FBD1D1}" srcOrd="3" destOrd="0" parTransId="{252C4A9D-0F2B-404E-8012-526F5D8F2C5D}" sibTransId="{DCF670C1-9889-403F-B009-3D4CCDA630F3}"/>
    <dgm:cxn modelId="{1FC84641-6959-4F8B-980C-FD0BF2CCED56}" srcId="{BC4BFBF2-4797-4B83-A356-E6EE8F7D7AA2}" destId="{0D1B6DA1-8828-4C80-9D24-9733F27F79E7}" srcOrd="2" destOrd="0" parTransId="{ED8569C9-6386-4094-BAC4-9D9C56722F02}" sibTransId="{D8012088-E21F-4E89-9199-AC980388D5A2}"/>
    <dgm:cxn modelId="{13638927-6E64-47F0-8E27-4126043FBC79}" type="presOf" srcId="{DBD3F244-62DB-4134-B790-1652C30692A2}" destId="{B8E1BA59-3A09-49EF-A9A7-24F92A2FB458}" srcOrd="0" destOrd="0" presId="urn:microsoft.com/office/officeart/2005/8/layout/pList2#1"/>
    <dgm:cxn modelId="{299FCD9B-9100-480A-B869-344E288F7D13}" type="presOf" srcId="{91A1B233-5C2A-4413-804F-44562A4260F0}" destId="{B5DECC97-2C29-4E7C-A435-65E7F329503F}" srcOrd="0" destOrd="0" presId="urn:microsoft.com/office/officeart/2005/8/layout/pList2#1"/>
    <dgm:cxn modelId="{19AB9BE2-3BC0-4D80-ADD0-DE944D2DAD60}" type="presOf" srcId="{FCE1B1F6-FF06-4FB8-9657-B01640460B05}" destId="{6758A494-9147-4189-8063-147D3514F360}" srcOrd="0" destOrd="0" presId="urn:microsoft.com/office/officeart/2005/8/layout/pList2#1"/>
    <dgm:cxn modelId="{333C76F6-810D-42E4-9977-33739E36691A}" type="presOf" srcId="{BC4BFBF2-4797-4B83-A356-E6EE8F7D7AA2}" destId="{9871D997-CE3E-4A5B-A540-52BBD88436BE}" srcOrd="0" destOrd="0" presId="urn:microsoft.com/office/officeart/2005/8/layout/pList2#1"/>
    <dgm:cxn modelId="{80E5F02B-ADCD-4A51-812C-A79790AC733F}" type="presOf" srcId="{D8012088-E21F-4E89-9199-AC980388D5A2}" destId="{D475099F-9ED4-4EA9-9757-DB06E9D9412A}" srcOrd="0" destOrd="0" presId="urn:microsoft.com/office/officeart/2005/8/layout/pList2#1"/>
    <dgm:cxn modelId="{8D37E78A-8A4E-426F-860F-A4527C202E2C}" type="presOf" srcId="{C19590BB-E472-4560-8071-2ABBD0FBD1D1}" destId="{AE826CFD-1643-4A2E-8603-690AB22B3C56}" srcOrd="0" destOrd="0" presId="urn:microsoft.com/office/officeart/2005/8/layout/pList2#1"/>
    <dgm:cxn modelId="{F4572C4D-7F53-4BA8-BFB9-8BEAB9863B82}" srcId="{BC4BFBF2-4797-4B83-A356-E6EE8F7D7AA2}" destId="{FCE1B1F6-FF06-4FB8-9657-B01640460B05}" srcOrd="1" destOrd="0" parTransId="{9A0FB6F5-AC64-4207-90D2-63C00253094C}" sibTransId="{DBD3F244-62DB-4134-B790-1652C30692A2}"/>
    <dgm:cxn modelId="{83415F36-2F3B-46E4-8747-A91DD06306A3}" type="presOf" srcId="{0D1B6DA1-8828-4C80-9D24-9733F27F79E7}" destId="{2FADFA74-955E-4B6C-A381-6FD606E45FE7}" srcOrd="0" destOrd="0" presId="urn:microsoft.com/office/officeart/2005/8/layout/pList2#1"/>
    <dgm:cxn modelId="{682B8CCA-4F08-410B-A966-A7E858EEBAEC}" srcId="{BC4BFBF2-4797-4B83-A356-E6EE8F7D7AA2}" destId="{91A1B233-5C2A-4413-804F-44562A4260F0}" srcOrd="0" destOrd="0" parTransId="{AC0E2969-22A8-4BDA-A2D4-64F5D57B0F5B}" sibTransId="{A734A70D-9262-451D-BBC2-68CB89622BDA}"/>
    <dgm:cxn modelId="{53EA8249-2B44-4ECB-B54C-55B3D1ECB1FA}" type="presOf" srcId="{A734A70D-9262-451D-BBC2-68CB89622BDA}" destId="{E34E7FC8-CC39-46D1-996E-FE992B877050}" srcOrd="0" destOrd="0" presId="urn:microsoft.com/office/officeart/2005/8/layout/pList2#1"/>
    <dgm:cxn modelId="{EBD58556-DE21-466F-95F5-478BC41DB996}" type="presParOf" srcId="{9871D997-CE3E-4A5B-A540-52BBD88436BE}" destId="{E1474A2D-2B0A-4C98-9DC5-27F345DA69B1}" srcOrd="0" destOrd="0" presId="urn:microsoft.com/office/officeart/2005/8/layout/pList2#1"/>
    <dgm:cxn modelId="{BE52E57C-3191-4858-8745-2B1F30B365F7}" type="presParOf" srcId="{9871D997-CE3E-4A5B-A540-52BBD88436BE}" destId="{2AA46F4B-83E2-43FD-B809-72A98FFDFF7B}" srcOrd="1" destOrd="0" presId="urn:microsoft.com/office/officeart/2005/8/layout/pList2#1"/>
    <dgm:cxn modelId="{0837C33B-0736-41DD-A31A-F72AD0828373}" type="presParOf" srcId="{2AA46F4B-83E2-43FD-B809-72A98FFDFF7B}" destId="{73404FD0-33B9-44CB-942F-315F010EF4DC}" srcOrd="0" destOrd="0" presId="urn:microsoft.com/office/officeart/2005/8/layout/pList2#1"/>
    <dgm:cxn modelId="{AFAA7C6A-DF46-4ADC-87AC-9305796F7B6C}" type="presParOf" srcId="{73404FD0-33B9-44CB-942F-315F010EF4DC}" destId="{B5DECC97-2C29-4E7C-A435-65E7F329503F}" srcOrd="0" destOrd="0" presId="urn:microsoft.com/office/officeart/2005/8/layout/pList2#1"/>
    <dgm:cxn modelId="{9D9D527E-91AD-4800-B5BF-66F4329ECA26}" type="presParOf" srcId="{73404FD0-33B9-44CB-942F-315F010EF4DC}" destId="{A364F3E7-E866-47F7-A8DD-A5A9DA2F57E3}" srcOrd="1" destOrd="0" presId="urn:microsoft.com/office/officeart/2005/8/layout/pList2#1"/>
    <dgm:cxn modelId="{B249A628-E0D1-4B6A-812F-9440939BD5AB}" type="presParOf" srcId="{73404FD0-33B9-44CB-942F-315F010EF4DC}" destId="{F3D799AC-A609-4D25-A124-6C6F9829AD88}" srcOrd="2" destOrd="0" presId="urn:microsoft.com/office/officeart/2005/8/layout/pList2#1"/>
    <dgm:cxn modelId="{CAC4C156-D6B9-4B93-9E5C-2B711F5BCE42}" type="presParOf" srcId="{2AA46F4B-83E2-43FD-B809-72A98FFDFF7B}" destId="{E34E7FC8-CC39-46D1-996E-FE992B877050}" srcOrd="1" destOrd="0" presId="urn:microsoft.com/office/officeart/2005/8/layout/pList2#1"/>
    <dgm:cxn modelId="{25C3ED3D-3907-4856-AA57-EBAF8FB9DB87}" type="presParOf" srcId="{2AA46F4B-83E2-43FD-B809-72A98FFDFF7B}" destId="{B9738C56-7741-469F-920F-54498E76BE6D}" srcOrd="2" destOrd="0" presId="urn:microsoft.com/office/officeart/2005/8/layout/pList2#1"/>
    <dgm:cxn modelId="{B7C2EDFF-DE7E-4743-9930-18A6D9540A4D}" type="presParOf" srcId="{B9738C56-7741-469F-920F-54498E76BE6D}" destId="{6758A494-9147-4189-8063-147D3514F360}" srcOrd="0" destOrd="0" presId="urn:microsoft.com/office/officeart/2005/8/layout/pList2#1"/>
    <dgm:cxn modelId="{B5DCB3A2-9E8E-4F66-ACDD-3D51D5CDB7A4}" type="presParOf" srcId="{B9738C56-7741-469F-920F-54498E76BE6D}" destId="{9DE60A2A-9280-41E6-870B-236B80CC3AE1}" srcOrd="1" destOrd="0" presId="urn:microsoft.com/office/officeart/2005/8/layout/pList2#1"/>
    <dgm:cxn modelId="{6A39764F-F114-4B39-93C0-4885CB818A25}" type="presParOf" srcId="{B9738C56-7741-469F-920F-54498E76BE6D}" destId="{98BE923E-6D92-4BA4-858E-45584C461D71}" srcOrd="2" destOrd="0" presId="urn:microsoft.com/office/officeart/2005/8/layout/pList2#1"/>
    <dgm:cxn modelId="{50C52569-452E-4F81-84E4-DDD7848B715D}" type="presParOf" srcId="{2AA46F4B-83E2-43FD-B809-72A98FFDFF7B}" destId="{B8E1BA59-3A09-49EF-A9A7-24F92A2FB458}" srcOrd="3" destOrd="0" presId="urn:microsoft.com/office/officeart/2005/8/layout/pList2#1"/>
    <dgm:cxn modelId="{D3D524CF-A93E-4E39-9CFE-4D4E9641294F}" type="presParOf" srcId="{2AA46F4B-83E2-43FD-B809-72A98FFDFF7B}" destId="{6FBEDD5C-8B24-4AFB-BB8C-68768DA26B11}" srcOrd="4" destOrd="0" presId="urn:microsoft.com/office/officeart/2005/8/layout/pList2#1"/>
    <dgm:cxn modelId="{5A205C8A-4FA7-4326-86A3-751767142655}" type="presParOf" srcId="{6FBEDD5C-8B24-4AFB-BB8C-68768DA26B11}" destId="{2FADFA74-955E-4B6C-A381-6FD606E45FE7}" srcOrd="0" destOrd="0" presId="urn:microsoft.com/office/officeart/2005/8/layout/pList2#1"/>
    <dgm:cxn modelId="{B000862A-303C-4B5C-BDA4-91BA8741CB07}" type="presParOf" srcId="{6FBEDD5C-8B24-4AFB-BB8C-68768DA26B11}" destId="{4E7E99E6-E2B7-41DE-9E5F-08856A550BB5}" srcOrd="1" destOrd="0" presId="urn:microsoft.com/office/officeart/2005/8/layout/pList2#1"/>
    <dgm:cxn modelId="{3EFADC38-E91C-4AB2-80ED-22D27ABC03A6}" type="presParOf" srcId="{6FBEDD5C-8B24-4AFB-BB8C-68768DA26B11}" destId="{357512B3-5D2F-4472-A3A1-77F3C6AEDC56}" srcOrd="2" destOrd="0" presId="urn:microsoft.com/office/officeart/2005/8/layout/pList2#1"/>
    <dgm:cxn modelId="{6C470918-D139-4558-98F1-D4EC92C23ABB}" type="presParOf" srcId="{2AA46F4B-83E2-43FD-B809-72A98FFDFF7B}" destId="{D475099F-9ED4-4EA9-9757-DB06E9D9412A}" srcOrd="5" destOrd="0" presId="urn:microsoft.com/office/officeart/2005/8/layout/pList2#1"/>
    <dgm:cxn modelId="{1F63BFCB-5D94-44D8-BFAF-6C77D361285A}" type="presParOf" srcId="{2AA46F4B-83E2-43FD-B809-72A98FFDFF7B}" destId="{CA03E723-EB83-444A-A0BC-6F6304CA6BE3}" srcOrd="6" destOrd="0" presId="urn:microsoft.com/office/officeart/2005/8/layout/pList2#1"/>
    <dgm:cxn modelId="{60ED1B2B-CDB1-462E-A06A-C653C29F1E15}" type="presParOf" srcId="{CA03E723-EB83-444A-A0BC-6F6304CA6BE3}" destId="{AE826CFD-1643-4A2E-8603-690AB22B3C56}" srcOrd="0" destOrd="0" presId="urn:microsoft.com/office/officeart/2005/8/layout/pList2#1"/>
    <dgm:cxn modelId="{5A2A04CA-857E-4931-8607-F3125E768721}" type="presParOf" srcId="{CA03E723-EB83-444A-A0BC-6F6304CA6BE3}" destId="{30D4BBB5-2084-47AC-AE51-C6DA09602BB0}" srcOrd="1" destOrd="0" presId="urn:microsoft.com/office/officeart/2005/8/layout/pList2#1"/>
    <dgm:cxn modelId="{273908B2-0CB6-4194-9331-B991EF218219}" type="presParOf" srcId="{CA03E723-EB83-444A-A0BC-6F6304CA6BE3}" destId="{7387BB77-0A1E-4ACE-B4F5-4BF6841A471B}" srcOrd="2" destOrd="0" presId="urn:microsoft.com/office/officeart/2005/8/layout/p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A0CAA12-C18D-4066-8B46-F13A05B2E7EF}"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6B3802D6-19F9-4890-A462-D7915CA09B54}">
      <dgm:prSet phldrT="[Text]" custT="1"/>
      <dgm:spPr/>
      <dgm:t>
        <a:bodyPr/>
        <a:lstStyle/>
        <a:p>
          <a:r>
            <a:rPr lang="en-US" sz="1400" dirty="0" smtClean="0"/>
            <a:t>Reduction of male dominance</a:t>
          </a:r>
          <a:endParaRPr lang="en-US" sz="1400" dirty="0"/>
        </a:p>
      </dgm:t>
    </dgm:pt>
    <dgm:pt modelId="{008D7246-4B44-45F7-821A-5D4DF14DFE9B}" type="parTrans" cxnId="{1AA55DC7-6CD7-40EB-AB53-521443514326}">
      <dgm:prSet/>
      <dgm:spPr/>
      <dgm:t>
        <a:bodyPr/>
        <a:lstStyle/>
        <a:p>
          <a:endParaRPr lang="en-US"/>
        </a:p>
      </dgm:t>
    </dgm:pt>
    <dgm:pt modelId="{745FADD5-E4C0-4B37-8FB3-6E1DAF848264}" type="sibTrans" cxnId="{1AA55DC7-6CD7-40EB-AB53-521443514326}">
      <dgm:prSet/>
      <dgm:spPr/>
      <dgm:t>
        <a:bodyPr/>
        <a:lstStyle/>
        <a:p>
          <a:endParaRPr lang="en-US"/>
        </a:p>
      </dgm:t>
    </dgm:pt>
    <dgm:pt modelId="{AC663CE4-8CA2-4C54-B0FD-BBA90C5B89CA}">
      <dgm:prSet phldrT="[Text]" custT="1"/>
      <dgm:spPr/>
      <dgm:t>
        <a:bodyPr/>
        <a:lstStyle/>
        <a:p>
          <a:r>
            <a:rPr lang="en-US" sz="1200" dirty="0" smtClean="0"/>
            <a:t>Clearing misconception on religion</a:t>
          </a:r>
          <a:endParaRPr lang="en-US" sz="1200" dirty="0"/>
        </a:p>
      </dgm:t>
    </dgm:pt>
    <dgm:pt modelId="{85AE51BC-439D-4C7D-B66A-A04C0A0E9D79}" type="parTrans" cxnId="{E41B33FB-ED22-434E-9D8F-F76745D88222}">
      <dgm:prSet/>
      <dgm:spPr/>
      <dgm:t>
        <a:bodyPr/>
        <a:lstStyle/>
        <a:p>
          <a:endParaRPr lang="en-US"/>
        </a:p>
      </dgm:t>
    </dgm:pt>
    <dgm:pt modelId="{2FF09EEC-3090-489E-B668-9E4979EDC574}" type="sibTrans" cxnId="{E41B33FB-ED22-434E-9D8F-F76745D88222}">
      <dgm:prSet/>
      <dgm:spPr/>
      <dgm:t>
        <a:bodyPr/>
        <a:lstStyle/>
        <a:p>
          <a:endParaRPr lang="en-US"/>
        </a:p>
      </dgm:t>
    </dgm:pt>
    <dgm:pt modelId="{E4A976E6-3E39-429D-8E2A-9F8B09D83C05}">
      <dgm:prSet phldrT="[Text]" custT="1"/>
      <dgm:spPr/>
      <dgm:t>
        <a:bodyPr/>
        <a:lstStyle/>
        <a:p>
          <a:r>
            <a:rPr lang="en-US" sz="1200" dirty="0" smtClean="0"/>
            <a:t>Participation of woman in earning</a:t>
          </a:r>
          <a:endParaRPr lang="en-US" sz="1200" dirty="0"/>
        </a:p>
      </dgm:t>
    </dgm:pt>
    <dgm:pt modelId="{A2585B7E-282B-4B7A-83C7-90F66A4C224C}" type="parTrans" cxnId="{18F5982A-8828-42EA-B94F-2ABAC2A4223C}">
      <dgm:prSet/>
      <dgm:spPr/>
      <dgm:t>
        <a:bodyPr/>
        <a:lstStyle/>
        <a:p>
          <a:endParaRPr lang="en-US"/>
        </a:p>
      </dgm:t>
    </dgm:pt>
    <dgm:pt modelId="{74E8FA1B-0D40-46F8-8999-3DBDEDF0862B}" type="sibTrans" cxnId="{18F5982A-8828-42EA-B94F-2ABAC2A4223C}">
      <dgm:prSet/>
      <dgm:spPr/>
      <dgm:t>
        <a:bodyPr/>
        <a:lstStyle/>
        <a:p>
          <a:endParaRPr lang="en-US"/>
        </a:p>
      </dgm:t>
    </dgm:pt>
    <dgm:pt modelId="{C6F10672-5109-4313-8319-4F9732330E21}">
      <dgm:prSet phldrT="[Text]"/>
      <dgm:spPr/>
      <dgm:t>
        <a:bodyPr/>
        <a:lstStyle/>
        <a:p>
          <a:r>
            <a:rPr lang="en-US" dirty="0" smtClean="0"/>
            <a:t>Changing woman’s mentality</a:t>
          </a:r>
          <a:endParaRPr lang="en-US" dirty="0"/>
        </a:p>
      </dgm:t>
    </dgm:pt>
    <dgm:pt modelId="{77709350-56AA-490F-845D-DD9AE433C749}" type="parTrans" cxnId="{D0DB050B-9CB0-466D-B1B0-101E3C166B7A}">
      <dgm:prSet/>
      <dgm:spPr/>
      <dgm:t>
        <a:bodyPr/>
        <a:lstStyle/>
        <a:p>
          <a:endParaRPr lang="en-US"/>
        </a:p>
      </dgm:t>
    </dgm:pt>
    <dgm:pt modelId="{DF104EFF-4F51-4E50-8144-0912A9F59E42}" type="sibTrans" cxnId="{D0DB050B-9CB0-466D-B1B0-101E3C166B7A}">
      <dgm:prSet/>
      <dgm:spPr/>
      <dgm:t>
        <a:bodyPr/>
        <a:lstStyle/>
        <a:p>
          <a:endParaRPr lang="en-US"/>
        </a:p>
      </dgm:t>
    </dgm:pt>
    <dgm:pt modelId="{A718ABC7-6AE1-4050-A39B-88E815E2AA1D}">
      <dgm:prSet phldrT="[Text]" custT="1"/>
      <dgm:spPr/>
      <dgm:t>
        <a:bodyPr/>
        <a:lstStyle/>
        <a:p>
          <a:r>
            <a:rPr lang="en-US" sz="1200" dirty="0" smtClean="0"/>
            <a:t>Move towards </a:t>
          </a:r>
          <a:r>
            <a:rPr lang="en-US" sz="1200" dirty="0" err="1" smtClean="0"/>
            <a:t>openmindedness</a:t>
          </a:r>
          <a:endParaRPr lang="en-US" sz="1200" dirty="0"/>
        </a:p>
      </dgm:t>
    </dgm:pt>
    <dgm:pt modelId="{6F185B02-FDAB-42DB-A302-C47A9CA4E28B}" type="parTrans" cxnId="{0D6A0E58-85FB-402C-A5F8-D06248859AFB}">
      <dgm:prSet/>
      <dgm:spPr/>
      <dgm:t>
        <a:bodyPr/>
        <a:lstStyle/>
        <a:p>
          <a:endParaRPr lang="en-US"/>
        </a:p>
      </dgm:t>
    </dgm:pt>
    <dgm:pt modelId="{0812E3EA-E436-422F-A122-C76DD8739445}" type="sibTrans" cxnId="{0D6A0E58-85FB-402C-A5F8-D06248859AFB}">
      <dgm:prSet/>
      <dgm:spPr/>
      <dgm:t>
        <a:bodyPr/>
        <a:lstStyle/>
        <a:p>
          <a:endParaRPr lang="en-US"/>
        </a:p>
      </dgm:t>
    </dgm:pt>
    <dgm:pt modelId="{1D7F0A61-7AB4-4A33-A269-50E6BA5ED0FD}" type="pres">
      <dgm:prSet presAssocID="{DA0CAA12-C18D-4066-8B46-F13A05B2E7EF}" presName="Name0" presStyleCnt="0">
        <dgm:presLayoutVars>
          <dgm:chMax val="1"/>
          <dgm:dir/>
          <dgm:animLvl val="ctr"/>
          <dgm:resizeHandles val="exact"/>
        </dgm:presLayoutVars>
      </dgm:prSet>
      <dgm:spPr/>
      <dgm:t>
        <a:bodyPr/>
        <a:lstStyle/>
        <a:p>
          <a:endParaRPr lang="en-US"/>
        </a:p>
      </dgm:t>
    </dgm:pt>
    <dgm:pt modelId="{19727506-34B0-4771-96F8-4B223FF24867}" type="pres">
      <dgm:prSet presAssocID="{6B3802D6-19F9-4890-A462-D7915CA09B54}" presName="centerShape" presStyleLbl="node0" presStyleIdx="0" presStyleCnt="1"/>
      <dgm:spPr/>
      <dgm:t>
        <a:bodyPr/>
        <a:lstStyle/>
        <a:p>
          <a:endParaRPr lang="en-US"/>
        </a:p>
      </dgm:t>
    </dgm:pt>
    <dgm:pt modelId="{DD5CD183-71BA-43C1-A15B-095B7D28B04A}" type="pres">
      <dgm:prSet presAssocID="{AC663CE4-8CA2-4C54-B0FD-BBA90C5B89CA}" presName="node" presStyleLbl="node1" presStyleIdx="0" presStyleCnt="4" custScaleX="152084">
        <dgm:presLayoutVars>
          <dgm:bulletEnabled val="1"/>
        </dgm:presLayoutVars>
      </dgm:prSet>
      <dgm:spPr/>
      <dgm:t>
        <a:bodyPr/>
        <a:lstStyle/>
        <a:p>
          <a:endParaRPr lang="en-US"/>
        </a:p>
      </dgm:t>
    </dgm:pt>
    <dgm:pt modelId="{F97EBF08-491A-4C64-BEA3-83B28003FCFF}" type="pres">
      <dgm:prSet presAssocID="{AC663CE4-8CA2-4C54-B0FD-BBA90C5B89CA}" presName="dummy" presStyleCnt="0"/>
      <dgm:spPr/>
    </dgm:pt>
    <dgm:pt modelId="{1052EAA3-CF9A-4D3E-81DE-1B4312A244CE}" type="pres">
      <dgm:prSet presAssocID="{2FF09EEC-3090-489E-B668-9E4979EDC574}" presName="sibTrans" presStyleLbl="sibTrans2D1" presStyleIdx="0" presStyleCnt="4"/>
      <dgm:spPr/>
      <dgm:t>
        <a:bodyPr/>
        <a:lstStyle/>
        <a:p>
          <a:endParaRPr lang="en-US"/>
        </a:p>
      </dgm:t>
    </dgm:pt>
    <dgm:pt modelId="{C2EB812E-576F-4D7B-A9A4-0803AC2C70DF}" type="pres">
      <dgm:prSet presAssocID="{E4A976E6-3E39-429D-8E2A-9F8B09D83C05}" presName="node" presStyleLbl="node1" presStyleIdx="1" presStyleCnt="4" custScaleX="143268">
        <dgm:presLayoutVars>
          <dgm:bulletEnabled val="1"/>
        </dgm:presLayoutVars>
      </dgm:prSet>
      <dgm:spPr/>
      <dgm:t>
        <a:bodyPr/>
        <a:lstStyle/>
        <a:p>
          <a:endParaRPr lang="en-US"/>
        </a:p>
      </dgm:t>
    </dgm:pt>
    <dgm:pt modelId="{5FA36A52-F185-46E2-9C0E-88B6296803DB}" type="pres">
      <dgm:prSet presAssocID="{E4A976E6-3E39-429D-8E2A-9F8B09D83C05}" presName="dummy" presStyleCnt="0"/>
      <dgm:spPr/>
    </dgm:pt>
    <dgm:pt modelId="{210E3300-C630-41C9-900E-0566582223F7}" type="pres">
      <dgm:prSet presAssocID="{74E8FA1B-0D40-46F8-8999-3DBDEDF0862B}" presName="sibTrans" presStyleLbl="sibTrans2D1" presStyleIdx="1" presStyleCnt="4"/>
      <dgm:spPr/>
      <dgm:t>
        <a:bodyPr/>
        <a:lstStyle/>
        <a:p>
          <a:endParaRPr lang="en-US"/>
        </a:p>
      </dgm:t>
    </dgm:pt>
    <dgm:pt modelId="{052D0025-8D94-4ABE-8F0B-B9B9F07C1C71}" type="pres">
      <dgm:prSet presAssocID="{C6F10672-5109-4313-8319-4F9732330E21}" presName="node" presStyleLbl="node1" presStyleIdx="2" presStyleCnt="4" custScaleX="134692">
        <dgm:presLayoutVars>
          <dgm:bulletEnabled val="1"/>
        </dgm:presLayoutVars>
      </dgm:prSet>
      <dgm:spPr/>
      <dgm:t>
        <a:bodyPr/>
        <a:lstStyle/>
        <a:p>
          <a:endParaRPr lang="en-US"/>
        </a:p>
      </dgm:t>
    </dgm:pt>
    <dgm:pt modelId="{F0342114-12B0-45C9-B9A1-B13F8110E161}" type="pres">
      <dgm:prSet presAssocID="{C6F10672-5109-4313-8319-4F9732330E21}" presName="dummy" presStyleCnt="0"/>
      <dgm:spPr/>
    </dgm:pt>
    <dgm:pt modelId="{610139CC-FE29-4FCC-813D-432F1109668D}" type="pres">
      <dgm:prSet presAssocID="{DF104EFF-4F51-4E50-8144-0912A9F59E42}" presName="sibTrans" presStyleLbl="sibTrans2D1" presStyleIdx="2" presStyleCnt="4"/>
      <dgm:spPr/>
      <dgm:t>
        <a:bodyPr/>
        <a:lstStyle/>
        <a:p>
          <a:endParaRPr lang="en-US"/>
        </a:p>
      </dgm:t>
    </dgm:pt>
    <dgm:pt modelId="{56DBBB2D-8D50-4D79-A3A2-B6C87ED2F0F2}" type="pres">
      <dgm:prSet presAssocID="{A718ABC7-6AE1-4050-A39B-88E815E2AA1D}" presName="node" presStyleLbl="node1" presStyleIdx="3" presStyleCnt="4" custScaleX="133898">
        <dgm:presLayoutVars>
          <dgm:bulletEnabled val="1"/>
        </dgm:presLayoutVars>
      </dgm:prSet>
      <dgm:spPr/>
      <dgm:t>
        <a:bodyPr/>
        <a:lstStyle/>
        <a:p>
          <a:endParaRPr lang="en-US"/>
        </a:p>
      </dgm:t>
    </dgm:pt>
    <dgm:pt modelId="{268C0940-D1E4-4519-8707-6E481E3DE8B5}" type="pres">
      <dgm:prSet presAssocID="{A718ABC7-6AE1-4050-A39B-88E815E2AA1D}" presName="dummy" presStyleCnt="0"/>
      <dgm:spPr/>
    </dgm:pt>
    <dgm:pt modelId="{5F5A05DB-B514-4834-973C-3FA40A397E53}" type="pres">
      <dgm:prSet presAssocID="{0812E3EA-E436-422F-A122-C76DD8739445}" presName="sibTrans" presStyleLbl="sibTrans2D1" presStyleIdx="3" presStyleCnt="4"/>
      <dgm:spPr/>
      <dgm:t>
        <a:bodyPr/>
        <a:lstStyle/>
        <a:p>
          <a:endParaRPr lang="en-US"/>
        </a:p>
      </dgm:t>
    </dgm:pt>
  </dgm:ptLst>
  <dgm:cxnLst>
    <dgm:cxn modelId="{79C9F1DE-D9AC-480A-B7C7-D210852610AB}" type="presOf" srcId="{6B3802D6-19F9-4890-A462-D7915CA09B54}" destId="{19727506-34B0-4771-96F8-4B223FF24867}" srcOrd="0" destOrd="0" presId="urn:microsoft.com/office/officeart/2005/8/layout/radial6"/>
    <dgm:cxn modelId="{18F5982A-8828-42EA-B94F-2ABAC2A4223C}" srcId="{6B3802D6-19F9-4890-A462-D7915CA09B54}" destId="{E4A976E6-3E39-429D-8E2A-9F8B09D83C05}" srcOrd="1" destOrd="0" parTransId="{A2585B7E-282B-4B7A-83C7-90F66A4C224C}" sibTransId="{74E8FA1B-0D40-46F8-8999-3DBDEDF0862B}"/>
    <dgm:cxn modelId="{4DB77150-1D09-4747-9073-FD18920B050D}" type="presOf" srcId="{DF104EFF-4F51-4E50-8144-0912A9F59E42}" destId="{610139CC-FE29-4FCC-813D-432F1109668D}" srcOrd="0" destOrd="0" presId="urn:microsoft.com/office/officeart/2005/8/layout/radial6"/>
    <dgm:cxn modelId="{F6633C4F-BC62-4862-AA35-389AE8ECEE35}" type="presOf" srcId="{E4A976E6-3E39-429D-8E2A-9F8B09D83C05}" destId="{C2EB812E-576F-4D7B-A9A4-0803AC2C70DF}" srcOrd="0" destOrd="0" presId="urn:microsoft.com/office/officeart/2005/8/layout/radial6"/>
    <dgm:cxn modelId="{C12E3BD3-BC32-4F34-B234-B046CCD2F0E8}" type="presOf" srcId="{DA0CAA12-C18D-4066-8B46-F13A05B2E7EF}" destId="{1D7F0A61-7AB4-4A33-A269-50E6BA5ED0FD}" srcOrd="0" destOrd="0" presId="urn:microsoft.com/office/officeart/2005/8/layout/radial6"/>
    <dgm:cxn modelId="{E41B33FB-ED22-434E-9D8F-F76745D88222}" srcId="{6B3802D6-19F9-4890-A462-D7915CA09B54}" destId="{AC663CE4-8CA2-4C54-B0FD-BBA90C5B89CA}" srcOrd="0" destOrd="0" parTransId="{85AE51BC-439D-4C7D-B66A-A04C0A0E9D79}" sibTransId="{2FF09EEC-3090-489E-B668-9E4979EDC574}"/>
    <dgm:cxn modelId="{06E8EA55-5AC2-4917-B204-68E402CAD74A}" type="presOf" srcId="{0812E3EA-E436-422F-A122-C76DD8739445}" destId="{5F5A05DB-B514-4834-973C-3FA40A397E53}" srcOrd="0" destOrd="0" presId="urn:microsoft.com/office/officeart/2005/8/layout/radial6"/>
    <dgm:cxn modelId="{1F109D5E-C367-4011-AA40-3224C6C2EC7C}" type="presOf" srcId="{2FF09EEC-3090-489E-B668-9E4979EDC574}" destId="{1052EAA3-CF9A-4D3E-81DE-1B4312A244CE}" srcOrd="0" destOrd="0" presId="urn:microsoft.com/office/officeart/2005/8/layout/radial6"/>
    <dgm:cxn modelId="{D0DB050B-9CB0-466D-B1B0-101E3C166B7A}" srcId="{6B3802D6-19F9-4890-A462-D7915CA09B54}" destId="{C6F10672-5109-4313-8319-4F9732330E21}" srcOrd="2" destOrd="0" parTransId="{77709350-56AA-490F-845D-DD9AE433C749}" sibTransId="{DF104EFF-4F51-4E50-8144-0912A9F59E42}"/>
    <dgm:cxn modelId="{E1E939F0-384D-428C-982F-44224F902F31}" type="presOf" srcId="{74E8FA1B-0D40-46F8-8999-3DBDEDF0862B}" destId="{210E3300-C630-41C9-900E-0566582223F7}" srcOrd="0" destOrd="0" presId="urn:microsoft.com/office/officeart/2005/8/layout/radial6"/>
    <dgm:cxn modelId="{1AA55DC7-6CD7-40EB-AB53-521443514326}" srcId="{DA0CAA12-C18D-4066-8B46-F13A05B2E7EF}" destId="{6B3802D6-19F9-4890-A462-D7915CA09B54}" srcOrd="0" destOrd="0" parTransId="{008D7246-4B44-45F7-821A-5D4DF14DFE9B}" sibTransId="{745FADD5-E4C0-4B37-8FB3-6E1DAF848264}"/>
    <dgm:cxn modelId="{0D6A0E58-85FB-402C-A5F8-D06248859AFB}" srcId="{6B3802D6-19F9-4890-A462-D7915CA09B54}" destId="{A718ABC7-6AE1-4050-A39B-88E815E2AA1D}" srcOrd="3" destOrd="0" parTransId="{6F185B02-FDAB-42DB-A302-C47A9CA4E28B}" sibTransId="{0812E3EA-E436-422F-A122-C76DD8739445}"/>
    <dgm:cxn modelId="{4E631ABC-D5D5-4BEE-B03D-A9C48014F220}" type="presOf" srcId="{AC663CE4-8CA2-4C54-B0FD-BBA90C5B89CA}" destId="{DD5CD183-71BA-43C1-A15B-095B7D28B04A}" srcOrd="0" destOrd="0" presId="urn:microsoft.com/office/officeart/2005/8/layout/radial6"/>
    <dgm:cxn modelId="{D88C2CDD-E464-4165-9F11-DAFEE97740E3}" type="presOf" srcId="{C6F10672-5109-4313-8319-4F9732330E21}" destId="{052D0025-8D94-4ABE-8F0B-B9B9F07C1C71}" srcOrd="0" destOrd="0" presId="urn:microsoft.com/office/officeart/2005/8/layout/radial6"/>
    <dgm:cxn modelId="{CFDE6A75-01F5-48E4-A142-03F973B88B0A}" type="presOf" srcId="{A718ABC7-6AE1-4050-A39B-88E815E2AA1D}" destId="{56DBBB2D-8D50-4D79-A3A2-B6C87ED2F0F2}" srcOrd="0" destOrd="0" presId="urn:microsoft.com/office/officeart/2005/8/layout/radial6"/>
    <dgm:cxn modelId="{543247C4-60DB-435D-9653-FD49B5BD50AF}" type="presParOf" srcId="{1D7F0A61-7AB4-4A33-A269-50E6BA5ED0FD}" destId="{19727506-34B0-4771-96F8-4B223FF24867}" srcOrd="0" destOrd="0" presId="urn:microsoft.com/office/officeart/2005/8/layout/radial6"/>
    <dgm:cxn modelId="{4EA56F9A-6C33-4A1C-A64E-DE544570D2DC}" type="presParOf" srcId="{1D7F0A61-7AB4-4A33-A269-50E6BA5ED0FD}" destId="{DD5CD183-71BA-43C1-A15B-095B7D28B04A}" srcOrd="1" destOrd="0" presId="urn:microsoft.com/office/officeart/2005/8/layout/radial6"/>
    <dgm:cxn modelId="{DC04A9C5-BCD3-43C9-9602-5EE56CC2F2D4}" type="presParOf" srcId="{1D7F0A61-7AB4-4A33-A269-50E6BA5ED0FD}" destId="{F97EBF08-491A-4C64-BEA3-83B28003FCFF}" srcOrd="2" destOrd="0" presId="urn:microsoft.com/office/officeart/2005/8/layout/radial6"/>
    <dgm:cxn modelId="{24A2D784-98D5-499B-B2E7-6F6F34420A3F}" type="presParOf" srcId="{1D7F0A61-7AB4-4A33-A269-50E6BA5ED0FD}" destId="{1052EAA3-CF9A-4D3E-81DE-1B4312A244CE}" srcOrd="3" destOrd="0" presId="urn:microsoft.com/office/officeart/2005/8/layout/radial6"/>
    <dgm:cxn modelId="{2E481189-FDA8-49BE-8EC5-A92120A68333}" type="presParOf" srcId="{1D7F0A61-7AB4-4A33-A269-50E6BA5ED0FD}" destId="{C2EB812E-576F-4D7B-A9A4-0803AC2C70DF}" srcOrd="4" destOrd="0" presId="urn:microsoft.com/office/officeart/2005/8/layout/radial6"/>
    <dgm:cxn modelId="{7C42B3DF-2031-4A8D-90F5-2608482EE45D}" type="presParOf" srcId="{1D7F0A61-7AB4-4A33-A269-50E6BA5ED0FD}" destId="{5FA36A52-F185-46E2-9C0E-88B6296803DB}" srcOrd="5" destOrd="0" presId="urn:microsoft.com/office/officeart/2005/8/layout/radial6"/>
    <dgm:cxn modelId="{9210A12B-8BB7-4639-8394-BBC07DAC8B86}" type="presParOf" srcId="{1D7F0A61-7AB4-4A33-A269-50E6BA5ED0FD}" destId="{210E3300-C630-41C9-900E-0566582223F7}" srcOrd="6" destOrd="0" presId="urn:microsoft.com/office/officeart/2005/8/layout/radial6"/>
    <dgm:cxn modelId="{03A9E962-466D-47E3-8E98-FF0AD7039E26}" type="presParOf" srcId="{1D7F0A61-7AB4-4A33-A269-50E6BA5ED0FD}" destId="{052D0025-8D94-4ABE-8F0B-B9B9F07C1C71}" srcOrd="7" destOrd="0" presId="urn:microsoft.com/office/officeart/2005/8/layout/radial6"/>
    <dgm:cxn modelId="{C624A82E-9C81-4B2C-B52A-BE1413A4703B}" type="presParOf" srcId="{1D7F0A61-7AB4-4A33-A269-50E6BA5ED0FD}" destId="{F0342114-12B0-45C9-B9A1-B13F8110E161}" srcOrd="8" destOrd="0" presId="urn:microsoft.com/office/officeart/2005/8/layout/radial6"/>
    <dgm:cxn modelId="{1B710942-4C34-4329-8F65-14FD96C64CF8}" type="presParOf" srcId="{1D7F0A61-7AB4-4A33-A269-50E6BA5ED0FD}" destId="{610139CC-FE29-4FCC-813D-432F1109668D}" srcOrd="9" destOrd="0" presId="urn:microsoft.com/office/officeart/2005/8/layout/radial6"/>
    <dgm:cxn modelId="{AF91985E-8B6E-4291-B71E-9A92BC8EE71D}" type="presParOf" srcId="{1D7F0A61-7AB4-4A33-A269-50E6BA5ED0FD}" destId="{56DBBB2D-8D50-4D79-A3A2-B6C87ED2F0F2}" srcOrd="10" destOrd="0" presId="urn:microsoft.com/office/officeart/2005/8/layout/radial6"/>
    <dgm:cxn modelId="{BAEE80CA-28DC-4C11-AF43-9EE8BF9044C4}" type="presParOf" srcId="{1D7F0A61-7AB4-4A33-A269-50E6BA5ED0FD}" destId="{268C0940-D1E4-4519-8707-6E481E3DE8B5}" srcOrd="11" destOrd="0" presId="urn:microsoft.com/office/officeart/2005/8/layout/radial6"/>
    <dgm:cxn modelId="{4E946A5A-C907-4527-AA03-C152FC428F43}" type="presParOf" srcId="{1D7F0A61-7AB4-4A33-A269-50E6BA5ED0FD}" destId="{5F5A05DB-B514-4834-973C-3FA40A397E53}"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39B9C-9581-432E-B319-3A7264F74F2E}">
      <dsp:nvSpPr>
        <dsp:cNvPr id="0" name=""/>
        <dsp:cNvSpPr/>
      </dsp:nvSpPr>
      <dsp:spPr>
        <a:xfrm>
          <a:off x="0" y="0"/>
          <a:ext cx="3294861" cy="703385"/>
        </a:xfrm>
        <a:prstGeom prst="homePlate">
          <a:avLst/>
        </a:prstGeom>
        <a:solidFill>
          <a:schemeClr val="accent1">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vaccination</a:t>
          </a:r>
          <a:endParaRPr lang="en-US" sz="1400" kern="1200" dirty="0"/>
        </a:p>
      </dsp:txBody>
      <dsp:txXfrm>
        <a:off x="0" y="0"/>
        <a:ext cx="3119015" cy="703385"/>
      </dsp:txXfrm>
    </dsp:sp>
    <dsp:sp modelId="{BD5D30A1-1424-4B93-866B-3AEE982DA8EE}">
      <dsp:nvSpPr>
        <dsp:cNvPr id="0" name=""/>
        <dsp:cNvSpPr/>
      </dsp:nvSpPr>
      <dsp:spPr>
        <a:xfrm>
          <a:off x="4846776" y="0"/>
          <a:ext cx="3231550" cy="703385"/>
        </a:xfrm>
        <a:prstGeom prst="chevron">
          <a:avLst/>
        </a:prstGeom>
        <a:solidFill>
          <a:schemeClr val="accent1">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HIV prevention</a:t>
          </a:r>
          <a:endParaRPr lang="en-US" sz="1400" kern="1200" dirty="0"/>
        </a:p>
      </dsp:txBody>
      <dsp:txXfrm>
        <a:off x="5198469" y="0"/>
        <a:ext cx="2528165" cy="703385"/>
      </dsp:txXfrm>
    </dsp:sp>
    <dsp:sp modelId="{0387D63D-2EF0-4AF7-96CA-17F1E33DA9D8}">
      <dsp:nvSpPr>
        <dsp:cNvPr id="0" name=""/>
        <dsp:cNvSpPr/>
      </dsp:nvSpPr>
      <dsp:spPr>
        <a:xfrm>
          <a:off x="7264955" y="0"/>
          <a:ext cx="3864105" cy="703385"/>
        </a:xfrm>
        <a:prstGeom prst="chevron">
          <a:avLst/>
        </a:prstGeom>
        <a:solidFill>
          <a:schemeClr val="accent1">
            <a:hueOff val="0"/>
            <a:satOff val="0"/>
            <a:lum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TB treatment and follow up</a:t>
          </a:r>
          <a:endParaRPr lang="en-US" sz="1400" kern="1200" dirty="0"/>
        </a:p>
      </dsp:txBody>
      <dsp:txXfrm>
        <a:off x="7616648" y="0"/>
        <a:ext cx="3160720" cy="703385"/>
      </dsp:txXfrm>
    </dsp:sp>
    <dsp:sp modelId="{4F79A7AF-03CE-4A73-9A91-014F8E48EA8B}">
      <dsp:nvSpPr>
        <dsp:cNvPr id="0" name=""/>
        <dsp:cNvSpPr/>
      </dsp:nvSpPr>
      <dsp:spPr>
        <a:xfrm>
          <a:off x="2440925" y="0"/>
          <a:ext cx="3265100" cy="703385"/>
        </a:xfrm>
        <a:prstGeom prst="chevron">
          <a:avLst/>
        </a:prstGeom>
        <a:solidFill>
          <a:schemeClr val="accent1">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Breastfeeding tips</a:t>
          </a:r>
          <a:endParaRPr lang="en-US" sz="1400" kern="1200" dirty="0"/>
        </a:p>
      </dsp:txBody>
      <dsp:txXfrm>
        <a:off x="2792618" y="0"/>
        <a:ext cx="2561715" cy="7033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9781B4-D84A-46AB-B428-821523B3B4A0}">
      <dsp:nvSpPr>
        <dsp:cNvPr id="0" name=""/>
        <dsp:cNvSpPr/>
      </dsp:nvSpPr>
      <dsp:spPr>
        <a:xfrm>
          <a:off x="0" y="0"/>
          <a:ext cx="8210749" cy="612342"/>
        </a:xfrm>
        <a:prstGeom prst="roundRect">
          <a:avLst>
            <a:gd name="adj" fmla="val 10000"/>
          </a:avLst>
        </a:prstGeo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solidFill>
                <a:sysClr val="window" lastClr="FFFFFF"/>
              </a:solidFill>
              <a:latin typeface="Century Gothic"/>
              <a:ea typeface="+mn-ea"/>
              <a:cs typeface="+mn-cs"/>
            </a:rPr>
            <a:t>conservative society</a:t>
          </a:r>
          <a:endParaRPr lang="en-US" sz="1600" kern="1200" dirty="0">
            <a:solidFill>
              <a:sysClr val="window" lastClr="FFFFFF"/>
            </a:solidFill>
            <a:latin typeface="Century Gothic"/>
            <a:ea typeface="+mn-ea"/>
            <a:cs typeface="+mn-cs"/>
          </a:endParaRPr>
        </a:p>
      </dsp:txBody>
      <dsp:txXfrm>
        <a:off x="17935" y="17935"/>
        <a:ext cx="7478339" cy="576472"/>
      </dsp:txXfrm>
    </dsp:sp>
    <dsp:sp modelId="{27FAAE75-5BDA-47A1-9C48-1090144CC01F}">
      <dsp:nvSpPr>
        <dsp:cNvPr id="0" name=""/>
        <dsp:cNvSpPr/>
      </dsp:nvSpPr>
      <dsp:spPr>
        <a:xfrm>
          <a:off x="570116" y="637552"/>
          <a:ext cx="8210749" cy="612342"/>
        </a:xfrm>
        <a:prstGeom prst="roundRect">
          <a:avLst>
            <a:gd name="adj" fmla="val 10000"/>
          </a:avLst>
        </a:prstGeo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solidFill>
                <a:sysClr val="window" lastClr="FFFFFF"/>
              </a:solidFill>
              <a:latin typeface="Century Gothic"/>
              <a:ea typeface="+mn-ea"/>
              <a:cs typeface="+mn-cs"/>
            </a:rPr>
            <a:t>Lack of knowledge</a:t>
          </a:r>
          <a:br>
            <a:rPr lang="en-US" sz="1600" kern="1200" dirty="0" smtClean="0">
              <a:solidFill>
                <a:sysClr val="window" lastClr="FFFFFF"/>
              </a:solidFill>
              <a:latin typeface="Century Gothic"/>
              <a:ea typeface="+mn-ea"/>
              <a:cs typeface="+mn-cs"/>
            </a:rPr>
          </a:br>
          <a:endParaRPr lang="en-US" sz="1600" kern="1200" dirty="0">
            <a:solidFill>
              <a:sysClr val="window" lastClr="FFFFFF"/>
            </a:solidFill>
            <a:latin typeface="Century Gothic"/>
            <a:ea typeface="+mn-ea"/>
            <a:cs typeface="+mn-cs"/>
          </a:endParaRPr>
        </a:p>
      </dsp:txBody>
      <dsp:txXfrm>
        <a:off x="588051" y="655487"/>
        <a:ext cx="7163716" cy="576472"/>
      </dsp:txXfrm>
    </dsp:sp>
    <dsp:sp modelId="{C4994505-BA64-42E9-B399-00BA446BDAAE}">
      <dsp:nvSpPr>
        <dsp:cNvPr id="0" name=""/>
        <dsp:cNvSpPr/>
      </dsp:nvSpPr>
      <dsp:spPr>
        <a:xfrm>
          <a:off x="1226280" y="1279292"/>
          <a:ext cx="8210749" cy="612342"/>
        </a:xfrm>
        <a:prstGeom prst="roundRect">
          <a:avLst>
            <a:gd name="adj" fmla="val 10000"/>
          </a:avLst>
        </a:prstGeo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solidFill>
                <a:sysClr val="window" lastClr="FFFFFF"/>
              </a:solidFill>
              <a:latin typeface="Century Gothic"/>
              <a:ea typeface="+mn-ea"/>
              <a:cs typeface="+mn-cs"/>
            </a:rPr>
            <a:t>Male dominating society</a:t>
          </a:r>
          <a:endParaRPr lang="en-US" sz="1600" kern="1200" dirty="0">
            <a:solidFill>
              <a:sysClr val="window" lastClr="FFFFFF"/>
            </a:solidFill>
            <a:latin typeface="Century Gothic"/>
            <a:ea typeface="+mn-ea"/>
            <a:cs typeface="+mn-cs"/>
          </a:endParaRPr>
        </a:p>
      </dsp:txBody>
      <dsp:txXfrm>
        <a:off x="1244215" y="1297227"/>
        <a:ext cx="7163716" cy="576472"/>
      </dsp:txXfrm>
    </dsp:sp>
    <dsp:sp modelId="{773B75F5-928A-40B6-A428-981032D50931}">
      <dsp:nvSpPr>
        <dsp:cNvPr id="0" name=""/>
        <dsp:cNvSpPr/>
      </dsp:nvSpPr>
      <dsp:spPr>
        <a:xfrm>
          <a:off x="1895172" y="1912062"/>
          <a:ext cx="8210749" cy="612342"/>
        </a:xfrm>
        <a:prstGeom prst="roundRect">
          <a:avLst>
            <a:gd name="adj" fmla="val 10000"/>
          </a:avLst>
        </a:prstGeo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solidFill>
                <a:sysClr val="window" lastClr="FFFFFF"/>
              </a:solidFill>
              <a:latin typeface="Century Gothic"/>
              <a:ea typeface="+mn-ea"/>
              <a:cs typeface="+mn-cs"/>
            </a:rPr>
            <a:t>No </a:t>
          </a:r>
          <a:r>
            <a:rPr lang="en-US" sz="1600" kern="1200" smtClean="0">
              <a:solidFill>
                <a:sysClr val="window" lastClr="FFFFFF"/>
              </a:solidFill>
              <a:latin typeface="Century Gothic"/>
              <a:ea typeface="+mn-ea"/>
              <a:cs typeface="+mn-cs"/>
            </a:rPr>
            <a:t>social awareness</a:t>
          </a:r>
          <a:endParaRPr lang="en-US" sz="1600" kern="1200" dirty="0">
            <a:solidFill>
              <a:sysClr val="window" lastClr="FFFFFF"/>
            </a:solidFill>
            <a:latin typeface="Century Gothic"/>
            <a:ea typeface="+mn-ea"/>
            <a:cs typeface="+mn-cs"/>
          </a:endParaRPr>
        </a:p>
      </dsp:txBody>
      <dsp:txXfrm>
        <a:off x="1913107" y="1929997"/>
        <a:ext cx="7163716" cy="576472"/>
      </dsp:txXfrm>
    </dsp:sp>
    <dsp:sp modelId="{18722B51-6AB4-43B2-A575-07EABFEE0348}">
      <dsp:nvSpPr>
        <dsp:cNvPr id="0" name=""/>
        <dsp:cNvSpPr/>
      </dsp:nvSpPr>
      <dsp:spPr>
        <a:xfrm>
          <a:off x="2189324" y="2576544"/>
          <a:ext cx="8210749" cy="612342"/>
        </a:xfrm>
        <a:prstGeom prst="roundRect">
          <a:avLst>
            <a:gd name="adj" fmla="val 10000"/>
          </a:avLst>
        </a:prstGeo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solidFill>
                <a:sysClr val="window" lastClr="FFFFFF"/>
              </a:solidFill>
              <a:latin typeface="Century Gothic"/>
              <a:ea typeface="+mn-ea"/>
              <a:cs typeface="+mn-cs"/>
            </a:rPr>
            <a:t>Stigma in the community</a:t>
          </a:r>
          <a:br>
            <a:rPr lang="en-US" sz="1600" kern="1200" dirty="0" smtClean="0">
              <a:solidFill>
                <a:sysClr val="window" lastClr="FFFFFF"/>
              </a:solidFill>
              <a:latin typeface="Century Gothic"/>
              <a:ea typeface="+mn-ea"/>
              <a:cs typeface="+mn-cs"/>
            </a:rPr>
          </a:br>
          <a:endParaRPr lang="en-US" sz="1600" kern="1200" dirty="0">
            <a:solidFill>
              <a:sysClr val="window" lastClr="FFFFFF"/>
            </a:solidFill>
            <a:latin typeface="Century Gothic"/>
            <a:ea typeface="+mn-ea"/>
            <a:cs typeface="+mn-cs"/>
          </a:endParaRPr>
        </a:p>
      </dsp:txBody>
      <dsp:txXfrm>
        <a:off x="2207259" y="2594479"/>
        <a:ext cx="7163716" cy="576472"/>
      </dsp:txXfrm>
    </dsp:sp>
    <dsp:sp modelId="{05825F9C-74EE-475D-B82D-5749F985F7BF}">
      <dsp:nvSpPr>
        <dsp:cNvPr id="0" name=""/>
        <dsp:cNvSpPr/>
      </dsp:nvSpPr>
      <dsp:spPr>
        <a:xfrm>
          <a:off x="7812726" y="447350"/>
          <a:ext cx="398022" cy="398022"/>
        </a:xfrm>
        <a:prstGeom prst="downArrow">
          <a:avLst>
            <a:gd name="adj1" fmla="val 55000"/>
            <a:gd name="adj2" fmla="val 45000"/>
          </a:avLst>
        </a:prstGeom>
        <a:solidFill>
          <a:srgbClr val="B01513">
            <a:tint val="60000"/>
            <a:hueOff val="0"/>
            <a:satOff val="0"/>
            <a:lumOff val="0"/>
            <a:alphaOff val="0"/>
          </a:srgbClr>
        </a:solidFill>
        <a:ln w="19050"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US" sz="1800" kern="1200" dirty="0">
            <a:solidFill>
              <a:sysClr val="window" lastClr="FFFFFF"/>
            </a:solidFill>
            <a:latin typeface="Century Gothic"/>
            <a:ea typeface="+mn-ea"/>
            <a:cs typeface="+mn-cs"/>
          </a:endParaRPr>
        </a:p>
      </dsp:txBody>
      <dsp:txXfrm>
        <a:off x="7902281" y="447350"/>
        <a:ext cx="218912" cy="299512"/>
      </dsp:txXfrm>
    </dsp:sp>
    <dsp:sp modelId="{6AE376B5-EF08-41C8-BBE2-C71D37BBED8B}">
      <dsp:nvSpPr>
        <dsp:cNvPr id="0" name=""/>
        <dsp:cNvSpPr/>
      </dsp:nvSpPr>
      <dsp:spPr>
        <a:xfrm>
          <a:off x="8425867" y="1144740"/>
          <a:ext cx="398022" cy="398022"/>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US" sz="1800" kern="1200" dirty="0"/>
        </a:p>
      </dsp:txBody>
      <dsp:txXfrm>
        <a:off x="8515422" y="1144740"/>
        <a:ext cx="218912" cy="299512"/>
      </dsp:txXfrm>
    </dsp:sp>
    <dsp:sp modelId="{F7AC82BF-D155-41B3-B227-484ABA8C7AB5}">
      <dsp:nvSpPr>
        <dsp:cNvPr id="0" name=""/>
        <dsp:cNvSpPr/>
      </dsp:nvSpPr>
      <dsp:spPr>
        <a:xfrm>
          <a:off x="9039007" y="1831924"/>
          <a:ext cx="398022" cy="398022"/>
        </a:xfrm>
        <a:prstGeom prst="downArrow">
          <a:avLst>
            <a:gd name="adj1" fmla="val 55000"/>
            <a:gd name="adj2" fmla="val 45000"/>
          </a:avLst>
        </a:prstGeom>
        <a:solidFill>
          <a:srgbClr val="B01513">
            <a:tint val="60000"/>
            <a:hueOff val="0"/>
            <a:satOff val="0"/>
            <a:lumOff val="0"/>
            <a:alphaOff val="0"/>
          </a:srgbClr>
        </a:solidFill>
        <a:ln w="19050"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US" sz="1800" kern="1200" dirty="0">
            <a:solidFill>
              <a:sysClr val="window" lastClr="FFFFFF"/>
            </a:solidFill>
            <a:latin typeface="Century Gothic"/>
            <a:ea typeface="+mn-ea"/>
            <a:cs typeface="+mn-cs"/>
          </a:endParaRPr>
        </a:p>
      </dsp:txBody>
      <dsp:txXfrm>
        <a:off x="9128562" y="1831924"/>
        <a:ext cx="218912" cy="299512"/>
      </dsp:txXfrm>
    </dsp:sp>
    <dsp:sp modelId="{5BC98674-890B-46B2-AAFF-555A66DA1896}">
      <dsp:nvSpPr>
        <dsp:cNvPr id="0" name=""/>
        <dsp:cNvSpPr/>
      </dsp:nvSpPr>
      <dsp:spPr>
        <a:xfrm>
          <a:off x="9652147" y="2536118"/>
          <a:ext cx="398022" cy="398022"/>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US" sz="1800" kern="1200" dirty="0"/>
        </a:p>
      </dsp:txBody>
      <dsp:txXfrm>
        <a:off x="9741702" y="2536118"/>
        <a:ext cx="218912" cy="2995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F03207-714D-496E-9E8C-1695D0501F30}">
      <dsp:nvSpPr>
        <dsp:cNvPr id="0" name=""/>
        <dsp:cNvSpPr/>
      </dsp:nvSpPr>
      <dsp:spPr>
        <a:xfrm>
          <a:off x="0" y="0"/>
          <a:ext cx="6949440" cy="10156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Increasing Literacy Rate</a:t>
          </a:r>
          <a:endParaRPr lang="en-US" sz="2600" kern="1200" dirty="0"/>
        </a:p>
      </dsp:txBody>
      <dsp:txXfrm>
        <a:off x="29748" y="29748"/>
        <a:ext cx="5767638" cy="956165"/>
      </dsp:txXfrm>
    </dsp:sp>
    <dsp:sp modelId="{753571F9-5681-40FA-97E5-9DD8FC4F19C0}">
      <dsp:nvSpPr>
        <dsp:cNvPr id="0" name=""/>
        <dsp:cNvSpPr/>
      </dsp:nvSpPr>
      <dsp:spPr>
        <a:xfrm>
          <a:off x="582015" y="1200326"/>
          <a:ext cx="6949440" cy="10156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Social awareness</a:t>
          </a:r>
          <a:endParaRPr lang="en-US" sz="2600" kern="1200" dirty="0"/>
        </a:p>
      </dsp:txBody>
      <dsp:txXfrm>
        <a:off x="611763" y="1230074"/>
        <a:ext cx="5647748" cy="956165"/>
      </dsp:txXfrm>
    </dsp:sp>
    <dsp:sp modelId="{9F910521-3082-411F-90C4-9E480986B483}">
      <dsp:nvSpPr>
        <dsp:cNvPr id="0" name=""/>
        <dsp:cNvSpPr/>
      </dsp:nvSpPr>
      <dsp:spPr>
        <a:xfrm>
          <a:off x="1155344" y="2400653"/>
          <a:ext cx="6949440" cy="10156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Reducing Male Dominance</a:t>
          </a:r>
          <a:endParaRPr lang="en-US" sz="2600" kern="1200" dirty="0"/>
        </a:p>
      </dsp:txBody>
      <dsp:txXfrm>
        <a:off x="1185092" y="2430401"/>
        <a:ext cx="5656435" cy="956165"/>
      </dsp:txXfrm>
    </dsp:sp>
    <dsp:sp modelId="{E0017D88-8995-439C-A90B-C05DCC32A98E}">
      <dsp:nvSpPr>
        <dsp:cNvPr id="0" name=""/>
        <dsp:cNvSpPr/>
      </dsp:nvSpPr>
      <dsp:spPr>
        <a:xfrm>
          <a:off x="1737359" y="3600979"/>
          <a:ext cx="6949440" cy="10156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solidFill>
                <a:srgbClr val="00B0F0"/>
              </a:solidFill>
            </a:rPr>
            <a:t>Empowering and motivating all to take free TB service</a:t>
          </a:r>
          <a:endParaRPr lang="en-US" sz="2600" kern="1200" dirty="0"/>
        </a:p>
      </dsp:txBody>
      <dsp:txXfrm>
        <a:off x="1767107" y="3630727"/>
        <a:ext cx="5647748" cy="956165"/>
      </dsp:txXfrm>
    </dsp:sp>
    <dsp:sp modelId="{DE4E4DA5-82F1-4A36-8044-F3517F8F653D}">
      <dsp:nvSpPr>
        <dsp:cNvPr id="0" name=""/>
        <dsp:cNvSpPr/>
      </dsp:nvSpPr>
      <dsp:spPr>
        <a:xfrm>
          <a:off x="6289260" y="777904"/>
          <a:ext cx="660179" cy="660179"/>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endParaRPr lang="en-US" sz="3000" kern="1200"/>
        </a:p>
      </dsp:txBody>
      <dsp:txXfrm>
        <a:off x="6437800" y="777904"/>
        <a:ext cx="363099" cy="496785"/>
      </dsp:txXfrm>
    </dsp:sp>
    <dsp:sp modelId="{6C90505C-5A49-4B04-9334-F98F41942B52}">
      <dsp:nvSpPr>
        <dsp:cNvPr id="0" name=""/>
        <dsp:cNvSpPr/>
      </dsp:nvSpPr>
      <dsp:spPr>
        <a:xfrm>
          <a:off x="6871275" y="1978230"/>
          <a:ext cx="660179" cy="660179"/>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endParaRPr lang="en-US" sz="3000" kern="1200"/>
        </a:p>
      </dsp:txBody>
      <dsp:txXfrm>
        <a:off x="7019815" y="1978230"/>
        <a:ext cx="363099" cy="496785"/>
      </dsp:txXfrm>
    </dsp:sp>
    <dsp:sp modelId="{8A1DF356-A76A-4664-AD01-20DCC66C2880}">
      <dsp:nvSpPr>
        <dsp:cNvPr id="0" name=""/>
        <dsp:cNvSpPr/>
      </dsp:nvSpPr>
      <dsp:spPr>
        <a:xfrm>
          <a:off x="7444604" y="3178557"/>
          <a:ext cx="660179" cy="660179"/>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endParaRPr lang="en-US" sz="3000" kern="1200"/>
        </a:p>
      </dsp:txBody>
      <dsp:txXfrm>
        <a:off x="7593144" y="3178557"/>
        <a:ext cx="363099" cy="4967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A95935-2B1C-4834-9815-E23718891106}">
      <dsp:nvSpPr>
        <dsp:cNvPr id="0" name=""/>
        <dsp:cNvSpPr/>
      </dsp:nvSpPr>
      <dsp:spPr>
        <a:xfrm rot="10800000">
          <a:off x="1826186" y="147933"/>
          <a:ext cx="5193503" cy="583663"/>
        </a:xfrm>
        <a:prstGeom prst="homePlate">
          <a:avLst/>
        </a:prstGeo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0377" tIns="83820" rIns="156464" bIns="83820" numCol="1" spcCol="1270" anchor="ctr" anchorCtr="0">
          <a:noAutofit/>
        </a:bodyPr>
        <a:lstStyle/>
        <a:p>
          <a:pPr lvl="0" algn="ctr" defTabSz="977900">
            <a:lnSpc>
              <a:spcPct val="90000"/>
            </a:lnSpc>
            <a:spcBef>
              <a:spcPct val="0"/>
            </a:spcBef>
            <a:spcAft>
              <a:spcPct val="35000"/>
            </a:spcAft>
          </a:pPr>
          <a:r>
            <a:rPr lang="en-US" sz="2200" kern="1200" dirty="0" smtClean="0">
              <a:solidFill>
                <a:sysClr val="window" lastClr="FFFFFF"/>
              </a:solidFill>
              <a:latin typeface="Century Gothic"/>
              <a:ea typeface="+mn-ea"/>
              <a:cs typeface="+mn-cs"/>
            </a:rPr>
            <a:t>advertising on different media</a:t>
          </a:r>
          <a:endParaRPr lang="en-US" sz="2200" kern="1200" dirty="0">
            <a:solidFill>
              <a:sysClr val="window" lastClr="FFFFFF"/>
            </a:solidFill>
            <a:latin typeface="Century Gothic"/>
            <a:ea typeface="+mn-ea"/>
            <a:cs typeface="+mn-cs"/>
          </a:endParaRPr>
        </a:p>
      </dsp:txBody>
      <dsp:txXfrm rot="10800000">
        <a:off x="1972102" y="147933"/>
        <a:ext cx="5047587" cy="583663"/>
      </dsp:txXfrm>
    </dsp:sp>
    <dsp:sp modelId="{4F53B103-EBE8-4B45-B663-6E7A13EF87BB}">
      <dsp:nvSpPr>
        <dsp:cNvPr id="0" name=""/>
        <dsp:cNvSpPr/>
      </dsp:nvSpPr>
      <dsp:spPr>
        <a:xfrm>
          <a:off x="129144" y="18624"/>
          <a:ext cx="1687694" cy="809467"/>
        </a:xfrm>
        <a:prstGeom prst="ellipse">
          <a:avLst/>
        </a:prstGeom>
        <a:blipFill rotWithShape="1">
          <a:blip xmlns:r="http://schemas.openxmlformats.org/officeDocument/2006/relationships" r:embed="rId1"/>
          <a:stretch>
            <a:fillRect/>
          </a:stretch>
        </a:blipFill>
        <a:ln w="19050" cap="rnd"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dsp:style>
    </dsp:sp>
    <dsp:sp modelId="{C9B49DEA-E3A2-4F19-AEE7-C2196473898B}">
      <dsp:nvSpPr>
        <dsp:cNvPr id="0" name=""/>
        <dsp:cNvSpPr/>
      </dsp:nvSpPr>
      <dsp:spPr>
        <a:xfrm rot="10800000">
          <a:off x="1779641" y="1022172"/>
          <a:ext cx="5193503" cy="586168"/>
        </a:xfrm>
        <a:prstGeom prst="homePlate">
          <a:avLst/>
        </a:prstGeo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0377" tIns="83820" rIns="156464" bIns="83820" numCol="1" spcCol="1270" anchor="ctr" anchorCtr="0">
          <a:noAutofit/>
        </a:bodyPr>
        <a:lstStyle/>
        <a:p>
          <a:pPr lvl="0" algn="ctr" defTabSz="977900">
            <a:lnSpc>
              <a:spcPct val="90000"/>
            </a:lnSpc>
            <a:spcBef>
              <a:spcPct val="0"/>
            </a:spcBef>
            <a:spcAft>
              <a:spcPct val="35000"/>
            </a:spcAft>
          </a:pPr>
          <a:r>
            <a:rPr lang="en-US" sz="2200" kern="1200" dirty="0" smtClean="0">
              <a:solidFill>
                <a:sysClr val="window" lastClr="FFFFFF"/>
              </a:solidFill>
              <a:latin typeface="Century Gothic"/>
              <a:ea typeface="+mn-ea"/>
              <a:cs typeface="+mn-cs"/>
            </a:rPr>
            <a:t>Arranging seminar</a:t>
          </a:r>
          <a:endParaRPr lang="en-US" sz="2200" kern="1200" dirty="0">
            <a:solidFill>
              <a:sysClr val="window" lastClr="FFFFFF"/>
            </a:solidFill>
            <a:latin typeface="Century Gothic"/>
            <a:ea typeface="+mn-ea"/>
            <a:cs typeface="+mn-cs"/>
          </a:endParaRPr>
        </a:p>
      </dsp:txBody>
      <dsp:txXfrm rot="10800000">
        <a:off x="1926183" y="1022172"/>
        <a:ext cx="5046961" cy="586168"/>
      </dsp:txXfrm>
    </dsp:sp>
    <dsp:sp modelId="{8298DA9A-E6DA-4D9E-8770-43FCD9CA68AF}">
      <dsp:nvSpPr>
        <dsp:cNvPr id="0" name=""/>
        <dsp:cNvSpPr/>
      </dsp:nvSpPr>
      <dsp:spPr>
        <a:xfrm>
          <a:off x="119758" y="865661"/>
          <a:ext cx="1676579" cy="849405"/>
        </a:xfrm>
        <a:prstGeom prst="ellipse">
          <a:avLst/>
        </a:prstGeom>
        <a:blipFill rotWithShape="1">
          <a:blip xmlns:r="http://schemas.openxmlformats.org/officeDocument/2006/relationships" r:embed="rId2"/>
          <a:stretch>
            <a:fillRect/>
          </a:stretch>
        </a:blipFill>
        <a:ln w="19050" cap="rnd"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dsp:style>
    </dsp:sp>
    <dsp:sp modelId="{22CD5F8C-D08A-46C9-8995-56365C9E383C}">
      <dsp:nvSpPr>
        <dsp:cNvPr id="0" name=""/>
        <dsp:cNvSpPr/>
      </dsp:nvSpPr>
      <dsp:spPr>
        <a:xfrm rot="10800000">
          <a:off x="1789701" y="1855315"/>
          <a:ext cx="5190581" cy="602106"/>
        </a:xfrm>
        <a:prstGeom prst="homePlate">
          <a:avLst/>
        </a:prstGeo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0377" tIns="83820" rIns="156464" bIns="83820" numCol="1" spcCol="1270" anchor="ctr" anchorCtr="0">
          <a:noAutofit/>
        </a:bodyPr>
        <a:lstStyle/>
        <a:p>
          <a:pPr lvl="0" algn="ctr" defTabSz="977900">
            <a:lnSpc>
              <a:spcPct val="90000"/>
            </a:lnSpc>
            <a:spcBef>
              <a:spcPct val="0"/>
            </a:spcBef>
            <a:spcAft>
              <a:spcPct val="35000"/>
            </a:spcAft>
          </a:pPr>
          <a:r>
            <a:rPr lang="en-US" sz="2200" kern="1200" dirty="0" smtClean="0">
              <a:solidFill>
                <a:sysClr val="window" lastClr="FFFFFF"/>
              </a:solidFill>
              <a:latin typeface="Century Gothic"/>
              <a:ea typeface="+mn-ea"/>
              <a:cs typeface="+mn-cs"/>
            </a:rPr>
            <a:t>Plays with morals</a:t>
          </a:r>
          <a:endParaRPr lang="en-US" sz="2200" kern="1200" dirty="0">
            <a:solidFill>
              <a:sysClr val="window" lastClr="FFFFFF"/>
            </a:solidFill>
            <a:latin typeface="Century Gothic"/>
            <a:ea typeface="+mn-ea"/>
            <a:cs typeface="+mn-cs"/>
          </a:endParaRPr>
        </a:p>
      </dsp:txBody>
      <dsp:txXfrm rot="10800000">
        <a:off x="1940227" y="1855315"/>
        <a:ext cx="5040055" cy="602106"/>
      </dsp:txXfrm>
    </dsp:sp>
    <dsp:sp modelId="{AA9024F0-9668-46A5-A0E0-A1B8FAB819E9}">
      <dsp:nvSpPr>
        <dsp:cNvPr id="0" name=""/>
        <dsp:cNvSpPr/>
      </dsp:nvSpPr>
      <dsp:spPr>
        <a:xfrm>
          <a:off x="105494" y="1738311"/>
          <a:ext cx="1668923" cy="834485"/>
        </a:xfrm>
        <a:prstGeom prst="ellipse">
          <a:avLst/>
        </a:prstGeom>
        <a:blipFill rotWithShape="1">
          <a:blip xmlns:r="http://schemas.openxmlformats.org/officeDocument/2006/relationships" r:embed="rId3"/>
          <a:stretch>
            <a:fillRect/>
          </a:stretch>
        </a:blipFill>
        <a:ln w="19050" cap="rnd"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dsp:style>
    </dsp:sp>
    <dsp:sp modelId="{080B227D-7837-4E17-9C46-76EB96E90138}">
      <dsp:nvSpPr>
        <dsp:cNvPr id="0" name=""/>
        <dsp:cNvSpPr/>
      </dsp:nvSpPr>
      <dsp:spPr>
        <a:xfrm rot="10800000">
          <a:off x="1798760" y="2730486"/>
          <a:ext cx="5189247" cy="602106"/>
        </a:xfrm>
        <a:prstGeom prst="homePlate">
          <a:avLst/>
        </a:prstGeo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0377" tIns="83820" rIns="156464" bIns="83820" numCol="1" spcCol="1270" anchor="ctr" anchorCtr="0">
          <a:noAutofit/>
        </a:bodyPr>
        <a:lstStyle/>
        <a:p>
          <a:pPr lvl="0" algn="ctr" defTabSz="977900">
            <a:lnSpc>
              <a:spcPct val="90000"/>
            </a:lnSpc>
            <a:spcBef>
              <a:spcPct val="0"/>
            </a:spcBef>
            <a:spcAft>
              <a:spcPct val="35000"/>
            </a:spcAft>
          </a:pPr>
          <a:r>
            <a:rPr lang="en-US" sz="2200" kern="1200" dirty="0" smtClean="0">
              <a:solidFill>
                <a:sysClr val="window" lastClr="FFFFFF"/>
              </a:solidFill>
              <a:latin typeface="Century Gothic"/>
              <a:ea typeface="+mn-ea"/>
              <a:cs typeface="+mn-cs"/>
            </a:rPr>
            <a:t>Woman education </a:t>
          </a:r>
        </a:p>
      </dsp:txBody>
      <dsp:txXfrm rot="10800000">
        <a:off x="1949286" y="2730486"/>
        <a:ext cx="5038721" cy="602106"/>
      </dsp:txXfrm>
    </dsp:sp>
    <dsp:sp modelId="{EDAD66D5-6CC0-467F-9FA9-6714C06C200B}">
      <dsp:nvSpPr>
        <dsp:cNvPr id="0" name=""/>
        <dsp:cNvSpPr/>
      </dsp:nvSpPr>
      <dsp:spPr>
        <a:xfrm>
          <a:off x="150822" y="2597576"/>
          <a:ext cx="1657964" cy="883112"/>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20000" b="-20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2D6432-5E09-45C3-A1A5-55669781FBB4}">
      <dsp:nvSpPr>
        <dsp:cNvPr id="0" name=""/>
        <dsp:cNvSpPr/>
      </dsp:nvSpPr>
      <dsp:spPr>
        <a:xfrm>
          <a:off x="0" y="2742128"/>
          <a:ext cx="9931791" cy="504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1ADC81-A79C-472A-A9CE-D37E37F523D7}">
      <dsp:nvSpPr>
        <dsp:cNvPr id="0" name=""/>
        <dsp:cNvSpPr/>
      </dsp:nvSpPr>
      <dsp:spPr>
        <a:xfrm>
          <a:off x="496589" y="2446928"/>
          <a:ext cx="6952253" cy="5904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779" tIns="0" rIns="262779" bIns="0" numCol="1" spcCol="1270" anchor="ctr" anchorCtr="0">
          <a:noAutofit/>
        </a:bodyPr>
        <a:lstStyle/>
        <a:p>
          <a:pPr lvl="0" algn="l" defTabSz="889000">
            <a:lnSpc>
              <a:spcPct val="90000"/>
            </a:lnSpc>
            <a:spcBef>
              <a:spcPct val="0"/>
            </a:spcBef>
            <a:spcAft>
              <a:spcPct val="35000"/>
            </a:spcAft>
          </a:pPr>
          <a:r>
            <a:rPr lang="en-US" sz="2000" kern="1200" dirty="0" smtClean="0"/>
            <a:t>ENCOURAGE SCHOOL-GOING</a:t>
          </a:r>
          <a:endParaRPr lang="en-US" sz="2000" kern="1200" dirty="0"/>
        </a:p>
      </dsp:txBody>
      <dsp:txXfrm>
        <a:off x="525410" y="2475749"/>
        <a:ext cx="6894611" cy="532758"/>
      </dsp:txXfrm>
    </dsp:sp>
    <dsp:sp modelId="{BE6AC924-B8F3-44E7-BD14-F176AA6A4B7C}">
      <dsp:nvSpPr>
        <dsp:cNvPr id="0" name=""/>
        <dsp:cNvSpPr/>
      </dsp:nvSpPr>
      <dsp:spPr>
        <a:xfrm>
          <a:off x="0" y="3649328"/>
          <a:ext cx="9931791" cy="504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D0CD4A-349F-4781-A883-397AE95B30E4}">
      <dsp:nvSpPr>
        <dsp:cNvPr id="0" name=""/>
        <dsp:cNvSpPr/>
      </dsp:nvSpPr>
      <dsp:spPr>
        <a:xfrm>
          <a:off x="496589" y="3354128"/>
          <a:ext cx="6952253" cy="5904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779" tIns="0" rIns="262779" bIns="0" numCol="1" spcCol="1270" anchor="ctr" anchorCtr="0">
          <a:noAutofit/>
        </a:bodyPr>
        <a:lstStyle/>
        <a:p>
          <a:pPr lvl="0" algn="l" defTabSz="889000">
            <a:lnSpc>
              <a:spcPct val="90000"/>
            </a:lnSpc>
            <a:spcBef>
              <a:spcPct val="0"/>
            </a:spcBef>
            <a:spcAft>
              <a:spcPct val="35000"/>
            </a:spcAft>
          </a:pPr>
          <a:r>
            <a:rPr lang="en-US" sz="2000" kern="1200" dirty="0" smtClean="0"/>
            <a:t>HOLD SEMINARS ON IMPORTANCE OF EDUCATION</a:t>
          </a:r>
          <a:endParaRPr lang="en-US" sz="2000" kern="1200" dirty="0"/>
        </a:p>
      </dsp:txBody>
      <dsp:txXfrm>
        <a:off x="525410" y="3382949"/>
        <a:ext cx="6894611" cy="532758"/>
      </dsp:txXfrm>
    </dsp:sp>
    <dsp:sp modelId="{8C7653D6-0419-4099-A197-21A027F08199}">
      <dsp:nvSpPr>
        <dsp:cNvPr id="0" name=""/>
        <dsp:cNvSpPr/>
      </dsp:nvSpPr>
      <dsp:spPr>
        <a:xfrm>
          <a:off x="0" y="4543831"/>
          <a:ext cx="9931791" cy="504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BAA609-A45D-4F37-9752-C02F694B5F94}">
      <dsp:nvSpPr>
        <dsp:cNvPr id="0" name=""/>
        <dsp:cNvSpPr/>
      </dsp:nvSpPr>
      <dsp:spPr>
        <a:xfrm>
          <a:off x="572786" y="4261328"/>
          <a:ext cx="6952253" cy="5904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779" tIns="0" rIns="262779" bIns="0" numCol="1" spcCol="1270" anchor="ctr" anchorCtr="0">
          <a:noAutofit/>
        </a:bodyPr>
        <a:lstStyle/>
        <a:p>
          <a:pPr lvl="0" algn="l" defTabSz="889000">
            <a:lnSpc>
              <a:spcPct val="90000"/>
            </a:lnSpc>
            <a:spcBef>
              <a:spcPct val="0"/>
            </a:spcBef>
            <a:spcAft>
              <a:spcPct val="35000"/>
            </a:spcAft>
          </a:pPr>
          <a:r>
            <a:rPr lang="en-US" sz="2000" kern="1200" dirty="0" smtClean="0"/>
            <a:t>DEPENDENCE OF HEALTH ON EDUCATION</a:t>
          </a:r>
        </a:p>
      </dsp:txBody>
      <dsp:txXfrm>
        <a:off x="601607" y="4290149"/>
        <a:ext cx="6894611" cy="5327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7#3">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pList2#1">
  <dgm:title val=""/>
  <dgm:desc val=""/>
  <dgm:catLst>
    <dgm:cat type="list" pri="1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8.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24F466-E103-4938-8BE0-0AFBA4CDB36F}" type="datetimeFigureOut">
              <a:rPr lang="en-US" smtClean="0"/>
              <a:pPr/>
              <a:t>7/13/2017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44B525-D47E-4FC3-9188-BB7F21D8AF57}" type="slidenum">
              <a:rPr lang="en-US" smtClean="0"/>
              <a:pPr/>
              <a:t>‹#›</a:t>
            </a:fld>
            <a:endParaRPr lang="en-US" dirty="0"/>
          </a:p>
        </p:txBody>
      </p:sp>
    </p:spTree>
    <p:extLst>
      <p:ext uri="{BB962C8B-B14F-4D97-AF65-F5344CB8AC3E}">
        <p14:creationId xmlns:p14="http://schemas.microsoft.com/office/powerpoint/2010/main" val="848570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E700B27-DE4C-4B9E-BB11-B9027034A00F}" type="datetimeFigureOut">
              <a:rPr lang="en-US" smtClean="0"/>
              <a:pPr/>
              <a:t>7/13/2017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smtClean="0"/>
              <a:t>
              </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956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smtClean="0"/>
              <a:pPr/>
              <a:t>7/13/2017</a:t>
            </a:fld>
            <a:endParaRPr lang="en-US" dirty="0"/>
          </a:p>
        </p:txBody>
      </p:sp>
      <p:sp>
        <p:nvSpPr>
          <p:cNvPr id="6" name="Footer Placeholder 5"/>
          <p:cNvSpPr>
            <a:spLocks noGrp="1"/>
          </p:cNvSpPr>
          <p:nvPr>
            <p:ph type="ftr" sz="quarter" idx="11"/>
          </p:nvPr>
        </p:nvSpPr>
        <p:spPr/>
        <p:txBody>
          <a:bodyPr/>
          <a:lstStyle/>
          <a:p>
            <a:r>
              <a:rPr lang="en-US" dirty="0" smtClean="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7774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smtClean="0"/>
              <a:pPr/>
              <a:t>7/13/2017</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8924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smtClean="0"/>
              <a:pPr/>
              <a:t>7/13/2017</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6021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smtClean="0"/>
              <a:pPr/>
              <a:t>7/13/2017</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4472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smtClean="0"/>
              <a:pPr/>
              <a:t>7/13/2017</a:t>
            </a:fld>
            <a:endParaRPr lang="en-US" dirty="0"/>
          </a:p>
        </p:txBody>
      </p:sp>
      <p:sp>
        <p:nvSpPr>
          <p:cNvPr id="8" name="Footer Placeholder 7"/>
          <p:cNvSpPr>
            <a:spLocks noGrp="1"/>
          </p:cNvSpPr>
          <p:nvPr>
            <p:ph type="ftr" sz="quarter" idx="11"/>
          </p:nvPr>
        </p:nvSpPr>
        <p:spPr/>
        <p:txBody>
          <a:bodyPr/>
          <a:lstStyle/>
          <a:p>
            <a:r>
              <a:rPr lang="en-US" dirty="0"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1690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smtClean="0"/>
              <a:pPr/>
              <a:t>7/13/2017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297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0DBE609-F3F2-45E6-BD6A-E03A8C86C1AE}" type="datetimeFigureOut">
              <a:rPr lang="en-US" smtClean="0"/>
              <a:pPr/>
              <a:t>7/13/2017</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5770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A24AD68-089C-4467-A8F3-EA2BBCA6B44E}" type="datetimeFigureOut">
              <a:rPr lang="en-US" smtClean="0"/>
              <a:pPr/>
              <a:t>7/13/2017</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6607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smtClean="0"/>
              <a:pPr/>
              <a:t>7/13/2017</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153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smtClean="0"/>
              <a:pPr/>
              <a:t>7/13/2017</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5348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smtClean="0"/>
              <a:pPr/>
              <a:t>7/13/2017</a:t>
            </a:fld>
            <a:endParaRPr lang="en-US" dirty="0"/>
          </a:p>
        </p:txBody>
      </p:sp>
      <p:sp>
        <p:nvSpPr>
          <p:cNvPr id="6" name="Footer Placeholder 5"/>
          <p:cNvSpPr>
            <a:spLocks noGrp="1"/>
          </p:cNvSpPr>
          <p:nvPr>
            <p:ph type="ftr" sz="quarter" idx="11"/>
          </p:nvPr>
        </p:nvSpPr>
        <p:spPr/>
        <p:txBody>
          <a:bodyPr/>
          <a:lstStyle/>
          <a:p>
            <a:r>
              <a:rPr lang="en-US" dirty="0"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2666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smtClean="0"/>
              <a:pPr/>
              <a:t>7/13/2017</a:t>
            </a:fld>
            <a:endParaRPr lang="en-US" dirty="0"/>
          </a:p>
        </p:txBody>
      </p:sp>
      <p:sp>
        <p:nvSpPr>
          <p:cNvPr id="8" name="Footer Placeholder 7"/>
          <p:cNvSpPr>
            <a:spLocks noGrp="1"/>
          </p:cNvSpPr>
          <p:nvPr>
            <p:ph type="ftr" sz="quarter" idx="11"/>
          </p:nvPr>
        </p:nvSpPr>
        <p:spPr/>
        <p:txBody>
          <a:bodyPr/>
          <a:lstStyle/>
          <a:p>
            <a:r>
              <a:rPr lang="en-US" dirty="0"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372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smtClean="0"/>
              <a:pPr/>
              <a:t>7/13/2017</a:t>
            </a:fld>
            <a:endParaRPr lang="en-US" dirty="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6497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smtClean="0"/>
              <a:pPr/>
              <a:t>7/13/2017</a:t>
            </a:fld>
            <a:endParaRPr lang="en-US" dirty="0"/>
          </a:p>
        </p:txBody>
      </p:sp>
      <p:sp>
        <p:nvSpPr>
          <p:cNvPr id="3" name="Footer Placeholder 2"/>
          <p:cNvSpPr>
            <a:spLocks noGrp="1"/>
          </p:cNvSpPr>
          <p:nvPr>
            <p:ph type="ftr" sz="quarter" idx="11"/>
          </p:nvPr>
        </p:nvSpPr>
        <p:spPr/>
        <p:txBody>
          <a:bodyPr/>
          <a:lstStyle/>
          <a:p>
            <a:r>
              <a:rPr lang="en-US" dirty="0" smtClean="0"/>
              <a:t>
              </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2829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smtClean="0"/>
              <a:pPr/>
              <a:t>7/13/2017</a:t>
            </a:fld>
            <a:endParaRPr lang="en-US" dirty="0"/>
          </a:p>
        </p:txBody>
      </p:sp>
      <p:sp>
        <p:nvSpPr>
          <p:cNvPr id="6" name="Footer Placeholder 5"/>
          <p:cNvSpPr>
            <a:spLocks noGrp="1"/>
          </p:cNvSpPr>
          <p:nvPr>
            <p:ph type="ftr" sz="quarter" idx="11"/>
          </p:nvPr>
        </p:nvSpPr>
        <p:spPr/>
        <p:txBody>
          <a:bodyPr/>
          <a:lstStyle/>
          <a:p>
            <a:r>
              <a:rPr lang="en-US" dirty="0" smtClean="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6433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smtClean="0"/>
              <a:pPr/>
              <a:t>7/13/2017</a:t>
            </a:fld>
            <a:endParaRPr lang="en-US" dirty="0"/>
          </a:p>
        </p:txBody>
      </p:sp>
      <p:sp>
        <p:nvSpPr>
          <p:cNvPr id="6" name="Footer Placeholder 5"/>
          <p:cNvSpPr>
            <a:spLocks noGrp="1"/>
          </p:cNvSpPr>
          <p:nvPr>
            <p:ph type="ftr" sz="quarter" idx="11"/>
          </p:nvPr>
        </p:nvSpPr>
        <p:spPr/>
        <p:txBody>
          <a:bodyPr/>
          <a:lstStyle/>
          <a:p>
            <a:r>
              <a:rPr lang="en-US" dirty="0" smtClean="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2537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E0D914D-B099-4142-A885-11F276715148}" type="datetimeFigureOut">
              <a:rPr lang="en-US" smtClean="0"/>
              <a:pPr/>
              <a:t>7/13/2017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smtClean="0"/>
              <a:t>
              </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139631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9.jpeg"/><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diagramLayout" Target="../diagrams/layout7.xml"/><Relationship Id="rId7" Type="http://schemas.openxmlformats.org/officeDocument/2006/relationships/image" Target="../media/image23.jpeg"/><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5.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5.xml"/><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1011" y="464116"/>
            <a:ext cx="11183006" cy="2677648"/>
          </a:xfrm>
        </p:spPr>
        <p:txBody>
          <a:bodyPr/>
          <a:lstStyle/>
          <a:p>
            <a:r>
              <a:rPr lang="en-US" dirty="0" smtClean="0"/>
              <a:t>Public Health 101</a:t>
            </a:r>
            <a:br>
              <a:rPr lang="en-US" dirty="0" smtClean="0"/>
            </a:br>
            <a:r>
              <a:rPr lang="en-US" dirty="0" smtClean="0"/>
              <a:t>Faculty YTJ</a:t>
            </a:r>
            <a:br>
              <a:rPr lang="en-US" dirty="0" smtClean="0"/>
            </a:br>
            <a:r>
              <a:rPr lang="en-US" dirty="0" smtClean="0"/>
              <a:t>Section-28</a:t>
            </a:r>
            <a:endParaRPr lang="en-US" dirty="0"/>
          </a:p>
        </p:txBody>
      </p:sp>
      <p:sp>
        <p:nvSpPr>
          <p:cNvPr id="3" name="Subtitle 2"/>
          <p:cNvSpPr>
            <a:spLocks noGrp="1"/>
          </p:cNvSpPr>
          <p:nvPr>
            <p:ph type="subTitle" idx="1"/>
          </p:nvPr>
        </p:nvSpPr>
        <p:spPr/>
        <p:txBody>
          <a:bodyPr/>
          <a:lstStyle/>
          <a:p>
            <a:pPr algn="r"/>
            <a:r>
              <a:rPr lang="en-US" dirty="0" smtClean="0"/>
              <a:t>Presentation</a:t>
            </a:r>
          </a:p>
        </p:txBody>
      </p:sp>
    </p:spTree>
    <p:extLst>
      <p:ext uri="{BB962C8B-B14F-4D97-AF65-F5344CB8AC3E}">
        <p14:creationId xmlns:p14="http://schemas.microsoft.com/office/powerpoint/2010/main" val="41525153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3976721007"/>
              </p:ext>
            </p:extLst>
          </p:nvPr>
        </p:nvGraphicFramePr>
        <p:xfrm>
          <a:off x="485253" y="5669282"/>
          <a:ext cx="11157248" cy="7033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p:cNvPicPr>
            <a:picLocks noChangeAspect="1"/>
          </p:cNvPicPr>
          <p:nvPr/>
        </p:nvPicPr>
        <p:blipFill>
          <a:blip r:embed="rId7"/>
          <a:stretch>
            <a:fillRect/>
          </a:stretch>
        </p:blipFill>
        <p:spPr>
          <a:xfrm>
            <a:off x="5627078" y="464234"/>
            <a:ext cx="5795888" cy="2096086"/>
          </a:xfrm>
          <a:prstGeom prst="rect">
            <a:avLst/>
          </a:prstGeom>
        </p:spPr>
      </p:pic>
      <p:sp>
        <p:nvSpPr>
          <p:cNvPr id="11" name="TextBox 10"/>
          <p:cNvSpPr txBox="1"/>
          <p:nvPr/>
        </p:nvSpPr>
        <p:spPr>
          <a:xfrm>
            <a:off x="6471138" y="1142945"/>
            <a:ext cx="4951828" cy="400110"/>
          </a:xfrm>
          <a:prstGeom prst="rect">
            <a:avLst/>
          </a:prstGeom>
          <a:noFill/>
        </p:spPr>
        <p:txBody>
          <a:bodyPr wrap="square" rtlCol="0">
            <a:spAutoFit/>
          </a:bodyPr>
          <a:lstStyle/>
          <a:p>
            <a:r>
              <a:rPr lang="en-US" sz="2000" b="1" i="1" dirty="0">
                <a:solidFill>
                  <a:schemeClr val="bg1"/>
                </a:solidFill>
              </a:rPr>
              <a:t>Hello!! I’m a public health officer</a:t>
            </a:r>
          </a:p>
        </p:txBody>
      </p:sp>
      <p:sp>
        <p:nvSpPr>
          <p:cNvPr id="12" name="Rectangle 11"/>
          <p:cNvSpPr/>
          <p:nvPr/>
        </p:nvSpPr>
        <p:spPr>
          <a:xfrm>
            <a:off x="621684" y="627745"/>
            <a:ext cx="2340705" cy="461665"/>
          </a:xfrm>
          <a:prstGeom prst="rect">
            <a:avLst/>
          </a:prstGeom>
        </p:spPr>
        <p:txBody>
          <a:bodyPr wrap="none">
            <a:spAutoFit/>
          </a:bodyPr>
          <a:lstStyle/>
          <a:p>
            <a:r>
              <a:rPr lang="en-US" sz="2400" b="1" i="1" u="sng" dirty="0">
                <a:solidFill>
                  <a:schemeClr val="bg1">
                    <a:lumMod val="95000"/>
                  </a:schemeClr>
                </a:solidFill>
              </a:rPr>
              <a:t>Case briefing :</a:t>
            </a: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8303" y="464234"/>
            <a:ext cx="11226018" cy="5205046"/>
          </a:xfrm>
          <a:prstGeom prst="rect">
            <a:avLst/>
          </a:prstGeom>
        </p:spPr>
      </p:pic>
      <p:sp>
        <p:nvSpPr>
          <p:cNvPr id="7" name="Right Arrow 6"/>
          <p:cNvSpPr/>
          <p:nvPr/>
        </p:nvSpPr>
        <p:spPr>
          <a:xfrm>
            <a:off x="993716" y="464233"/>
            <a:ext cx="4872512" cy="3066758"/>
          </a:xfrm>
          <a:prstGeom prst="rightArrow">
            <a:avLst>
              <a:gd name="adj1" fmla="val 4744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t>Hello! I’m a public health officer</a:t>
            </a:r>
            <a:endParaRPr lang="en-US" sz="2000" b="1" i="1" dirty="0"/>
          </a:p>
        </p:txBody>
      </p:sp>
    </p:spTree>
    <p:extLst>
      <p:ext uri="{BB962C8B-B14F-4D97-AF65-F5344CB8AC3E}">
        <p14:creationId xmlns:p14="http://schemas.microsoft.com/office/powerpoint/2010/main" val="20165389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a:xfrm flipV="1">
            <a:off x="575405" y="6553200"/>
            <a:ext cx="45719" cy="69273"/>
          </a:xfrm>
        </p:spPr>
        <p:txBody>
          <a:bodyPr/>
          <a:lstStyle/>
          <a:p>
            <a:endParaRPr lang="en-US" dirty="0"/>
          </a:p>
        </p:txBody>
      </p:sp>
      <p:sp>
        <p:nvSpPr>
          <p:cNvPr id="5" name="Subtitle 4"/>
          <p:cNvSpPr>
            <a:spLocks noGrp="1"/>
          </p:cNvSpPr>
          <p:nvPr>
            <p:ph type="subTitle" idx="1"/>
          </p:nvPr>
        </p:nvSpPr>
        <p:spPr>
          <a:xfrm>
            <a:off x="575405" y="656140"/>
            <a:ext cx="8825658" cy="861420"/>
          </a:xfrm>
        </p:spPr>
        <p:txBody>
          <a:bodyPr>
            <a:noAutofit/>
          </a:bodyPr>
          <a:lstStyle/>
          <a:p>
            <a:r>
              <a:rPr lang="en-US" sz="4400" b="1" u="sng" dirty="0" smtClean="0">
                <a:solidFill>
                  <a:schemeClr val="bg1">
                    <a:lumMod val="95000"/>
                  </a:schemeClr>
                </a:solidFill>
                <a:latin typeface="Arial Rounded MT Bold" panose="020F0704030504030204" pitchFamily="34" charset="0"/>
              </a:rPr>
              <a:t>IDENTIFIED PROBLEMS</a:t>
            </a:r>
            <a:endParaRPr lang="en-US" sz="4400" b="1" u="sng" dirty="0">
              <a:solidFill>
                <a:schemeClr val="bg1">
                  <a:lumMod val="95000"/>
                </a:schemeClr>
              </a:solidFill>
              <a:latin typeface="Arial Rounded MT Bold" panose="020F0704030504030204" pitchFamily="34" charset="0"/>
            </a:endParaRPr>
          </a:p>
        </p:txBody>
      </p:sp>
      <p:graphicFrame>
        <p:nvGraphicFramePr>
          <p:cNvPr id="6" name="Diagram 5"/>
          <p:cNvGraphicFramePr/>
          <p:nvPr>
            <p:extLst>
              <p:ext uri="{D42A27DB-BD31-4B8C-83A1-F6EECF244321}">
                <p14:modId xmlns:p14="http://schemas.microsoft.com/office/powerpoint/2010/main" val="1154605501"/>
              </p:ext>
            </p:extLst>
          </p:nvPr>
        </p:nvGraphicFramePr>
        <p:xfrm>
          <a:off x="520504" y="1941343"/>
          <a:ext cx="10663311" cy="34019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Group 6"/>
          <p:cNvGrpSpPr/>
          <p:nvPr/>
        </p:nvGrpSpPr>
        <p:grpSpPr>
          <a:xfrm>
            <a:off x="3403789" y="5145178"/>
            <a:ext cx="8210749" cy="613171"/>
            <a:chOff x="2161654" y="2765629"/>
            <a:chExt cx="8210749" cy="613171"/>
          </a:xfrm>
        </p:grpSpPr>
        <p:sp>
          <p:nvSpPr>
            <p:cNvPr id="8" name="Rounded Rectangle 7"/>
            <p:cNvSpPr/>
            <p:nvPr/>
          </p:nvSpPr>
          <p:spPr>
            <a:xfrm>
              <a:off x="2161654" y="2765629"/>
              <a:ext cx="8210749" cy="613171"/>
            </a:xfrm>
            <a:prstGeom prst="roundRect">
              <a:avLst>
                <a:gd name="adj" fmla="val 10000"/>
              </a:avLst>
            </a:prstGeo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sp>
        <p:sp>
          <p:nvSpPr>
            <p:cNvPr id="9" name="Rounded Rectangle 4"/>
            <p:cNvSpPr/>
            <p:nvPr/>
          </p:nvSpPr>
          <p:spPr>
            <a:xfrm>
              <a:off x="2179613" y="2783588"/>
              <a:ext cx="7163129" cy="57725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solidFill>
                    <a:sysClr val="window" lastClr="FFFFFF"/>
                  </a:solidFill>
                  <a:latin typeface="Century Gothic"/>
                  <a:ea typeface="+mn-ea"/>
                  <a:cs typeface="+mn-cs"/>
                </a:rPr>
                <a:t>No education</a:t>
              </a:r>
              <a:br>
                <a:rPr lang="en-US" sz="1600" kern="1200" dirty="0" smtClean="0">
                  <a:solidFill>
                    <a:sysClr val="window" lastClr="FFFFFF"/>
                  </a:solidFill>
                  <a:latin typeface="Century Gothic"/>
                  <a:ea typeface="+mn-ea"/>
                  <a:cs typeface="+mn-cs"/>
                </a:rPr>
              </a:br>
              <a:endParaRPr lang="en-US" sz="1600" kern="1200" dirty="0">
                <a:solidFill>
                  <a:sysClr val="window" lastClr="FFFFFF"/>
                </a:solidFill>
                <a:latin typeface="Century Gothic"/>
                <a:ea typeface="+mn-ea"/>
                <a:cs typeface="+mn-cs"/>
              </a:endParaRPr>
            </a:p>
          </p:txBody>
        </p:sp>
      </p:grpSp>
    </p:spTree>
    <p:extLst>
      <p:ext uri="{BB962C8B-B14F-4D97-AF65-F5344CB8AC3E}">
        <p14:creationId xmlns:p14="http://schemas.microsoft.com/office/powerpoint/2010/main" val="1185190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505350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2588" y="436093"/>
            <a:ext cx="8706497" cy="1012876"/>
          </a:xfrm>
        </p:spPr>
        <p:txBody>
          <a:bodyPr/>
          <a:lstStyle/>
          <a:p>
            <a:r>
              <a:rPr lang="en-US" sz="4800" b="1" dirty="0" smtClean="0">
                <a:latin typeface="Arial Rounded MT Bold" panose="020F0704030504030204" pitchFamily="34" charset="0"/>
              </a:rPr>
              <a:t>PROPOSED SOLUTION</a:t>
            </a:r>
            <a:endParaRPr lang="en-US" sz="4800" b="1" dirty="0">
              <a:latin typeface="Arial Rounded MT Bold" panose="020F0704030504030204" pitchFamily="34" charset="0"/>
            </a:endParaRPr>
          </a:p>
        </p:txBody>
      </p:sp>
      <p:sp>
        <p:nvSpPr>
          <p:cNvPr id="3" name="Subtitle 2"/>
          <p:cNvSpPr>
            <a:spLocks noGrp="1"/>
          </p:cNvSpPr>
          <p:nvPr>
            <p:ph type="subTitle" idx="1"/>
          </p:nvPr>
        </p:nvSpPr>
        <p:spPr>
          <a:xfrm>
            <a:off x="465638" y="5044440"/>
            <a:ext cx="45719" cy="48065"/>
          </a:xfrm>
        </p:spPr>
        <p:txBody>
          <a:bodyPr>
            <a:normAutofit fontScale="25000" lnSpcReduction="20000"/>
          </a:bodyPr>
          <a:lstStyle/>
          <a:p>
            <a:endParaRPr lang="en-US" dirty="0"/>
          </a:p>
        </p:txBody>
      </p:sp>
      <p:graphicFrame>
        <p:nvGraphicFramePr>
          <p:cNvPr id="5" name="Diagram 4"/>
          <p:cNvGraphicFramePr/>
          <p:nvPr>
            <p:extLst>
              <p:ext uri="{D42A27DB-BD31-4B8C-83A1-F6EECF244321}">
                <p14:modId xmlns:p14="http://schemas.microsoft.com/office/powerpoint/2010/main" val="3433213649"/>
              </p:ext>
            </p:extLst>
          </p:nvPr>
        </p:nvGraphicFramePr>
        <p:xfrm>
          <a:off x="1181100" y="1574800"/>
          <a:ext cx="8686800" cy="46166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913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84909" y="374064"/>
            <a:ext cx="7869382" cy="831273"/>
          </a:xfrm>
        </p:spPr>
        <p:txBody>
          <a:bodyPr/>
          <a:lstStyle/>
          <a:p>
            <a:r>
              <a:rPr lang="en-US" sz="4400" b="1" dirty="0" smtClean="0">
                <a:latin typeface="Arial Rounded MT Bold" panose="020F0704030504030204" pitchFamily="34" charset="0"/>
              </a:rPr>
              <a:t>Social Awareness</a:t>
            </a:r>
            <a:endParaRPr lang="en-US" sz="4400" b="1" dirty="0">
              <a:latin typeface="Arial Rounded MT Bold" panose="020F0704030504030204" pitchFamily="34" charset="0"/>
            </a:endParaRPr>
          </a:p>
        </p:txBody>
      </p:sp>
      <p:sp>
        <p:nvSpPr>
          <p:cNvPr id="5" name="Subtitle 4"/>
          <p:cNvSpPr>
            <a:spLocks noGrp="1"/>
          </p:cNvSpPr>
          <p:nvPr>
            <p:ph type="subTitle" idx="1"/>
          </p:nvPr>
        </p:nvSpPr>
        <p:spPr>
          <a:xfrm flipV="1">
            <a:off x="9010482" y="997528"/>
            <a:ext cx="1712936" cy="106680"/>
          </a:xfrm>
        </p:spPr>
        <p:txBody>
          <a:bodyPr>
            <a:noAutofit/>
          </a:bodyPr>
          <a:lstStyle/>
          <a:p>
            <a:r>
              <a:rPr lang="en-US" dirty="0"/>
              <a:t>R</a:t>
            </a:r>
          </a:p>
        </p:txBody>
      </p:sp>
      <p:graphicFrame>
        <p:nvGraphicFramePr>
          <p:cNvPr id="6" name="Content Placeholder 3"/>
          <p:cNvGraphicFramePr>
            <a:graphicFrameLocks/>
          </p:cNvGraphicFramePr>
          <p:nvPr>
            <p:extLst>
              <p:ext uri="{D42A27DB-BD31-4B8C-83A1-F6EECF244321}">
                <p14:modId xmlns:p14="http://schemas.microsoft.com/office/powerpoint/2010/main" val="1962859597"/>
              </p:ext>
            </p:extLst>
          </p:nvPr>
        </p:nvGraphicFramePr>
        <p:xfrm>
          <a:off x="506438" y="1607128"/>
          <a:ext cx="9551962" cy="477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22117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dirty="0"/>
          </a:p>
        </p:txBody>
      </p:sp>
      <p:sp>
        <p:nvSpPr>
          <p:cNvPr id="5" name="Subtitle 4"/>
          <p:cNvSpPr>
            <a:spLocks noGrp="1"/>
          </p:cNvSpPr>
          <p:nvPr>
            <p:ph type="subTitle" idx="1"/>
          </p:nvPr>
        </p:nvSpPr>
        <p:spPr/>
        <p:txBody>
          <a:bodyPr/>
          <a:lstStyle/>
          <a:p>
            <a:endParaRPr lang="en-US" dirty="0"/>
          </a:p>
        </p:txBody>
      </p:sp>
      <p:graphicFrame>
        <p:nvGraphicFramePr>
          <p:cNvPr id="6" name="Diagram 5"/>
          <p:cNvGraphicFramePr/>
          <p:nvPr>
            <p:extLst>
              <p:ext uri="{D42A27DB-BD31-4B8C-83A1-F6EECF244321}">
                <p14:modId xmlns:p14="http://schemas.microsoft.com/office/powerpoint/2010/main" val="4276153875"/>
              </p:ext>
            </p:extLst>
          </p:nvPr>
        </p:nvGraphicFramePr>
        <p:xfrm>
          <a:off x="455638" y="557237"/>
          <a:ext cx="9931791" cy="7507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37761" y="492372"/>
            <a:ext cx="6770644" cy="2464117"/>
          </a:xfrm>
          <a:prstGeom prst="rect">
            <a:avLst/>
          </a:prstGeom>
        </p:spPr>
      </p:pic>
      <p:sp>
        <p:nvSpPr>
          <p:cNvPr id="9" name="TextBox 8"/>
          <p:cNvSpPr txBox="1"/>
          <p:nvPr/>
        </p:nvSpPr>
        <p:spPr>
          <a:xfrm>
            <a:off x="604911" y="787791"/>
            <a:ext cx="4332850" cy="1446550"/>
          </a:xfrm>
          <a:prstGeom prst="rect">
            <a:avLst/>
          </a:prstGeom>
          <a:noFill/>
        </p:spPr>
        <p:txBody>
          <a:bodyPr wrap="square" rtlCol="0">
            <a:spAutoFit/>
          </a:bodyPr>
          <a:lstStyle/>
          <a:p>
            <a:r>
              <a:rPr lang="en-US" sz="4400" b="1" dirty="0">
                <a:solidFill>
                  <a:schemeClr val="bg1">
                    <a:lumMod val="95000"/>
                  </a:schemeClr>
                </a:solidFill>
                <a:latin typeface="Arial Rounded MT Bold" panose="020F0704030504030204" pitchFamily="34" charset="0"/>
              </a:rPr>
              <a:t>Improving Literacy Rate</a:t>
            </a:r>
          </a:p>
        </p:txBody>
      </p:sp>
    </p:spTree>
    <p:extLst>
      <p:ext uri="{BB962C8B-B14F-4D97-AF65-F5344CB8AC3E}">
        <p14:creationId xmlns:p14="http://schemas.microsoft.com/office/powerpoint/2010/main" val="42545363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54955" y="478303"/>
            <a:ext cx="8825658" cy="970670"/>
          </a:xfrm>
        </p:spPr>
        <p:txBody>
          <a:bodyPr/>
          <a:lstStyle/>
          <a:p>
            <a:endParaRPr lang="en-US" dirty="0"/>
          </a:p>
        </p:txBody>
      </p:sp>
      <p:sp>
        <p:nvSpPr>
          <p:cNvPr id="5" name="Subtitle 4"/>
          <p:cNvSpPr>
            <a:spLocks noGrp="1"/>
          </p:cNvSpPr>
          <p:nvPr>
            <p:ph type="subTitle" idx="1"/>
          </p:nvPr>
        </p:nvSpPr>
        <p:spPr>
          <a:xfrm>
            <a:off x="1154955" y="1659987"/>
            <a:ext cx="8825658" cy="4698609"/>
          </a:xfrm>
        </p:spPr>
        <p:txBody>
          <a:bodyPr/>
          <a:lstStyle/>
          <a:p>
            <a:endParaRPr lang="en-US" dirty="0"/>
          </a:p>
        </p:txBody>
      </p:sp>
      <p:graphicFrame>
        <p:nvGraphicFramePr>
          <p:cNvPr id="6" name="Diagram 5"/>
          <p:cNvGraphicFramePr/>
          <p:nvPr>
            <p:extLst>
              <p:ext uri="{D42A27DB-BD31-4B8C-83A1-F6EECF244321}">
                <p14:modId xmlns:p14="http://schemas.microsoft.com/office/powerpoint/2010/main" val="3562790216"/>
              </p:ext>
            </p:extLst>
          </p:nvPr>
        </p:nvGraphicFramePr>
        <p:xfrm>
          <a:off x="1154955" y="1659987"/>
          <a:ext cx="9156663" cy="46752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61435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80879" y="-110842"/>
            <a:ext cx="10427447" cy="1371606"/>
          </a:xfrm>
        </p:spPr>
        <p:txBody>
          <a:bodyPr/>
          <a:lstStyle/>
          <a:p>
            <a:r>
              <a:rPr lang="en-US" sz="4400" b="1" dirty="0" smtClean="0">
                <a:latin typeface="Arial Rounded MT Bold" panose="020F0704030504030204" pitchFamily="34" charset="0"/>
              </a:rPr>
              <a:t>ENCOURAGEMENT (</a:t>
            </a:r>
            <a:r>
              <a:rPr lang="en-US" sz="3600" b="1" i="1" u="sng" dirty="0" smtClean="0">
                <a:latin typeface="Arial Rounded MT Bold" panose="020F0704030504030204" pitchFamily="34" charset="0"/>
              </a:rPr>
              <a:t>to go to clinic</a:t>
            </a:r>
            <a:r>
              <a:rPr lang="en-US" sz="4400" b="1" dirty="0" smtClean="0">
                <a:latin typeface="Arial Rounded MT Bold" panose="020F0704030504030204" pitchFamily="34" charset="0"/>
              </a:rPr>
              <a:t>)</a:t>
            </a:r>
            <a:endParaRPr lang="en-US" sz="4400" b="1" dirty="0">
              <a:latin typeface="Arial Rounded MT Bold" panose="020F0704030504030204" pitchFamily="34" charset="0"/>
            </a:endParaRPr>
          </a:p>
        </p:txBody>
      </p:sp>
      <p:sp>
        <p:nvSpPr>
          <p:cNvPr id="5" name="Subtitle 4"/>
          <p:cNvSpPr>
            <a:spLocks noGrp="1"/>
          </p:cNvSpPr>
          <p:nvPr>
            <p:ph type="subTitle" idx="1"/>
          </p:nvPr>
        </p:nvSpPr>
        <p:spPr>
          <a:xfrm>
            <a:off x="1154955" y="1260764"/>
            <a:ext cx="8825658" cy="4378036"/>
          </a:xfrm>
        </p:spPr>
        <p:txBody>
          <a:bodyPr/>
          <a:lstStyle/>
          <a:p>
            <a:endParaRPr lang="en-US" dirty="0"/>
          </a:p>
        </p:txBody>
      </p:sp>
      <p:graphicFrame>
        <p:nvGraphicFramePr>
          <p:cNvPr id="6" name="Diagram 5"/>
          <p:cNvGraphicFramePr/>
          <p:nvPr>
            <p:extLst>
              <p:ext uri="{D42A27DB-BD31-4B8C-83A1-F6EECF244321}">
                <p14:modId xmlns:p14="http://schemas.microsoft.com/office/powerpoint/2010/main" val="422237040"/>
              </p:ext>
            </p:extLst>
          </p:nvPr>
        </p:nvGraphicFramePr>
        <p:xfrm>
          <a:off x="1378527" y="1260764"/>
          <a:ext cx="8077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34836" y="1576647"/>
            <a:ext cx="1745673" cy="1554480"/>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32911" y="1551715"/>
            <a:ext cx="1801089" cy="1551702"/>
          </a:xfrm>
          <a:prstGeom prst="rect">
            <a:avLst/>
          </a:prstGeom>
        </p:spPr>
      </p:pic>
    </p:spTree>
    <p:extLst>
      <p:ext uri="{BB962C8B-B14F-4D97-AF65-F5344CB8AC3E}">
        <p14:creationId xmlns:p14="http://schemas.microsoft.com/office/powerpoint/2010/main" val="183558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graphicEl>
                                              <a:dgm id="{E1474A2D-2B0A-4C98-9DC5-27F345DA69B1}"/>
                                            </p:graphicEl>
                                          </p:spTgt>
                                        </p:tgtEl>
                                        <p:attrNameLst>
                                          <p:attrName>style.visibility</p:attrName>
                                        </p:attrNameLst>
                                      </p:cBhvr>
                                      <p:to>
                                        <p:strVal val="visible"/>
                                      </p:to>
                                    </p:set>
                                    <p:anim calcmode="lin" valueType="num">
                                      <p:cBhvr additive="base">
                                        <p:cTn id="7" dur="500" fill="hold"/>
                                        <p:tgtEl>
                                          <p:spTgt spid="6">
                                            <p:graphicEl>
                                              <a:dgm id="{E1474A2D-2B0A-4C98-9DC5-27F345DA69B1}"/>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graphicEl>
                                              <a:dgm id="{E1474A2D-2B0A-4C98-9DC5-27F345DA69B1}"/>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graphicEl>
                                              <a:dgm id="{F3D799AC-A609-4D25-A124-6C6F9829AD88}"/>
                                            </p:graphicEl>
                                          </p:spTgt>
                                        </p:tgtEl>
                                        <p:attrNameLst>
                                          <p:attrName>style.visibility</p:attrName>
                                        </p:attrNameLst>
                                      </p:cBhvr>
                                      <p:to>
                                        <p:strVal val="visible"/>
                                      </p:to>
                                    </p:set>
                                    <p:anim calcmode="lin" valueType="num">
                                      <p:cBhvr additive="base">
                                        <p:cTn id="13" dur="500" fill="hold"/>
                                        <p:tgtEl>
                                          <p:spTgt spid="6">
                                            <p:graphicEl>
                                              <a:dgm id="{F3D799AC-A609-4D25-A124-6C6F9829AD88}"/>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graphicEl>
                                              <a:dgm id="{F3D799AC-A609-4D25-A124-6C6F9829AD88}"/>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graphicEl>
                                              <a:dgm id="{B5DECC97-2C29-4E7C-A435-65E7F329503F}"/>
                                            </p:graphicEl>
                                          </p:spTgt>
                                        </p:tgtEl>
                                        <p:attrNameLst>
                                          <p:attrName>style.visibility</p:attrName>
                                        </p:attrNameLst>
                                      </p:cBhvr>
                                      <p:to>
                                        <p:strVal val="visible"/>
                                      </p:to>
                                    </p:set>
                                    <p:anim calcmode="lin" valueType="num">
                                      <p:cBhvr additive="base">
                                        <p:cTn id="17" dur="500" fill="hold"/>
                                        <p:tgtEl>
                                          <p:spTgt spid="6">
                                            <p:graphicEl>
                                              <a:dgm id="{B5DECC97-2C29-4E7C-A435-65E7F329503F}"/>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graphicEl>
                                              <a:dgm id="{B5DECC97-2C29-4E7C-A435-65E7F329503F}"/>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graphicEl>
                                              <a:dgm id="{98BE923E-6D92-4BA4-858E-45584C461D71}"/>
                                            </p:graphicEl>
                                          </p:spTgt>
                                        </p:tgtEl>
                                        <p:attrNameLst>
                                          <p:attrName>style.visibility</p:attrName>
                                        </p:attrNameLst>
                                      </p:cBhvr>
                                      <p:to>
                                        <p:strVal val="visible"/>
                                      </p:to>
                                    </p:set>
                                    <p:anim calcmode="lin" valueType="num">
                                      <p:cBhvr additive="base">
                                        <p:cTn id="23" dur="500" fill="hold"/>
                                        <p:tgtEl>
                                          <p:spTgt spid="6">
                                            <p:graphicEl>
                                              <a:dgm id="{98BE923E-6D92-4BA4-858E-45584C461D71}"/>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graphicEl>
                                              <a:dgm id="{98BE923E-6D92-4BA4-858E-45584C461D71}"/>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graphicEl>
                                              <a:dgm id="{6758A494-9147-4189-8063-147D3514F360}"/>
                                            </p:graphicEl>
                                          </p:spTgt>
                                        </p:tgtEl>
                                        <p:attrNameLst>
                                          <p:attrName>style.visibility</p:attrName>
                                        </p:attrNameLst>
                                      </p:cBhvr>
                                      <p:to>
                                        <p:strVal val="visible"/>
                                      </p:to>
                                    </p:set>
                                    <p:anim calcmode="lin" valueType="num">
                                      <p:cBhvr additive="base">
                                        <p:cTn id="27" dur="500" fill="hold"/>
                                        <p:tgtEl>
                                          <p:spTgt spid="6">
                                            <p:graphicEl>
                                              <a:dgm id="{6758A494-9147-4189-8063-147D3514F360}"/>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graphicEl>
                                              <a:dgm id="{6758A494-9147-4189-8063-147D3514F360}"/>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graphicEl>
                                              <a:dgm id="{357512B3-5D2F-4472-A3A1-77F3C6AEDC56}"/>
                                            </p:graphicEl>
                                          </p:spTgt>
                                        </p:tgtEl>
                                        <p:attrNameLst>
                                          <p:attrName>style.visibility</p:attrName>
                                        </p:attrNameLst>
                                      </p:cBhvr>
                                      <p:to>
                                        <p:strVal val="visible"/>
                                      </p:to>
                                    </p:set>
                                    <p:anim calcmode="lin" valueType="num">
                                      <p:cBhvr additive="base">
                                        <p:cTn id="33" dur="500" fill="hold"/>
                                        <p:tgtEl>
                                          <p:spTgt spid="6">
                                            <p:graphicEl>
                                              <a:dgm id="{357512B3-5D2F-4472-A3A1-77F3C6AEDC56}"/>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graphicEl>
                                              <a:dgm id="{357512B3-5D2F-4472-A3A1-77F3C6AEDC56}"/>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
                                            <p:graphicEl>
                                              <a:dgm id="{2FADFA74-955E-4B6C-A381-6FD606E45FE7}"/>
                                            </p:graphicEl>
                                          </p:spTgt>
                                        </p:tgtEl>
                                        <p:attrNameLst>
                                          <p:attrName>style.visibility</p:attrName>
                                        </p:attrNameLst>
                                      </p:cBhvr>
                                      <p:to>
                                        <p:strVal val="visible"/>
                                      </p:to>
                                    </p:set>
                                    <p:anim calcmode="lin" valueType="num">
                                      <p:cBhvr additive="base">
                                        <p:cTn id="37" dur="500" fill="hold"/>
                                        <p:tgtEl>
                                          <p:spTgt spid="6">
                                            <p:graphicEl>
                                              <a:dgm id="{2FADFA74-955E-4B6C-A381-6FD606E45FE7}"/>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graphicEl>
                                              <a:dgm id="{2FADFA74-955E-4B6C-A381-6FD606E45FE7}"/>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graphicEl>
                                              <a:dgm id="{7387BB77-0A1E-4ACE-B4F5-4BF6841A471B}"/>
                                            </p:graphicEl>
                                          </p:spTgt>
                                        </p:tgtEl>
                                        <p:attrNameLst>
                                          <p:attrName>style.visibility</p:attrName>
                                        </p:attrNameLst>
                                      </p:cBhvr>
                                      <p:to>
                                        <p:strVal val="visible"/>
                                      </p:to>
                                    </p:set>
                                    <p:anim calcmode="lin" valueType="num">
                                      <p:cBhvr additive="base">
                                        <p:cTn id="43" dur="500" fill="hold"/>
                                        <p:tgtEl>
                                          <p:spTgt spid="6">
                                            <p:graphicEl>
                                              <a:dgm id="{7387BB77-0A1E-4ACE-B4F5-4BF6841A471B}"/>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graphicEl>
                                              <a:dgm id="{7387BB77-0A1E-4ACE-B4F5-4BF6841A471B}"/>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
                                            <p:graphicEl>
                                              <a:dgm id="{AE826CFD-1643-4A2E-8603-690AB22B3C56}"/>
                                            </p:graphicEl>
                                          </p:spTgt>
                                        </p:tgtEl>
                                        <p:attrNameLst>
                                          <p:attrName>style.visibility</p:attrName>
                                        </p:attrNameLst>
                                      </p:cBhvr>
                                      <p:to>
                                        <p:strVal val="visible"/>
                                      </p:to>
                                    </p:set>
                                    <p:anim calcmode="lin" valueType="num">
                                      <p:cBhvr additive="base">
                                        <p:cTn id="47" dur="500" fill="hold"/>
                                        <p:tgtEl>
                                          <p:spTgt spid="6">
                                            <p:graphicEl>
                                              <a:dgm id="{AE826CFD-1643-4A2E-8603-690AB22B3C56}"/>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graphicEl>
                                              <a:dgm id="{AE826CFD-1643-4A2E-8603-690AB22B3C56}"/>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54955" y="447869"/>
            <a:ext cx="8825658" cy="812895"/>
          </a:xfrm>
        </p:spPr>
        <p:txBody>
          <a:bodyPr/>
          <a:lstStyle/>
          <a:p>
            <a:r>
              <a:rPr lang="en-US" sz="4400" b="1" dirty="0" smtClean="0">
                <a:latin typeface="Arial Rounded MT Bold" panose="020F0704030504030204" pitchFamily="34" charset="0"/>
              </a:rPr>
              <a:t>Male dominance</a:t>
            </a:r>
            <a:endParaRPr lang="en-US" sz="4400" b="1" dirty="0">
              <a:latin typeface="Arial Rounded MT Bold" panose="020F0704030504030204" pitchFamily="34" charset="0"/>
            </a:endParaRPr>
          </a:p>
        </p:txBody>
      </p:sp>
      <p:sp>
        <p:nvSpPr>
          <p:cNvPr id="5" name="Subtitle 4"/>
          <p:cNvSpPr>
            <a:spLocks noGrp="1"/>
          </p:cNvSpPr>
          <p:nvPr>
            <p:ph type="subTitle" idx="1"/>
          </p:nvPr>
        </p:nvSpPr>
        <p:spPr>
          <a:xfrm>
            <a:off x="1154955" y="1260764"/>
            <a:ext cx="8825658" cy="541176"/>
          </a:xfrm>
        </p:spPr>
        <p:txBody>
          <a:bodyPr>
            <a:noAutofit/>
          </a:bodyPr>
          <a:lstStyle/>
          <a:p>
            <a:r>
              <a:rPr lang="en-US" sz="1600" dirty="0">
                <a:solidFill>
                  <a:schemeClr val="bg2">
                    <a:lumMod val="90000"/>
                  </a:schemeClr>
                </a:solidFill>
              </a:rPr>
              <a:t>A male-dominated society is one that benefits men in laws, education, academia and  day-to-day life</a:t>
            </a:r>
          </a:p>
        </p:txBody>
      </p:sp>
      <p:graphicFrame>
        <p:nvGraphicFramePr>
          <p:cNvPr id="6" name="Diagram 5"/>
          <p:cNvGraphicFramePr/>
          <p:nvPr>
            <p:extLst>
              <p:ext uri="{D42A27DB-BD31-4B8C-83A1-F6EECF244321}">
                <p14:modId xmlns:p14="http://schemas.microsoft.com/office/powerpoint/2010/main" val="501806926"/>
              </p:ext>
            </p:extLst>
          </p:nvPr>
        </p:nvGraphicFramePr>
        <p:xfrm>
          <a:off x="471055" y="1801940"/>
          <a:ext cx="11222181" cy="4557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34630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532791" y="475329"/>
            <a:ext cx="9891371" cy="5847008"/>
          </a:xfrm>
          <a:blipFill dpi="0" rotWithShape="1">
            <a:blip r:embed="rId2">
              <a:alphaModFix amt="31000"/>
            </a:blip>
            <a:srcRect/>
            <a:tile tx="0" ty="0" sx="100000" sy="100000" flip="none" algn="tl"/>
          </a:blipFill>
          <a:ln>
            <a:noFill/>
          </a:ln>
        </p:spPr>
        <p:txBody>
          <a:bodyPr anchor="t">
            <a:scene3d>
              <a:camera prst="orthographicFront"/>
              <a:lightRig rig="threePt" dir="t"/>
            </a:scene3d>
          </a:bodyPr>
          <a:lstStyle/>
          <a:p>
            <a:r>
              <a:rPr lang="en-US" b="1" spc="50" dirty="0">
                <a:ln w="0"/>
                <a:effectLst>
                  <a:glow>
                    <a:schemeClr val="accent1"/>
                  </a:glow>
                  <a:outerShdw blurRad="50800" dist="38100" algn="l" rotWithShape="0">
                    <a:prstClr val="black">
                      <a:alpha val="40000"/>
                    </a:prstClr>
                  </a:outerShdw>
                  <a:reflection blurRad="647700" endPos="0" dist="50800" dir="5400000" sy="-100000" algn="bl" rotWithShape="0"/>
                </a:effectLst>
              </a:rPr>
              <a:t>Group-C</a:t>
            </a:r>
            <a:br>
              <a:rPr lang="en-US" b="1" spc="50" dirty="0">
                <a:ln w="0"/>
                <a:effectLst>
                  <a:glow>
                    <a:schemeClr val="accent1"/>
                  </a:glow>
                  <a:outerShdw blurRad="50800" dist="38100" algn="l" rotWithShape="0">
                    <a:prstClr val="black">
                      <a:alpha val="40000"/>
                    </a:prstClr>
                  </a:outerShdw>
                  <a:reflection blurRad="647700" endPos="0" dist="50800" dir="5400000" sy="-100000" algn="bl" rotWithShape="0"/>
                </a:effectLst>
              </a:rPr>
            </a:br>
            <a: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t> </a:t>
            </a:r>
            <a:b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br>
            <a: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t>                                                            </a:t>
            </a:r>
            <a:r>
              <a:rPr lang="en-US" sz="2800" b="1" spc="50" dirty="0" err="1">
                <a:ln w="0"/>
                <a:effectLst>
                  <a:glow>
                    <a:schemeClr val="accent1"/>
                  </a:glow>
                  <a:outerShdw blurRad="50800" dist="38100" algn="l" rotWithShape="0">
                    <a:prstClr val="black">
                      <a:alpha val="40000"/>
                    </a:prstClr>
                  </a:outerShdw>
                  <a:reflection blurRad="647700" endPos="0" dist="50800" dir="5400000" sy="-100000" algn="bl" rotWithShape="0"/>
                </a:effectLst>
              </a:rPr>
              <a:t>Sujon</a:t>
            </a:r>
            <a: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t> </a:t>
            </a:r>
            <a:r>
              <a:rPr lang="en-US" sz="2800" b="1" spc="50" dirty="0" err="1">
                <a:ln w="0"/>
                <a:effectLst>
                  <a:glow>
                    <a:schemeClr val="accent1"/>
                  </a:glow>
                  <a:outerShdw blurRad="50800" dist="38100" algn="l" rotWithShape="0">
                    <a:prstClr val="black">
                      <a:alpha val="40000"/>
                    </a:prstClr>
                  </a:outerShdw>
                  <a:reflection blurRad="647700" endPos="0" dist="50800" dir="5400000" sy="-100000" algn="bl" rotWithShape="0"/>
                </a:effectLst>
              </a:rPr>
              <a:t>Majumdar</a:t>
            </a:r>
            <a: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t/>
            </a:r>
            <a:b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br>
            <a: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t>                                                            </a:t>
            </a:r>
            <a:r>
              <a:rPr lang="en-US" sz="2800" b="1" spc="50" dirty="0" err="1">
                <a:ln w="0"/>
                <a:effectLst>
                  <a:glow>
                    <a:schemeClr val="accent1"/>
                  </a:glow>
                  <a:outerShdw blurRad="50800" dist="38100" algn="l" rotWithShape="0">
                    <a:prstClr val="black">
                      <a:alpha val="40000"/>
                    </a:prstClr>
                  </a:outerShdw>
                  <a:reflection blurRad="647700" endPos="0" dist="50800" dir="5400000" sy="-100000" algn="bl" rotWithShape="0"/>
                </a:effectLst>
              </a:rPr>
              <a:t>Azizul</a:t>
            </a:r>
            <a: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t> </a:t>
            </a:r>
            <a:r>
              <a:rPr lang="en-US" sz="2800" b="1" spc="50" dirty="0" err="1">
                <a:ln w="0"/>
                <a:effectLst>
                  <a:glow>
                    <a:schemeClr val="accent1"/>
                  </a:glow>
                  <a:outerShdw blurRad="50800" dist="38100" algn="l" rotWithShape="0">
                    <a:prstClr val="black">
                      <a:alpha val="40000"/>
                    </a:prstClr>
                  </a:outerShdw>
                  <a:reflection blurRad="647700" endPos="0" dist="50800" dir="5400000" sy="-100000" algn="bl" rotWithShape="0"/>
                </a:effectLst>
              </a:rPr>
              <a:t>Tareq</a:t>
            </a:r>
            <a: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t/>
            </a:r>
            <a:b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br>
            <a: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t>                                                            </a:t>
            </a:r>
            <a:r>
              <a:rPr lang="en-US" sz="2800" b="1" spc="50" dirty="0" err="1">
                <a:ln w="0"/>
                <a:effectLst>
                  <a:glow>
                    <a:schemeClr val="accent1"/>
                  </a:glow>
                  <a:outerShdw blurRad="50800" dist="38100" algn="l" rotWithShape="0">
                    <a:prstClr val="black">
                      <a:alpha val="40000"/>
                    </a:prstClr>
                  </a:outerShdw>
                  <a:reflection blurRad="647700" endPos="0" dist="50800" dir="5400000" sy="-100000" algn="bl" rotWithShape="0"/>
                </a:effectLst>
              </a:rPr>
              <a:t>Farzana</a:t>
            </a:r>
            <a: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t> </a:t>
            </a:r>
            <a:r>
              <a:rPr lang="en-US" sz="2800" b="1" spc="50" dirty="0" err="1">
                <a:ln w="0"/>
                <a:effectLst>
                  <a:glow>
                    <a:schemeClr val="accent1"/>
                  </a:glow>
                  <a:outerShdw blurRad="50800" dist="38100" algn="l" rotWithShape="0">
                    <a:prstClr val="black">
                      <a:alpha val="40000"/>
                    </a:prstClr>
                  </a:outerShdw>
                  <a:reflection blurRad="647700" endPos="0" dist="50800" dir="5400000" sy="-100000" algn="bl" rotWithShape="0"/>
                </a:effectLst>
              </a:rPr>
              <a:t>Urmi</a:t>
            </a:r>
            <a: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t/>
            </a:r>
            <a:b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br>
            <a: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t>                                                            </a:t>
            </a:r>
            <a:r>
              <a:rPr lang="en-US" sz="2800" b="1" spc="50" dirty="0" err="1">
                <a:ln w="0"/>
                <a:effectLst>
                  <a:glow>
                    <a:schemeClr val="accent1"/>
                  </a:glow>
                  <a:outerShdw blurRad="50800" dist="38100" algn="l" rotWithShape="0">
                    <a:prstClr val="black">
                      <a:alpha val="40000"/>
                    </a:prstClr>
                  </a:outerShdw>
                  <a:reflection blurRad="647700" endPos="0" dist="50800" dir="5400000" sy="-100000" algn="bl" rotWithShape="0"/>
                </a:effectLst>
              </a:rPr>
              <a:t>Mahi</a:t>
            </a:r>
            <a: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t> </a:t>
            </a:r>
            <a:r>
              <a:rPr lang="en-US" sz="2800" b="1" spc="50" dirty="0" err="1">
                <a:ln w="0"/>
                <a:effectLst>
                  <a:glow>
                    <a:schemeClr val="accent1"/>
                  </a:glow>
                  <a:outerShdw blurRad="50800" dist="38100" algn="l" rotWithShape="0">
                    <a:prstClr val="black">
                      <a:alpha val="40000"/>
                    </a:prstClr>
                  </a:outerShdw>
                  <a:reflection blurRad="647700" endPos="0" dist="50800" dir="5400000" sy="-100000" algn="bl" rotWithShape="0"/>
                </a:effectLst>
              </a:rPr>
              <a:t>Zebin</a:t>
            </a:r>
            <a: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t/>
            </a:r>
            <a:b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br>
            <a: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t>                                                            Al Mahmud</a:t>
            </a:r>
            <a:b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br>
            <a:r>
              <a:rPr lang="en-US" sz="2800" b="1" spc="50" dirty="0">
                <a:ln w="0"/>
                <a:effectLst>
                  <a:glow>
                    <a:schemeClr val="accent1"/>
                  </a:glow>
                  <a:outerShdw blurRad="50800" dist="38100" algn="l" rotWithShape="0">
                    <a:prstClr val="black">
                      <a:alpha val="40000"/>
                    </a:prstClr>
                  </a:outerShdw>
                  <a:reflection blurRad="647700" endPos="0" dist="50800" dir="5400000" sy="-100000" algn="bl" rotWithShape="0"/>
                </a:effectLst>
              </a:rPr>
              <a:t>                                                            Z. M. Zulkarnine</a:t>
            </a:r>
            <a:endParaRPr lang="en-US" b="1" spc="50" dirty="0">
              <a:ln w="0"/>
              <a:effectLst>
                <a:glow>
                  <a:schemeClr val="accent1"/>
                </a:glow>
                <a:outerShdw blurRad="50800" dist="38100" algn="l" rotWithShape="0">
                  <a:prstClr val="black">
                    <a:alpha val="40000"/>
                  </a:prstClr>
                </a:outerShdw>
                <a:reflection blurRad="647700" endPos="0" dist="50800" dir="5400000" sy="-100000" algn="bl" rotWithShape="0"/>
              </a:effectLst>
            </a:endParaRPr>
          </a:p>
        </p:txBody>
      </p:sp>
      <p:sp>
        <p:nvSpPr>
          <p:cNvPr id="10" name="Subtitle 9"/>
          <p:cNvSpPr>
            <a:spLocks noGrp="1"/>
          </p:cNvSpPr>
          <p:nvPr>
            <p:ph type="subTitle" idx="1"/>
          </p:nvPr>
        </p:nvSpPr>
        <p:spPr>
          <a:xfrm flipH="1" flipV="1">
            <a:off x="13605374" y="5737500"/>
            <a:ext cx="45719" cy="186783"/>
          </a:xfrm>
        </p:spPr>
        <p:txBody>
          <a:bodyPr>
            <a:normAutofit fontScale="40000" lnSpcReduction="20000"/>
          </a:bodyPr>
          <a:lstStyle/>
          <a:p>
            <a:endParaRPr lang="en-US" dirty="0"/>
          </a:p>
        </p:txBody>
      </p:sp>
    </p:spTree>
    <p:extLst>
      <p:ext uri="{BB962C8B-B14F-4D97-AF65-F5344CB8AC3E}">
        <p14:creationId xmlns:p14="http://schemas.microsoft.com/office/powerpoint/2010/main" val="1802854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Autofit/>
          </a:bodyPr>
          <a:lstStyle/>
          <a:p>
            <a:r>
              <a:rPr lang="en-US" sz="4000" b="1" dirty="0">
                <a:solidFill>
                  <a:srgbClr val="FF0000"/>
                </a:solidFill>
                <a:effectLst>
                  <a:outerShdw blurRad="38100" dist="38100" dir="2700000" algn="tl">
                    <a:srgbClr val="000000">
                      <a:alpha val="43137"/>
                    </a:srgbClr>
                  </a:outerShdw>
                </a:effectLst>
                <a:latin typeface="+mn-lt"/>
              </a:rPr>
              <a:t>Tuberculosis</a:t>
            </a:r>
            <a:endParaRPr lang="en-US" sz="4000" b="1" dirty="0">
              <a:solidFill>
                <a:srgbClr val="FFC000"/>
              </a:solidFill>
              <a:effectLst>
                <a:outerShdw blurRad="38100" dist="38100" dir="2700000" algn="tl">
                  <a:srgbClr val="000000">
                    <a:alpha val="43137"/>
                  </a:srgbClr>
                </a:outerShdw>
              </a:effectLst>
              <a:latin typeface="+mn-lt"/>
            </a:endParaRPr>
          </a:p>
        </p:txBody>
      </p:sp>
      <p:pic>
        <p:nvPicPr>
          <p:cNvPr id="7" name="Picture Placeholder 6"/>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1436308" y="-126609"/>
            <a:ext cx="8825658" cy="4504349"/>
          </a:xfrm>
          <a:noFill/>
          <a:effectLst>
            <a:outerShdw dist="50800" dir="2520000" sx="1000" sy="1000" algn="tl" rotWithShape="0">
              <a:srgbClr val="000000">
                <a:alpha val="0"/>
              </a:srgbClr>
            </a:outerShdw>
            <a:reflection blurRad="495300" stA="2000" endPos="50000" dist="50800" dir="5400000" sy="-100000" algn="bl" rotWithShape="0"/>
          </a:effectLst>
        </p:spPr>
      </p:pic>
      <p:sp>
        <p:nvSpPr>
          <p:cNvPr id="13" name="Text Placeholder 12"/>
          <p:cNvSpPr>
            <a:spLocks noGrp="1"/>
          </p:cNvSpPr>
          <p:nvPr>
            <p:ph type="body" sz="half" idx="2"/>
          </p:nvPr>
        </p:nvSpPr>
        <p:spPr>
          <a:xfrm>
            <a:off x="1154954" y="5677342"/>
            <a:ext cx="8825658" cy="493712"/>
          </a:xfrm>
        </p:spPr>
        <p:txBody>
          <a:bodyPr>
            <a:normAutofit/>
          </a:bodyPr>
          <a:lstStyle/>
          <a:p>
            <a:r>
              <a:rPr lang="en-US" sz="1800" b="1" dirty="0"/>
              <a:t>a deadly yet </a:t>
            </a:r>
            <a:r>
              <a:rPr lang="en-US" sz="1800" b="1" dirty="0">
                <a:solidFill>
                  <a:srgbClr val="C00000"/>
                </a:solidFill>
              </a:rPr>
              <a:t>curable disease </a:t>
            </a:r>
            <a:endParaRPr lang="en-US" sz="1800" b="1" dirty="0"/>
          </a:p>
        </p:txBody>
      </p:sp>
    </p:spTree>
    <p:extLst>
      <p:ext uri="{BB962C8B-B14F-4D97-AF65-F5344CB8AC3E}">
        <p14:creationId xmlns:p14="http://schemas.microsoft.com/office/powerpoint/2010/main" val="17977983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50044" y="500225"/>
            <a:ext cx="4064159" cy="5872441"/>
          </a:xfrm>
        </p:spPr>
        <p:txBody>
          <a:bodyPr anchor="t"/>
          <a:lstStyle/>
          <a:p>
            <a:pPr marL="342900" indent="-342900">
              <a:buFont typeface="Arial" panose="020B0604020202020204" pitchFamily="34" charset="0"/>
              <a:buChar char="•"/>
            </a:pPr>
            <a:r>
              <a:rPr lang="en-US" sz="2000" b="1" dirty="0" smtClean="0">
                <a:solidFill>
                  <a:schemeClr val="bg1">
                    <a:lumMod val="95000"/>
                  </a:schemeClr>
                </a:solidFill>
                <a:effectLst>
                  <a:outerShdw blurRad="38100" dist="38100" dir="2700000" algn="tl">
                    <a:srgbClr val="000000">
                      <a:alpha val="43137"/>
                    </a:srgbClr>
                  </a:outerShdw>
                </a:effectLst>
                <a:latin typeface="Roboto"/>
              </a:rPr>
              <a:t> Introduction:-</a:t>
            </a:r>
            <a:br>
              <a:rPr lang="en-US" sz="2000" b="1" dirty="0" smtClean="0">
                <a:solidFill>
                  <a:schemeClr val="bg1">
                    <a:lumMod val="95000"/>
                  </a:schemeClr>
                </a:solidFill>
                <a:effectLst>
                  <a:outerShdw blurRad="38100" dist="38100" dir="2700000" algn="tl">
                    <a:srgbClr val="000000">
                      <a:alpha val="43137"/>
                    </a:srgbClr>
                  </a:outerShdw>
                </a:effectLst>
                <a:latin typeface="Roboto"/>
              </a:rPr>
            </a:br>
            <a:r>
              <a:rPr lang="en-US" sz="2000" b="1" dirty="0" smtClean="0">
                <a:solidFill>
                  <a:schemeClr val="bg1">
                    <a:lumMod val="95000"/>
                  </a:schemeClr>
                </a:solidFill>
                <a:effectLst>
                  <a:outerShdw blurRad="38100" dist="38100" dir="2700000" algn="tl">
                    <a:srgbClr val="000000">
                      <a:alpha val="43137"/>
                    </a:srgbClr>
                  </a:outerShdw>
                </a:effectLst>
                <a:latin typeface="Roboto"/>
              </a:rPr>
              <a:t>    Tuberculosis or TB its commonly called , TB is a bacteria disease which in humans is </a:t>
            </a:r>
            <a:r>
              <a:rPr lang="en-US" sz="2000" b="1" dirty="0" err="1" smtClean="0">
                <a:solidFill>
                  <a:schemeClr val="bg1">
                    <a:lumMod val="95000"/>
                  </a:schemeClr>
                </a:solidFill>
                <a:effectLst>
                  <a:outerShdw blurRad="38100" dist="38100" dir="2700000" algn="tl">
                    <a:srgbClr val="000000">
                      <a:alpha val="43137"/>
                    </a:srgbClr>
                  </a:outerShdw>
                </a:effectLst>
                <a:latin typeface="Roboto"/>
              </a:rPr>
              <a:t>usally</a:t>
            </a:r>
            <a:r>
              <a:rPr lang="en-US" sz="2000" b="1" dirty="0" smtClean="0">
                <a:solidFill>
                  <a:schemeClr val="bg1">
                    <a:lumMod val="95000"/>
                  </a:schemeClr>
                </a:solidFill>
                <a:effectLst>
                  <a:outerShdw blurRad="38100" dist="38100" dir="2700000" algn="tl">
                    <a:srgbClr val="000000">
                      <a:alpha val="43137"/>
                    </a:srgbClr>
                  </a:outerShdw>
                </a:effectLst>
                <a:latin typeface="Roboto"/>
              </a:rPr>
              <a:t> caused by an organism called Mycobacterium tuberculosis</a:t>
            </a:r>
            <a:r>
              <a:rPr lang="en-US" sz="2000" dirty="0">
                <a:solidFill>
                  <a:schemeClr val="accent1">
                    <a:lumMod val="40000"/>
                    <a:lumOff val="60000"/>
                  </a:schemeClr>
                </a:solidFill>
              </a:rPr>
              <a:t/>
            </a:r>
            <a:br>
              <a:rPr lang="en-US" sz="2000" dirty="0">
                <a:solidFill>
                  <a:schemeClr val="accent1">
                    <a:lumMod val="40000"/>
                    <a:lumOff val="60000"/>
                  </a:schemeClr>
                </a:solidFill>
              </a:rPr>
            </a:br>
            <a:r>
              <a:rPr lang="en-US" sz="2000" dirty="0">
                <a:solidFill>
                  <a:schemeClr val="accent1">
                    <a:lumMod val="40000"/>
                    <a:lumOff val="60000"/>
                  </a:schemeClr>
                </a:solidFill>
              </a:rPr>
              <a:t/>
            </a:r>
            <a:br>
              <a:rPr lang="en-US" sz="2000" dirty="0">
                <a:solidFill>
                  <a:schemeClr val="accent1">
                    <a:lumMod val="40000"/>
                    <a:lumOff val="60000"/>
                  </a:schemeClr>
                </a:solidFill>
              </a:rPr>
            </a:br>
            <a:r>
              <a:rPr lang="en-US" sz="2000" dirty="0" smtClean="0">
                <a:solidFill>
                  <a:schemeClr val="accent1">
                    <a:lumMod val="40000"/>
                    <a:lumOff val="60000"/>
                  </a:schemeClr>
                </a:solidFill>
              </a:rPr>
              <a:t>     </a:t>
            </a:r>
            <a:r>
              <a:rPr lang="en-US" sz="2000" b="1" dirty="0" smtClean="0">
                <a:solidFill>
                  <a:schemeClr val="accent1">
                    <a:lumMod val="40000"/>
                    <a:lumOff val="60000"/>
                  </a:schemeClr>
                </a:solidFill>
                <a:effectLst>
                  <a:outerShdw blurRad="38100" dist="38100" dir="2700000" algn="tl">
                    <a:srgbClr val="000000">
                      <a:alpha val="43137"/>
                    </a:srgbClr>
                  </a:outerShdw>
                </a:effectLst>
                <a:latin typeface="Roboto"/>
              </a:rPr>
              <a:t>TB infection spread through inhaling tiny droplets from the </a:t>
            </a:r>
            <a:r>
              <a:rPr lang="en-US" sz="2000" b="1" dirty="0" err="1" smtClean="0">
                <a:solidFill>
                  <a:schemeClr val="accent1">
                    <a:lumMod val="40000"/>
                    <a:lumOff val="60000"/>
                  </a:schemeClr>
                </a:solidFill>
                <a:effectLst>
                  <a:outerShdw blurRad="38100" dist="38100" dir="2700000" algn="tl">
                    <a:srgbClr val="000000">
                      <a:alpha val="43137"/>
                    </a:srgbClr>
                  </a:outerShdw>
                </a:effectLst>
                <a:latin typeface="Roboto"/>
              </a:rPr>
              <a:t>caughs</a:t>
            </a:r>
            <a:r>
              <a:rPr lang="en-US" sz="2000" b="1" dirty="0" smtClean="0">
                <a:solidFill>
                  <a:schemeClr val="accent1">
                    <a:lumMod val="40000"/>
                    <a:lumOff val="60000"/>
                  </a:schemeClr>
                </a:solidFill>
                <a:effectLst>
                  <a:outerShdw blurRad="38100" dist="38100" dir="2700000" algn="tl">
                    <a:srgbClr val="000000">
                      <a:alpha val="43137"/>
                    </a:srgbClr>
                  </a:outerShdw>
                </a:effectLst>
                <a:latin typeface="Roboto"/>
              </a:rPr>
              <a:t> or sneezes of an infected person , the bacteria  released into the air . Typically , its attacks the lungs and also other parts of the body like-</a:t>
            </a:r>
            <a:r>
              <a:rPr lang="en-US" sz="2000" b="1" dirty="0" err="1" smtClean="0">
                <a:solidFill>
                  <a:schemeClr val="accent1">
                    <a:lumMod val="40000"/>
                    <a:lumOff val="60000"/>
                  </a:schemeClr>
                </a:solidFill>
                <a:effectLst>
                  <a:outerShdw blurRad="38100" dist="38100" dir="2700000" algn="tl">
                    <a:srgbClr val="000000">
                      <a:alpha val="43137"/>
                    </a:srgbClr>
                  </a:outerShdw>
                </a:effectLst>
                <a:latin typeface="Roboto"/>
              </a:rPr>
              <a:t>kidney,spine,brains</a:t>
            </a:r>
            <a:r>
              <a:rPr lang="en-US" sz="2000" b="1" dirty="0" smtClean="0">
                <a:solidFill>
                  <a:schemeClr val="accent1">
                    <a:lumMod val="40000"/>
                    <a:lumOff val="60000"/>
                  </a:schemeClr>
                </a:solidFill>
                <a:effectLst>
                  <a:outerShdw blurRad="38100" dist="38100" dir="2700000" algn="tl">
                    <a:srgbClr val="000000">
                      <a:alpha val="43137"/>
                    </a:srgbClr>
                  </a:outerShdw>
                </a:effectLst>
                <a:latin typeface="Roboto"/>
              </a:rPr>
              <a:t> </a:t>
            </a:r>
            <a:endParaRPr lang="en-US" sz="2000" b="1" dirty="0">
              <a:solidFill>
                <a:schemeClr val="bg1">
                  <a:lumMod val="75000"/>
                </a:schemeClr>
              </a:solidFill>
              <a:effectLst>
                <a:outerShdw blurRad="38100" dist="38100" dir="2700000" algn="tl">
                  <a:srgbClr val="000000">
                    <a:alpha val="43137"/>
                  </a:srgbClr>
                </a:outerShdw>
              </a:effectLst>
            </a:endParaRPr>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3365" y="514292"/>
            <a:ext cx="3200400" cy="4732959"/>
          </a:xfrm>
        </p:spPr>
      </p:pic>
      <p:sp>
        <p:nvSpPr>
          <p:cNvPr id="10" name="Text Placeholder 9"/>
          <p:cNvSpPr>
            <a:spLocks noGrp="1"/>
          </p:cNvSpPr>
          <p:nvPr>
            <p:ph type="body" sz="half" idx="2"/>
          </p:nvPr>
        </p:nvSpPr>
        <p:spPr>
          <a:xfrm>
            <a:off x="6622903" y="5261317"/>
            <a:ext cx="3170862" cy="998806"/>
          </a:xfrm>
        </p:spPr>
        <p:txBody>
          <a:bodyPr>
            <a:normAutofit/>
          </a:bodyPr>
          <a:lstStyle/>
          <a:p>
            <a:r>
              <a:rPr lang="en-US" b="1" i="1" u="sng" dirty="0">
                <a:solidFill>
                  <a:schemeClr val="tx1">
                    <a:lumMod val="50000"/>
                    <a:lumOff val="50000"/>
                  </a:schemeClr>
                </a:solidFill>
              </a:rPr>
              <a:t>Microscopic image of a long, thin, rod-like bacteria. Colorized scanning electron micrograph of Mycobacterium tuberculosis.</a:t>
            </a:r>
          </a:p>
        </p:txBody>
      </p:sp>
      <p:sp>
        <p:nvSpPr>
          <p:cNvPr id="3" name="Right Arrow 2"/>
          <p:cNvSpPr/>
          <p:nvPr/>
        </p:nvSpPr>
        <p:spPr>
          <a:xfrm>
            <a:off x="948905" y="923832"/>
            <a:ext cx="301925" cy="2164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Arrow 3"/>
          <p:cNvSpPr/>
          <p:nvPr/>
        </p:nvSpPr>
        <p:spPr>
          <a:xfrm>
            <a:off x="996347" y="3019249"/>
            <a:ext cx="301925" cy="241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34474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43" y="700178"/>
            <a:ext cx="2793158" cy="1600200"/>
          </a:xfrm>
        </p:spPr>
        <p:txBody>
          <a:bodyPr/>
          <a:lstStyle/>
          <a:p>
            <a:r>
              <a:rPr lang="en-US" dirty="0" smtClean="0"/>
              <a:t> </a:t>
            </a:r>
            <a:endParaRPr lang="en-US" dirty="0"/>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a:xfrm>
            <a:off x="775391" y="890609"/>
            <a:ext cx="3658586" cy="3625202"/>
          </a:xfrm>
        </p:spPr>
        <p:txBody>
          <a:bodyPr/>
          <a:lstStyle/>
          <a:p>
            <a:r>
              <a:rPr lang="en-US" b="1" dirty="0" smtClean="0">
                <a:effectLst>
                  <a:outerShdw blurRad="38100" dist="38100" dir="2700000" algn="tl">
                    <a:srgbClr val="000000">
                      <a:alpha val="43137"/>
                    </a:srgbClr>
                  </a:outerShdw>
                </a:effectLst>
              </a:rPr>
              <a:t>         </a:t>
            </a:r>
            <a:r>
              <a:rPr lang="en-US" sz="2000" b="1" dirty="0" smtClean="0">
                <a:effectLst>
                  <a:outerShdw blurRad="38100" dist="38100" dir="2700000" algn="tl">
                    <a:srgbClr val="000000">
                      <a:alpha val="43137"/>
                    </a:srgbClr>
                  </a:outerShdw>
                </a:effectLst>
                <a:latin typeface="Roboto"/>
              </a:rPr>
              <a:t>Tuberculosis is the second biggest killer globally . In 2015 1.1 million people died cause of having TB.</a:t>
            </a:r>
            <a:r>
              <a:rPr lang="en-US" b="1" dirty="0" smtClean="0">
                <a:effectLst>
                  <a:outerShdw blurRad="38100" dist="38100" dir="2700000" algn="tl">
                    <a:srgbClr val="000000">
                      <a:alpha val="43137"/>
                    </a:srgbClr>
                  </a:outerShdw>
                </a:effectLst>
              </a:rPr>
              <a:t>     </a:t>
            </a:r>
            <a:endParaRPr lang="en-US" b="1" dirty="0">
              <a:effectLst>
                <a:outerShdw blurRad="38100" dist="38100" dir="2700000" algn="tl">
                  <a:srgbClr val="000000">
                    <a:alpha val="43137"/>
                  </a:srgbClr>
                </a:outerShdw>
              </a:effectLst>
            </a:endParaRPr>
          </a:p>
        </p:txBody>
      </p:sp>
      <p:sp>
        <p:nvSpPr>
          <p:cNvPr id="5" name="Right Arrow 4"/>
          <p:cNvSpPr/>
          <p:nvPr/>
        </p:nvSpPr>
        <p:spPr>
          <a:xfrm>
            <a:off x="948905" y="985776"/>
            <a:ext cx="319177" cy="239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96814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47184" y="5822830"/>
            <a:ext cx="3148642" cy="379562"/>
          </a:xfrm>
        </p:spPr>
        <p:txBody>
          <a:bodyPr/>
          <a:lstStyle/>
          <a:p>
            <a:endParaRPr lang="en-US" sz="100" dirty="0"/>
          </a:p>
        </p:txBody>
      </p:sp>
      <p:sp>
        <p:nvSpPr>
          <p:cNvPr id="3" name="Subtitle 2"/>
          <p:cNvSpPr>
            <a:spLocks noGrp="1"/>
          </p:cNvSpPr>
          <p:nvPr>
            <p:ph type="subTitle" idx="1"/>
          </p:nvPr>
        </p:nvSpPr>
        <p:spPr>
          <a:xfrm>
            <a:off x="483079" y="465826"/>
            <a:ext cx="11015932" cy="5840083"/>
          </a:xfrm>
        </p:spPr>
        <p:txBody>
          <a:bodyPr>
            <a:normAutofit/>
          </a:bodyPr>
          <a:lstStyle/>
          <a:p>
            <a:pPr marL="342900" indent="-342900">
              <a:buFont typeface="Wingdings" panose="05000000000000000000" pitchFamily="2" charset="2"/>
              <a:buChar char="Ø"/>
            </a:pPr>
            <a:r>
              <a:rPr lang="en-US" sz="3200" b="1" dirty="0" err="1" smtClean="0">
                <a:effectLst>
                  <a:outerShdw blurRad="38100" dist="38100" dir="2700000" algn="tl">
                    <a:srgbClr val="000000">
                      <a:alpha val="43137"/>
                    </a:srgbClr>
                  </a:outerShdw>
                </a:effectLst>
                <a:latin typeface="Roboto"/>
              </a:rPr>
              <a:t>TyPes</a:t>
            </a:r>
            <a:r>
              <a:rPr lang="en-US" sz="3200" b="1" dirty="0" smtClean="0">
                <a:effectLst>
                  <a:outerShdw blurRad="38100" dist="38100" dir="2700000" algn="tl">
                    <a:srgbClr val="000000">
                      <a:alpha val="43137"/>
                    </a:srgbClr>
                  </a:outerShdw>
                </a:effectLst>
                <a:latin typeface="Roboto"/>
              </a:rPr>
              <a:t> of </a:t>
            </a:r>
            <a:r>
              <a:rPr lang="en-US" sz="3200" b="1" dirty="0" err="1" smtClean="0">
                <a:effectLst>
                  <a:outerShdw blurRad="38100" dist="38100" dir="2700000" algn="tl">
                    <a:srgbClr val="000000">
                      <a:alpha val="43137"/>
                    </a:srgbClr>
                  </a:outerShdw>
                </a:effectLst>
                <a:latin typeface="Roboto"/>
              </a:rPr>
              <a:t>tb</a:t>
            </a:r>
            <a:endParaRPr lang="en-US" sz="3200" b="1" dirty="0" smtClean="0">
              <a:effectLst>
                <a:outerShdw blurRad="38100" dist="38100" dir="2700000" algn="tl">
                  <a:srgbClr val="000000">
                    <a:alpha val="43137"/>
                  </a:srgbClr>
                </a:outerShdw>
              </a:effectLst>
              <a:latin typeface="Roboto"/>
            </a:endParaRPr>
          </a:p>
          <a:p>
            <a:r>
              <a:rPr lang="en-US" sz="2000" b="1" dirty="0">
                <a:effectLst>
                  <a:outerShdw blurRad="38100" dist="38100" dir="2700000" algn="tl">
                    <a:srgbClr val="000000">
                      <a:alpha val="43137"/>
                    </a:srgbClr>
                  </a:outerShdw>
                </a:effectLst>
                <a:latin typeface="Roboto"/>
              </a:rPr>
              <a:t> </a:t>
            </a:r>
            <a:r>
              <a:rPr lang="en-US" sz="2000" b="1" dirty="0" smtClean="0">
                <a:effectLst>
                  <a:outerShdw blurRad="38100" dist="38100" dir="2700000" algn="tl">
                    <a:srgbClr val="000000">
                      <a:alpha val="43137"/>
                    </a:srgbClr>
                  </a:outerShdw>
                </a:effectLst>
                <a:latin typeface="Roboto"/>
              </a:rPr>
              <a:t>   </a:t>
            </a:r>
          </a:p>
          <a:p>
            <a:r>
              <a:rPr lang="en-US" sz="2000" b="1" dirty="0">
                <a:effectLst>
                  <a:outerShdw blurRad="38100" dist="38100" dir="2700000" algn="tl">
                    <a:srgbClr val="000000">
                      <a:alpha val="43137"/>
                    </a:srgbClr>
                  </a:outerShdw>
                </a:effectLst>
                <a:latin typeface="Roboto"/>
              </a:rPr>
              <a:t> </a:t>
            </a:r>
            <a:r>
              <a:rPr lang="en-US" sz="2000" b="1" dirty="0" smtClean="0">
                <a:effectLst>
                  <a:outerShdw blurRad="38100" dist="38100" dir="2700000" algn="tl">
                    <a:srgbClr val="000000">
                      <a:alpha val="43137"/>
                    </a:srgbClr>
                  </a:outerShdw>
                </a:effectLst>
                <a:latin typeface="Roboto"/>
              </a:rPr>
              <a:t>   there are two types of </a:t>
            </a:r>
            <a:r>
              <a:rPr lang="en-US" sz="2000" b="1" dirty="0" err="1" smtClean="0">
                <a:effectLst>
                  <a:outerShdw blurRad="38100" dist="38100" dir="2700000" algn="tl">
                    <a:srgbClr val="000000">
                      <a:alpha val="43137"/>
                    </a:srgbClr>
                  </a:outerShdw>
                </a:effectLst>
                <a:latin typeface="Roboto"/>
              </a:rPr>
              <a:t>tb</a:t>
            </a:r>
            <a:r>
              <a:rPr lang="en-US" sz="2000" b="1" dirty="0" smtClean="0">
                <a:effectLst>
                  <a:outerShdw blurRad="38100" dist="38100" dir="2700000" algn="tl">
                    <a:srgbClr val="000000">
                      <a:alpha val="43137"/>
                    </a:srgbClr>
                  </a:outerShdw>
                </a:effectLst>
                <a:latin typeface="Roboto"/>
              </a:rPr>
              <a:t> infection</a:t>
            </a:r>
          </a:p>
          <a:p>
            <a:r>
              <a:rPr lang="en-US" sz="2000" b="1" dirty="0" smtClean="0">
                <a:effectLst>
                  <a:outerShdw blurRad="38100" dist="38100" dir="2700000" algn="tl">
                    <a:srgbClr val="000000">
                      <a:alpha val="43137"/>
                    </a:srgbClr>
                  </a:outerShdw>
                </a:effectLst>
                <a:latin typeface="Roboto"/>
              </a:rPr>
              <a:t>     1.latent &amp; 2.active</a:t>
            </a:r>
          </a:p>
          <a:p>
            <a:pPr marL="342900" indent="-342900">
              <a:buFont typeface="Wingdings" panose="05000000000000000000" pitchFamily="2" charset="2"/>
              <a:buChar char="Ø"/>
            </a:pPr>
            <a:r>
              <a:rPr lang="en-US" sz="2000" b="1" dirty="0" smtClean="0">
                <a:effectLst>
                  <a:outerShdw blurRad="38100" dist="38100" dir="2700000" algn="tl">
                    <a:srgbClr val="000000">
                      <a:alpha val="43137"/>
                    </a:srgbClr>
                  </a:outerShdw>
                </a:effectLst>
                <a:latin typeface="Roboto"/>
              </a:rPr>
              <a:t>Latent :-</a:t>
            </a:r>
          </a:p>
          <a:p>
            <a:r>
              <a:rPr lang="en-US" sz="2000" b="1" dirty="0">
                <a:effectLst>
                  <a:outerShdw blurRad="38100" dist="38100" dir="2700000" algn="tl">
                    <a:srgbClr val="000000">
                      <a:alpha val="43137"/>
                    </a:srgbClr>
                  </a:outerShdw>
                </a:effectLst>
                <a:latin typeface="Roboto"/>
              </a:rPr>
              <a:t> </a:t>
            </a:r>
            <a:r>
              <a:rPr lang="en-US" sz="2000" b="1" dirty="0" smtClean="0">
                <a:effectLst>
                  <a:outerShdw blurRad="38100" dist="38100" dir="2700000" algn="tl">
                    <a:srgbClr val="000000">
                      <a:alpha val="43137"/>
                    </a:srgbClr>
                  </a:outerShdw>
                </a:effectLst>
                <a:latin typeface="Roboto"/>
              </a:rPr>
              <a:t>    in latent, the bacterium that causes </a:t>
            </a:r>
            <a:r>
              <a:rPr lang="en-US" sz="2000" b="1" dirty="0" err="1" smtClean="0">
                <a:effectLst>
                  <a:outerShdw blurRad="38100" dist="38100" dir="2700000" algn="tl">
                    <a:srgbClr val="000000">
                      <a:alpha val="43137"/>
                    </a:srgbClr>
                  </a:outerShdw>
                </a:effectLst>
                <a:latin typeface="Roboto"/>
              </a:rPr>
              <a:t>tb</a:t>
            </a:r>
            <a:r>
              <a:rPr lang="en-US" sz="2000" b="1" dirty="0" smtClean="0">
                <a:effectLst>
                  <a:outerShdw blurRad="38100" dist="38100" dir="2700000" algn="tl">
                    <a:srgbClr val="000000">
                      <a:alpha val="43137"/>
                    </a:srgbClr>
                  </a:outerShdw>
                </a:effectLst>
                <a:latin typeface="Roboto"/>
              </a:rPr>
              <a:t>, remains in the body in an </a:t>
            </a:r>
          </a:p>
          <a:p>
            <a:r>
              <a:rPr lang="en-US" sz="2000" b="1" dirty="0" smtClean="0">
                <a:effectLst>
                  <a:outerShdw blurRad="38100" dist="38100" dir="2700000" algn="tl">
                    <a:srgbClr val="000000">
                      <a:alpha val="43137"/>
                    </a:srgbClr>
                  </a:outerShdw>
                </a:effectLst>
                <a:latin typeface="Roboto"/>
              </a:rPr>
              <a:t>     inactive state. They cause no symptoms and are contagious. Further, </a:t>
            </a:r>
          </a:p>
          <a:p>
            <a:r>
              <a:rPr lang="en-US" sz="2000" b="1" dirty="0">
                <a:effectLst>
                  <a:outerShdw blurRad="38100" dist="38100" dir="2700000" algn="tl">
                    <a:srgbClr val="000000">
                      <a:alpha val="43137"/>
                    </a:srgbClr>
                  </a:outerShdw>
                </a:effectLst>
                <a:latin typeface="Roboto"/>
              </a:rPr>
              <a:t> </a:t>
            </a:r>
            <a:r>
              <a:rPr lang="en-US" sz="2000" b="1" dirty="0" smtClean="0">
                <a:effectLst>
                  <a:outerShdw blurRad="38100" dist="38100" dir="2700000" algn="tl">
                    <a:srgbClr val="000000">
                      <a:alpha val="43137"/>
                    </a:srgbClr>
                  </a:outerShdw>
                </a:effectLst>
                <a:latin typeface="Roboto"/>
              </a:rPr>
              <a:t>    they can become active.</a:t>
            </a:r>
          </a:p>
          <a:p>
            <a:pPr marL="342900" indent="-342900">
              <a:buFont typeface="Wingdings" panose="05000000000000000000" pitchFamily="2" charset="2"/>
              <a:buChar char="Ø"/>
            </a:pPr>
            <a:r>
              <a:rPr lang="en-US" sz="2000" b="1" dirty="0" smtClean="0">
                <a:effectLst>
                  <a:outerShdw blurRad="38100" dist="38100" dir="2700000" algn="tl">
                    <a:srgbClr val="000000">
                      <a:alpha val="43137"/>
                    </a:srgbClr>
                  </a:outerShdw>
                </a:effectLst>
                <a:latin typeface="Roboto"/>
              </a:rPr>
              <a:t>Active :-</a:t>
            </a:r>
          </a:p>
          <a:p>
            <a:r>
              <a:rPr lang="en-US" sz="2000" b="1" dirty="0" smtClean="0">
                <a:effectLst>
                  <a:outerShdw blurRad="38100" dist="38100" dir="2700000" algn="tl">
                    <a:srgbClr val="000000">
                      <a:alpha val="43137"/>
                    </a:srgbClr>
                  </a:outerShdw>
                </a:effectLst>
                <a:latin typeface="Roboto"/>
              </a:rPr>
              <a:t>     In some people, </a:t>
            </a:r>
            <a:r>
              <a:rPr lang="en-US" sz="2000" b="1" dirty="0" err="1" smtClean="0">
                <a:effectLst>
                  <a:outerShdw blurRad="38100" dist="38100" dir="2700000" algn="tl">
                    <a:srgbClr val="000000">
                      <a:alpha val="43137"/>
                    </a:srgbClr>
                  </a:outerShdw>
                </a:effectLst>
                <a:latin typeface="Roboto"/>
              </a:rPr>
              <a:t>tb</a:t>
            </a:r>
            <a:r>
              <a:rPr lang="en-US" sz="2000" b="1" dirty="0" smtClean="0">
                <a:effectLst>
                  <a:outerShdw blurRad="38100" dist="38100" dir="2700000" algn="tl">
                    <a:srgbClr val="000000">
                      <a:alpha val="43137"/>
                    </a:srgbClr>
                  </a:outerShdw>
                </a:effectLst>
                <a:latin typeface="Roboto"/>
              </a:rPr>
              <a:t> bacteria destroys the immune systems defenses</a:t>
            </a:r>
          </a:p>
          <a:p>
            <a:r>
              <a:rPr lang="en-US" sz="2000" b="1" dirty="0">
                <a:effectLst>
                  <a:outerShdw blurRad="38100" dist="38100" dir="2700000" algn="tl">
                    <a:srgbClr val="000000">
                      <a:alpha val="43137"/>
                    </a:srgbClr>
                  </a:outerShdw>
                </a:effectLst>
                <a:latin typeface="Roboto"/>
              </a:rPr>
              <a:t> </a:t>
            </a:r>
            <a:r>
              <a:rPr lang="en-US" sz="2000" b="1" dirty="0" smtClean="0">
                <a:effectLst>
                  <a:outerShdw blurRad="38100" dist="38100" dir="2700000" algn="tl">
                    <a:srgbClr val="000000">
                      <a:alpha val="43137"/>
                    </a:srgbClr>
                  </a:outerShdw>
                </a:effectLst>
                <a:latin typeface="Roboto"/>
              </a:rPr>
              <a:t>    and begin to multiply, resulting in the progression from latent </a:t>
            </a:r>
            <a:r>
              <a:rPr lang="en-US" sz="2000" b="1" dirty="0" err="1" smtClean="0">
                <a:effectLst>
                  <a:outerShdw blurRad="38100" dist="38100" dir="2700000" algn="tl">
                    <a:srgbClr val="000000">
                      <a:alpha val="43137"/>
                    </a:srgbClr>
                  </a:outerShdw>
                </a:effectLst>
                <a:latin typeface="Roboto"/>
              </a:rPr>
              <a:t>tb</a:t>
            </a:r>
            <a:r>
              <a:rPr lang="en-US" sz="2000" b="1" dirty="0" smtClean="0">
                <a:effectLst>
                  <a:outerShdw blurRad="38100" dist="38100" dir="2700000" algn="tl">
                    <a:srgbClr val="000000">
                      <a:alpha val="43137"/>
                    </a:srgbClr>
                  </a:outerShdw>
                </a:effectLst>
                <a:latin typeface="Roboto"/>
              </a:rPr>
              <a:t>  </a:t>
            </a:r>
          </a:p>
          <a:p>
            <a:r>
              <a:rPr lang="en-US" sz="2000" b="1" dirty="0" smtClean="0">
                <a:effectLst>
                  <a:outerShdw blurRad="38100" dist="38100" dir="2700000" algn="tl">
                    <a:srgbClr val="000000">
                      <a:alpha val="43137"/>
                    </a:srgbClr>
                  </a:outerShdw>
                </a:effectLst>
                <a:latin typeface="Roboto"/>
              </a:rPr>
              <a:t>     infection to </a:t>
            </a:r>
            <a:r>
              <a:rPr lang="en-US" sz="2000" b="1" dirty="0" err="1" smtClean="0">
                <a:effectLst>
                  <a:outerShdw blurRad="38100" dist="38100" dir="2700000" algn="tl">
                    <a:srgbClr val="000000">
                      <a:alpha val="43137"/>
                    </a:srgbClr>
                  </a:outerShdw>
                </a:effectLst>
                <a:latin typeface="Roboto"/>
              </a:rPr>
              <a:t>tb</a:t>
            </a:r>
            <a:r>
              <a:rPr lang="en-US" sz="2000" b="1" dirty="0" smtClean="0">
                <a:effectLst>
                  <a:outerShdw blurRad="38100" dist="38100" dir="2700000" algn="tl">
                    <a:srgbClr val="000000">
                      <a:alpha val="43137"/>
                    </a:srgbClr>
                  </a:outerShdw>
                </a:effectLst>
                <a:latin typeface="Roboto"/>
              </a:rPr>
              <a:t> diseases.</a:t>
            </a:r>
          </a:p>
        </p:txBody>
      </p:sp>
    </p:spTree>
    <p:extLst>
      <p:ext uri="{BB962C8B-B14F-4D97-AF65-F5344CB8AC3E}">
        <p14:creationId xmlns:p14="http://schemas.microsoft.com/office/powerpoint/2010/main" val="1059303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t>
            </a:r>
            <a:endParaRPr lang="en-US" dirty="0"/>
          </a:p>
        </p:txBody>
      </p:sp>
      <p:sp>
        <p:nvSpPr>
          <p:cNvPr id="3" name="Content Placeholder 2"/>
          <p:cNvSpPr>
            <a:spLocks noGrp="1"/>
          </p:cNvSpPr>
          <p:nvPr>
            <p:ph sz="half" idx="1"/>
          </p:nvPr>
        </p:nvSpPr>
        <p:spPr/>
        <p:txBody>
          <a:bodyPr>
            <a:normAutofit fontScale="85000" lnSpcReduction="20000"/>
          </a:bodyPr>
          <a:lstStyle/>
          <a:p>
            <a:r>
              <a:rPr lang="en-US" sz="1900" dirty="0"/>
              <a:t>The cause of TB is the Mycobacterium tuberculosis bacteria . It is spread through the air through the saliva(sneezing, coughing) of an active TB  infected person.</a:t>
            </a:r>
          </a:p>
          <a:p>
            <a:r>
              <a:rPr lang="en-US" sz="1900" b="1" dirty="0">
                <a:solidFill>
                  <a:schemeClr val="bg2">
                    <a:lumMod val="10000"/>
                  </a:schemeClr>
                </a:solidFill>
              </a:rPr>
              <a:t>LATENT TB</a:t>
            </a:r>
            <a:r>
              <a:rPr lang="en-US" sz="1900" dirty="0"/>
              <a:t>: They are infected with M. tuberculosis, but do not have TB disease. The bacteria is inactive and not contagious. It can only be detected through tuberculin skin test or TB blood test.</a:t>
            </a:r>
          </a:p>
          <a:p>
            <a:r>
              <a:rPr lang="en-US" sz="1900" b="1" dirty="0"/>
              <a:t>ACTIVE TB</a:t>
            </a:r>
            <a:r>
              <a:rPr lang="en-US" sz="1900" dirty="0"/>
              <a:t>: In some people, TB bacteria destroys the immune system’s defenses and begin to multiply, resulting in the progression from latent TB infection to TB disease.</a:t>
            </a:r>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161631" y="3000617"/>
            <a:ext cx="3636962" cy="2424641"/>
          </a:xfrm>
        </p:spPr>
      </p:pic>
    </p:spTree>
    <p:extLst>
      <p:ext uri="{BB962C8B-B14F-4D97-AF65-F5344CB8AC3E}">
        <p14:creationId xmlns:p14="http://schemas.microsoft.com/office/powerpoint/2010/main" val="36063846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Arial Rounded MT Bold" panose="020F0704030504030204" pitchFamily="34" charset="0"/>
              </a:rPr>
              <a:t>SYMPTOMS</a:t>
            </a:r>
          </a:p>
        </p:txBody>
      </p:sp>
      <p:sp>
        <p:nvSpPr>
          <p:cNvPr id="3" name="Text Placeholder 2"/>
          <p:cNvSpPr>
            <a:spLocks noGrp="1"/>
          </p:cNvSpPr>
          <p:nvPr>
            <p:ph type="body" idx="1"/>
          </p:nvPr>
        </p:nvSpPr>
        <p:spPr/>
        <p:txBody>
          <a:bodyPr/>
          <a:lstStyle/>
          <a:p>
            <a:endParaRPr lang="en-US"/>
          </a:p>
        </p:txBody>
      </p:sp>
      <p:pic>
        <p:nvPicPr>
          <p:cNvPr id="12" name="Picture Placeholder 11"/>
          <p:cNvPicPr>
            <a:picLocks noGrp="1" noChangeAspect="1"/>
          </p:cNvPicPr>
          <p:nvPr>
            <p:ph type="pic" idx="15"/>
          </p:nvPr>
        </p:nvPicPr>
        <p:blipFill>
          <a:blip r:embed="rId2">
            <a:extLst>
              <a:ext uri="{28A0092B-C50C-407E-A947-70E740481C1C}">
                <a14:useLocalDpi xmlns:a14="http://schemas.microsoft.com/office/drawing/2010/main" val="0"/>
              </a:ext>
            </a:extLst>
          </a:blip>
          <a:stretch>
            <a:fillRect/>
          </a:stretch>
        </p:blipFill>
        <p:spPr>
          <a:xfrm>
            <a:off x="1154952" y="2603500"/>
            <a:ext cx="3050440" cy="2505604"/>
          </a:xfrm>
        </p:spPr>
      </p:pic>
      <p:sp>
        <p:nvSpPr>
          <p:cNvPr id="5" name="Text Placeholder 4"/>
          <p:cNvSpPr>
            <a:spLocks noGrp="1"/>
          </p:cNvSpPr>
          <p:nvPr>
            <p:ph type="body" sz="half" idx="18"/>
          </p:nvPr>
        </p:nvSpPr>
        <p:spPr>
          <a:xfrm>
            <a:off x="1154954" y="5109106"/>
            <a:ext cx="3050438" cy="658648"/>
          </a:xfrm>
        </p:spPr>
        <p:txBody>
          <a:bodyPr>
            <a:normAutofit/>
          </a:bodyPr>
          <a:lstStyle/>
          <a:p>
            <a:r>
              <a:rPr lang="en-US" sz="1600" b="1" i="1" dirty="0">
                <a:solidFill>
                  <a:schemeClr val="tx2">
                    <a:lumMod val="75000"/>
                  </a:schemeClr>
                </a:solidFill>
              </a:rPr>
              <a:t>Coughing sometimes with mucus or blood</a:t>
            </a:r>
          </a:p>
        </p:txBody>
      </p:sp>
      <p:sp>
        <p:nvSpPr>
          <p:cNvPr id="6" name="Text Placeholder 5"/>
          <p:cNvSpPr>
            <a:spLocks noGrp="1"/>
          </p:cNvSpPr>
          <p:nvPr>
            <p:ph type="body" sz="quarter" idx="3"/>
          </p:nvPr>
        </p:nvSpPr>
        <p:spPr/>
        <p:txBody>
          <a:bodyPr/>
          <a:lstStyle/>
          <a:p>
            <a:endParaRPr lang="en-US"/>
          </a:p>
        </p:txBody>
      </p:sp>
      <p:pic>
        <p:nvPicPr>
          <p:cNvPr id="13" name="Picture Placeholder 12"/>
          <p:cNvPicPr>
            <a:picLocks noGrp="1" noChangeAspect="1"/>
          </p:cNvPicPr>
          <p:nvPr>
            <p:ph type="pic" idx="21"/>
          </p:nvPr>
        </p:nvPicPr>
        <p:blipFill>
          <a:blip r:embed="rId3">
            <a:extLst>
              <a:ext uri="{28A0092B-C50C-407E-A947-70E740481C1C}">
                <a14:useLocalDpi xmlns:a14="http://schemas.microsoft.com/office/drawing/2010/main" val="0"/>
              </a:ext>
            </a:extLst>
          </a:blip>
          <a:srcRect t="8393" b="8393"/>
          <a:stretch>
            <a:fillRect/>
          </a:stretch>
        </p:blipFill>
        <p:spPr/>
      </p:pic>
      <p:sp>
        <p:nvSpPr>
          <p:cNvPr id="8" name="Text Placeholder 7"/>
          <p:cNvSpPr>
            <a:spLocks noGrp="1"/>
          </p:cNvSpPr>
          <p:nvPr>
            <p:ph type="body" sz="half" idx="19"/>
          </p:nvPr>
        </p:nvSpPr>
        <p:spPr/>
        <p:txBody>
          <a:bodyPr>
            <a:normAutofit/>
          </a:bodyPr>
          <a:lstStyle/>
          <a:p>
            <a:r>
              <a:rPr lang="en-US" sz="1600" b="1" i="1" dirty="0"/>
              <a:t>Chills</a:t>
            </a:r>
          </a:p>
        </p:txBody>
      </p:sp>
      <p:sp>
        <p:nvSpPr>
          <p:cNvPr id="9" name="Text Placeholder 8"/>
          <p:cNvSpPr>
            <a:spLocks noGrp="1"/>
          </p:cNvSpPr>
          <p:nvPr>
            <p:ph type="body" sz="quarter" idx="13"/>
          </p:nvPr>
        </p:nvSpPr>
        <p:spPr/>
        <p:txBody>
          <a:bodyPr/>
          <a:lstStyle/>
          <a:p>
            <a:endParaRPr lang="en-US"/>
          </a:p>
        </p:txBody>
      </p:sp>
      <p:pic>
        <p:nvPicPr>
          <p:cNvPr id="14" name="Picture Placeholder 13"/>
          <p:cNvPicPr>
            <a:picLocks noGrp="1" noChangeAspect="1"/>
          </p:cNvPicPr>
          <p:nvPr>
            <p:ph type="pic" idx="22"/>
          </p:nvPr>
        </p:nvPicPr>
        <p:blipFill>
          <a:blip r:embed="rId4">
            <a:extLst>
              <a:ext uri="{28A0092B-C50C-407E-A947-70E740481C1C}">
                <a14:useLocalDpi xmlns:a14="http://schemas.microsoft.com/office/drawing/2010/main" val="0"/>
              </a:ext>
            </a:extLst>
          </a:blip>
          <a:srcRect t="8132" b="8132"/>
          <a:stretch>
            <a:fillRect/>
          </a:stretch>
        </p:blipFill>
        <p:spPr/>
      </p:pic>
      <p:sp>
        <p:nvSpPr>
          <p:cNvPr id="11" name="Text Placeholder 10"/>
          <p:cNvSpPr>
            <a:spLocks noGrp="1"/>
          </p:cNvSpPr>
          <p:nvPr>
            <p:ph type="body" sz="half" idx="20"/>
          </p:nvPr>
        </p:nvSpPr>
        <p:spPr/>
        <p:txBody>
          <a:bodyPr>
            <a:normAutofit/>
          </a:bodyPr>
          <a:lstStyle/>
          <a:p>
            <a:r>
              <a:rPr lang="en-US" sz="1600" b="1" i="1" dirty="0"/>
              <a:t>Fatigue</a:t>
            </a:r>
          </a:p>
        </p:txBody>
      </p:sp>
    </p:spTree>
    <p:extLst>
      <p:ext uri="{BB962C8B-B14F-4D97-AF65-F5344CB8AC3E}">
        <p14:creationId xmlns:p14="http://schemas.microsoft.com/office/powerpoint/2010/main" val="3584592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10296148" cy="706964"/>
          </a:xfrm>
        </p:spPr>
        <p:txBody>
          <a:bodyPr/>
          <a:lstStyle/>
          <a:p>
            <a:r>
              <a:rPr lang="en-US" b="1" dirty="0">
                <a:latin typeface="Arial Rounded MT Bold" panose="020F0704030504030204" pitchFamily="34" charset="0"/>
              </a:rPr>
              <a:t>SYMPTOMS</a:t>
            </a:r>
            <a:endParaRPr lang="en-US" dirty="0"/>
          </a:p>
        </p:txBody>
      </p:sp>
      <p:sp>
        <p:nvSpPr>
          <p:cNvPr id="3" name="Text Placeholder 2"/>
          <p:cNvSpPr>
            <a:spLocks noGrp="1"/>
          </p:cNvSpPr>
          <p:nvPr>
            <p:ph type="body" idx="1"/>
          </p:nvPr>
        </p:nvSpPr>
        <p:spPr/>
        <p:txBody>
          <a:bodyPr/>
          <a:lstStyle/>
          <a:p>
            <a:endParaRPr lang="en-US"/>
          </a:p>
        </p:txBody>
      </p:sp>
      <p:sp>
        <p:nvSpPr>
          <p:cNvPr id="6" name="Text Placeholder 5"/>
          <p:cNvSpPr>
            <a:spLocks noGrp="1"/>
          </p:cNvSpPr>
          <p:nvPr>
            <p:ph type="body" sz="quarter" idx="3"/>
          </p:nvPr>
        </p:nvSpPr>
        <p:spPr/>
        <p:txBody>
          <a:bodyPr/>
          <a:lstStyle/>
          <a:p>
            <a:endParaRPr lang="en-US"/>
          </a:p>
        </p:txBody>
      </p:sp>
      <p:pic>
        <p:nvPicPr>
          <p:cNvPr id="15" name="Picture Placeholder 14"/>
          <p:cNvPicPr>
            <a:picLocks noGrp="1" noChangeAspect="1"/>
          </p:cNvPicPr>
          <p:nvPr>
            <p:ph type="pic" idx="21"/>
          </p:nvPr>
        </p:nvPicPr>
        <p:blipFill>
          <a:blip r:embed="rId2">
            <a:extLst>
              <a:ext uri="{28A0092B-C50C-407E-A947-70E740481C1C}">
                <a14:useLocalDpi xmlns:a14="http://schemas.microsoft.com/office/drawing/2010/main" val="0"/>
              </a:ext>
            </a:extLst>
          </a:blip>
          <a:srcRect t="12810" b="12810"/>
          <a:stretch>
            <a:fillRect/>
          </a:stretch>
        </p:blipFill>
        <p:spPr>
          <a:xfrm>
            <a:off x="3322126" y="2692400"/>
            <a:ext cx="2977074" cy="2355262"/>
          </a:xfrm>
        </p:spPr>
      </p:pic>
      <p:sp>
        <p:nvSpPr>
          <p:cNvPr id="8" name="Text Placeholder 7"/>
          <p:cNvSpPr>
            <a:spLocks noGrp="1"/>
          </p:cNvSpPr>
          <p:nvPr>
            <p:ph type="body" sz="half" idx="19"/>
          </p:nvPr>
        </p:nvSpPr>
        <p:spPr>
          <a:xfrm>
            <a:off x="3080827" y="5109105"/>
            <a:ext cx="3167109" cy="917952"/>
          </a:xfrm>
          <a:noFill/>
        </p:spPr>
        <p:txBody>
          <a:bodyPr>
            <a:normAutofit/>
          </a:bodyPr>
          <a:lstStyle/>
          <a:p>
            <a:r>
              <a:rPr lang="en-US" sz="1800" b="1" i="1" u="sng" dirty="0" smtClean="0"/>
              <a:t>Loss </a:t>
            </a:r>
            <a:r>
              <a:rPr lang="en-US" sz="1800" b="1" i="1" u="sng" dirty="0"/>
              <a:t>of weight</a:t>
            </a:r>
          </a:p>
        </p:txBody>
      </p:sp>
      <p:sp>
        <p:nvSpPr>
          <p:cNvPr id="9" name="Text Placeholder 8"/>
          <p:cNvSpPr>
            <a:spLocks noGrp="1"/>
          </p:cNvSpPr>
          <p:nvPr>
            <p:ph type="body" sz="quarter" idx="13"/>
          </p:nvPr>
        </p:nvSpPr>
        <p:spPr/>
        <p:txBody>
          <a:bodyPr/>
          <a:lstStyle/>
          <a:p>
            <a:endParaRPr lang="en-US" dirty="0"/>
          </a:p>
        </p:txBody>
      </p:sp>
      <p:sp>
        <p:nvSpPr>
          <p:cNvPr id="11" name="Text Placeholder 10"/>
          <p:cNvSpPr>
            <a:spLocks noGrp="1"/>
          </p:cNvSpPr>
          <p:nvPr>
            <p:ph type="body" sz="half" idx="20"/>
          </p:nvPr>
        </p:nvSpPr>
        <p:spPr>
          <a:xfrm>
            <a:off x="6360478" y="5109104"/>
            <a:ext cx="2924201" cy="917952"/>
          </a:xfrm>
        </p:spPr>
        <p:txBody>
          <a:bodyPr>
            <a:normAutofit/>
          </a:bodyPr>
          <a:lstStyle/>
          <a:p>
            <a:r>
              <a:rPr lang="en-US" sz="1800" b="1" i="1" u="sng" dirty="0"/>
              <a:t>Lose of appetite</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170" y="2641600"/>
            <a:ext cx="2529730" cy="2505604"/>
          </a:xfrm>
          <a:prstGeom prst="rect">
            <a:avLst/>
          </a:prstGeom>
        </p:spPr>
      </p:pic>
      <p:sp>
        <p:nvSpPr>
          <p:cNvPr id="18" name="TextBox 17"/>
          <p:cNvSpPr txBox="1"/>
          <p:nvPr/>
        </p:nvSpPr>
        <p:spPr>
          <a:xfrm>
            <a:off x="9648149" y="5109104"/>
            <a:ext cx="2529730" cy="369332"/>
          </a:xfrm>
          <a:prstGeom prst="rect">
            <a:avLst/>
          </a:prstGeom>
          <a:noFill/>
        </p:spPr>
        <p:txBody>
          <a:bodyPr wrap="square" rtlCol="0">
            <a:spAutoFit/>
          </a:bodyPr>
          <a:lstStyle/>
          <a:p>
            <a:r>
              <a:rPr lang="en-US" b="1" i="1" dirty="0"/>
              <a:t>Night sweats</a:t>
            </a:r>
          </a:p>
        </p:txBody>
      </p:sp>
      <p:pic>
        <p:nvPicPr>
          <p:cNvPr id="1026" name="Picture 2" descr="C:\Users\Sujon\Desktop\chest-congestion.jpg"/>
          <p:cNvPicPr>
            <a:picLocks noChangeAspect="1" noChangeArrowheads="1"/>
          </p:cNvPicPr>
          <p:nvPr/>
        </p:nvPicPr>
        <p:blipFill>
          <a:blip r:embed="rId4"/>
          <a:srcRect/>
          <a:stretch>
            <a:fillRect/>
          </a:stretch>
        </p:blipFill>
        <p:spPr bwMode="auto">
          <a:xfrm>
            <a:off x="306388" y="2722563"/>
            <a:ext cx="2857500" cy="2381250"/>
          </a:xfrm>
          <a:prstGeom prst="rect">
            <a:avLst/>
          </a:prstGeom>
          <a:noFill/>
        </p:spPr>
      </p:pic>
      <p:sp>
        <p:nvSpPr>
          <p:cNvPr id="20" name="Picture Placeholder 18"/>
          <p:cNvSpPr>
            <a:spLocks noGrp="1"/>
          </p:cNvSpPr>
          <p:nvPr>
            <p:ph type="body" sz="half" idx="18"/>
          </p:nvPr>
        </p:nvSpPr>
        <p:spPr>
          <a:xfrm>
            <a:off x="0" y="5108575"/>
            <a:ext cx="3022600" cy="919163"/>
          </a:xfrm>
        </p:spPr>
        <p:txBody>
          <a:bodyPr/>
          <a:lstStyle/>
          <a:p>
            <a:r>
              <a:rPr lang="en-US" dirty="0" smtClean="0">
                <a:solidFill>
                  <a:srgbClr val="0070C0"/>
                </a:solidFill>
              </a:rPr>
              <a:t>     Chest pain, or pain with          breathing &amp; coughing</a:t>
            </a:r>
          </a:p>
          <a:p>
            <a:endParaRPr lang="en-US" dirty="0"/>
          </a:p>
        </p:txBody>
      </p:sp>
      <p:sp>
        <p:nvSpPr>
          <p:cNvPr id="21" name="Picture Placeholder 20"/>
          <p:cNvSpPr>
            <a:spLocks noGrp="1"/>
          </p:cNvSpPr>
          <p:nvPr>
            <p:ph type="pic" idx="22"/>
          </p:nvPr>
        </p:nvSpPr>
        <p:spPr/>
      </p:sp>
      <p:pic>
        <p:nvPicPr>
          <p:cNvPr id="1027" name="Picture 3" descr="C:\Users\Sujon\Desktop\Loss-Of-Appetite-In-Toddlers.jpg"/>
          <p:cNvPicPr>
            <a:picLocks noChangeAspect="1" noChangeArrowheads="1"/>
          </p:cNvPicPr>
          <p:nvPr/>
        </p:nvPicPr>
        <p:blipFill>
          <a:blip r:embed="rId5"/>
          <a:srcRect/>
          <a:stretch>
            <a:fillRect/>
          </a:stretch>
        </p:blipFill>
        <p:spPr bwMode="auto">
          <a:xfrm>
            <a:off x="6454775" y="3038475"/>
            <a:ext cx="2967038" cy="1978025"/>
          </a:xfrm>
          <a:prstGeom prst="rect">
            <a:avLst/>
          </a:prstGeom>
          <a:noFill/>
        </p:spPr>
      </p:pic>
    </p:spTree>
    <p:extLst>
      <p:ext uri="{BB962C8B-B14F-4D97-AF65-F5344CB8AC3E}">
        <p14:creationId xmlns:p14="http://schemas.microsoft.com/office/powerpoint/2010/main" val="17462302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1064</TotalTime>
  <Words>446</Words>
  <Application>Microsoft Office PowerPoint</Application>
  <PresentationFormat>Custom</PresentationFormat>
  <Paragraphs>78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Ion Boardroom</vt:lpstr>
      <vt:lpstr>Public Health 101 Faculty YTJ Section-28</vt:lpstr>
      <vt:lpstr>Group-C                                                               Sujon Majumdar                                                             Azizul Tareq                                                             Farzana Urmi                                                             Mahi Zebin                                                             Al Mahmud                                                             Z. M. Zulkarnine</vt:lpstr>
      <vt:lpstr>Tuberculosis</vt:lpstr>
      <vt:lpstr> Introduction:-     Tuberculosis or TB its commonly called , TB is a bacteria disease which in humans is usally caused by an organism called Mycobacterium tuberculosis       TB infection spread through inhaling tiny droplets from the caughs or sneezes of an infected person , the bacteria  released into the air . Typically , its attacks the lungs and also other parts of the body like-kidney,spine,brains </vt:lpstr>
      <vt:lpstr> </vt:lpstr>
      <vt:lpstr>PowerPoint Presentation</vt:lpstr>
      <vt:lpstr>                   </vt:lpstr>
      <vt:lpstr>SYMPTOMS</vt:lpstr>
      <vt:lpstr>SYMPTOMS</vt:lpstr>
      <vt:lpstr>PowerPoint Presentation</vt:lpstr>
      <vt:lpstr>PowerPoint Presentation</vt:lpstr>
      <vt:lpstr>PowerPoint Presentation</vt:lpstr>
      <vt:lpstr>PROPOSED SOLUTION</vt:lpstr>
      <vt:lpstr>Social Awareness</vt:lpstr>
      <vt:lpstr>PowerPoint Presentation</vt:lpstr>
      <vt:lpstr>PowerPoint Presentation</vt:lpstr>
      <vt:lpstr>ENCOURAGEMENT (to go to clinic)</vt:lpstr>
      <vt:lpstr>Male dominance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Health 101 Faculty YTJ Section-28</dc:title>
  <dc:creator>Zulkarnine Hridoy</dc:creator>
  <cp:lastModifiedBy>HP</cp:lastModifiedBy>
  <cp:revision>66</cp:revision>
  <dcterms:created xsi:type="dcterms:W3CDTF">2017-07-11T12:37:43Z</dcterms:created>
  <dcterms:modified xsi:type="dcterms:W3CDTF">2017-07-13T09:17:10Z</dcterms:modified>
  <cp:contentStatus/>
</cp:coreProperties>
</file>