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25" r:id="rId1"/>
  </p:sldMasterIdLst>
  <p:notesMasterIdLst>
    <p:notesMasterId r:id="rId22"/>
  </p:notesMasterIdLst>
  <p:sldIdLst>
    <p:sldId id="282" r:id="rId2"/>
    <p:sldId id="257" r:id="rId3"/>
    <p:sldId id="258" r:id="rId4"/>
    <p:sldId id="259" r:id="rId5"/>
    <p:sldId id="279" r:id="rId6"/>
    <p:sldId id="280" r:id="rId7"/>
    <p:sldId id="264" r:id="rId8"/>
    <p:sldId id="265" r:id="rId9"/>
    <p:sldId id="268" r:id="rId10"/>
    <p:sldId id="283" r:id="rId11"/>
    <p:sldId id="291" r:id="rId12"/>
    <p:sldId id="301" r:id="rId13"/>
    <p:sldId id="272" r:id="rId14"/>
    <p:sldId id="276" r:id="rId15"/>
    <p:sldId id="270" r:id="rId16"/>
    <p:sldId id="271" r:id="rId17"/>
    <p:sldId id="303" r:id="rId18"/>
    <p:sldId id="305" r:id="rId19"/>
    <p:sldId id="287" r:id="rId20"/>
    <p:sldId id="304"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F623B370-D2AD-4294-AA97-FD2027848BF3}">
          <p14:sldIdLst>
            <p14:sldId id="282"/>
            <p14:sldId id="257"/>
            <p14:sldId id="258"/>
          </p14:sldIdLst>
        </p14:section>
        <p14:section name="Untitled Section" id="{C15F6074-8D10-4C02-B01C-7DEB118DC239}">
          <p14:sldIdLst>
            <p14:sldId id="259"/>
            <p14:sldId id="279"/>
            <p14:sldId id="280"/>
          </p14:sldIdLst>
        </p14:section>
        <p14:section name="Untitled Section" id="{EDF8990F-9356-490E-A138-472ED46BF1EA}">
          <p14:sldIdLst>
            <p14:sldId id="264"/>
            <p14:sldId id="265"/>
            <p14:sldId id="268"/>
            <p14:sldId id="283"/>
            <p14:sldId id="291"/>
            <p14:sldId id="301"/>
            <p14:sldId id="272"/>
            <p14:sldId id="276"/>
            <p14:sldId id="270"/>
            <p14:sldId id="271"/>
            <p14:sldId id="303"/>
            <p14:sldId id="305"/>
            <p14:sldId id="287"/>
            <p14:sldId id="304"/>
          </p14:sldIdLst>
        </p14:section>
      </p14:sectionLst>
    </p:ex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Zulkarnine Hridoy" initials="ZH"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8" d="100"/>
          <a:sy n="88" d="100"/>
        </p:scale>
        <p:origin x="-456" y="-77"/>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diagrams/_rels/data4.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image" Target="../media/image15.jpeg"/></Relationships>
</file>

<file path=ppt/diagrams/_rels/drawing4.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image" Target="../media/image15.jpe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7EF6E2F-D326-49FA-B11A-DDACC98BEC60}" type="doc">
      <dgm:prSet loTypeId="urn:microsoft.com/office/officeart/2005/8/layout/hChevron3" loCatId="process" qsTypeId="urn:microsoft.com/office/officeart/2005/8/quickstyle/simple2" qsCatId="simple" csTypeId="urn:microsoft.com/office/officeart/2005/8/colors/accent1_2" csCatId="accent1" phldr="1"/>
      <dgm:spPr/>
    </dgm:pt>
    <dgm:pt modelId="{86C460B0-0AF9-430E-BDD4-1A84674EAF0C}">
      <dgm:prSet phldrT="[Text]" custT="1"/>
      <dgm:spPr/>
      <dgm:t>
        <a:bodyPr/>
        <a:lstStyle/>
        <a:p>
          <a:r>
            <a:rPr lang="en-US" sz="1400" dirty="0" smtClean="0"/>
            <a:t>vaccination</a:t>
          </a:r>
          <a:endParaRPr lang="en-US" sz="1400" dirty="0"/>
        </a:p>
      </dgm:t>
    </dgm:pt>
    <dgm:pt modelId="{E2F1D3D8-2152-431C-ACFF-0E873757F9C7}" type="parTrans" cxnId="{55B9807E-4F45-4493-A553-AB5AC8B4FA84}">
      <dgm:prSet/>
      <dgm:spPr/>
      <dgm:t>
        <a:bodyPr/>
        <a:lstStyle/>
        <a:p>
          <a:endParaRPr lang="en-US"/>
        </a:p>
      </dgm:t>
    </dgm:pt>
    <dgm:pt modelId="{4F7DF7C6-DB4F-4BC5-B698-0837326B6734}" type="sibTrans" cxnId="{55B9807E-4F45-4493-A553-AB5AC8B4FA84}">
      <dgm:prSet/>
      <dgm:spPr/>
      <dgm:t>
        <a:bodyPr/>
        <a:lstStyle/>
        <a:p>
          <a:endParaRPr lang="en-US"/>
        </a:p>
      </dgm:t>
    </dgm:pt>
    <dgm:pt modelId="{6AEBAF05-8E45-48D4-B3D7-48E5FBDDEF60}">
      <dgm:prSet phldrT="[Text]" custT="1"/>
      <dgm:spPr/>
      <dgm:t>
        <a:bodyPr/>
        <a:lstStyle/>
        <a:p>
          <a:r>
            <a:rPr lang="en-US" sz="1400" dirty="0" smtClean="0"/>
            <a:t>HIV prevention</a:t>
          </a:r>
          <a:endParaRPr lang="en-US" sz="1400" dirty="0"/>
        </a:p>
      </dgm:t>
    </dgm:pt>
    <dgm:pt modelId="{9440DDBF-0EDD-49FD-9C8C-BF4DD026276E}" type="parTrans" cxnId="{E2366D16-6338-49A6-BE21-B08A7225EBD4}">
      <dgm:prSet/>
      <dgm:spPr/>
      <dgm:t>
        <a:bodyPr/>
        <a:lstStyle/>
        <a:p>
          <a:endParaRPr lang="en-US"/>
        </a:p>
      </dgm:t>
    </dgm:pt>
    <dgm:pt modelId="{329129B3-77F0-4645-9600-B33DF8FA971D}" type="sibTrans" cxnId="{E2366D16-6338-49A6-BE21-B08A7225EBD4}">
      <dgm:prSet/>
      <dgm:spPr/>
      <dgm:t>
        <a:bodyPr/>
        <a:lstStyle/>
        <a:p>
          <a:endParaRPr lang="en-US"/>
        </a:p>
      </dgm:t>
    </dgm:pt>
    <dgm:pt modelId="{F17AE802-D535-4B9E-B85C-F9D86DB7C6EE}">
      <dgm:prSet phldrT="[Text]" custT="1"/>
      <dgm:spPr/>
      <dgm:t>
        <a:bodyPr/>
        <a:lstStyle/>
        <a:p>
          <a:r>
            <a:rPr lang="en-US" sz="1400" dirty="0" smtClean="0"/>
            <a:t>Breastfeeding tips</a:t>
          </a:r>
          <a:endParaRPr lang="en-US" sz="1400" dirty="0"/>
        </a:p>
      </dgm:t>
    </dgm:pt>
    <dgm:pt modelId="{D46580F4-BCA6-4C39-8CA2-7D57B2AFCF77}" type="parTrans" cxnId="{B8CA40D6-D559-47C5-B0F0-F17F3BB047A9}">
      <dgm:prSet/>
      <dgm:spPr/>
      <dgm:t>
        <a:bodyPr/>
        <a:lstStyle/>
        <a:p>
          <a:endParaRPr lang="en-US"/>
        </a:p>
      </dgm:t>
    </dgm:pt>
    <dgm:pt modelId="{83DA786D-1A98-45C8-B896-D83D5282BDFE}" type="sibTrans" cxnId="{B8CA40D6-D559-47C5-B0F0-F17F3BB047A9}">
      <dgm:prSet/>
      <dgm:spPr/>
      <dgm:t>
        <a:bodyPr/>
        <a:lstStyle/>
        <a:p>
          <a:endParaRPr lang="en-US"/>
        </a:p>
      </dgm:t>
    </dgm:pt>
    <dgm:pt modelId="{1C1D85BA-0960-4DD5-915D-A6461B4359CC}">
      <dgm:prSet custT="1"/>
      <dgm:spPr>
        <a:solidFill>
          <a:schemeClr val="accent1">
            <a:hueOff val="0"/>
            <a:satOff val="0"/>
            <a:lumOff val="0"/>
          </a:schemeClr>
        </a:solidFill>
      </dgm:spPr>
      <dgm:t>
        <a:bodyPr/>
        <a:lstStyle/>
        <a:p>
          <a:r>
            <a:rPr lang="en-US" sz="1400" dirty="0" smtClean="0"/>
            <a:t>TB treatment and follow up</a:t>
          </a:r>
          <a:endParaRPr lang="en-US" sz="1400" dirty="0"/>
        </a:p>
      </dgm:t>
    </dgm:pt>
    <dgm:pt modelId="{18251533-9316-47DD-A858-AC6A64C5B0EC}" type="parTrans" cxnId="{15BE2404-B202-4435-8B0E-93AA75146CE5}">
      <dgm:prSet/>
      <dgm:spPr/>
      <dgm:t>
        <a:bodyPr/>
        <a:lstStyle/>
        <a:p>
          <a:endParaRPr lang="en-US"/>
        </a:p>
      </dgm:t>
    </dgm:pt>
    <dgm:pt modelId="{2EA7EF6D-8A7D-40DF-826B-D02B54A54531}" type="sibTrans" cxnId="{15BE2404-B202-4435-8B0E-93AA75146CE5}">
      <dgm:prSet/>
      <dgm:spPr/>
      <dgm:t>
        <a:bodyPr/>
        <a:lstStyle/>
        <a:p>
          <a:endParaRPr lang="en-US"/>
        </a:p>
      </dgm:t>
    </dgm:pt>
    <dgm:pt modelId="{A27E544E-40BA-406A-B9B4-44A12C945DDA}" type="pres">
      <dgm:prSet presAssocID="{B7EF6E2F-D326-49FA-B11A-DDACC98BEC60}" presName="Name0" presStyleCnt="0">
        <dgm:presLayoutVars>
          <dgm:dir/>
          <dgm:resizeHandles val="exact"/>
        </dgm:presLayoutVars>
      </dgm:prSet>
      <dgm:spPr/>
    </dgm:pt>
    <dgm:pt modelId="{DFE39B9C-9581-432E-B319-3A7264F74F2E}" type="pres">
      <dgm:prSet presAssocID="{86C460B0-0AF9-430E-BDD4-1A84674EAF0C}" presName="parTxOnly" presStyleLbl="node1" presStyleIdx="0" presStyleCnt="4" custScaleX="29560" custScaleY="46196" custLinFactX="-7715" custLinFactNeighborX="-100000" custLinFactNeighborY="375">
        <dgm:presLayoutVars>
          <dgm:bulletEnabled val="1"/>
        </dgm:presLayoutVars>
      </dgm:prSet>
      <dgm:spPr/>
      <dgm:t>
        <a:bodyPr/>
        <a:lstStyle/>
        <a:p>
          <a:endParaRPr lang="en-US"/>
        </a:p>
      </dgm:t>
    </dgm:pt>
    <dgm:pt modelId="{65689630-17DB-45C4-A628-EA2DD1438107}" type="pres">
      <dgm:prSet presAssocID="{4F7DF7C6-DB4F-4BC5-B698-0837326B6734}" presName="parSpace" presStyleCnt="0"/>
      <dgm:spPr/>
    </dgm:pt>
    <dgm:pt modelId="{BD5D30A1-1424-4B93-866B-3AEE982DA8EE}" type="pres">
      <dgm:prSet presAssocID="{6AEBAF05-8E45-48D4-B3D7-48E5FBDDEF60}" presName="parTxOnly" presStyleLbl="node1" presStyleIdx="1" presStyleCnt="4" custScaleX="28992" custScaleY="47241" custLinFactNeighborX="75651" custLinFactNeighborY="384">
        <dgm:presLayoutVars>
          <dgm:bulletEnabled val="1"/>
        </dgm:presLayoutVars>
      </dgm:prSet>
      <dgm:spPr/>
      <dgm:t>
        <a:bodyPr/>
        <a:lstStyle/>
        <a:p>
          <a:endParaRPr lang="en-US"/>
        </a:p>
      </dgm:t>
    </dgm:pt>
    <dgm:pt modelId="{810EC1C9-6EA1-4E88-B6C2-26EF62D82804}" type="pres">
      <dgm:prSet presAssocID="{329129B3-77F0-4645-9600-B33DF8FA971D}" presName="parSpace" presStyleCnt="0"/>
      <dgm:spPr/>
    </dgm:pt>
    <dgm:pt modelId="{0387D63D-2EF0-4AF7-96CA-17F1E33DA9D8}" type="pres">
      <dgm:prSet presAssocID="{1C1D85BA-0960-4DD5-915D-A6461B4359CC}" presName="parTxOnly" presStyleLbl="node1" presStyleIdx="2" presStyleCnt="4" custScaleX="34667" custLinFactX="7833" custLinFactNeighborX="100000">
        <dgm:presLayoutVars>
          <dgm:bulletEnabled val="1"/>
        </dgm:presLayoutVars>
      </dgm:prSet>
      <dgm:spPr/>
      <dgm:t>
        <a:bodyPr/>
        <a:lstStyle/>
        <a:p>
          <a:endParaRPr lang="en-US"/>
        </a:p>
      </dgm:t>
    </dgm:pt>
    <dgm:pt modelId="{A010CAB7-77C5-486E-8A9A-3AA20DDA5D08}" type="pres">
      <dgm:prSet presAssocID="{2EA7EF6D-8A7D-40DF-826B-D02B54A54531}" presName="parSpace" presStyleCnt="0"/>
      <dgm:spPr/>
    </dgm:pt>
    <dgm:pt modelId="{4F79A7AF-03CE-4A73-9A91-014F8E48EA8B}" type="pres">
      <dgm:prSet presAssocID="{F17AE802-D535-4B9E-B85C-F9D86DB7C6EE}" presName="parTxOnly" presStyleLbl="node1" presStyleIdx="3" presStyleCnt="4" custScaleX="29293" custScaleY="46698" custLinFactX="-10113" custLinFactNeighborX="-100000">
        <dgm:presLayoutVars>
          <dgm:bulletEnabled val="1"/>
        </dgm:presLayoutVars>
      </dgm:prSet>
      <dgm:spPr/>
      <dgm:t>
        <a:bodyPr/>
        <a:lstStyle/>
        <a:p>
          <a:endParaRPr lang="en-US"/>
        </a:p>
      </dgm:t>
    </dgm:pt>
  </dgm:ptLst>
  <dgm:cxnLst>
    <dgm:cxn modelId="{6AE62E6E-EEDC-4BC2-8CCF-AF439EE59978}" type="presOf" srcId="{F17AE802-D535-4B9E-B85C-F9D86DB7C6EE}" destId="{4F79A7AF-03CE-4A73-9A91-014F8E48EA8B}" srcOrd="0" destOrd="0" presId="urn:microsoft.com/office/officeart/2005/8/layout/hChevron3"/>
    <dgm:cxn modelId="{CA81F2FF-E7B1-4FC4-813A-AD988C834A62}" type="presOf" srcId="{1C1D85BA-0960-4DD5-915D-A6461B4359CC}" destId="{0387D63D-2EF0-4AF7-96CA-17F1E33DA9D8}" srcOrd="0" destOrd="0" presId="urn:microsoft.com/office/officeart/2005/8/layout/hChevron3"/>
    <dgm:cxn modelId="{15BE2404-B202-4435-8B0E-93AA75146CE5}" srcId="{B7EF6E2F-D326-49FA-B11A-DDACC98BEC60}" destId="{1C1D85BA-0960-4DD5-915D-A6461B4359CC}" srcOrd="2" destOrd="0" parTransId="{18251533-9316-47DD-A858-AC6A64C5B0EC}" sibTransId="{2EA7EF6D-8A7D-40DF-826B-D02B54A54531}"/>
    <dgm:cxn modelId="{80586210-E394-4535-AF6C-6B5E616AAC6F}" type="presOf" srcId="{86C460B0-0AF9-430E-BDD4-1A84674EAF0C}" destId="{DFE39B9C-9581-432E-B319-3A7264F74F2E}" srcOrd="0" destOrd="0" presId="urn:microsoft.com/office/officeart/2005/8/layout/hChevron3"/>
    <dgm:cxn modelId="{ADB8E6AF-EC85-4E46-A3D9-3B16800F4792}" type="presOf" srcId="{B7EF6E2F-D326-49FA-B11A-DDACC98BEC60}" destId="{A27E544E-40BA-406A-B9B4-44A12C945DDA}" srcOrd="0" destOrd="0" presId="urn:microsoft.com/office/officeart/2005/8/layout/hChevron3"/>
    <dgm:cxn modelId="{55B9807E-4F45-4493-A553-AB5AC8B4FA84}" srcId="{B7EF6E2F-D326-49FA-B11A-DDACC98BEC60}" destId="{86C460B0-0AF9-430E-BDD4-1A84674EAF0C}" srcOrd="0" destOrd="0" parTransId="{E2F1D3D8-2152-431C-ACFF-0E873757F9C7}" sibTransId="{4F7DF7C6-DB4F-4BC5-B698-0837326B6734}"/>
    <dgm:cxn modelId="{E2366D16-6338-49A6-BE21-B08A7225EBD4}" srcId="{B7EF6E2F-D326-49FA-B11A-DDACC98BEC60}" destId="{6AEBAF05-8E45-48D4-B3D7-48E5FBDDEF60}" srcOrd="1" destOrd="0" parTransId="{9440DDBF-0EDD-49FD-9C8C-BF4DD026276E}" sibTransId="{329129B3-77F0-4645-9600-B33DF8FA971D}"/>
    <dgm:cxn modelId="{B8CA40D6-D559-47C5-B0F0-F17F3BB047A9}" srcId="{B7EF6E2F-D326-49FA-B11A-DDACC98BEC60}" destId="{F17AE802-D535-4B9E-B85C-F9D86DB7C6EE}" srcOrd="3" destOrd="0" parTransId="{D46580F4-BCA6-4C39-8CA2-7D57B2AFCF77}" sibTransId="{83DA786D-1A98-45C8-B896-D83D5282BDFE}"/>
    <dgm:cxn modelId="{9A009710-4E87-4055-A049-163EDE5FA5F7}" type="presOf" srcId="{6AEBAF05-8E45-48D4-B3D7-48E5FBDDEF60}" destId="{BD5D30A1-1424-4B93-866B-3AEE982DA8EE}" srcOrd="0" destOrd="0" presId="urn:microsoft.com/office/officeart/2005/8/layout/hChevron3"/>
    <dgm:cxn modelId="{47C10D2E-7268-40C8-8718-86D6B56325DC}" type="presParOf" srcId="{A27E544E-40BA-406A-B9B4-44A12C945DDA}" destId="{DFE39B9C-9581-432E-B319-3A7264F74F2E}" srcOrd="0" destOrd="0" presId="urn:microsoft.com/office/officeart/2005/8/layout/hChevron3"/>
    <dgm:cxn modelId="{04CA23FE-7B61-4CA0-8F01-C925D870296F}" type="presParOf" srcId="{A27E544E-40BA-406A-B9B4-44A12C945DDA}" destId="{65689630-17DB-45C4-A628-EA2DD1438107}" srcOrd="1" destOrd="0" presId="urn:microsoft.com/office/officeart/2005/8/layout/hChevron3"/>
    <dgm:cxn modelId="{FECBFE67-4486-4DAA-B82C-4205108F87CA}" type="presParOf" srcId="{A27E544E-40BA-406A-B9B4-44A12C945DDA}" destId="{BD5D30A1-1424-4B93-866B-3AEE982DA8EE}" srcOrd="2" destOrd="0" presId="urn:microsoft.com/office/officeart/2005/8/layout/hChevron3"/>
    <dgm:cxn modelId="{5877F9D3-677E-4B61-9B63-FEEA89BB0F02}" type="presParOf" srcId="{A27E544E-40BA-406A-B9B4-44A12C945DDA}" destId="{810EC1C9-6EA1-4E88-B6C2-26EF62D82804}" srcOrd="3" destOrd="0" presId="urn:microsoft.com/office/officeart/2005/8/layout/hChevron3"/>
    <dgm:cxn modelId="{AE21DFA9-911D-4325-876E-ED1749E4F32E}" type="presParOf" srcId="{A27E544E-40BA-406A-B9B4-44A12C945DDA}" destId="{0387D63D-2EF0-4AF7-96CA-17F1E33DA9D8}" srcOrd="4" destOrd="0" presId="urn:microsoft.com/office/officeart/2005/8/layout/hChevron3"/>
    <dgm:cxn modelId="{D8F352DE-B8D1-424E-B73E-E5EAF4D86429}" type="presParOf" srcId="{A27E544E-40BA-406A-B9B4-44A12C945DDA}" destId="{A010CAB7-77C5-486E-8A9A-3AA20DDA5D08}" srcOrd="5" destOrd="0" presId="urn:microsoft.com/office/officeart/2005/8/layout/hChevron3"/>
    <dgm:cxn modelId="{0C351667-1741-4899-92D3-530956989282}" type="presParOf" srcId="{A27E544E-40BA-406A-B9B4-44A12C945DDA}" destId="{4F79A7AF-03CE-4A73-9A91-014F8E48EA8B}" srcOrd="6" destOrd="0" presId="urn:microsoft.com/office/officeart/2005/8/layout/hChevron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AEA9432-D033-48BD-A487-3AB9952B8165}" type="doc">
      <dgm:prSet loTypeId="urn:microsoft.com/office/officeart/2005/8/layout/vProcess5" loCatId="process" qsTypeId="urn:microsoft.com/office/officeart/2005/8/quickstyle/simple1" qsCatId="simple" csTypeId="urn:microsoft.com/office/officeart/2005/8/colors/accent1_2" csCatId="accent1" phldr="1"/>
      <dgm:spPr/>
    </dgm:pt>
    <dgm:pt modelId="{A9FEF979-0D44-4801-A63C-BFAC690B6539}">
      <dgm:prSet phldrT="[Text]"/>
      <dgm:spPr>
        <a:xfrm>
          <a:off x="1942207" y="2861369"/>
          <a:ext cx="1384101" cy="830460"/>
        </a:xfrm>
        <a:solidFill>
          <a:srgbClr val="B01513">
            <a:hueOff val="0"/>
            <a:satOff val="0"/>
            <a:lumOff val="0"/>
            <a:alphaOff val="0"/>
          </a:srgbClr>
        </a:solidFill>
        <a:ln w="19050" cap="rnd" cmpd="sng" algn="ctr">
          <a:solidFill>
            <a:sysClr val="window" lastClr="FFFFFF">
              <a:hueOff val="0"/>
              <a:satOff val="0"/>
              <a:lumOff val="0"/>
              <a:alphaOff val="0"/>
            </a:sysClr>
          </a:solidFill>
          <a:prstDash val="solid"/>
        </a:ln>
        <a:effectLst/>
      </dgm:spPr>
      <dgm:t>
        <a:bodyPr/>
        <a:lstStyle/>
        <a:p>
          <a:r>
            <a:rPr lang="en-US" dirty="0" smtClean="0">
              <a:solidFill>
                <a:sysClr val="window" lastClr="FFFFFF"/>
              </a:solidFill>
              <a:latin typeface="Century Gothic"/>
              <a:ea typeface="+mn-ea"/>
              <a:cs typeface="+mn-cs"/>
            </a:rPr>
            <a:t>Male dominating society</a:t>
          </a:r>
          <a:endParaRPr lang="en-US" dirty="0">
            <a:solidFill>
              <a:sysClr val="window" lastClr="FFFFFF"/>
            </a:solidFill>
            <a:latin typeface="Century Gothic"/>
            <a:ea typeface="+mn-ea"/>
            <a:cs typeface="+mn-cs"/>
          </a:endParaRPr>
        </a:p>
      </dgm:t>
    </dgm:pt>
    <dgm:pt modelId="{E291841E-9C03-496F-B7E7-1FFE1BD3A965}" type="parTrans" cxnId="{7A05EC92-0EF7-486A-AAA9-F1DEC1D1D623}">
      <dgm:prSet/>
      <dgm:spPr/>
      <dgm:t>
        <a:bodyPr/>
        <a:lstStyle/>
        <a:p>
          <a:endParaRPr lang="en-US"/>
        </a:p>
      </dgm:t>
    </dgm:pt>
    <dgm:pt modelId="{ADC576CC-5C04-43C9-A404-4D01D3FAB49B}" type="sibTrans" cxnId="{7A05EC92-0EF7-486A-AAA9-F1DEC1D1D623}">
      <dgm:prSet/>
      <dgm:spPr>
        <a:xfrm>
          <a:off x="3464718" y="3104971"/>
          <a:ext cx="293429" cy="343257"/>
        </a:xfrm>
        <a:solidFill>
          <a:srgbClr val="B01513">
            <a:tint val="60000"/>
            <a:hueOff val="0"/>
            <a:satOff val="0"/>
            <a:lumOff val="0"/>
            <a:alphaOff val="0"/>
          </a:srgbClr>
        </a:solidFill>
        <a:ln>
          <a:noFill/>
        </a:ln>
        <a:effectLst/>
      </dgm:spPr>
      <dgm:t>
        <a:bodyPr/>
        <a:lstStyle/>
        <a:p>
          <a:endParaRPr lang="en-US" dirty="0">
            <a:solidFill>
              <a:sysClr val="window" lastClr="FFFFFF"/>
            </a:solidFill>
            <a:latin typeface="Century Gothic"/>
            <a:ea typeface="+mn-ea"/>
            <a:cs typeface="+mn-cs"/>
          </a:endParaRPr>
        </a:p>
      </dgm:t>
    </dgm:pt>
    <dgm:pt modelId="{DACFE825-1969-4E84-9EB6-D4D8D3DA9371}">
      <dgm:prSet/>
      <dgm:spPr>
        <a:xfrm>
          <a:off x="7755433" y="2861369"/>
          <a:ext cx="1384101" cy="830460"/>
        </a:xfrm>
        <a:solidFill>
          <a:srgbClr val="B01513">
            <a:hueOff val="0"/>
            <a:satOff val="0"/>
            <a:lumOff val="0"/>
            <a:alphaOff val="0"/>
          </a:srgbClr>
        </a:solidFill>
        <a:ln w="19050" cap="rnd" cmpd="sng" algn="ctr">
          <a:solidFill>
            <a:sysClr val="window" lastClr="FFFFFF">
              <a:hueOff val="0"/>
              <a:satOff val="0"/>
              <a:lumOff val="0"/>
              <a:alphaOff val="0"/>
            </a:sysClr>
          </a:solidFill>
          <a:prstDash val="solid"/>
        </a:ln>
        <a:effectLst/>
      </dgm:spPr>
      <dgm:t>
        <a:bodyPr/>
        <a:lstStyle/>
        <a:p>
          <a:r>
            <a:rPr lang="en-US" dirty="0" smtClean="0">
              <a:solidFill>
                <a:sysClr val="window" lastClr="FFFFFF"/>
              </a:solidFill>
              <a:latin typeface="Century Gothic"/>
              <a:ea typeface="+mn-ea"/>
              <a:cs typeface="+mn-cs"/>
            </a:rPr>
            <a:t>Lack of knowledge</a:t>
          </a:r>
          <a:br>
            <a:rPr lang="en-US" dirty="0" smtClean="0">
              <a:solidFill>
                <a:sysClr val="window" lastClr="FFFFFF"/>
              </a:solidFill>
              <a:latin typeface="Century Gothic"/>
              <a:ea typeface="+mn-ea"/>
              <a:cs typeface="+mn-cs"/>
            </a:rPr>
          </a:br>
          <a:endParaRPr lang="en-US" dirty="0">
            <a:solidFill>
              <a:sysClr val="window" lastClr="FFFFFF"/>
            </a:solidFill>
            <a:latin typeface="Century Gothic"/>
            <a:ea typeface="+mn-ea"/>
            <a:cs typeface="+mn-cs"/>
          </a:endParaRPr>
        </a:p>
      </dgm:t>
    </dgm:pt>
    <dgm:pt modelId="{3606649B-A407-40D2-B126-70DA9ADC72DD}" type="parTrans" cxnId="{962C4516-CF95-4CB9-8B05-8FE5F6899B45}">
      <dgm:prSet/>
      <dgm:spPr/>
      <dgm:t>
        <a:bodyPr/>
        <a:lstStyle/>
        <a:p>
          <a:endParaRPr lang="en-US"/>
        </a:p>
      </dgm:t>
    </dgm:pt>
    <dgm:pt modelId="{9E9042A4-32F1-45AD-BDEE-D3265F1C48C2}" type="sibTrans" cxnId="{962C4516-CF95-4CB9-8B05-8FE5F6899B45}">
      <dgm:prSet/>
      <dgm:spPr/>
      <dgm:t>
        <a:bodyPr/>
        <a:lstStyle/>
        <a:p>
          <a:endParaRPr lang="en-US" dirty="0"/>
        </a:p>
      </dgm:t>
    </dgm:pt>
    <dgm:pt modelId="{626CF772-0ADA-44F9-83E3-6E077DE15B1C}">
      <dgm:prSet/>
      <dgm:spPr>
        <a:xfrm>
          <a:off x="7755433" y="2861369"/>
          <a:ext cx="1384101" cy="830460"/>
        </a:xfrm>
        <a:solidFill>
          <a:srgbClr val="B01513">
            <a:hueOff val="0"/>
            <a:satOff val="0"/>
            <a:lumOff val="0"/>
            <a:alphaOff val="0"/>
          </a:srgbClr>
        </a:solidFill>
        <a:ln w="19050" cap="rnd" cmpd="sng" algn="ctr">
          <a:solidFill>
            <a:sysClr val="window" lastClr="FFFFFF">
              <a:hueOff val="0"/>
              <a:satOff val="0"/>
              <a:lumOff val="0"/>
              <a:alphaOff val="0"/>
            </a:sysClr>
          </a:solidFill>
          <a:prstDash val="solid"/>
        </a:ln>
        <a:effectLst/>
      </dgm:spPr>
      <dgm:t>
        <a:bodyPr/>
        <a:lstStyle/>
        <a:p>
          <a:r>
            <a:rPr lang="en-US" dirty="0" smtClean="0">
              <a:solidFill>
                <a:sysClr val="window" lastClr="FFFFFF"/>
              </a:solidFill>
              <a:latin typeface="Century Gothic"/>
              <a:ea typeface="+mn-ea"/>
              <a:cs typeface="+mn-cs"/>
            </a:rPr>
            <a:t>Lack of social awareness</a:t>
          </a:r>
          <a:endParaRPr lang="en-US" dirty="0">
            <a:solidFill>
              <a:sysClr val="window" lastClr="FFFFFF"/>
            </a:solidFill>
            <a:latin typeface="Century Gothic"/>
            <a:ea typeface="+mn-ea"/>
            <a:cs typeface="+mn-cs"/>
          </a:endParaRPr>
        </a:p>
      </dgm:t>
    </dgm:pt>
    <dgm:pt modelId="{8CAF3126-1DD6-4CCF-B9F9-F5627D957BBD}" type="parTrans" cxnId="{F25FC888-01DB-4151-A148-2A21A299BB43}">
      <dgm:prSet/>
      <dgm:spPr/>
      <dgm:t>
        <a:bodyPr/>
        <a:lstStyle/>
        <a:p>
          <a:endParaRPr lang="en-US"/>
        </a:p>
      </dgm:t>
    </dgm:pt>
    <dgm:pt modelId="{ACDB86B7-6AEF-4C15-AF7B-AB640F7FDBFE}" type="sibTrans" cxnId="{F25FC888-01DB-4151-A148-2A21A299BB43}">
      <dgm:prSet/>
      <dgm:spPr/>
      <dgm:t>
        <a:bodyPr/>
        <a:lstStyle/>
        <a:p>
          <a:endParaRPr lang="en-US" dirty="0"/>
        </a:p>
      </dgm:t>
    </dgm:pt>
    <dgm:pt modelId="{719579A0-65C7-4CA2-AED3-C89948119C2B}">
      <dgm:prSet phldrT="[Text]"/>
      <dgm:spPr>
        <a:xfrm>
          <a:off x="5817691" y="2861369"/>
          <a:ext cx="1384101" cy="830460"/>
        </a:xfrm>
        <a:solidFill>
          <a:srgbClr val="B01513">
            <a:hueOff val="0"/>
            <a:satOff val="0"/>
            <a:lumOff val="0"/>
            <a:alphaOff val="0"/>
          </a:srgbClr>
        </a:solidFill>
        <a:ln w="19050" cap="rnd" cmpd="sng" algn="ctr">
          <a:solidFill>
            <a:sysClr val="window" lastClr="FFFFFF">
              <a:hueOff val="0"/>
              <a:satOff val="0"/>
              <a:lumOff val="0"/>
              <a:alphaOff val="0"/>
            </a:sysClr>
          </a:solidFill>
          <a:prstDash val="solid"/>
        </a:ln>
        <a:effectLst/>
      </dgm:spPr>
      <dgm:t>
        <a:bodyPr/>
        <a:lstStyle/>
        <a:p>
          <a:r>
            <a:rPr lang="en-US" dirty="0" smtClean="0">
              <a:solidFill>
                <a:sysClr val="window" lastClr="FFFFFF"/>
              </a:solidFill>
              <a:latin typeface="Century Gothic"/>
              <a:ea typeface="+mn-ea"/>
              <a:cs typeface="+mn-cs"/>
            </a:rPr>
            <a:t>Superstitions in the community</a:t>
          </a:r>
          <a:endParaRPr lang="en-US" dirty="0">
            <a:solidFill>
              <a:sysClr val="window" lastClr="FFFFFF"/>
            </a:solidFill>
            <a:latin typeface="Century Gothic"/>
            <a:ea typeface="+mn-ea"/>
            <a:cs typeface="+mn-cs"/>
          </a:endParaRPr>
        </a:p>
      </dgm:t>
    </dgm:pt>
    <dgm:pt modelId="{8C4AACCB-61DC-4A7F-BD04-4FB00EEF9E97}" type="sibTrans" cxnId="{BDF6E9A0-A29A-4439-937C-CBFFEFA7AB7A}">
      <dgm:prSet/>
      <dgm:spPr>
        <a:xfrm>
          <a:off x="7340203" y="3104971"/>
          <a:ext cx="293429" cy="343257"/>
        </a:xfrm>
        <a:solidFill>
          <a:srgbClr val="B01513">
            <a:tint val="60000"/>
            <a:hueOff val="0"/>
            <a:satOff val="0"/>
            <a:lumOff val="0"/>
            <a:alphaOff val="0"/>
          </a:srgbClr>
        </a:solidFill>
        <a:ln>
          <a:noFill/>
        </a:ln>
        <a:effectLst/>
      </dgm:spPr>
      <dgm:t>
        <a:bodyPr/>
        <a:lstStyle/>
        <a:p>
          <a:endParaRPr lang="en-US">
            <a:solidFill>
              <a:sysClr val="window" lastClr="FFFFFF"/>
            </a:solidFill>
            <a:latin typeface="Century Gothic"/>
            <a:ea typeface="+mn-ea"/>
            <a:cs typeface="+mn-cs"/>
          </a:endParaRPr>
        </a:p>
      </dgm:t>
    </dgm:pt>
    <dgm:pt modelId="{2E024203-3E87-4B49-8056-682028E027D3}" type="parTrans" cxnId="{BDF6E9A0-A29A-4439-937C-CBFFEFA7AB7A}">
      <dgm:prSet/>
      <dgm:spPr/>
      <dgm:t>
        <a:bodyPr/>
        <a:lstStyle/>
        <a:p>
          <a:endParaRPr lang="en-US"/>
        </a:p>
      </dgm:t>
    </dgm:pt>
    <dgm:pt modelId="{B0934A5F-6795-4ACB-A1E5-2DDEE52F72EC}" type="pres">
      <dgm:prSet presAssocID="{FAEA9432-D033-48BD-A487-3AB9952B8165}" presName="outerComposite" presStyleCnt="0">
        <dgm:presLayoutVars>
          <dgm:chMax val="5"/>
          <dgm:dir/>
          <dgm:resizeHandles val="exact"/>
        </dgm:presLayoutVars>
      </dgm:prSet>
      <dgm:spPr/>
    </dgm:pt>
    <dgm:pt modelId="{12016425-8DF8-4178-9744-CFB759CADB4F}" type="pres">
      <dgm:prSet presAssocID="{FAEA9432-D033-48BD-A487-3AB9952B8165}" presName="dummyMaxCanvas" presStyleCnt="0">
        <dgm:presLayoutVars/>
      </dgm:prSet>
      <dgm:spPr/>
    </dgm:pt>
    <dgm:pt modelId="{9A939441-F0F2-41A8-8FC6-952DBF053599}" type="pres">
      <dgm:prSet presAssocID="{FAEA9432-D033-48BD-A487-3AB9952B8165}" presName="FourNodes_1" presStyleLbl="node1" presStyleIdx="0" presStyleCnt="4">
        <dgm:presLayoutVars>
          <dgm:bulletEnabled val="1"/>
        </dgm:presLayoutVars>
      </dgm:prSet>
      <dgm:spPr/>
      <dgm:t>
        <a:bodyPr/>
        <a:lstStyle/>
        <a:p>
          <a:endParaRPr lang="en-US"/>
        </a:p>
      </dgm:t>
    </dgm:pt>
    <dgm:pt modelId="{49CE6A5E-05E3-44C2-95B5-3C23F514AA41}" type="pres">
      <dgm:prSet presAssocID="{FAEA9432-D033-48BD-A487-3AB9952B8165}" presName="FourNodes_2" presStyleLbl="node1" presStyleIdx="1" presStyleCnt="4">
        <dgm:presLayoutVars>
          <dgm:bulletEnabled val="1"/>
        </dgm:presLayoutVars>
      </dgm:prSet>
      <dgm:spPr/>
      <dgm:t>
        <a:bodyPr/>
        <a:lstStyle/>
        <a:p>
          <a:endParaRPr lang="en-US"/>
        </a:p>
      </dgm:t>
    </dgm:pt>
    <dgm:pt modelId="{CBEF9295-BA13-40B0-9669-101C0BADD04D}" type="pres">
      <dgm:prSet presAssocID="{FAEA9432-D033-48BD-A487-3AB9952B8165}" presName="FourNodes_3" presStyleLbl="node1" presStyleIdx="2" presStyleCnt="4">
        <dgm:presLayoutVars>
          <dgm:bulletEnabled val="1"/>
        </dgm:presLayoutVars>
      </dgm:prSet>
      <dgm:spPr/>
      <dgm:t>
        <a:bodyPr/>
        <a:lstStyle/>
        <a:p>
          <a:endParaRPr lang="en-US"/>
        </a:p>
      </dgm:t>
    </dgm:pt>
    <dgm:pt modelId="{11CF04DD-D4D7-4BDC-B0DC-C0CF742B19A8}" type="pres">
      <dgm:prSet presAssocID="{FAEA9432-D033-48BD-A487-3AB9952B8165}" presName="FourNodes_4" presStyleLbl="node1" presStyleIdx="3" presStyleCnt="4">
        <dgm:presLayoutVars>
          <dgm:bulletEnabled val="1"/>
        </dgm:presLayoutVars>
      </dgm:prSet>
      <dgm:spPr/>
      <dgm:t>
        <a:bodyPr/>
        <a:lstStyle/>
        <a:p>
          <a:endParaRPr lang="en-US"/>
        </a:p>
      </dgm:t>
    </dgm:pt>
    <dgm:pt modelId="{7B2C9D20-4902-4ADF-A9AF-2DFA4B466245}" type="pres">
      <dgm:prSet presAssocID="{FAEA9432-D033-48BD-A487-3AB9952B8165}" presName="FourConn_1-2" presStyleLbl="fgAccFollowNode1" presStyleIdx="0" presStyleCnt="3">
        <dgm:presLayoutVars>
          <dgm:bulletEnabled val="1"/>
        </dgm:presLayoutVars>
      </dgm:prSet>
      <dgm:spPr/>
      <dgm:t>
        <a:bodyPr/>
        <a:lstStyle/>
        <a:p>
          <a:endParaRPr lang="en-US"/>
        </a:p>
      </dgm:t>
    </dgm:pt>
    <dgm:pt modelId="{6E78FB57-1407-4626-876B-DC12C7F9BC39}" type="pres">
      <dgm:prSet presAssocID="{FAEA9432-D033-48BD-A487-3AB9952B8165}" presName="FourConn_2-3" presStyleLbl="fgAccFollowNode1" presStyleIdx="1" presStyleCnt="3">
        <dgm:presLayoutVars>
          <dgm:bulletEnabled val="1"/>
        </dgm:presLayoutVars>
      </dgm:prSet>
      <dgm:spPr/>
      <dgm:t>
        <a:bodyPr/>
        <a:lstStyle/>
        <a:p>
          <a:endParaRPr lang="en-US"/>
        </a:p>
      </dgm:t>
    </dgm:pt>
    <dgm:pt modelId="{8399DA38-08C0-4551-A1C0-E074A84EFFBB}" type="pres">
      <dgm:prSet presAssocID="{FAEA9432-D033-48BD-A487-3AB9952B8165}" presName="FourConn_3-4" presStyleLbl="fgAccFollowNode1" presStyleIdx="2" presStyleCnt="3">
        <dgm:presLayoutVars>
          <dgm:bulletEnabled val="1"/>
        </dgm:presLayoutVars>
      </dgm:prSet>
      <dgm:spPr/>
      <dgm:t>
        <a:bodyPr/>
        <a:lstStyle/>
        <a:p>
          <a:endParaRPr lang="en-US"/>
        </a:p>
      </dgm:t>
    </dgm:pt>
    <dgm:pt modelId="{7D134A5F-552D-464D-AA71-3F9C01647269}" type="pres">
      <dgm:prSet presAssocID="{FAEA9432-D033-48BD-A487-3AB9952B8165}" presName="FourNodes_1_text" presStyleLbl="node1" presStyleIdx="3" presStyleCnt="4">
        <dgm:presLayoutVars>
          <dgm:bulletEnabled val="1"/>
        </dgm:presLayoutVars>
      </dgm:prSet>
      <dgm:spPr/>
      <dgm:t>
        <a:bodyPr/>
        <a:lstStyle/>
        <a:p>
          <a:endParaRPr lang="en-US"/>
        </a:p>
      </dgm:t>
    </dgm:pt>
    <dgm:pt modelId="{A25D2D66-80D2-4797-848C-A7D6A1CB06E7}" type="pres">
      <dgm:prSet presAssocID="{FAEA9432-D033-48BD-A487-3AB9952B8165}" presName="FourNodes_2_text" presStyleLbl="node1" presStyleIdx="3" presStyleCnt="4">
        <dgm:presLayoutVars>
          <dgm:bulletEnabled val="1"/>
        </dgm:presLayoutVars>
      </dgm:prSet>
      <dgm:spPr/>
      <dgm:t>
        <a:bodyPr/>
        <a:lstStyle/>
        <a:p>
          <a:endParaRPr lang="en-US"/>
        </a:p>
      </dgm:t>
    </dgm:pt>
    <dgm:pt modelId="{F9D67D55-BB6C-4C68-B27C-E21198D084A8}" type="pres">
      <dgm:prSet presAssocID="{FAEA9432-D033-48BD-A487-3AB9952B8165}" presName="FourNodes_3_text" presStyleLbl="node1" presStyleIdx="3" presStyleCnt="4">
        <dgm:presLayoutVars>
          <dgm:bulletEnabled val="1"/>
        </dgm:presLayoutVars>
      </dgm:prSet>
      <dgm:spPr/>
      <dgm:t>
        <a:bodyPr/>
        <a:lstStyle/>
        <a:p>
          <a:endParaRPr lang="en-US"/>
        </a:p>
      </dgm:t>
    </dgm:pt>
    <dgm:pt modelId="{B9A91274-0D9D-4E54-A929-3069417D9453}" type="pres">
      <dgm:prSet presAssocID="{FAEA9432-D033-48BD-A487-3AB9952B8165}" presName="FourNodes_4_text" presStyleLbl="node1" presStyleIdx="3" presStyleCnt="4">
        <dgm:presLayoutVars>
          <dgm:bulletEnabled val="1"/>
        </dgm:presLayoutVars>
      </dgm:prSet>
      <dgm:spPr/>
      <dgm:t>
        <a:bodyPr/>
        <a:lstStyle/>
        <a:p>
          <a:endParaRPr lang="en-US"/>
        </a:p>
      </dgm:t>
    </dgm:pt>
  </dgm:ptLst>
  <dgm:cxnLst>
    <dgm:cxn modelId="{3A14D122-AA40-4FDB-A823-661B32C8F03D}" type="presOf" srcId="{ADC576CC-5C04-43C9-A404-4D01D3FAB49B}" destId="{6E78FB57-1407-4626-876B-DC12C7F9BC39}" srcOrd="0" destOrd="0" presId="urn:microsoft.com/office/officeart/2005/8/layout/vProcess5"/>
    <dgm:cxn modelId="{7A05EC92-0EF7-486A-AAA9-F1DEC1D1D623}" srcId="{FAEA9432-D033-48BD-A487-3AB9952B8165}" destId="{A9FEF979-0D44-4801-A63C-BFAC690B6539}" srcOrd="1" destOrd="0" parTransId="{E291841E-9C03-496F-B7E7-1FFE1BD3A965}" sibTransId="{ADC576CC-5C04-43C9-A404-4D01D3FAB49B}"/>
    <dgm:cxn modelId="{862F1576-EB9C-4F86-B9E6-8DE7BCFD5FE3}" type="presOf" srcId="{626CF772-0ADA-44F9-83E3-6E077DE15B1C}" destId="{CBEF9295-BA13-40B0-9669-101C0BADD04D}" srcOrd="0" destOrd="0" presId="urn:microsoft.com/office/officeart/2005/8/layout/vProcess5"/>
    <dgm:cxn modelId="{870F422C-5B67-433F-9A68-DD7AEA3D950E}" type="presOf" srcId="{9E9042A4-32F1-45AD-BDEE-D3265F1C48C2}" destId="{7B2C9D20-4902-4ADF-A9AF-2DFA4B466245}" srcOrd="0" destOrd="0" presId="urn:microsoft.com/office/officeart/2005/8/layout/vProcess5"/>
    <dgm:cxn modelId="{962C4516-CF95-4CB9-8B05-8FE5F6899B45}" srcId="{FAEA9432-D033-48BD-A487-3AB9952B8165}" destId="{DACFE825-1969-4E84-9EB6-D4D8D3DA9371}" srcOrd="0" destOrd="0" parTransId="{3606649B-A407-40D2-B126-70DA9ADC72DD}" sibTransId="{9E9042A4-32F1-45AD-BDEE-D3265F1C48C2}"/>
    <dgm:cxn modelId="{D5457486-33E8-49B4-92F7-CC1E496DE6D3}" type="presOf" srcId="{719579A0-65C7-4CA2-AED3-C89948119C2B}" destId="{B9A91274-0D9D-4E54-A929-3069417D9453}" srcOrd="1" destOrd="0" presId="urn:microsoft.com/office/officeart/2005/8/layout/vProcess5"/>
    <dgm:cxn modelId="{2B8ABBE7-DFEA-4672-A43E-6DF38715BABD}" type="presOf" srcId="{A9FEF979-0D44-4801-A63C-BFAC690B6539}" destId="{49CE6A5E-05E3-44C2-95B5-3C23F514AA41}" srcOrd="0" destOrd="0" presId="urn:microsoft.com/office/officeart/2005/8/layout/vProcess5"/>
    <dgm:cxn modelId="{C6F1D09D-4B8B-4DC4-9782-91B671419D8C}" type="presOf" srcId="{ACDB86B7-6AEF-4C15-AF7B-AB640F7FDBFE}" destId="{8399DA38-08C0-4551-A1C0-E074A84EFFBB}" srcOrd="0" destOrd="0" presId="urn:microsoft.com/office/officeart/2005/8/layout/vProcess5"/>
    <dgm:cxn modelId="{BDF6E9A0-A29A-4439-937C-CBFFEFA7AB7A}" srcId="{FAEA9432-D033-48BD-A487-3AB9952B8165}" destId="{719579A0-65C7-4CA2-AED3-C89948119C2B}" srcOrd="3" destOrd="0" parTransId="{2E024203-3E87-4B49-8056-682028E027D3}" sibTransId="{8C4AACCB-61DC-4A7F-BD04-4FB00EEF9E97}"/>
    <dgm:cxn modelId="{48F535F5-2163-415F-A801-D5B6216D8EDD}" type="presOf" srcId="{626CF772-0ADA-44F9-83E3-6E077DE15B1C}" destId="{F9D67D55-BB6C-4C68-B27C-E21198D084A8}" srcOrd="1" destOrd="0" presId="urn:microsoft.com/office/officeart/2005/8/layout/vProcess5"/>
    <dgm:cxn modelId="{F25FC888-01DB-4151-A148-2A21A299BB43}" srcId="{FAEA9432-D033-48BD-A487-3AB9952B8165}" destId="{626CF772-0ADA-44F9-83E3-6E077DE15B1C}" srcOrd="2" destOrd="0" parTransId="{8CAF3126-1DD6-4CCF-B9F9-F5627D957BBD}" sibTransId="{ACDB86B7-6AEF-4C15-AF7B-AB640F7FDBFE}"/>
    <dgm:cxn modelId="{7D923D62-68EC-48B4-8F16-110708289AE6}" type="presOf" srcId="{719579A0-65C7-4CA2-AED3-C89948119C2B}" destId="{11CF04DD-D4D7-4BDC-B0DC-C0CF742B19A8}" srcOrd="0" destOrd="0" presId="urn:microsoft.com/office/officeart/2005/8/layout/vProcess5"/>
    <dgm:cxn modelId="{1926B3E1-1E37-4DD7-8243-F368AA5F741B}" type="presOf" srcId="{A9FEF979-0D44-4801-A63C-BFAC690B6539}" destId="{A25D2D66-80D2-4797-848C-A7D6A1CB06E7}" srcOrd="1" destOrd="0" presId="urn:microsoft.com/office/officeart/2005/8/layout/vProcess5"/>
    <dgm:cxn modelId="{D312C6C7-1D69-4498-9B94-7F8C5EAEF3C6}" type="presOf" srcId="{DACFE825-1969-4E84-9EB6-D4D8D3DA9371}" destId="{9A939441-F0F2-41A8-8FC6-952DBF053599}" srcOrd="0" destOrd="0" presId="urn:microsoft.com/office/officeart/2005/8/layout/vProcess5"/>
    <dgm:cxn modelId="{E6D27110-DAEF-45D7-A189-34E551CD3FF3}" type="presOf" srcId="{DACFE825-1969-4E84-9EB6-D4D8D3DA9371}" destId="{7D134A5F-552D-464D-AA71-3F9C01647269}" srcOrd="1" destOrd="0" presId="urn:microsoft.com/office/officeart/2005/8/layout/vProcess5"/>
    <dgm:cxn modelId="{F60A2266-63E1-4B32-93D1-9CD772F64AD4}" type="presOf" srcId="{FAEA9432-D033-48BD-A487-3AB9952B8165}" destId="{B0934A5F-6795-4ACB-A1E5-2DDEE52F72EC}" srcOrd="0" destOrd="0" presId="urn:microsoft.com/office/officeart/2005/8/layout/vProcess5"/>
    <dgm:cxn modelId="{CC5CEA95-8681-4D53-B06F-C5CA3D3BE728}" type="presParOf" srcId="{B0934A5F-6795-4ACB-A1E5-2DDEE52F72EC}" destId="{12016425-8DF8-4178-9744-CFB759CADB4F}" srcOrd="0" destOrd="0" presId="urn:microsoft.com/office/officeart/2005/8/layout/vProcess5"/>
    <dgm:cxn modelId="{6025981B-D5F7-4104-8892-34E959790F72}" type="presParOf" srcId="{B0934A5F-6795-4ACB-A1E5-2DDEE52F72EC}" destId="{9A939441-F0F2-41A8-8FC6-952DBF053599}" srcOrd="1" destOrd="0" presId="urn:microsoft.com/office/officeart/2005/8/layout/vProcess5"/>
    <dgm:cxn modelId="{B8703C5D-84D4-4760-91E6-1DBF067D9064}" type="presParOf" srcId="{B0934A5F-6795-4ACB-A1E5-2DDEE52F72EC}" destId="{49CE6A5E-05E3-44C2-95B5-3C23F514AA41}" srcOrd="2" destOrd="0" presId="urn:microsoft.com/office/officeart/2005/8/layout/vProcess5"/>
    <dgm:cxn modelId="{07E01855-92D1-44EF-B108-DA1F562DFEF0}" type="presParOf" srcId="{B0934A5F-6795-4ACB-A1E5-2DDEE52F72EC}" destId="{CBEF9295-BA13-40B0-9669-101C0BADD04D}" srcOrd="3" destOrd="0" presId="urn:microsoft.com/office/officeart/2005/8/layout/vProcess5"/>
    <dgm:cxn modelId="{7901DCF8-B176-4586-9BCF-3B9043E77A94}" type="presParOf" srcId="{B0934A5F-6795-4ACB-A1E5-2DDEE52F72EC}" destId="{11CF04DD-D4D7-4BDC-B0DC-C0CF742B19A8}" srcOrd="4" destOrd="0" presId="urn:microsoft.com/office/officeart/2005/8/layout/vProcess5"/>
    <dgm:cxn modelId="{146B8405-3D2A-48EB-8E82-0A9546BBC447}" type="presParOf" srcId="{B0934A5F-6795-4ACB-A1E5-2DDEE52F72EC}" destId="{7B2C9D20-4902-4ADF-A9AF-2DFA4B466245}" srcOrd="5" destOrd="0" presId="urn:microsoft.com/office/officeart/2005/8/layout/vProcess5"/>
    <dgm:cxn modelId="{C2DCD574-E109-4138-BFE3-57C5C4E280C3}" type="presParOf" srcId="{B0934A5F-6795-4ACB-A1E5-2DDEE52F72EC}" destId="{6E78FB57-1407-4626-876B-DC12C7F9BC39}" srcOrd="6" destOrd="0" presId="urn:microsoft.com/office/officeart/2005/8/layout/vProcess5"/>
    <dgm:cxn modelId="{4CF04770-BE94-4612-B02C-0A2D9842EF40}" type="presParOf" srcId="{B0934A5F-6795-4ACB-A1E5-2DDEE52F72EC}" destId="{8399DA38-08C0-4551-A1C0-E074A84EFFBB}" srcOrd="7" destOrd="0" presId="urn:microsoft.com/office/officeart/2005/8/layout/vProcess5"/>
    <dgm:cxn modelId="{191C2970-AE5D-4C26-819E-62F517844AD4}" type="presParOf" srcId="{B0934A5F-6795-4ACB-A1E5-2DDEE52F72EC}" destId="{7D134A5F-552D-464D-AA71-3F9C01647269}" srcOrd="8" destOrd="0" presId="urn:microsoft.com/office/officeart/2005/8/layout/vProcess5"/>
    <dgm:cxn modelId="{BE07A1FB-6F44-4BC7-9325-7B333903144B}" type="presParOf" srcId="{B0934A5F-6795-4ACB-A1E5-2DDEE52F72EC}" destId="{A25D2D66-80D2-4797-848C-A7D6A1CB06E7}" srcOrd="9" destOrd="0" presId="urn:microsoft.com/office/officeart/2005/8/layout/vProcess5"/>
    <dgm:cxn modelId="{8F45ABF1-992A-49E2-9473-35121C442EAE}" type="presParOf" srcId="{B0934A5F-6795-4ACB-A1E5-2DDEE52F72EC}" destId="{F9D67D55-BB6C-4C68-B27C-E21198D084A8}" srcOrd="10" destOrd="0" presId="urn:microsoft.com/office/officeart/2005/8/layout/vProcess5"/>
    <dgm:cxn modelId="{6B8DBA8E-6220-4550-AD6C-9FCB3A734A8B}" type="presParOf" srcId="{B0934A5F-6795-4ACB-A1E5-2DDEE52F72EC}" destId="{B9A91274-0D9D-4E54-A929-3069417D9453}" srcOrd="11"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385E73F-B685-46FB-9B9A-8FC012EF84EA}" type="doc">
      <dgm:prSet loTypeId="urn:microsoft.com/office/officeart/2005/8/layout/vProcess5" loCatId="process" qsTypeId="urn:microsoft.com/office/officeart/2005/8/quickstyle/simple1" qsCatId="simple" csTypeId="urn:microsoft.com/office/officeart/2005/8/colors/accent1_2" csCatId="accent1" phldr="1"/>
      <dgm:spPr/>
      <dgm:t>
        <a:bodyPr/>
        <a:lstStyle/>
        <a:p>
          <a:endParaRPr lang="en-US"/>
        </a:p>
      </dgm:t>
    </dgm:pt>
    <dgm:pt modelId="{2C275040-25C6-4A0A-9938-77063FACFD6F}">
      <dgm:prSet phldrT="[Text]"/>
      <dgm:spPr/>
      <dgm:t>
        <a:bodyPr/>
        <a:lstStyle/>
        <a:p>
          <a:r>
            <a:rPr lang="en-US" dirty="0" smtClean="0"/>
            <a:t>Social awareness</a:t>
          </a:r>
          <a:endParaRPr lang="en-US" dirty="0"/>
        </a:p>
      </dgm:t>
    </dgm:pt>
    <dgm:pt modelId="{711674E1-D736-47D1-8A95-6BDE882DA414}" type="parTrans" cxnId="{72F806CA-EEFD-40FD-8333-7E4F16F5D1A9}">
      <dgm:prSet/>
      <dgm:spPr/>
      <dgm:t>
        <a:bodyPr/>
        <a:lstStyle/>
        <a:p>
          <a:endParaRPr lang="en-US"/>
        </a:p>
      </dgm:t>
    </dgm:pt>
    <dgm:pt modelId="{1508D052-5691-4CBD-9435-9CEF9E0399F3}" type="sibTrans" cxnId="{72F806CA-EEFD-40FD-8333-7E4F16F5D1A9}">
      <dgm:prSet/>
      <dgm:spPr/>
      <dgm:t>
        <a:bodyPr/>
        <a:lstStyle/>
        <a:p>
          <a:endParaRPr lang="en-US"/>
        </a:p>
      </dgm:t>
    </dgm:pt>
    <dgm:pt modelId="{81B8CC08-19DB-4E50-93EB-D2F9F0C9BF93}">
      <dgm:prSet phldrT="[Text]"/>
      <dgm:spPr/>
      <dgm:t>
        <a:bodyPr/>
        <a:lstStyle/>
        <a:p>
          <a:r>
            <a:rPr lang="en-US" dirty="0" smtClean="0"/>
            <a:t>Increasing literacy rate</a:t>
          </a:r>
          <a:endParaRPr lang="en-US" dirty="0"/>
        </a:p>
      </dgm:t>
    </dgm:pt>
    <dgm:pt modelId="{2552ABC0-31B2-49C8-A098-2D5E99CFA79D}" type="parTrans" cxnId="{CC093886-BE3C-47D0-A9BC-8F63151E9A72}">
      <dgm:prSet/>
      <dgm:spPr/>
      <dgm:t>
        <a:bodyPr/>
        <a:lstStyle/>
        <a:p>
          <a:endParaRPr lang="en-US"/>
        </a:p>
      </dgm:t>
    </dgm:pt>
    <dgm:pt modelId="{FBBA9DF7-0005-4AF1-8CC7-68850B7B1A00}" type="sibTrans" cxnId="{CC093886-BE3C-47D0-A9BC-8F63151E9A72}">
      <dgm:prSet/>
      <dgm:spPr/>
      <dgm:t>
        <a:bodyPr/>
        <a:lstStyle/>
        <a:p>
          <a:endParaRPr lang="en-US"/>
        </a:p>
      </dgm:t>
    </dgm:pt>
    <dgm:pt modelId="{0F571986-F78F-424C-BBC2-4023A83088BE}">
      <dgm:prSet phldrT="[Text]"/>
      <dgm:spPr/>
      <dgm:t>
        <a:bodyPr/>
        <a:lstStyle/>
        <a:p>
          <a:r>
            <a:rPr lang="en-US" dirty="0" smtClean="0"/>
            <a:t>Reducing Male Dominance</a:t>
          </a:r>
          <a:endParaRPr lang="en-US" dirty="0"/>
        </a:p>
      </dgm:t>
    </dgm:pt>
    <dgm:pt modelId="{17C9E1BA-02D1-4730-8B5E-FDAFBFD3A57D}" type="parTrans" cxnId="{C01BE08A-6F1C-4CD4-BD73-932ADF712249}">
      <dgm:prSet/>
      <dgm:spPr/>
      <dgm:t>
        <a:bodyPr/>
        <a:lstStyle/>
        <a:p>
          <a:endParaRPr lang="en-US"/>
        </a:p>
      </dgm:t>
    </dgm:pt>
    <dgm:pt modelId="{DCA7745D-C8CA-4B49-9120-2A6C5B1AB52F}" type="sibTrans" cxnId="{C01BE08A-6F1C-4CD4-BD73-932ADF712249}">
      <dgm:prSet/>
      <dgm:spPr/>
      <dgm:t>
        <a:bodyPr/>
        <a:lstStyle/>
        <a:p>
          <a:endParaRPr lang="en-US"/>
        </a:p>
      </dgm:t>
    </dgm:pt>
    <dgm:pt modelId="{EDD0F7AC-E916-4060-9D8B-14CF2EE2A9F7}">
      <dgm:prSet phldrT="[Text]"/>
      <dgm:spPr/>
      <dgm:t>
        <a:bodyPr/>
        <a:lstStyle/>
        <a:p>
          <a:r>
            <a:rPr lang="en-US" dirty="0" smtClean="0">
              <a:solidFill>
                <a:schemeClr val="bg1"/>
              </a:solidFill>
            </a:rPr>
            <a:t>Empowering and motivating all to take free TB service</a:t>
          </a:r>
          <a:endParaRPr lang="en-US" dirty="0">
            <a:solidFill>
              <a:schemeClr val="bg1"/>
            </a:solidFill>
          </a:endParaRPr>
        </a:p>
      </dgm:t>
    </dgm:pt>
    <dgm:pt modelId="{FFE360E3-7255-465E-AC87-0423DC1D9DC4}" type="parTrans" cxnId="{DEF784F1-A806-45E2-BE67-471523ED08A4}">
      <dgm:prSet/>
      <dgm:spPr/>
      <dgm:t>
        <a:bodyPr/>
        <a:lstStyle/>
        <a:p>
          <a:endParaRPr lang="en-US"/>
        </a:p>
      </dgm:t>
    </dgm:pt>
    <dgm:pt modelId="{40598D0D-A3C4-416F-ACDE-56C12DCA401A}" type="sibTrans" cxnId="{DEF784F1-A806-45E2-BE67-471523ED08A4}">
      <dgm:prSet/>
      <dgm:spPr/>
      <dgm:t>
        <a:bodyPr/>
        <a:lstStyle/>
        <a:p>
          <a:endParaRPr lang="en-US"/>
        </a:p>
      </dgm:t>
    </dgm:pt>
    <dgm:pt modelId="{56B11548-B5E4-4A84-B1DF-1888029E0F85}" type="pres">
      <dgm:prSet presAssocID="{D385E73F-B685-46FB-9B9A-8FC012EF84EA}" presName="outerComposite" presStyleCnt="0">
        <dgm:presLayoutVars>
          <dgm:chMax val="5"/>
          <dgm:dir/>
          <dgm:resizeHandles val="exact"/>
        </dgm:presLayoutVars>
      </dgm:prSet>
      <dgm:spPr/>
      <dgm:t>
        <a:bodyPr/>
        <a:lstStyle/>
        <a:p>
          <a:endParaRPr lang="en-US"/>
        </a:p>
      </dgm:t>
    </dgm:pt>
    <dgm:pt modelId="{4F2429F8-5DCE-4D1B-9247-BB0DC8968333}" type="pres">
      <dgm:prSet presAssocID="{D385E73F-B685-46FB-9B9A-8FC012EF84EA}" presName="dummyMaxCanvas" presStyleCnt="0">
        <dgm:presLayoutVars/>
      </dgm:prSet>
      <dgm:spPr/>
    </dgm:pt>
    <dgm:pt modelId="{14F03207-714D-496E-9E8C-1695D0501F30}" type="pres">
      <dgm:prSet presAssocID="{D385E73F-B685-46FB-9B9A-8FC012EF84EA}" presName="FourNodes_1" presStyleLbl="node1" presStyleIdx="0" presStyleCnt="4" custLinFactNeighborX="-1172" custLinFactNeighborY="-35964">
        <dgm:presLayoutVars>
          <dgm:bulletEnabled val="1"/>
        </dgm:presLayoutVars>
      </dgm:prSet>
      <dgm:spPr/>
      <dgm:t>
        <a:bodyPr/>
        <a:lstStyle/>
        <a:p>
          <a:endParaRPr lang="en-US"/>
        </a:p>
      </dgm:t>
    </dgm:pt>
    <dgm:pt modelId="{753571F9-5681-40FA-97E5-9DD8FC4F19C0}" type="pres">
      <dgm:prSet presAssocID="{D385E73F-B685-46FB-9B9A-8FC012EF84EA}" presName="FourNodes_2" presStyleLbl="node1" presStyleIdx="1" presStyleCnt="4">
        <dgm:presLayoutVars>
          <dgm:bulletEnabled val="1"/>
        </dgm:presLayoutVars>
      </dgm:prSet>
      <dgm:spPr/>
      <dgm:t>
        <a:bodyPr/>
        <a:lstStyle/>
        <a:p>
          <a:endParaRPr lang="en-US"/>
        </a:p>
      </dgm:t>
    </dgm:pt>
    <dgm:pt modelId="{9F910521-3082-411F-90C4-9E480986B483}" type="pres">
      <dgm:prSet presAssocID="{D385E73F-B685-46FB-9B9A-8FC012EF84EA}" presName="FourNodes_3" presStyleLbl="node1" presStyleIdx="2" presStyleCnt="4">
        <dgm:presLayoutVars>
          <dgm:bulletEnabled val="1"/>
        </dgm:presLayoutVars>
      </dgm:prSet>
      <dgm:spPr/>
      <dgm:t>
        <a:bodyPr/>
        <a:lstStyle/>
        <a:p>
          <a:endParaRPr lang="en-US"/>
        </a:p>
      </dgm:t>
    </dgm:pt>
    <dgm:pt modelId="{E0017D88-8995-439C-A90B-C05DCC32A98E}" type="pres">
      <dgm:prSet presAssocID="{D385E73F-B685-46FB-9B9A-8FC012EF84EA}" presName="FourNodes_4" presStyleLbl="node1" presStyleIdx="3" presStyleCnt="4">
        <dgm:presLayoutVars>
          <dgm:bulletEnabled val="1"/>
        </dgm:presLayoutVars>
      </dgm:prSet>
      <dgm:spPr/>
      <dgm:t>
        <a:bodyPr/>
        <a:lstStyle/>
        <a:p>
          <a:endParaRPr lang="en-US"/>
        </a:p>
      </dgm:t>
    </dgm:pt>
    <dgm:pt modelId="{DE4E4DA5-82F1-4A36-8044-F3517F8F653D}" type="pres">
      <dgm:prSet presAssocID="{D385E73F-B685-46FB-9B9A-8FC012EF84EA}" presName="FourConn_1-2" presStyleLbl="fgAccFollowNode1" presStyleIdx="0" presStyleCnt="3">
        <dgm:presLayoutVars>
          <dgm:bulletEnabled val="1"/>
        </dgm:presLayoutVars>
      </dgm:prSet>
      <dgm:spPr/>
      <dgm:t>
        <a:bodyPr/>
        <a:lstStyle/>
        <a:p>
          <a:endParaRPr lang="en-US"/>
        </a:p>
      </dgm:t>
    </dgm:pt>
    <dgm:pt modelId="{6C90505C-5A49-4B04-9334-F98F41942B52}" type="pres">
      <dgm:prSet presAssocID="{D385E73F-B685-46FB-9B9A-8FC012EF84EA}" presName="FourConn_2-3" presStyleLbl="fgAccFollowNode1" presStyleIdx="1" presStyleCnt="3">
        <dgm:presLayoutVars>
          <dgm:bulletEnabled val="1"/>
        </dgm:presLayoutVars>
      </dgm:prSet>
      <dgm:spPr/>
      <dgm:t>
        <a:bodyPr/>
        <a:lstStyle/>
        <a:p>
          <a:endParaRPr lang="en-US"/>
        </a:p>
      </dgm:t>
    </dgm:pt>
    <dgm:pt modelId="{8A1DF356-A76A-4664-AD01-20DCC66C2880}" type="pres">
      <dgm:prSet presAssocID="{D385E73F-B685-46FB-9B9A-8FC012EF84EA}" presName="FourConn_3-4" presStyleLbl="fgAccFollowNode1" presStyleIdx="2" presStyleCnt="3">
        <dgm:presLayoutVars>
          <dgm:bulletEnabled val="1"/>
        </dgm:presLayoutVars>
      </dgm:prSet>
      <dgm:spPr/>
      <dgm:t>
        <a:bodyPr/>
        <a:lstStyle/>
        <a:p>
          <a:endParaRPr lang="en-US"/>
        </a:p>
      </dgm:t>
    </dgm:pt>
    <dgm:pt modelId="{B3C8E137-D734-440B-A7FC-DD2A8197ACA0}" type="pres">
      <dgm:prSet presAssocID="{D385E73F-B685-46FB-9B9A-8FC012EF84EA}" presName="FourNodes_1_text" presStyleLbl="node1" presStyleIdx="3" presStyleCnt="4">
        <dgm:presLayoutVars>
          <dgm:bulletEnabled val="1"/>
        </dgm:presLayoutVars>
      </dgm:prSet>
      <dgm:spPr/>
      <dgm:t>
        <a:bodyPr/>
        <a:lstStyle/>
        <a:p>
          <a:endParaRPr lang="en-US"/>
        </a:p>
      </dgm:t>
    </dgm:pt>
    <dgm:pt modelId="{C6050126-62F5-4543-9F71-1FC62AE4797F}" type="pres">
      <dgm:prSet presAssocID="{D385E73F-B685-46FB-9B9A-8FC012EF84EA}" presName="FourNodes_2_text" presStyleLbl="node1" presStyleIdx="3" presStyleCnt="4">
        <dgm:presLayoutVars>
          <dgm:bulletEnabled val="1"/>
        </dgm:presLayoutVars>
      </dgm:prSet>
      <dgm:spPr/>
      <dgm:t>
        <a:bodyPr/>
        <a:lstStyle/>
        <a:p>
          <a:endParaRPr lang="en-US"/>
        </a:p>
      </dgm:t>
    </dgm:pt>
    <dgm:pt modelId="{E0EF63D6-3D2F-4BFE-83F3-51F8D4305FD7}" type="pres">
      <dgm:prSet presAssocID="{D385E73F-B685-46FB-9B9A-8FC012EF84EA}" presName="FourNodes_3_text" presStyleLbl="node1" presStyleIdx="3" presStyleCnt="4">
        <dgm:presLayoutVars>
          <dgm:bulletEnabled val="1"/>
        </dgm:presLayoutVars>
      </dgm:prSet>
      <dgm:spPr/>
      <dgm:t>
        <a:bodyPr/>
        <a:lstStyle/>
        <a:p>
          <a:endParaRPr lang="en-US"/>
        </a:p>
      </dgm:t>
    </dgm:pt>
    <dgm:pt modelId="{8516B915-764D-44BB-B925-4908A8FB3EBE}" type="pres">
      <dgm:prSet presAssocID="{D385E73F-B685-46FB-9B9A-8FC012EF84EA}" presName="FourNodes_4_text" presStyleLbl="node1" presStyleIdx="3" presStyleCnt="4">
        <dgm:presLayoutVars>
          <dgm:bulletEnabled val="1"/>
        </dgm:presLayoutVars>
      </dgm:prSet>
      <dgm:spPr/>
      <dgm:t>
        <a:bodyPr/>
        <a:lstStyle/>
        <a:p>
          <a:endParaRPr lang="en-US"/>
        </a:p>
      </dgm:t>
    </dgm:pt>
  </dgm:ptLst>
  <dgm:cxnLst>
    <dgm:cxn modelId="{6EBC51CC-37A6-45C0-9F8E-4FFB460114A1}" type="presOf" srcId="{0F571986-F78F-424C-BBC2-4023A83088BE}" destId="{E0EF63D6-3D2F-4BFE-83F3-51F8D4305FD7}" srcOrd="1" destOrd="0" presId="urn:microsoft.com/office/officeart/2005/8/layout/vProcess5"/>
    <dgm:cxn modelId="{DEF784F1-A806-45E2-BE67-471523ED08A4}" srcId="{D385E73F-B685-46FB-9B9A-8FC012EF84EA}" destId="{EDD0F7AC-E916-4060-9D8B-14CF2EE2A9F7}" srcOrd="3" destOrd="0" parTransId="{FFE360E3-7255-465E-AC87-0423DC1D9DC4}" sibTransId="{40598D0D-A3C4-416F-ACDE-56C12DCA401A}"/>
    <dgm:cxn modelId="{55850044-1171-4C04-A513-C5360663B1AF}" type="presOf" srcId="{1508D052-5691-4CBD-9435-9CEF9E0399F3}" destId="{DE4E4DA5-82F1-4A36-8044-F3517F8F653D}" srcOrd="0" destOrd="0" presId="urn:microsoft.com/office/officeart/2005/8/layout/vProcess5"/>
    <dgm:cxn modelId="{A71ABAEB-4CA4-47B7-AE0C-1A3E2D1B2675}" type="presOf" srcId="{81B8CC08-19DB-4E50-93EB-D2F9F0C9BF93}" destId="{C6050126-62F5-4543-9F71-1FC62AE4797F}" srcOrd="1" destOrd="0" presId="urn:microsoft.com/office/officeart/2005/8/layout/vProcess5"/>
    <dgm:cxn modelId="{935A4EFB-0ACC-4E70-BFED-B1C04A993741}" type="presOf" srcId="{EDD0F7AC-E916-4060-9D8B-14CF2EE2A9F7}" destId="{8516B915-764D-44BB-B925-4908A8FB3EBE}" srcOrd="1" destOrd="0" presId="urn:microsoft.com/office/officeart/2005/8/layout/vProcess5"/>
    <dgm:cxn modelId="{085003BE-92C0-40F2-83F8-1C4BE961C1DC}" type="presOf" srcId="{FBBA9DF7-0005-4AF1-8CC7-68850B7B1A00}" destId="{6C90505C-5A49-4B04-9334-F98F41942B52}" srcOrd="0" destOrd="0" presId="urn:microsoft.com/office/officeart/2005/8/layout/vProcess5"/>
    <dgm:cxn modelId="{72F806CA-EEFD-40FD-8333-7E4F16F5D1A9}" srcId="{D385E73F-B685-46FB-9B9A-8FC012EF84EA}" destId="{2C275040-25C6-4A0A-9938-77063FACFD6F}" srcOrd="0" destOrd="0" parTransId="{711674E1-D736-47D1-8A95-6BDE882DA414}" sibTransId="{1508D052-5691-4CBD-9435-9CEF9E0399F3}"/>
    <dgm:cxn modelId="{DF024045-29EF-4614-9FD8-93A30E27ABAB}" type="presOf" srcId="{0F571986-F78F-424C-BBC2-4023A83088BE}" destId="{9F910521-3082-411F-90C4-9E480986B483}" srcOrd="0" destOrd="0" presId="urn:microsoft.com/office/officeart/2005/8/layout/vProcess5"/>
    <dgm:cxn modelId="{CC093886-BE3C-47D0-A9BC-8F63151E9A72}" srcId="{D385E73F-B685-46FB-9B9A-8FC012EF84EA}" destId="{81B8CC08-19DB-4E50-93EB-D2F9F0C9BF93}" srcOrd="1" destOrd="0" parTransId="{2552ABC0-31B2-49C8-A098-2D5E99CFA79D}" sibTransId="{FBBA9DF7-0005-4AF1-8CC7-68850B7B1A00}"/>
    <dgm:cxn modelId="{90493987-C6A3-4C93-841A-2B7C1F5B1A6B}" type="presOf" srcId="{D385E73F-B685-46FB-9B9A-8FC012EF84EA}" destId="{56B11548-B5E4-4A84-B1DF-1888029E0F85}" srcOrd="0" destOrd="0" presId="urn:microsoft.com/office/officeart/2005/8/layout/vProcess5"/>
    <dgm:cxn modelId="{6C1255D4-7666-4CD7-B36A-8286E6B380BC}" type="presOf" srcId="{2C275040-25C6-4A0A-9938-77063FACFD6F}" destId="{B3C8E137-D734-440B-A7FC-DD2A8197ACA0}" srcOrd="1" destOrd="0" presId="urn:microsoft.com/office/officeart/2005/8/layout/vProcess5"/>
    <dgm:cxn modelId="{C01BE08A-6F1C-4CD4-BD73-932ADF712249}" srcId="{D385E73F-B685-46FB-9B9A-8FC012EF84EA}" destId="{0F571986-F78F-424C-BBC2-4023A83088BE}" srcOrd="2" destOrd="0" parTransId="{17C9E1BA-02D1-4730-8B5E-FDAFBFD3A57D}" sibTransId="{DCA7745D-C8CA-4B49-9120-2A6C5B1AB52F}"/>
    <dgm:cxn modelId="{D0F3EEF8-739F-438F-931C-02D13088D0AF}" type="presOf" srcId="{2C275040-25C6-4A0A-9938-77063FACFD6F}" destId="{14F03207-714D-496E-9E8C-1695D0501F30}" srcOrd="0" destOrd="0" presId="urn:microsoft.com/office/officeart/2005/8/layout/vProcess5"/>
    <dgm:cxn modelId="{8162BFEA-9ECD-44DC-A8E6-331140785F4C}" type="presOf" srcId="{DCA7745D-C8CA-4B49-9120-2A6C5B1AB52F}" destId="{8A1DF356-A76A-4664-AD01-20DCC66C2880}" srcOrd="0" destOrd="0" presId="urn:microsoft.com/office/officeart/2005/8/layout/vProcess5"/>
    <dgm:cxn modelId="{C22F54E4-3BB4-42E0-8CC2-300D81524EE7}" type="presOf" srcId="{EDD0F7AC-E916-4060-9D8B-14CF2EE2A9F7}" destId="{E0017D88-8995-439C-A90B-C05DCC32A98E}" srcOrd="0" destOrd="0" presId="urn:microsoft.com/office/officeart/2005/8/layout/vProcess5"/>
    <dgm:cxn modelId="{016D2CD6-4DE8-400F-B52F-8E2AB31D048C}" type="presOf" srcId="{81B8CC08-19DB-4E50-93EB-D2F9F0C9BF93}" destId="{753571F9-5681-40FA-97E5-9DD8FC4F19C0}" srcOrd="0" destOrd="0" presId="urn:microsoft.com/office/officeart/2005/8/layout/vProcess5"/>
    <dgm:cxn modelId="{9CA1DC9B-623A-459E-B17A-5048D06D24EC}" type="presParOf" srcId="{56B11548-B5E4-4A84-B1DF-1888029E0F85}" destId="{4F2429F8-5DCE-4D1B-9247-BB0DC8968333}" srcOrd="0" destOrd="0" presId="urn:microsoft.com/office/officeart/2005/8/layout/vProcess5"/>
    <dgm:cxn modelId="{B49C0BCC-AB84-46EF-9529-E20010B2EADE}" type="presParOf" srcId="{56B11548-B5E4-4A84-B1DF-1888029E0F85}" destId="{14F03207-714D-496E-9E8C-1695D0501F30}" srcOrd="1" destOrd="0" presId="urn:microsoft.com/office/officeart/2005/8/layout/vProcess5"/>
    <dgm:cxn modelId="{356B3F8D-220F-40FF-B46F-6E7B11ECBB6E}" type="presParOf" srcId="{56B11548-B5E4-4A84-B1DF-1888029E0F85}" destId="{753571F9-5681-40FA-97E5-9DD8FC4F19C0}" srcOrd="2" destOrd="0" presId="urn:microsoft.com/office/officeart/2005/8/layout/vProcess5"/>
    <dgm:cxn modelId="{686673FD-F721-4E81-AF6F-F90B924ABDF9}" type="presParOf" srcId="{56B11548-B5E4-4A84-B1DF-1888029E0F85}" destId="{9F910521-3082-411F-90C4-9E480986B483}" srcOrd="3" destOrd="0" presId="urn:microsoft.com/office/officeart/2005/8/layout/vProcess5"/>
    <dgm:cxn modelId="{2ABA8006-8640-4E48-B5B0-41D799BA2204}" type="presParOf" srcId="{56B11548-B5E4-4A84-B1DF-1888029E0F85}" destId="{E0017D88-8995-439C-A90B-C05DCC32A98E}" srcOrd="4" destOrd="0" presId="urn:microsoft.com/office/officeart/2005/8/layout/vProcess5"/>
    <dgm:cxn modelId="{45535D46-6C5D-4D32-9EDA-366704203374}" type="presParOf" srcId="{56B11548-B5E4-4A84-B1DF-1888029E0F85}" destId="{DE4E4DA5-82F1-4A36-8044-F3517F8F653D}" srcOrd="5" destOrd="0" presId="urn:microsoft.com/office/officeart/2005/8/layout/vProcess5"/>
    <dgm:cxn modelId="{2775BEB4-8332-4B9D-A828-7698ABF4D6F3}" type="presParOf" srcId="{56B11548-B5E4-4A84-B1DF-1888029E0F85}" destId="{6C90505C-5A49-4B04-9334-F98F41942B52}" srcOrd="6" destOrd="0" presId="urn:microsoft.com/office/officeart/2005/8/layout/vProcess5"/>
    <dgm:cxn modelId="{9AB68610-A002-4436-9997-87841368F9BC}" type="presParOf" srcId="{56B11548-B5E4-4A84-B1DF-1888029E0F85}" destId="{8A1DF356-A76A-4664-AD01-20DCC66C2880}" srcOrd="7" destOrd="0" presId="urn:microsoft.com/office/officeart/2005/8/layout/vProcess5"/>
    <dgm:cxn modelId="{0A61E0FB-3197-4AE4-9D7F-570CC6711320}" type="presParOf" srcId="{56B11548-B5E4-4A84-B1DF-1888029E0F85}" destId="{B3C8E137-D734-440B-A7FC-DD2A8197ACA0}" srcOrd="8" destOrd="0" presId="urn:microsoft.com/office/officeart/2005/8/layout/vProcess5"/>
    <dgm:cxn modelId="{19A541A7-62ED-4E14-ACF9-7C16CA035362}" type="presParOf" srcId="{56B11548-B5E4-4A84-B1DF-1888029E0F85}" destId="{C6050126-62F5-4543-9F71-1FC62AE4797F}" srcOrd="9" destOrd="0" presId="urn:microsoft.com/office/officeart/2005/8/layout/vProcess5"/>
    <dgm:cxn modelId="{C2E5A80A-1CD6-4A59-B6C2-926F7A92787F}" type="presParOf" srcId="{56B11548-B5E4-4A84-B1DF-1888029E0F85}" destId="{E0EF63D6-3D2F-4BFE-83F3-51F8D4305FD7}" srcOrd="10" destOrd="0" presId="urn:microsoft.com/office/officeart/2005/8/layout/vProcess5"/>
    <dgm:cxn modelId="{DC54469B-4D24-4C43-B811-4254BF546A2E}" type="presParOf" srcId="{56B11548-B5E4-4A84-B1DF-1888029E0F85}" destId="{8516B915-764D-44BB-B925-4908A8FB3EBE}" srcOrd="11"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1DF177C-74ED-4D29-AC9B-67F16A70D8FD}" type="doc">
      <dgm:prSet loTypeId="urn:microsoft.com/office/officeart/2005/8/layout/vList3#1" loCatId="list" qsTypeId="urn:microsoft.com/office/officeart/2005/8/quickstyle/simple1" qsCatId="simple" csTypeId="urn:microsoft.com/office/officeart/2005/8/colors/accent1_2" csCatId="accent1" phldr="1"/>
      <dgm:spPr/>
      <dgm:t>
        <a:bodyPr/>
        <a:lstStyle/>
        <a:p>
          <a:endParaRPr lang="en-US"/>
        </a:p>
      </dgm:t>
    </dgm:pt>
    <dgm:pt modelId="{73567429-4BA3-4E5E-A91F-1CF829F9F53F}">
      <dgm:prSet phldrT="[Text]"/>
      <dgm:spPr>
        <a:xfrm rot="10800000">
          <a:off x="3335560" y="441661"/>
          <a:ext cx="4971690" cy="1051917"/>
        </a:xfrm>
        <a:prstGeom prst="homePlate">
          <a:avLst/>
        </a:prstGeom>
      </dgm:spPr>
      <dgm:t>
        <a:bodyPr/>
        <a:lstStyle/>
        <a:p>
          <a:r>
            <a:rPr lang="en-US" smtClean="0">
              <a:latin typeface="Century Gothic"/>
              <a:ea typeface="+mn-ea"/>
              <a:cs typeface="+mn-cs"/>
            </a:rPr>
            <a:t>advertising on different media</a:t>
          </a:r>
          <a:endParaRPr lang="en-US" dirty="0">
            <a:latin typeface="Century Gothic"/>
            <a:ea typeface="+mn-ea"/>
            <a:cs typeface="+mn-cs"/>
          </a:endParaRPr>
        </a:p>
      </dgm:t>
    </dgm:pt>
    <dgm:pt modelId="{71EB7EBE-00F7-48CE-AEFC-8C3DD46305F8}" type="parTrans" cxnId="{DC50C6AC-7221-49F3-9602-DBA28258E297}">
      <dgm:prSet/>
      <dgm:spPr/>
      <dgm:t>
        <a:bodyPr/>
        <a:lstStyle/>
        <a:p>
          <a:endParaRPr lang="en-US"/>
        </a:p>
      </dgm:t>
    </dgm:pt>
    <dgm:pt modelId="{6E33EC90-4D58-4183-8080-303615068508}" type="sibTrans" cxnId="{DC50C6AC-7221-49F3-9602-DBA28258E297}">
      <dgm:prSet/>
      <dgm:spPr/>
      <dgm:t>
        <a:bodyPr/>
        <a:lstStyle/>
        <a:p>
          <a:endParaRPr lang="en-US"/>
        </a:p>
      </dgm:t>
    </dgm:pt>
    <dgm:pt modelId="{1235668C-B38F-4326-9A70-1D7984753827}">
      <dgm:prSet phldrT="[Text]"/>
      <dgm:spPr>
        <a:xfrm rot="10800000">
          <a:off x="3219749" y="2764307"/>
          <a:ext cx="4971690" cy="1111549"/>
        </a:xfrm>
        <a:prstGeom prst="homePlate">
          <a:avLst/>
        </a:prstGeom>
      </dgm:spPr>
      <dgm:t>
        <a:bodyPr/>
        <a:lstStyle/>
        <a:p>
          <a:r>
            <a:rPr lang="en-US" smtClean="0">
              <a:latin typeface="Century Gothic"/>
              <a:ea typeface="+mn-ea"/>
              <a:cs typeface="+mn-cs"/>
            </a:rPr>
            <a:t>Arranging seminar</a:t>
          </a:r>
          <a:endParaRPr lang="en-US" dirty="0">
            <a:latin typeface="Century Gothic"/>
            <a:ea typeface="+mn-ea"/>
            <a:cs typeface="+mn-cs"/>
          </a:endParaRPr>
        </a:p>
      </dgm:t>
    </dgm:pt>
    <dgm:pt modelId="{13CD51F3-F21D-4C80-8B5A-E82F6B728804}" type="parTrans" cxnId="{A5836767-CF31-4594-AA10-9B5ECE4B0842}">
      <dgm:prSet/>
      <dgm:spPr/>
      <dgm:t>
        <a:bodyPr/>
        <a:lstStyle/>
        <a:p>
          <a:endParaRPr lang="en-US"/>
        </a:p>
      </dgm:t>
    </dgm:pt>
    <dgm:pt modelId="{F162D530-89D6-4D1D-BB27-768DCBAAA376}" type="sibTrans" cxnId="{A5836767-CF31-4594-AA10-9B5ECE4B0842}">
      <dgm:prSet/>
      <dgm:spPr/>
      <dgm:t>
        <a:bodyPr/>
        <a:lstStyle/>
        <a:p>
          <a:endParaRPr lang="en-US"/>
        </a:p>
      </dgm:t>
    </dgm:pt>
    <dgm:pt modelId="{458EB59C-80DC-4E59-8012-FEEAA21DFD5E}">
      <dgm:prSet phldrT="[Text]"/>
      <dgm:spPr>
        <a:xfrm rot="10800000">
          <a:off x="3305183" y="5250399"/>
          <a:ext cx="5159950" cy="1051917"/>
        </a:xfrm>
      </dgm:spPr>
      <dgm:t>
        <a:bodyPr/>
        <a:lstStyle/>
        <a:p>
          <a:r>
            <a:rPr lang="en-US" smtClean="0">
              <a:latin typeface="Century Gothic"/>
              <a:ea typeface="+mn-ea"/>
              <a:cs typeface="+mn-cs"/>
            </a:rPr>
            <a:t>Woman education </a:t>
          </a:r>
          <a:endParaRPr lang="en-US" dirty="0" smtClean="0">
            <a:latin typeface="Century Gothic"/>
            <a:ea typeface="+mn-ea"/>
            <a:cs typeface="+mn-cs"/>
          </a:endParaRPr>
        </a:p>
      </dgm:t>
    </dgm:pt>
    <dgm:pt modelId="{34A59ADE-1C98-4A71-9C79-383A71A2A77B}" type="parTrans" cxnId="{DD959370-D32A-483E-B352-399000254AF5}">
      <dgm:prSet/>
      <dgm:spPr/>
      <dgm:t>
        <a:bodyPr/>
        <a:lstStyle/>
        <a:p>
          <a:endParaRPr lang="en-US"/>
        </a:p>
      </dgm:t>
    </dgm:pt>
    <dgm:pt modelId="{5C98EDE1-2E96-4408-8D5D-E4466E6D6D17}" type="sibTrans" cxnId="{DD959370-D32A-483E-B352-399000254AF5}">
      <dgm:prSet/>
      <dgm:spPr/>
      <dgm:t>
        <a:bodyPr/>
        <a:lstStyle/>
        <a:p>
          <a:endParaRPr lang="en-US"/>
        </a:p>
      </dgm:t>
    </dgm:pt>
    <dgm:pt modelId="{4AAF609F-FCA2-4231-9AA8-2A7FDF9DA17D}">
      <dgm:prSet phldrT="[Text]"/>
      <dgm:spPr/>
      <dgm:t>
        <a:bodyPr/>
        <a:lstStyle/>
        <a:p>
          <a:r>
            <a:rPr lang="en-US" dirty="0" smtClean="0"/>
            <a:t>Adding more volunteers</a:t>
          </a:r>
          <a:endParaRPr lang="en-US" dirty="0"/>
        </a:p>
      </dgm:t>
    </dgm:pt>
    <dgm:pt modelId="{A862CAC8-CA26-4A13-8FFF-455141540405}" type="parTrans" cxnId="{9F559198-ABFE-4C4F-87F6-47C7A59405F1}">
      <dgm:prSet/>
      <dgm:spPr/>
      <dgm:t>
        <a:bodyPr/>
        <a:lstStyle/>
        <a:p>
          <a:endParaRPr lang="en-US"/>
        </a:p>
      </dgm:t>
    </dgm:pt>
    <dgm:pt modelId="{B112E10D-34A5-41B2-9E29-53323AC34AF4}" type="sibTrans" cxnId="{9F559198-ABFE-4C4F-87F6-47C7A59405F1}">
      <dgm:prSet/>
      <dgm:spPr/>
      <dgm:t>
        <a:bodyPr/>
        <a:lstStyle/>
        <a:p>
          <a:endParaRPr lang="en-US"/>
        </a:p>
      </dgm:t>
    </dgm:pt>
    <dgm:pt modelId="{3D8AA0DF-C15C-492C-BE3B-DAC70ED2B189}" type="pres">
      <dgm:prSet presAssocID="{B1DF177C-74ED-4D29-AC9B-67F16A70D8FD}" presName="linearFlow" presStyleCnt="0">
        <dgm:presLayoutVars>
          <dgm:dir/>
          <dgm:resizeHandles val="exact"/>
        </dgm:presLayoutVars>
      </dgm:prSet>
      <dgm:spPr/>
      <dgm:t>
        <a:bodyPr/>
        <a:lstStyle/>
        <a:p>
          <a:endParaRPr lang="en-US"/>
        </a:p>
      </dgm:t>
    </dgm:pt>
    <dgm:pt modelId="{F0F39FC3-286A-4D9F-A324-A8020AA505CB}" type="pres">
      <dgm:prSet presAssocID="{73567429-4BA3-4E5E-A91F-1CF829F9F53F}" presName="composite" presStyleCnt="0"/>
      <dgm:spPr/>
      <dgm:t>
        <a:bodyPr/>
        <a:lstStyle/>
        <a:p>
          <a:endParaRPr lang="en-US"/>
        </a:p>
      </dgm:t>
    </dgm:pt>
    <dgm:pt modelId="{4F53B103-EBE8-4B45-B663-6E7A13EF87BB}" type="pres">
      <dgm:prSet presAssocID="{73567429-4BA3-4E5E-A91F-1CF829F9F53F}" presName="imgShp" presStyleLbl="fgImgPlace1" presStyleIdx="0" presStyleCnt="4" custScaleX="107800" custScaleY="51704" custLinFactNeighborX="-55165" custLinFactNeighborY="9023"/>
      <dgm:spPr>
        <a:xfrm>
          <a:off x="0" y="0"/>
          <a:ext cx="3888553" cy="1927755"/>
        </a:xfrm>
        <a:prstGeom prst="ellipse">
          <a:avLst/>
        </a:prstGeom>
        <a:blipFill rotWithShape="1">
          <a:blip xmlns:r="http://schemas.openxmlformats.org/officeDocument/2006/relationships" r:embed="rId1"/>
          <a:stretch>
            <a:fillRect/>
          </a:stretch>
        </a:blipFill>
      </dgm:spPr>
      <dgm:t>
        <a:bodyPr/>
        <a:lstStyle/>
        <a:p>
          <a:endParaRPr lang="en-US"/>
        </a:p>
      </dgm:t>
    </dgm:pt>
    <dgm:pt modelId="{EBA95935-2B1C-4834-9815-E23718891106}" type="pres">
      <dgm:prSet presAssocID="{73567429-4BA3-4E5E-A91F-1CF829F9F53F}" presName="txShp" presStyleLbl="node1" presStyleIdx="0" presStyleCnt="4" custScaleX="81761" custScaleY="37281" custLinFactNeighborX="-8763" custLinFactNeighborY="7971">
        <dgm:presLayoutVars>
          <dgm:bulletEnabled val="1"/>
        </dgm:presLayoutVars>
      </dgm:prSet>
      <dgm:spPr/>
      <dgm:t>
        <a:bodyPr/>
        <a:lstStyle/>
        <a:p>
          <a:endParaRPr lang="en-US"/>
        </a:p>
      </dgm:t>
    </dgm:pt>
    <dgm:pt modelId="{163B2856-D800-42DF-93E0-2B23A7CC3AA0}" type="pres">
      <dgm:prSet presAssocID="{6E33EC90-4D58-4183-8080-303615068508}" presName="spacing" presStyleCnt="0"/>
      <dgm:spPr/>
      <dgm:t>
        <a:bodyPr/>
        <a:lstStyle/>
        <a:p>
          <a:endParaRPr lang="en-US"/>
        </a:p>
      </dgm:t>
    </dgm:pt>
    <dgm:pt modelId="{B26A9826-E9CC-47BF-8F2A-329A22B9792A}" type="pres">
      <dgm:prSet presAssocID="{1235668C-B38F-4326-9A70-1D7984753827}" presName="composite" presStyleCnt="0"/>
      <dgm:spPr/>
      <dgm:t>
        <a:bodyPr/>
        <a:lstStyle/>
        <a:p>
          <a:endParaRPr lang="en-US"/>
        </a:p>
      </dgm:t>
    </dgm:pt>
    <dgm:pt modelId="{8298DA9A-E6DA-4D9E-8770-43FCD9CA68AF}" type="pres">
      <dgm:prSet presAssocID="{1235668C-B38F-4326-9A70-1D7984753827}" presName="imgShp" presStyleLbl="fgImgPlace1" presStyleIdx="1" presStyleCnt="4" custScaleX="107090" custScaleY="54255" custLinFactNeighborX="-50616" custLinFactNeighborY="-10552"/>
      <dgm:spPr>
        <a:xfrm>
          <a:off x="0" y="2150758"/>
          <a:ext cx="3789426" cy="1977576"/>
        </a:xfrm>
        <a:prstGeom prst="ellipse">
          <a:avLst/>
        </a:prstGeom>
        <a:blipFill rotWithShape="1">
          <a:blip xmlns:r="http://schemas.openxmlformats.org/officeDocument/2006/relationships" r:embed="rId2"/>
          <a:stretch>
            <a:fillRect/>
          </a:stretch>
        </a:blipFill>
      </dgm:spPr>
      <dgm:t>
        <a:bodyPr/>
        <a:lstStyle/>
        <a:p>
          <a:endParaRPr lang="en-US"/>
        </a:p>
      </dgm:t>
    </dgm:pt>
    <dgm:pt modelId="{C9B49DEA-E3A2-4F19-AEE7-C2196473898B}" type="pres">
      <dgm:prSet presAssocID="{1235668C-B38F-4326-9A70-1D7984753827}" presName="txShp" presStyleLbl="node1" presStyleIdx="1" presStyleCnt="4" custScaleX="81761" custScaleY="37441" custLinFactNeighborX="-7497" custLinFactNeighborY="-11062">
        <dgm:presLayoutVars>
          <dgm:bulletEnabled val="1"/>
        </dgm:presLayoutVars>
      </dgm:prSet>
      <dgm:spPr/>
      <dgm:t>
        <a:bodyPr/>
        <a:lstStyle/>
        <a:p>
          <a:endParaRPr lang="en-US"/>
        </a:p>
      </dgm:t>
    </dgm:pt>
    <dgm:pt modelId="{0ADC70A9-258A-4A13-A344-185C4AEF56D4}" type="pres">
      <dgm:prSet presAssocID="{F162D530-89D6-4D1D-BB27-768DCBAAA376}" presName="spacing" presStyleCnt="0"/>
      <dgm:spPr/>
      <dgm:t>
        <a:bodyPr/>
        <a:lstStyle/>
        <a:p>
          <a:endParaRPr lang="en-US"/>
        </a:p>
      </dgm:t>
    </dgm:pt>
    <dgm:pt modelId="{12B25A84-C7CD-41E0-A341-567715273FA1}" type="pres">
      <dgm:prSet presAssocID="{458EB59C-80DC-4E59-8012-FEEAA21DFD5E}" presName="composite" presStyleCnt="0"/>
      <dgm:spPr/>
      <dgm:t>
        <a:bodyPr/>
        <a:lstStyle/>
        <a:p>
          <a:endParaRPr lang="en-US"/>
        </a:p>
      </dgm:t>
    </dgm:pt>
    <dgm:pt modelId="{EDAD66D5-6CC0-467F-9FA9-6714C06C200B}" type="pres">
      <dgm:prSet presAssocID="{458EB59C-80DC-4E59-8012-FEEAA21DFD5E}" presName="imgShp" presStyleLbl="fgImgPlace1" presStyleIdx="2" presStyleCnt="4" custScaleX="105901" custScaleY="56408" custLinFactNeighborX="-49913" custLinFactNeighborY="-32590"/>
      <dgm:spPr>
        <a:blipFill>
          <a:blip xmlns:r="http://schemas.openxmlformats.org/officeDocument/2006/relationships" r:embed="rId3">
            <a:extLst>
              <a:ext uri="{28A0092B-C50C-407E-A947-70E740481C1C}">
                <a14:useLocalDpi xmlns:a14="http://schemas.microsoft.com/office/drawing/2010/main" val="0"/>
              </a:ext>
            </a:extLst>
          </a:blip>
          <a:srcRect/>
          <a:stretch>
            <a:fillRect t="-20000" b="-20000"/>
          </a:stretch>
        </a:blipFill>
      </dgm:spPr>
      <dgm:t>
        <a:bodyPr/>
        <a:lstStyle/>
        <a:p>
          <a:endParaRPr lang="en-US"/>
        </a:p>
      </dgm:t>
    </dgm:pt>
    <dgm:pt modelId="{080B227D-7837-4E17-9C46-76EB96E90138}" type="pres">
      <dgm:prSet presAssocID="{458EB59C-80DC-4E59-8012-FEEAA21DFD5E}" presName="txShp" presStyleLbl="node1" presStyleIdx="2" presStyleCnt="4" custScaleX="81694" custScaleY="38459" custLinFactNeighborX="-6024" custLinFactNeighborY="-34496">
        <dgm:presLayoutVars>
          <dgm:bulletEnabled val="1"/>
        </dgm:presLayoutVars>
      </dgm:prSet>
      <dgm:spPr>
        <a:prstGeom prst="homePlate">
          <a:avLst/>
        </a:prstGeom>
      </dgm:spPr>
      <dgm:t>
        <a:bodyPr/>
        <a:lstStyle/>
        <a:p>
          <a:endParaRPr lang="en-US"/>
        </a:p>
      </dgm:t>
    </dgm:pt>
    <dgm:pt modelId="{0F14D81B-FEF4-4FD6-8680-090BA2BF44AA}" type="pres">
      <dgm:prSet presAssocID="{5C98EDE1-2E96-4408-8D5D-E4466E6D6D17}" presName="spacing" presStyleCnt="0"/>
      <dgm:spPr/>
      <dgm:t>
        <a:bodyPr/>
        <a:lstStyle/>
        <a:p>
          <a:endParaRPr lang="en-US"/>
        </a:p>
      </dgm:t>
    </dgm:pt>
    <dgm:pt modelId="{C9B75A6A-C23A-4A9F-9917-2E37191120F3}" type="pres">
      <dgm:prSet presAssocID="{4AAF609F-FCA2-4231-9AA8-2A7FDF9DA17D}" presName="composite" presStyleCnt="0"/>
      <dgm:spPr/>
      <dgm:t>
        <a:bodyPr/>
        <a:lstStyle/>
        <a:p>
          <a:endParaRPr lang="en-US"/>
        </a:p>
      </dgm:t>
    </dgm:pt>
    <dgm:pt modelId="{7ABAE74C-4A80-49E7-802E-705F469895CC}" type="pres">
      <dgm:prSet presAssocID="{4AAF609F-FCA2-4231-9AA8-2A7FDF9DA17D}" presName="imgShp" presStyleLbl="fgImgPlace1" presStyleIdx="3" presStyleCnt="4" custScaleX="116794" custScaleY="82987" custLinFactNeighborX="-44175" custLinFactNeighborY="-50509"/>
      <dgm:spPr/>
      <dgm:t>
        <a:bodyPr/>
        <a:lstStyle/>
        <a:p>
          <a:endParaRPr lang="en-US"/>
        </a:p>
      </dgm:t>
    </dgm:pt>
    <dgm:pt modelId="{5A5ED402-316C-4730-916F-CC1C05CA7060}" type="pres">
      <dgm:prSet presAssocID="{4AAF609F-FCA2-4231-9AA8-2A7FDF9DA17D}" presName="txShp" presStyleLbl="node1" presStyleIdx="3" presStyleCnt="4" custScaleX="80176" custScaleY="40555" custLinFactNeighborX="-6405" custLinFactNeighborY="-48635">
        <dgm:presLayoutVars>
          <dgm:bulletEnabled val="1"/>
        </dgm:presLayoutVars>
      </dgm:prSet>
      <dgm:spPr/>
      <dgm:t>
        <a:bodyPr/>
        <a:lstStyle/>
        <a:p>
          <a:endParaRPr lang="en-US"/>
        </a:p>
      </dgm:t>
    </dgm:pt>
  </dgm:ptLst>
  <dgm:cxnLst>
    <dgm:cxn modelId="{A5836767-CF31-4594-AA10-9B5ECE4B0842}" srcId="{B1DF177C-74ED-4D29-AC9B-67F16A70D8FD}" destId="{1235668C-B38F-4326-9A70-1D7984753827}" srcOrd="1" destOrd="0" parTransId="{13CD51F3-F21D-4C80-8B5A-E82F6B728804}" sibTransId="{F162D530-89D6-4D1D-BB27-768DCBAAA376}"/>
    <dgm:cxn modelId="{9F559198-ABFE-4C4F-87F6-47C7A59405F1}" srcId="{B1DF177C-74ED-4D29-AC9B-67F16A70D8FD}" destId="{4AAF609F-FCA2-4231-9AA8-2A7FDF9DA17D}" srcOrd="3" destOrd="0" parTransId="{A862CAC8-CA26-4A13-8FFF-455141540405}" sibTransId="{B112E10D-34A5-41B2-9E29-53323AC34AF4}"/>
    <dgm:cxn modelId="{DC50C6AC-7221-49F3-9602-DBA28258E297}" srcId="{B1DF177C-74ED-4D29-AC9B-67F16A70D8FD}" destId="{73567429-4BA3-4E5E-A91F-1CF829F9F53F}" srcOrd="0" destOrd="0" parTransId="{71EB7EBE-00F7-48CE-AEFC-8C3DD46305F8}" sibTransId="{6E33EC90-4D58-4183-8080-303615068508}"/>
    <dgm:cxn modelId="{57558702-6516-473A-8153-9D90EA13B630}" type="presOf" srcId="{B1DF177C-74ED-4D29-AC9B-67F16A70D8FD}" destId="{3D8AA0DF-C15C-492C-BE3B-DAC70ED2B189}" srcOrd="0" destOrd="0" presId="urn:microsoft.com/office/officeart/2005/8/layout/vList3#1"/>
    <dgm:cxn modelId="{DD959370-D32A-483E-B352-399000254AF5}" srcId="{B1DF177C-74ED-4D29-AC9B-67F16A70D8FD}" destId="{458EB59C-80DC-4E59-8012-FEEAA21DFD5E}" srcOrd="2" destOrd="0" parTransId="{34A59ADE-1C98-4A71-9C79-383A71A2A77B}" sibTransId="{5C98EDE1-2E96-4408-8D5D-E4466E6D6D17}"/>
    <dgm:cxn modelId="{5BD1F76C-0042-414D-917E-9EBBE7751446}" type="presOf" srcId="{458EB59C-80DC-4E59-8012-FEEAA21DFD5E}" destId="{080B227D-7837-4E17-9C46-76EB96E90138}" srcOrd="0" destOrd="0" presId="urn:microsoft.com/office/officeart/2005/8/layout/vList3#1"/>
    <dgm:cxn modelId="{158ACB03-652F-4AC4-A9BF-C61D530811B2}" type="presOf" srcId="{73567429-4BA3-4E5E-A91F-1CF829F9F53F}" destId="{EBA95935-2B1C-4834-9815-E23718891106}" srcOrd="0" destOrd="0" presId="urn:microsoft.com/office/officeart/2005/8/layout/vList3#1"/>
    <dgm:cxn modelId="{169CA733-B352-4EBE-8549-DA57690B1BD8}" type="presOf" srcId="{1235668C-B38F-4326-9A70-1D7984753827}" destId="{C9B49DEA-E3A2-4F19-AEE7-C2196473898B}" srcOrd="0" destOrd="0" presId="urn:microsoft.com/office/officeart/2005/8/layout/vList3#1"/>
    <dgm:cxn modelId="{4DDFFD0E-0DBA-4E95-8A4E-71C37B3BEFCF}" type="presOf" srcId="{4AAF609F-FCA2-4231-9AA8-2A7FDF9DA17D}" destId="{5A5ED402-316C-4730-916F-CC1C05CA7060}" srcOrd="0" destOrd="0" presId="urn:microsoft.com/office/officeart/2005/8/layout/vList3#1"/>
    <dgm:cxn modelId="{B67264D6-C3EB-4B4D-8421-340B217CFED8}" type="presParOf" srcId="{3D8AA0DF-C15C-492C-BE3B-DAC70ED2B189}" destId="{F0F39FC3-286A-4D9F-A324-A8020AA505CB}" srcOrd="0" destOrd="0" presId="urn:microsoft.com/office/officeart/2005/8/layout/vList3#1"/>
    <dgm:cxn modelId="{1B809CF5-A022-4EEB-B6DC-88E395BAE371}" type="presParOf" srcId="{F0F39FC3-286A-4D9F-A324-A8020AA505CB}" destId="{4F53B103-EBE8-4B45-B663-6E7A13EF87BB}" srcOrd="0" destOrd="0" presId="urn:microsoft.com/office/officeart/2005/8/layout/vList3#1"/>
    <dgm:cxn modelId="{0CD76006-FCA5-4991-96F2-955B76DD5F2F}" type="presParOf" srcId="{F0F39FC3-286A-4D9F-A324-A8020AA505CB}" destId="{EBA95935-2B1C-4834-9815-E23718891106}" srcOrd="1" destOrd="0" presId="urn:microsoft.com/office/officeart/2005/8/layout/vList3#1"/>
    <dgm:cxn modelId="{E0A37BAD-1AD2-4367-968E-F82C2DC73092}" type="presParOf" srcId="{3D8AA0DF-C15C-492C-BE3B-DAC70ED2B189}" destId="{163B2856-D800-42DF-93E0-2B23A7CC3AA0}" srcOrd="1" destOrd="0" presId="urn:microsoft.com/office/officeart/2005/8/layout/vList3#1"/>
    <dgm:cxn modelId="{380B6874-C5D6-4B2A-91E7-FBA6CDDA9D8D}" type="presParOf" srcId="{3D8AA0DF-C15C-492C-BE3B-DAC70ED2B189}" destId="{B26A9826-E9CC-47BF-8F2A-329A22B9792A}" srcOrd="2" destOrd="0" presId="urn:microsoft.com/office/officeart/2005/8/layout/vList3#1"/>
    <dgm:cxn modelId="{A6E9BA6A-23B5-4307-9600-8BF0BF7933B4}" type="presParOf" srcId="{B26A9826-E9CC-47BF-8F2A-329A22B9792A}" destId="{8298DA9A-E6DA-4D9E-8770-43FCD9CA68AF}" srcOrd="0" destOrd="0" presId="urn:microsoft.com/office/officeart/2005/8/layout/vList3#1"/>
    <dgm:cxn modelId="{A2137A68-31D3-4563-9A29-871488D1A7C6}" type="presParOf" srcId="{B26A9826-E9CC-47BF-8F2A-329A22B9792A}" destId="{C9B49DEA-E3A2-4F19-AEE7-C2196473898B}" srcOrd="1" destOrd="0" presId="urn:microsoft.com/office/officeart/2005/8/layout/vList3#1"/>
    <dgm:cxn modelId="{C615B3EB-1115-4104-941E-8C34938FDA55}" type="presParOf" srcId="{3D8AA0DF-C15C-492C-BE3B-DAC70ED2B189}" destId="{0ADC70A9-258A-4A13-A344-185C4AEF56D4}" srcOrd="3" destOrd="0" presId="urn:microsoft.com/office/officeart/2005/8/layout/vList3#1"/>
    <dgm:cxn modelId="{9B4418E8-157C-432E-B73D-EFBCAC5B5BEA}" type="presParOf" srcId="{3D8AA0DF-C15C-492C-BE3B-DAC70ED2B189}" destId="{12B25A84-C7CD-41E0-A341-567715273FA1}" srcOrd="4" destOrd="0" presId="urn:microsoft.com/office/officeart/2005/8/layout/vList3#1"/>
    <dgm:cxn modelId="{FD8DA10D-2F44-4BF7-A780-6564BF910295}" type="presParOf" srcId="{12B25A84-C7CD-41E0-A341-567715273FA1}" destId="{EDAD66D5-6CC0-467F-9FA9-6714C06C200B}" srcOrd="0" destOrd="0" presId="urn:microsoft.com/office/officeart/2005/8/layout/vList3#1"/>
    <dgm:cxn modelId="{950D9BC3-2F68-4176-A5AF-2C5E6AABB0C2}" type="presParOf" srcId="{12B25A84-C7CD-41E0-A341-567715273FA1}" destId="{080B227D-7837-4E17-9C46-76EB96E90138}" srcOrd="1" destOrd="0" presId="urn:microsoft.com/office/officeart/2005/8/layout/vList3#1"/>
    <dgm:cxn modelId="{4F7C9900-01FD-421A-8AEF-CAD597605DC8}" type="presParOf" srcId="{3D8AA0DF-C15C-492C-BE3B-DAC70ED2B189}" destId="{0F14D81B-FEF4-4FD6-8680-090BA2BF44AA}" srcOrd="5" destOrd="0" presId="urn:microsoft.com/office/officeart/2005/8/layout/vList3#1"/>
    <dgm:cxn modelId="{6E39C176-C960-45E0-8DEC-DA9DE2DA9BA1}" type="presParOf" srcId="{3D8AA0DF-C15C-492C-BE3B-DAC70ED2B189}" destId="{C9B75A6A-C23A-4A9F-9917-2E37191120F3}" srcOrd="6" destOrd="0" presId="urn:microsoft.com/office/officeart/2005/8/layout/vList3#1"/>
    <dgm:cxn modelId="{9CEBA20B-4C2B-43BD-A8EF-372FB885612A}" type="presParOf" srcId="{C9B75A6A-C23A-4A9F-9917-2E37191120F3}" destId="{7ABAE74C-4A80-49E7-802E-705F469895CC}" srcOrd="0" destOrd="0" presId="urn:microsoft.com/office/officeart/2005/8/layout/vList3#1"/>
    <dgm:cxn modelId="{4490D307-8C39-4D64-BA20-374355F6DC18}" type="presParOf" srcId="{C9B75A6A-C23A-4A9F-9917-2E37191120F3}" destId="{5A5ED402-316C-4730-916F-CC1C05CA7060}" srcOrd="1" destOrd="0" presId="urn:microsoft.com/office/officeart/2005/8/layout/vList3#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34CC9D6-A366-4825-A220-3C06DC465884}"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2BD7916F-CD20-40E0-9C69-B483C3A42B7D}">
      <dgm:prSet phldrT="[Text]" custT="1"/>
      <dgm:spPr/>
      <dgm:t>
        <a:bodyPr/>
        <a:lstStyle/>
        <a:p>
          <a:r>
            <a:rPr lang="en-US" sz="1400" dirty="0" smtClean="0">
              <a:solidFill>
                <a:schemeClr val="tx1"/>
              </a:solidFill>
            </a:rPr>
            <a:t>ENCOURAGING STUDENTS AND THEIR PARENTS </a:t>
          </a:r>
          <a:endParaRPr lang="en-US" sz="1400" dirty="0">
            <a:solidFill>
              <a:schemeClr val="tx1"/>
            </a:solidFill>
          </a:endParaRPr>
        </a:p>
      </dgm:t>
    </dgm:pt>
    <dgm:pt modelId="{5A59FC1C-DBDA-4836-A5CE-DCF4539152BC}" type="parTrans" cxnId="{BA7FB1AF-39BD-4140-BECA-120880F311A0}">
      <dgm:prSet/>
      <dgm:spPr/>
      <dgm:t>
        <a:bodyPr/>
        <a:lstStyle/>
        <a:p>
          <a:endParaRPr lang="en-US"/>
        </a:p>
      </dgm:t>
    </dgm:pt>
    <dgm:pt modelId="{1DAA65DC-A336-4CA4-9E95-9CEB7EAEE329}" type="sibTrans" cxnId="{BA7FB1AF-39BD-4140-BECA-120880F311A0}">
      <dgm:prSet/>
      <dgm:spPr/>
      <dgm:t>
        <a:bodyPr/>
        <a:lstStyle/>
        <a:p>
          <a:endParaRPr lang="en-US"/>
        </a:p>
      </dgm:t>
    </dgm:pt>
    <dgm:pt modelId="{9EE24F84-932A-4B86-9235-25966328BC95}">
      <dgm:prSet phldrT="[Text]" custT="1"/>
      <dgm:spPr/>
      <dgm:t>
        <a:bodyPr/>
        <a:lstStyle/>
        <a:p>
          <a:r>
            <a:rPr lang="en-US" sz="1400" dirty="0" smtClean="0">
              <a:solidFill>
                <a:schemeClr val="tx1"/>
              </a:solidFill>
            </a:rPr>
            <a:t>DEPENDENCE OF HEALTH ON EDUCATION</a:t>
          </a:r>
        </a:p>
      </dgm:t>
    </dgm:pt>
    <dgm:pt modelId="{6A29E21F-2A89-41C7-928A-879164E8B490}" type="parTrans" cxnId="{55C6E0D3-BDC0-4CEB-A92E-613F591EE728}">
      <dgm:prSet/>
      <dgm:spPr/>
      <dgm:t>
        <a:bodyPr/>
        <a:lstStyle/>
        <a:p>
          <a:endParaRPr lang="en-US"/>
        </a:p>
      </dgm:t>
    </dgm:pt>
    <dgm:pt modelId="{6D67C8BE-BFAF-467D-8A9F-0B43432D839D}" type="sibTrans" cxnId="{55C6E0D3-BDC0-4CEB-A92E-613F591EE728}">
      <dgm:prSet/>
      <dgm:spPr/>
      <dgm:t>
        <a:bodyPr/>
        <a:lstStyle/>
        <a:p>
          <a:endParaRPr lang="en-US"/>
        </a:p>
      </dgm:t>
    </dgm:pt>
    <dgm:pt modelId="{71072D9D-1D38-47C9-81BB-50845A242193}">
      <dgm:prSet phldrT="[Text]" custT="1"/>
      <dgm:spPr/>
      <dgm:t>
        <a:bodyPr/>
        <a:lstStyle/>
        <a:p>
          <a:r>
            <a:rPr lang="en-US" sz="1400" dirty="0" smtClean="0">
              <a:solidFill>
                <a:schemeClr val="tx1"/>
              </a:solidFill>
            </a:rPr>
            <a:t>RENOWNED PERSONS LIKE CELEBRATIES AND POLITICIANS SHOULD HOLD SEMINARS WITH GENERAL PEOPLE</a:t>
          </a:r>
          <a:endParaRPr lang="en-US" sz="1400" dirty="0">
            <a:solidFill>
              <a:schemeClr val="tx1"/>
            </a:solidFill>
          </a:endParaRPr>
        </a:p>
      </dgm:t>
    </dgm:pt>
    <dgm:pt modelId="{D3C696F3-2A54-41BD-ACC8-52F07BBB1D03}" type="sibTrans" cxnId="{2F902640-286D-4371-A6BA-EE5378FAAD5E}">
      <dgm:prSet/>
      <dgm:spPr/>
      <dgm:t>
        <a:bodyPr/>
        <a:lstStyle/>
        <a:p>
          <a:endParaRPr lang="en-US"/>
        </a:p>
      </dgm:t>
    </dgm:pt>
    <dgm:pt modelId="{BC11D114-C00A-4725-B13F-3D2A0881040B}" type="parTrans" cxnId="{2F902640-286D-4371-A6BA-EE5378FAAD5E}">
      <dgm:prSet/>
      <dgm:spPr/>
      <dgm:t>
        <a:bodyPr/>
        <a:lstStyle/>
        <a:p>
          <a:endParaRPr lang="en-US"/>
        </a:p>
      </dgm:t>
    </dgm:pt>
    <dgm:pt modelId="{B35CAE80-BF55-4E15-96C7-3513665779B5}">
      <dgm:prSet phldrT="[Text]"/>
      <dgm:spPr/>
      <dgm:t>
        <a:bodyPr/>
        <a:lstStyle/>
        <a:p>
          <a:r>
            <a:rPr lang="en-US" dirty="0" smtClean="0">
              <a:solidFill>
                <a:schemeClr val="tx1"/>
              </a:solidFill>
            </a:rPr>
            <a:t>GOVERNMENT SHOULD TAKE STEPS</a:t>
          </a:r>
          <a:endParaRPr lang="en-US" dirty="0">
            <a:solidFill>
              <a:schemeClr val="tx1"/>
            </a:solidFill>
          </a:endParaRPr>
        </a:p>
      </dgm:t>
    </dgm:pt>
    <dgm:pt modelId="{4AC67E28-C80A-4633-AD6A-E3BCDB7FD81F}" type="sibTrans" cxnId="{A5A9C613-3CFC-4A90-BC0E-6E5DC9636E06}">
      <dgm:prSet/>
      <dgm:spPr/>
      <dgm:t>
        <a:bodyPr/>
        <a:lstStyle/>
        <a:p>
          <a:endParaRPr lang="en-US"/>
        </a:p>
      </dgm:t>
    </dgm:pt>
    <dgm:pt modelId="{2C4746C9-184A-4DD1-92AD-65E9A6E0A8F8}" type="parTrans" cxnId="{A5A9C613-3CFC-4A90-BC0E-6E5DC9636E06}">
      <dgm:prSet/>
      <dgm:spPr/>
      <dgm:t>
        <a:bodyPr/>
        <a:lstStyle/>
        <a:p>
          <a:endParaRPr lang="en-US"/>
        </a:p>
      </dgm:t>
    </dgm:pt>
    <dgm:pt modelId="{F36EC85A-17BE-49FB-8953-438BF71A964E}" type="pres">
      <dgm:prSet presAssocID="{234CC9D6-A366-4825-A220-3C06DC465884}" presName="Name0" presStyleCnt="0">
        <dgm:presLayoutVars>
          <dgm:dir/>
          <dgm:animLvl val="lvl"/>
          <dgm:resizeHandles val="exact"/>
        </dgm:presLayoutVars>
      </dgm:prSet>
      <dgm:spPr/>
      <dgm:t>
        <a:bodyPr/>
        <a:lstStyle/>
        <a:p>
          <a:endParaRPr lang="en-US"/>
        </a:p>
      </dgm:t>
    </dgm:pt>
    <dgm:pt modelId="{CB1AD5CC-9C92-4FEC-8A99-8DA49BAE02FC}" type="pres">
      <dgm:prSet presAssocID="{2BD7916F-CD20-40E0-9C69-B483C3A42B7D}" presName="composite" presStyleCnt="0"/>
      <dgm:spPr/>
    </dgm:pt>
    <dgm:pt modelId="{ABF1DC62-BF94-4C6D-BF56-466C24F58474}" type="pres">
      <dgm:prSet presAssocID="{2BD7916F-CD20-40E0-9C69-B483C3A42B7D}" presName="parTx" presStyleLbl="alignNode1" presStyleIdx="0" presStyleCnt="4" custLinFactNeighborX="10181" custLinFactNeighborY="1477">
        <dgm:presLayoutVars>
          <dgm:chMax val="0"/>
          <dgm:chPref val="0"/>
          <dgm:bulletEnabled val="1"/>
        </dgm:presLayoutVars>
      </dgm:prSet>
      <dgm:spPr/>
      <dgm:t>
        <a:bodyPr/>
        <a:lstStyle/>
        <a:p>
          <a:endParaRPr lang="en-US"/>
        </a:p>
      </dgm:t>
    </dgm:pt>
    <dgm:pt modelId="{EB52EBE0-B996-4CEC-AEE3-90E64E5B59E8}" type="pres">
      <dgm:prSet presAssocID="{2BD7916F-CD20-40E0-9C69-B483C3A42B7D}" presName="desTx" presStyleLbl="alignAccFollowNode1" presStyleIdx="0" presStyleCnt="4" custLinFactNeighborX="12444" custLinFactNeighborY="1701">
        <dgm:presLayoutVars>
          <dgm:bulletEnabled val="1"/>
        </dgm:presLayoutVars>
      </dgm:prSet>
      <dgm:spPr/>
    </dgm:pt>
    <dgm:pt modelId="{2DB949FD-0CB7-4E20-BA20-42864B535F3C}" type="pres">
      <dgm:prSet presAssocID="{1DAA65DC-A336-4CA4-9E95-9CEB7EAEE329}" presName="space" presStyleCnt="0"/>
      <dgm:spPr/>
    </dgm:pt>
    <dgm:pt modelId="{EF6C59CE-50FC-4FED-A68D-87C7976C5B6D}" type="pres">
      <dgm:prSet presAssocID="{71072D9D-1D38-47C9-81BB-50845A242193}" presName="composite" presStyleCnt="0"/>
      <dgm:spPr/>
    </dgm:pt>
    <dgm:pt modelId="{607FBF67-D473-4423-A54C-9DF616964C39}" type="pres">
      <dgm:prSet presAssocID="{71072D9D-1D38-47C9-81BB-50845A242193}" presName="parTx" presStyleLbl="alignNode1" presStyleIdx="1" presStyleCnt="4" custScaleY="169613" custLinFactNeighborX="6787">
        <dgm:presLayoutVars>
          <dgm:chMax val="0"/>
          <dgm:chPref val="0"/>
          <dgm:bulletEnabled val="1"/>
        </dgm:presLayoutVars>
      </dgm:prSet>
      <dgm:spPr/>
      <dgm:t>
        <a:bodyPr/>
        <a:lstStyle/>
        <a:p>
          <a:endParaRPr lang="en-US"/>
        </a:p>
      </dgm:t>
    </dgm:pt>
    <dgm:pt modelId="{C1F7E237-0945-41C3-A78B-F580813549DD}" type="pres">
      <dgm:prSet presAssocID="{71072D9D-1D38-47C9-81BB-50845A242193}" presName="desTx" presStyleLbl="alignAccFollowNode1" presStyleIdx="1" presStyleCnt="4" custLinFactNeighborX="5816" custLinFactNeighborY="3402">
        <dgm:presLayoutVars>
          <dgm:bulletEnabled val="1"/>
        </dgm:presLayoutVars>
      </dgm:prSet>
      <dgm:spPr/>
    </dgm:pt>
    <dgm:pt modelId="{753C8BE2-00BD-416E-AC92-B0151AB31286}" type="pres">
      <dgm:prSet presAssocID="{D3C696F3-2A54-41BD-ACC8-52F07BBB1D03}" presName="space" presStyleCnt="0"/>
      <dgm:spPr/>
    </dgm:pt>
    <dgm:pt modelId="{0EA8CECE-0CA2-4D1E-A0D5-21352DE3A540}" type="pres">
      <dgm:prSet presAssocID="{9EE24F84-932A-4B86-9235-25966328BC95}" presName="composite" presStyleCnt="0"/>
      <dgm:spPr/>
    </dgm:pt>
    <dgm:pt modelId="{91BEF292-22EA-4B00-A5E3-D1DB7D3CEC87}" type="pres">
      <dgm:prSet presAssocID="{9EE24F84-932A-4B86-9235-25966328BC95}" presName="parTx" presStyleLbl="alignNode1" presStyleIdx="2" presStyleCnt="4">
        <dgm:presLayoutVars>
          <dgm:chMax val="0"/>
          <dgm:chPref val="0"/>
          <dgm:bulletEnabled val="1"/>
        </dgm:presLayoutVars>
      </dgm:prSet>
      <dgm:spPr/>
      <dgm:t>
        <a:bodyPr/>
        <a:lstStyle/>
        <a:p>
          <a:endParaRPr lang="en-US"/>
        </a:p>
      </dgm:t>
    </dgm:pt>
    <dgm:pt modelId="{1D11ED66-4146-4DD1-AF01-F8FD35437ED1}" type="pres">
      <dgm:prSet presAssocID="{9EE24F84-932A-4B86-9235-25966328BC95}" presName="desTx" presStyleLbl="alignAccFollowNode1" presStyleIdx="2" presStyleCnt="4">
        <dgm:presLayoutVars>
          <dgm:bulletEnabled val="1"/>
        </dgm:presLayoutVars>
      </dgm:prSet>
      <dgm:spPr/>
    </dgm:pt>
    <dgm:pt modelId="{471DB877-9725-4FA2-A74E-47CB28139144}" type="pres">
      <dgm:prSet presAssocID="{6D67C8BE-BFAF-467D-8A9F-0B43432D839D}" presName="space" presStyleCnt="0"/>
      <dgm:spPr/>
    </dgm:pt>
    <dgm:pt modelId="{68DC4EED-DB83-4A17-B341-086C3895AFC8}" type="pres">
      <dgm:prSet presAssocID="{B35CAE80-BF55-4E15-96C7-3513665779B5}" presName="composite" presStyleCnt="0"/>
      <dgm:spPr/>
    </dgm:pt>
    <dgm:pt modelId="{A1BFB061-17B0-4488-8E58-954155831B35}" type="pres">
      <dgm:prSet presAssocID="{B35CAE80-BF55-4E15-96C7-3513665779B5}" presName="parTx" presStyleLbl="alignNode1" presStyleIdx="3" presStyleCnt="4">
        <dgm:presLayoutVars>
          <dgm:chMax val="0"/>
          <dgm:chPref val="0"/>
          <dgm:bulletEnabled val="1"/>
        </dgm:presLayoutVars>
      </dgm:prSet>
      <dgm:spPr/>
      <dgm:t>
        <a:bodyPr/>
        <a:lstStyle/>
        <a:p>
          <a:endParaRPr lang="en-US"/>
        </a:p>
      </dgm:t>
    </dgm:pt>
    <dgm:pt modelId="{E245D9DF-D521-4807-8933-4D4D1DA98707}" type="pres">
      <dgm:prSet presAssocID="{B35CAE80-BF55-4E15-96C7-3513665779B5}" presName="desTx" presStyleLbl="alignAccFollowNode1" presStyleIdx="3" presStyleCnt="4">
        <dgm:presLayoutVars>
          <dgm:bulletEnabled val="1"/>
        </dgm:presLayoutVars>
      </dgm:prSet>
      <dgm:spPr/>
    </dgm:pt>
  </dgm:ptLst>
  <dgm:cxnLst>
    <dgm:cxn modelId="{BA7FB1AF-39BD-4140-BECA-120880F311A0}" srcId="{234CC9D6-A366-4825-A220-3C06DC465884}" destId="{2BD7916F-CD20-40E0-9C69-B483C3A42B7D}" srcOrd="0" destOrd="0" parTransId="{5A59FC1C-DBDA-4836-A5CE-DCF4539152BC}" sibTransId="{1DAA65DC-A336-4CA4-9E95-9CEB7EAEE329}"/>
    <dgm:cxn modelId="{55C6E0D3-BDC0-4CEB-A92E-613F591EE728}" srcId="{234CC9D6-A366-4825-A220-3C06DC465884}" destId="{9EE24F84-932A-4B86-9235-25966328BC95}" srcOrd="2" destOrd="0" parTransId="{6A29E21F-2A89-41C7-928A-879164E8B490}" sibTransId="{6D67C8BE-BFAF-467D-8A9F-0B43432D839D}"/>
    <dgm:cxn modelId="{37BEAE7A-0399-414E-B419-5C386E48C29B}" type="presOf" srcId="{71072D9D-1D38-47C9-81BB-50845A242193}" destId="{607FBF67-D473-4423-A54C-9DF616964C39}" srcOrd="0" destOrd="0" presId="urn:microsoft.com/office/officeart/2005/8/layout/hList1"/>
    <dgm:cxn modelId="{A5A9C613-3CFC-4A90-BC0E-6E5DC9636E06}" srcId="{234CC9D6-A366-4825-A220-3C06DC465884}" destId="{B35CAE80-BF55-4E15-96C7-3513665779B5}" srcOrd="3" destOrd="0" parTransId="{2C4746C9-184A-4DD1-92AD-65E9A6E0A8F8}" sibTransId="{4AC67E28-C80A-4633-AD6A-E3BCDB7FD81F}"/>
    <dgm:cxn modelId="{DBFC7832-A650-4C68-BAA1-35245D07EA7F}" type="presOf" srcId="{B35CAE80-BF55-4E15-96C7-3513665779B5}" destId="{A1BFB061-17B0-4488-8E58-954155831B35}" srcOrd="0" destOrd="0" presId="urn:microsoft.com/office/officeart/2005/8/layout/hList1"/>
    <dgm:cxn modelId="{BCA05D77-6200-44FC-A625-2CBB858A2DEC}" type="presOf" srcId="{9EE24F84-932A-4B86-9235-25966328BC95}" destId="{91BEF292-22EA-4B00-A5E3-D1DB7D3CEC87}" srcOrd="0" destOrd="0" presId="urn:microsoft.com/office/officeart/2005/8/layout/hList1"/>
    <dgm:cxn modelId="{2F902640-286D-4371-A6BA-EE5378FAAD5E}" srcId="{234CC9D6-A366-4825-A220-3C06DC465884}" destId="{71072D9D-1D38-47C9-81BB-50845A242193}" srcOrd="1" destOrd="0" parTransId="{BC11D114-C00A-4725-B13F-3D2A0881040B}" sibTransId="{D3C696F3-2A54-41BD-ACC8-52F07BBB1D03}"/>
    <dgm:cxn modelId="{822D3181-6615-4D0F-A404-008F7637266C}" type="presOf" srcId="{234CC9D6-A366-4825-A220-3C06DC465884}" destId="{F36EC85A-17BE-49FB-8953-438BF71A964E}" srcOrd="0" destOrd="0" presId="urn:microsoft.com/office/officeart/2005/8/layout/hList1"/>
    <dgm:cxn modelId="{E3E0C8EF-6CFD-4EE1-B965-161D6D0DE0CE}" type="presOf" srcId="{2BD7916F-CD20-40E0-9C69-B483C3A42B7D}" destId="{ABF1DC62-BF94-4C6D-BF56-466C24F58474}" srcOrd="0" destOrd="0" presId="urn:microsoft.com/office/officeart/2005/8/layout/hList1"/>
    <dgm:cxn modelId="{AE8EBAC6-A225-4878-B575-7F77B7475ACE}" type="presParOf" srcId="{F36EC85A-17BE-49FB-8953-438BF71A964E}" destId="{CB1AD5CC-9C92-4FEC-8A99-8DA49BAE02FC}" srcOrd="0" destOrd="0" presId="urn:microsoft.com/office/officeart/2005/8/layout/hList1"/>
    <dgm:cxn modelId="{3FB36612-B746-4BDE-BBA2-BDEA93007C51}" type="presParOf" srcId="{CB1AD5CC-9C92-4FEC-8A99-8DA49BAE02FC}" destId="{ABF1DC62-BF94-4C6D-BF56-466C24F58474}" srcOrd="0" destOrd="0" presId="urn:microsoft.com/office/officeart/2005/8/layout/hList1"/>
    <dgm:cxn modelId="{9503DE30-EEA5-495A-9489-930A4AD2933F}" type="presParOf" srcId="{CB1AD5CC-9C92-4FEC-8A99-8DA49BAE02FC}" destId="{EB52EBE0-B996-4CEC-AEE3-90E64E5B59E8}" srcOrd="1" destOrd="0" presId="urn:microsoft.com/office/officeart/2005/8/layout/hList1"/>
    <dgm:cxn modelId="{752BD5EA-532B-4887-9C2D-85145E801789}" type="presParOf" srcId="{F36EC85A-17BE-49FB-8953-438BF71A964E}" destId="{2DB949FD-0CB7-4E20-BA20-42864B535F3C}" srcOrd="1" destOrd="0" presId="urn:microsoft.com/office/officeart/2005/8/layout/hList1"/>
    <dgm:cxn modelId="{FEC1D675-D8D4-448F-8CA1-EB0042C0AFB1}" type="presParOf" srcId="{F36EC85A-17BE-49FB-8953-438BF71A964E}" destId="{EF6C59CE-50FC-4FED-A68D-87C7976C5B6D}" srcOrd="2" destOrd="0" presId="urn:microsoft.com/office/officeart/2005/8/layout/hList1"/>
    <dgm:cxn modelId="{BE3FC9F1-4FCA-49FD-8F23-68F00BDAD547}" type="presParOf" srcId="{EF6C59CE-50FC-4FED-A68D-87C7976C5B6D}" destId="{607FBF67-D473-4423-A54C-9DF616964C39}" srcOrd="0" destOrd="0" presId="urn:microsoft.com/office/officeart/2005/8/layout/hList1"/>
    <dgm:cxn modelId="{3EA97C59-5A96-4C2E-9ACA-469F15AA9AC0}" type="presParOf" srcId="{EF6C59CE-50FC-4FED-A68D-87C7976C5B6D}" destId="{C1F7E237-0945-41C3-A78B-F580813549DD}" srcOrd="1" destOrd="0" presId="urn:microsoft.com/office/officeart/2005/8/layout/hList1"/>
    <dgm:cxn modelId="{82862F24-BE81-4830-8878-2154F64FA010}" type="presParOf" srcId="{F36EC85A-17BE-49FB-8953-438BF71A964E}" destId="{753C8BE2-00BD-416E-AC92-B0151AB31286}" srcOrd="3" destOrd="0" presId="urn:microsoft.com/office/officeart/2005/8/layout/hList1"/>
    <dgm:cxn modelId="{851E8ABD-71D9-40C2-8652-4E43D1534FE3}" type="presParOf" srcId="{F36EC85A-17BE-49FB-8953-438BF71A964E}" destId="{0EA8CECE-0CA2-4D1E-A0D5-21352DE3A540}" srcOrd="4" destOrd="0" presId="urn:microsoft.com/office/officeart/2005/8/layout/hList1"/>
    <dgm:cxn modelId="{31567907-9CFB-44BF-8D71-E2558F93296D}" type="presParOf" srcId="{0EA8CECE-0CA2-4D1E-A0D5-21352DE3A540}" destId="{91BEF292-22EA-4B00-A5E3-D1DB7D3CEC87}" srcOrd="0" destOrd="0" presId="urn:microsoft.com/office/officeart/2005/8/layout/hList1"/>
    <dgm:cxn modelId="{29AEDE0A-7266-4F11-9B59-A3532C749D21}" type="presParOf" srcId="{0EA8CECE-0CA2-4D1E-A0D5-21352DE3A540}" destId="{1D11ED66-4146-4DD1-AF01-F8FD35437ED1}" srcOrd="1" destOrd="0" presId="urn:microsoft.com/office/officeart/2005/8/layout/hList1"/>
    <dgm:cxn modelId="{18B1E0CB-E9FD-4AAC-8108-AF63F190789F}" type="presParOf" srcId="{F36EC85A-17BE-49FB-8953-438BF71A964E}" destId="{471DB877-9725-4FA2-A74E-47CB28139144}" srcOrd="5" destOrd="0" presId="urn:microsoft.com/office/officeart/2005/8/layout/hList1"/>
    <dgm:cxn modelId="{EF6B0949-7CE4-4986-BD84-4795AE49CF64}" type="presParOf" srcId="{F36EC85A-17BE-49FB-8953-438BF71A964E}" destId="{68DC4EED-DB83-4A17-B341-086C3895AFC8}" srcOrd="6" destOrd="0" presId="urn:microsoft.com/office/officeart/2005/8/layout/hList1"/>
    <dgm:cxn modelId="{67169F6B-CC0C-4F8C-A9CE-946E4A8DEC04}" type="presParOf" srcId="{68DC4EED-DB83-4A17-B341-086C3895AFC8}" destId="{A1BFB061-17B0-4488-8E58-954155831B35}" srcOrd="0" destOrd="0" presId="urn:microsoft.com/office/officeart/2005/8/layout/hList1"/>
    <dgm:cxn modelId="{181C6257-F45B-47F1-971B-3FB52914BDF4}" type="presParOf" srcId="{68DC4EED-DB83-4A17-B341-086C3895AFC8}" destId="{E245D9DF-D521-4807-8933-4D4D1DA98707}"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FE39B9C-9581-432E-B319-3A7264F74F2E}">
      <dsp:nvSpPr>
        <dsp:cNvPr id="0" name=""/>
        <dsp:cNvSpPr/>
      </dsp:nvSpPr>
      <dsp:spPr>
        <a:xfrm>
          <a:off x="0" y="0"/>
          <a:ext cx="3294861" cy="703385"/>
        </a:xfrm>
        <a:prstGeom prst="homePlate">
          <a:avLst/>
        </a:prstGeom>
        <a:solidFill>
          <a:schemeClr val="accent1">
            <a:hueOff val="0"/>
            <a:satOff val="0"/>
            <a:lumOff val="0"/>
            <a:alphaOff val="0"/>
          </a:schemeClr>
        </a:solidFill>
        <a:ln w="28575"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74676" tIns="37338" rIns="18669" bIns="37338" numCol="1" spcCol="1270" anchor="ctr" anchorCtr="0">
          <a:noAutofit/>
        </a:bodyPr>
        <a:lstStyle/>
        <a:p>
          <a:pPr lvl="0" algn="ctr" defTabSz="622300">
            <a:lnSpc>
              <a:spcPct val="90000"/>
            </a:lnSpc>
            <a:spcBef>
              <a:spcPct val="0"/>
            </a:spcBef>
            <a:spcAft>
              <a:spcPct val="35000"/>
            </a:spcAft>
          </a:pPr>
          <a:r>
            <a:rPr lang="en-US" sz="1400" kern="1200" dirty="0" smtClean="0"/>
            <a:t>vaccination</a:t>
          </a:r>
          <a:endParaRPr lang="en-US" sz="1400" kern="1200" dirty="0"/>
        </a:p>
      </dsp:txBody>
      <dsp:txXfrm>
        <a:off x="0" y="0"/>
        <a:ext cx="3119015" cy="703385"/>
      </dsp:txXfrm>
    </dsp:sp>
    <dsp:sp modelId="{BD5D30A1-1424-4B93-866B-3AEE982DA8EE}">
      <dsp:nvSpPr>
        <dsp:cNvPr id="0" name=""/>
        <dsp:cNvSpPr/>
      </dsp:nvSpPr>
      <dsp:spPr>
        <a:xfrm>
          <a:off x="4846776" y="0"/>
          <a:ext cx="3231550" cy="703385"/>
        </a:xfrm>
        <a:prstGeom prst="chevron">
          <a:avLst/>
        </a:prstGeom>
        <a:solidFill>
          <a:schemeClr val="accent1">
            <a:hueOff val="0"/>
            <a:satOff val="0"/>
            <a:lumOff val="0"/>
            <a:alphaOff val="0"/>
          </a:schemeClr>
        </a:solidFill>
        <a:ln w="28575"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56007" tIns="37338" rIns="18669" bIns="37338" numCol="1" spcCol="1270" anchor="ctr" anchorCtr="0">
          <a:noAutofit/>
        </a:bodyPr>
        <a:lstStyle/>
        <a:p>
          <a:pPr lvl="0" algn="ctr" defTabSz="622300">
            <a:lnSpc>
              <a:spcPct val="90000"/>
            </a:lnSpc>
            <a:spcBef>
              <a:spcPct val="0"/>
            </a:spcBef>
            <a:spcAft>
              <a:spcPct val="35000"/>
            </a:spcAft>
          </a:pPr>
          <a:r>
            <a:rPr lang="en-US" sz="1400" kern="1200" dirty="0" smtClean="0"/>
            <a:t>HIV prevention</a:t>
          </a:r>
          <a:endParaRPr lang="en-US" sz="1400" kern="1200" dirty="0"/>
        </a:p>
      </dsp:txBody>
      <dsp:txXfrm>
        <a:off x="5198469" y="0"/>
        <a:ext cx="2528165" cy="703385"/>
      </dsp:txXfrm>
    </dsp:sp>
    <dsp:sp modelId="{0387D63D-2EF0-4AF7-96CA-17F1E33DA9D8}">
      <dsp:nvSpPr>
        <dsp:cNvPr id="0" name=""/>
        <dsp:cNvSpPr/>
      </dsp:nvSpPr>
      <dsp:spPr>
        <a:xfrm>
          <a:off x="7264955" y="0"/>
          <a:ext cx="3864105" cy="703385"/>
        </a:xfrm>
        <a:prstGeom prst="chevron">
          <a:avLst/>
        </a:prstGeom>
        <a:solidFill>
          <a:schemeClr val="accent1">
            <a:hueOff val="0"/>
            <a:satOff val="0"/>
            <a:lumOff val="0"/>
          </a:schemeClr>
        </a:solidFill>
        <a:ln w="28575"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56007" tIns="37338" rIns="18669" bIns="37338" numCol="1" spcCol="1270" anchor="ctr" anchorCtr="0">
          <a:noAutofit/>
        </a:bodyPr>
        <a:lstStyle/>
        <a:p>
          <a:pPr lvl="0" algn="ctr" defTabSz="622300">
            <a:lnSpc>
              <a:spcPct val="90000"/>
            </a:lnSpc>
            <a:spcBef>
              <a:spcPct val="0"/>
            </a:spcBef>
            <a:spcAft>
              <a:spcPct val="35000"/>
            </a:spcAft>
          </a:pPr>
          <a:r>
            <a:rPr lang="en-US" sz="1400" kern="1200" dirty="0" smtClean="0"/>
            <a:t>TB treatment and follow up</a:t>
          </a:r>
          <a:endParaRPr lang="en-US" sz="1400" kern="1200" dirty="0"/>
        </a:p>
      </dsp:txBody>
      <dsp:txXfrm>
        <a:off x="7616648" y="0"/>
        <a:ext cx="3160720" cy="703385"/>
      </dsp:txXfrm>
    </dsp:sp>
    <dsp:sp modelId="{4F79A7AF-03CE-4A73-9A91-014F8E48EA8B}">
      <dsp:nvSpPr>
        <dsp:cNvPr id="0" name=""/>
        <dsp:cNvSpPr/>
      </dsp:nvSpPr>
      <dsp:spPr>
        <a:xfrm>
          <a:off x="2440925" y="0"/>
          <a:ext cx="3265100" cy="703385"/>
        </a:xfrm>
        <a:prstGeom prst="chevron">
          <a:avLst/>
        </a:prstGeom>
        <a:solidFill>
          <a:schemeClr val="accent1">
            <a:hueOff val="0"/>
            <a:satOff val="0"/>
            <a:lumOff val="0"/>
            <a:alphaOff val="0"/>
          </a:schemeClr>
        </a:solidFill>
        <a:ln w="28575"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56007" tIns="37338" rIns="18669" bIns="37338" numCol="1" spcCol="1270" anchor="ctr" anchorCtr="0">
          <a:noAutofit/>
        </a:bodyPr>
        <a:lstStyle/>
        <a:p>
          <a:pPr lvl="0" algn="ctr" defTabSz="622300">
            <a:lnSpc>
              <a:spcPct val="90000"/>
            </a:lnSpc>
            <a:spcBef>
              <a:spcPct val="0"/>
            </a:spcBef>
            <a:spcAft>
              <a:spcPct val="35000"/>
            </a:spcAft>
          </a:pPr>
          <a:r>
            <a:rPr lang="en-US" sz="1400" kern="1200" dirty="0" smtClean="0"/>
            <a:t>Breastfeeding tips</a:t>
          </a:r>
          <a:endParaRPr lang="en-US" sz="1400" kern="1200" dirty="0"/>
        </a:p>
      </dsp:txBody>
      <dsp:txXfrm>
        <a:off x="2792618" y="0"/>
        <a:ext cx="2561715" cy="70338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A939441-F0F2-41A8-8FC6-952DBF053599}">
      <dsp:nvSpPr>
        <dsp:cNvPr id="0" name=""/>
        <dsp:cNvSpPr/>
      </dsp:nvSpPr>
      <dsp:spPr>
        <a:xfrm>
          <a:off x="0" y="0"/>
          <a:ext cx="8530648" cy="748418"/>
        </a:xfrm>
        <a:prstGeom prst="roundRect">
          <a:avLst>
            <a:gd name="adj" fmla="val 10000"/>
          </a:avLst>
        </a:prstGeom>
        <a:solidFill>
          <a:srgbClr val="B01513">
            <a:hueOff val="0"/>
            <a:satOff val="0"/>
            <a:lumOff val="0"/>
            <a:alphaOff val="0"/>
          </a:srgbClr>
        </a:solidFill>
        <a:ln w="19050" cap="rnd" cmpd="sng" algn="ctr">
          <a:solidFill>
            <a:sysClr val="window" lastClr="FFFFFF">
              <a:hueOff val="0"/>
              <a:satOff val="0"/>
              <a:lumOff val="0"/>
              <a:alphaOff val="0"/>
            </a:sys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l" defTabSz="844550">
            <a:lnSpc>
              <a:spcPct val="90000"/>
            </a:lnSpc>
            <a:spcBef>
              <a:spcPct val="0"/>
            </a:spcBef>
            <a:spcAft>
              <a:spcPct val="35000"/>
            </a:spcAft>
          </a:pPr>
          <a:r>
            <a:rPr lang="en-US" sz="1900" kern="1200" dirty="0" smtClean="0">
              <a:solidFill>
                <a:sysClr val="window" lastClr="FFFFFF"/>
              </a:solidFill>
              <a:latin typeface="Century Gothic"/>
              <a:ea typeface="+mn-ea"/>
              <a:cs typeface="+mn-cs"/>
            </a:rPr>
            <a:t>Lack of knowledge</a:t>
          </a:r>
          <a:br>
            <a:rPr lang="en-US" sz="1900" kern="1200" dirty="0" smtClean="0">
              <a:solidFill>
                <a:sysClr val="window" lastClr="FFFFFF"/>
              </a:solidFill>
              <a:latin typeface="Century Gothic"/>
              <a:ea typeface="+mn-ea"/>
              <a:cs typeface="+mn-cs"/>
            </a:rPr>
          </a:br>
          <a:endParaRPr lang="en-US" sz="1900" kern="1200" dirty="0">
            <a:solidFill>
              <a:sysClr val="window" lastClr="FFFFFF"/>
            </a:solidFill>
            <a:latin typeface="Century Gothic"/>
            <a:ea typeface="+mn-ea"/>
            <a:cs typeface="+mn-cs"/>
          </a:endParaRPr>
        </a:p>
      </dsp:txBody>
      <dsp:txXfrm>
        <a:off x="21920" y="21920"/>
        <a:ext cx="7659806" cy="704578"/>
      </dsp:txXfrm>
    </dsp:sp>
    <dsp:sp modelId="{49CE6A5E-05E3-44C2-95B5-3C23F514AA41}">
      <dsp:nvSpPr>
        <dsp:cNvPr id="0" name=""/>
        <dsp:cNvSpPr/>
      </dsp:nvSpPr>
      <dsp:spPr>
        <a:xfrm>
          <a:off x="714441" y="884494"/>
          <a:ext cx="8530648" cy="748418"/>
        </a:xfrm>
        <a:prstGeom prst="roundRect">
          <a:avLst>
            <a:gd name="adj" fmla="val 10000"/>
          </a:avLst>
        </a:prstGeom>
        <a:solidFill>
          <a:srgbClr val="B01513">
            <a:hueOff val="0"/>
            <a:satOff val="0"/>
            <a:lumOff val="0"/>
            <a:alphaOff val="0"/>
          </a:srgbClr>
        </a:solidFill>
        <a:ln w="19050" cap="rnd" cmpd="sng" algn="ctr">
          <a:solidFill>
            <a:sysClr val="window" lastClr="FFFFFF">
              <a:hueOff val="0"/>
              <a:satOff val="0"/>
              <a:lumOff val="0"/>
              <a:alphaOff val="0"/>
            </a:sys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l" defTabSz="844550">
            <a:lnSpc>
              <a:spcPct val="90000"/>
            </a:lnSpc>
            <a:spcBef>
              <a:spcPct val="0"/>
            </a:spcBef>
            <a:spcAft>
              <a:spcPct val="35000"/>
            </a:spcAft>
          </a:pPr>
          <a:r>
            <a:rPr lang="en-US" sz="1900" kern="1200" dirty="0" smtClean="0">
              <a:solidFill>
                <a:sysClr val="window" lastClr="FFFFFF"/>
              </a:solidFill>
              <a:latin typeface="Century Gothic"/>
              <a:ea typeface="+mn-ea"/>
              <a:cs typeface="+mn-cs"/>
            </a:rPr>
            <a:t>Male dominating society</a:t>
          </a:r>
          <a:endParaRPr lang="en-US" sz="1900" kern="1200" dirty="0">
            <a:solidFill>
              <a:sysClr val="window" lastClr="FFFFFF"/>
            </a:solidFill>
            <a:latin typeface="Century Gothic"/>
            <a:ea typeface="+mn-ea"/>
            <a:cs typeface="+mn-cs"/>
          </a:endParaRPr>
        </a:p>
      </dsp:txBody>
      <dsp:txXfrm>
        <a:off x="736361" y="906414"/>
        <a:ext cx="7285894" cy="704578"/>
      </dsp:txXfrm>
    </dsp:sp>
    <dsp:sp modelId="{CBEF9295-BA13-40B0-9669-101C0BADD04D}">
      <dsp:nvSpPr>
        <dsp:cNvPr id="0" name=""/>
        <dsp:cNvSpPr/>
      </dsp:nvSpPr>
      <dsp:spPr>
        <a:xfrm>
          <a:off x="1418220" y="1768989"/>
          <a:ext cx="8530648" cy="748418"/>
        </a:xfrm>
        <a:prstGeom prst="roundRect">
          <a:avLst>
            <a:gd name="adj" fmla="val 10000"/>
          </a:avLst>
        </a:prstGeom>
        <a:solidFill>
          <a:srgbClr val="B01513">
            <a:hueOff val="0"/>
            <a:satOff val="0"/>
            <a:lumOff val="0"/>
            <a:alphaOff val="0"/>
          </a:srgbClr>
        </a:solidFill>
        <a:ln w="19050" cap="rnd" cmpd="sng" algn="ctr">
          <a:solidFill>
            <a:sysClr val="window" lastClr="FFFFFF">
              <a:hueOff val="0"/>
              <a:satOff val="0"/>
              <a:lumOff val="0"/>
              <a:alphaOff val="0"/>
            </a:sys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l" defTabSz="844550">
            <a:lnSpc>
              <a:spcPct val="90000"/>
            </a:lnSpc>
            <a:spcBef>
              <a:spcPct val="0"/>
            </a:spcBef>
            <a:spcAft>
              <a:spcPct val="35000"/>
            </a:spcAft>
          </a:pPr>
          <a:r>
            <a:rPr lang="en-US" sz="1900" kern="1200" dirty="0" smtClean="0">
              <a:solidFill>
                <a:sysClr val="window" lastClr="FFFFFF"/>
              </a:solidFill>
              <a:latin typeface="Century Gothic"/>
              <a:ea typeface="+mn-ea"/>
              <a:cs typeface="+mn-cs"/>
            </a:rPr>
            <a:t>Lack of social awareness</a:t>
          </a:r>
          <a:endParaRPr lang="en-US" sz="1900" kern="1200" dirty="0">
            <a:solidFill>
              <a:sysClr val="window" lastClr="FFFFFF"/>
            </a:solidFill>
            <a:latin typeface="Century Gothic"/>
            <a:ea typeface="+mn-ea"/>
            <a:cs typeface="+mn-cs"/>
          </a:endParaRPr>
        </a:p>
      </dsp:txBody>
      <dsp:txXfrm>
        <a:off x="1440140" y="1790909"/>
        <a:ext cx="7296558" cy="704578"/>
      </dsp:txXfrm>
    </dsp:sp>
    <dsp:sp modelId="{11CF04DD-D4D7-4BDC-B0DC-C0CF742B19A8}">
      <dsp:nvSpPr>
        <dsp:cNvPr id="0" name=""/>
        <dsp:cNvSpPr/>
      </dsp:nvSpPr>
      <dsp:spPr>
        <a:xfrm>
          <a:off x="2132662" y="2653484"/>
          <a:ext cx="8530648" cy="748418"/>
        </a:xfrm>
        <a:prstGeom prst="roundRect">
          <a:avLst>
            <a:gd name="adj" fmla="val 10000"/>
          </a:avLst>
        </a:prstGeom>
        <a:solidFill>
          <a:srgbClr val="B01513">
            <a:hueOff val="0"/>
            <a:satOff val="0"/>
            <a:lumOff val="0"/>
            <a:alphaOff val="0"/>
          </a:srgbClr>
        </a:solidFill>
        <a:ln w="19050" cap="rnd" cmpd="sng" algn="ctr">
          <a:solidFill>
            <a:sysClr val="window" lastClr="FFFFFF">
              <a:hueOff val="0"/>
              <a:satOff val="0"/>
              <a:lumOff val="0"/>
              <a:alphaOff val="0"/>
            </a:sys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l" defTabSz="844550">
            <a:lnSpc>
              <a:spcPct val="90000"/>
            </a:lnSpc>
            <a:spcBef>
              <a:spcPct val="0"/>
            </a:spcBef>
            <a:spcAft>
              <a:spcPct val="35000"/>
            </a:spcAft>
          </a:pPr>
          <a:r>
            <a:rPr lang="en-US" sz="1900" kern="1200" dirty="0" smtClean="0">
              <a:solidFill>
                <a:sysClr val="window" lastClr="FFFFFF"/>
              </a:solidFill>
              <a:latin typeface="Century Gothic"/>
              <a:ea typeface="+mn-ea"/>
              <a:cs typeface="+mn-cs"/>
            </a:rPr>
            <a:t>Superstitions in the community</a:t>
          </a:r>
          <a:endParaRPr lang="en-US" sz="1900" kern="1200" dirty="0">
            <a:solidFill>
              <a:sysClr val="window" lastClr="FFFFFF"/>
            </a:solidFill>
            <a:latin typeface="Century Gothic"/>
            <a:ea typeface="+mn-ea"/>
            <a:cs typeface="+mn-cs"/>
          </a:endParaRPr>
        </a:p>
      </dsp:txBody>
      <dsp:txXfrm>
        <a:off x="2154582" y="2675404"/>
        <a:ext cx="7285894" cy="704578"/>
      </dsp:txXfrm>
    </dsp:sp>
    <dsp:sp modelId="{7B2C9D20-4902-4ADF-A9AF-2DFA4B466245}">
      <dsp:nvSpPr>
        <dsp:cNvPr id="0" name=""/>
        <dsp:cNvSpPr/>
      </dsp:nvSpPr>
      <dsp:spPr>
        <a:xfrm>
          <a:off x="8044176" y="573220"/>
          <a:ext cx="486472" cy="486472"/>
        </a:xfrm>
        <a:prstGeom prst="downArrow">
          <a:avLst>
            <a:gd name="adj1" fmla="val 55000"/>
            <a:gd name="adj2" fmla="val 45000"/>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7940" tIns="27940" rIns="27940" bIns="27940" numCol="1" spcCol="1270" anchor="ctr" anchorCtr="0">
          <a:noAutofit/>
        </a:bodyPr>
        <a:lstStyle/>
        <a:p>
          <a:pPr lvl="0" algn="ctr" defTabSz="977900">
            <a:lnSpc>
              <a:spcPct val="90000"/>
            </a:lnSpc>
            <a:spcBef>
              <a:spcPct val="0"/>
            </a:spcBef>
            <a:spcAft>
              <a:spcPct val="35000"/>
            </a:spcAft>
          </a:pPr>
          <a:endParaRPr lang="en-US" sz="2200" kern="1200" dirty="0"/>
        </a:p>
      </dsp:txBody>
      <dsp:txXfrm>
        <a:off x="8153632" y="573220"/>
        <a:ext cx="267560" cy="366070"/>
      </dsp:txXfrm>
    </dsp:sp>
    <dsp:sp modelId="{6E78FB57-1407-4626-876B-DC12C7F9BC39}">
      <dsp:nvSpPr>
        <dsp:cNvPr id="0" name=""/>
        <dsp:cNvSpPr/>
      </dsp:nvSpPr>
      <dsp:spPr>
        <a:xfrm>
          <a:off x="8758618" y="1457715"/>
          <a:ext cx="486472" cy="486472"/>
        </a:xfrm>
        <a:prstGeom prst="downArrow">
          <a:avLst>
            <a:gd name="adj1" fmla="val 55000"/>
            <a:gd name="adj2" fmla="val 45000"/>
          </a:avLst>
        </a:prstGeom>
        <a:solidFill>
          <a:srgbClr val="B01513">
            <a:tint val="60000"/>
            <a:hueOff val="0"/>
            <a:satOff val="0"/>
            <a:lumOff val="0"/>
            <a:alphaOff val="0"/>
          </a:srgbClr>
        </a:solidFill>
        <a:ln w="19050" cap="rnd" cmpd="sng" algn="ctr">
          <a:noFill/>
          <a:prstDash val="solid"/>
        </a:ln>
        <a:effectLst/>
      </dsp:spPr>
      <dsp:style>
        <a:lnRef idx="2">
          <a:scrgbClr r="0" g="0" b="0"/>
        </a:lnRef>
        <a:fillRef idx="1">
          <a:scrgbClr r="0" g="0" b="0"/>
        </a:fillRef>
        <a:effectRef idx="0">
          <a:scrgbClr r="0" g="0" b="0"/>
        </a:effectRef>
        <a:fontRef idx="minor"/>
      </dsp:style>
      <dsp:txBody>
        <a:bodyPr spcFirstLastPara="0" vert="horz" wrap="square" lIns="27940" tIns="27940" rIns="27940" bIns="27940" numCol="1" spcCol="1270" anchor="ctr" anchorCtr="0">
          <a:noAutofit/>
        </a:bodyPr>
        <a:lstStyle/>
        <a:p>
          <a:pPr lvl="0" algn="ctr" defTabSz="977900">
            <a:lnSpc>
              <a:spcPct val="90000"/>
            </a:lnSpc>
            <a:spcBef>
              <a:spcPct val="0"/>
            </a:spcBef>
            <a:spcAft>
              <a:spcPct val="35000"/>
            </a:spcAft>
          </a:pPr>
          <a:endParaRPr lang="en-US" sz="2200" kern="1200" dirty="0">
            <a:solidFill>
              <a:sysClr val="window" lastClr="FFFFFF"/>
            </a:solidFill>
            <a:latin typeface="Century Gothic"/>
            <a:ea typeface="+mn-ea"/>
            <a:cs typeface="+mn-cs"/>
          </a:endParaRPr>
        </a:p>
      </dsp:txBody>
      <dsp:txXfrm>
        <a:off x="8868074" y="1457715"/>
        <a:ext cx="267560" cy="366070"/>
      </dsp:txXfrm>
    </dsp:sp>
    <dsp:sp modelId="{8399DA38-08C0-4551-A1C0-E074A84EFFBB}">
      <dsp:nvSpPr>
        <dsp:cNvPr id="0" name=""/>
        <dsp:cNvSpPr/>
      </dsp:nvSpPr>
      <dsp:spPr>
        <a:xfrm>
          <a:off x="9462397" y="2342210"/>
          <a:ext cx="486472" cy="486472"/>
        </a:xfrm>
        <a:prstGeom prst="downArrow">
          <a:avLst>
            <a:gd name="adj1" fmla="val 55000"/>
            <a:gd name="adj2" fmla="val 45000"/>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7940" tIns="27940" rIns="27940" bIns="27940" numCol="1" spcCol="1270" anchor="ctr" anchorCtr="0">
          <a:noAutofit/>
        </a:bodyPr>
        <a:lstStyle/>
        <a:p>
          <a:pPr lvl="0" algn="ctr" defTabSz="977900">
            <a:lnSpc>
              <a:spcPct val="90000"/>
            </a:lnSpc>
            <a:spcBef>
              <a:spcPct val="0"/>
            </a:spcBef>
            <a:spcAft>
              <a:spcPct val="35000"/>
            </a:spcAft>
          </a:pPr>
          <a:endParaRPr lang="en-US" sz="2200" kern="1200" dirty="0"/>
        </a:p>
      </dsp:txBody>
      <dsp:txXfrm>
        <a:off x="9571853" y="2342210"/>
        <a:ext cx="267560" cy="36607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F03207-714D-496E-9E8C-1695D0501F30}">
      <dsp:nvSpPr>
        <dsp:cNvPr id="0" name=""/>
        <dsp:cNvSpPr/>
      </dsp:nvSpPr>
      <dsp:spPr>
        <a:xfrm>
          <a:off x="0" y="0"/>
          <a:ext cx="6949440" cy="1015661"/>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l" defTabSz="1155700">
            <a:lnSpc>
              <a:spcPct val="90000"/>
            </a:lnSpc>
            <a:spcBef>
              <a:spcPct val="0"/>
            </a:spcBef>
            <a:spcAft>
              <a:spcPct val="35000"/>
            </a:spcAft>
          </a:pPr>
          <a:r>
            <a:rPr lang="en-US" sz="2600" kern="1200" dirty="0" smtClean="0"/>
            <a:t>Social awareness</a:t>
          </a:r>
          <a:endParaRPr lang="en-US" sz="2600" kern="1200" dirty="0"/>
        </a:p>
      </dsp:txBody>
      <dsp:txXfrm>
        <a:off x="29748" y="29748"/>
        <a:ext cx="5767638" cy="956165"/>
      </dsp:txXfrm>
    </dsp:sp>
    <dsp:sp modelId="{753571F9-5681-40FA-97E5-9DD8FC4F19C0}">
      <dsp:nvSpPr>
        <dsp:cNvPr id="0" name=""/>
        <dsp:cNvSpPr/>
      </dsp:nvSpPr>
      <dsp:spPr>
        <a:xfrm>
          <a:off x="582015" y="1200326"/>
          <a:ext cx="6949440" cy="1015661"/>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l" defTabSz="1155700">
            <a:lnSpc>
              <a:spcPct val="90000"/>
            </a:lnSpc>
            <a:spcBef>
              <a:spcPct val="0"/>
            </a:spcBef>
            <a:spcAft>
              <a:spcPct val="35000"/>
            </a:spcAft>
          </a:pPr>
          <a:r>
            <a:rPr lang="en-US" sz="2600" kern="1200" dirty="0" smtClean="0"/>
            <a:t>Increasing literacy rate</a:t>
          </a:r>
          <a:endParaRPr lang="en-US" sz="2600" kern="1200" dirty="0"/>
        </a:p>
      </dsp:txBody>
      <dsp:txXfrm>
        <a:off x="611763" y="1230074"/>
        <a:ext cx="5647748" cy="956165"/>
      </dsp:txXfrm>
    </dsp:sp>
    <dsp:sp modelId="{9F910521-3082-411F-90C4-9E480986B483}">
      <dsp:nvSpPr>
        <dsp:cNvPr id="0" name=""/>
        <dsp:cNvSpPr/>
      </dsp:nvSpPr>
      <dsp:spPr>
        <a:xfrm>
          <a:off x="1155344" y="2400653"/>
          <a:ext cx="6949440" cy="1015661"/>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l" defTabSz="1155700">
            <a:lnSpc>
              <a:spcPct val="90000"/>
            </a:lnSpc>
            <a:spcBef>
              <a:spcPct val="0"/>
            </a:spcBef>
            <a:spcAft>
              <a:spcPct val="35000"/>
            </a:spcAft>
          </a:pPr>
          <a:r>
            <a:rPr lang="en-US" sz="2600" kern="1200" dirty="0" smtClean="0"/>
            <a:t>Reducing Male Dominance</a:t>
          </a:r>
          <a:endParaRPr lang="en-US" sz="2600" kern="1200" dirty="0"/>
        </a:p>
      </dsp:txBody>
      <dsp:txXfrm>
        <a:off x="1185092" y="2430401"/>
        <a:ext cx="5656435" cy="956165"/>
      </dsp:txXfrm>
    </dsp:sp>
    <dsp:sp modelId="{E0017D88-8995-439C-A90B-C05DCC32A98E}">
      <dsp:nvSpPr>
        <dsp:cNvPr id="0" name=""/>
        <dsp:cNvSpPr/>
      </dsp:nvSpPr>
      <dsp:spPr>
        <a:xfrm>
          <a:off x="1737359" y="3600979"/>
          <a:ext cx="6949440" cy="1015661"/>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l" defTabSz="1155700">
            <a:lnSpc>
              <a:spcPct val="90000"/>
            </a:lnSpc>
            <a:spcBef>
              <a:spcPct val="0"/>
            </a:spcBef>
            <a:spcAft>
              <a:spcPct val="35000"/>
            </a:spcAft>
          </a:pPr>
          <a:r>
            <a:rPr lang="en-US" sz="2600" kern="1200" dirty="0" smtClean="0">
              <a:solidFill>
                <a:schemeClr val="bg1"/>
              </a:solidFill>
            </a:rPr>
            <a:t>Empowering and motivating all to take free TB service</a:t>
          </a:r>
          <a:endParaRPr lang="en-US" sz="2600" kern="1200" dirty="0">
            <a:solidFill>
              <a:schemeClr val="bg1"/>
            </a:solidFill>
          </a:endParaRPr>
        </a:p>
      </dsp:txBody>
      <dsp:txXfrm>
        <a:off x="1767107" y="3630727"/>
        <a:ext cx="5647748" cy="956165"/>
      </dsp:txXfrm>
    </dsp:sp>
    <dsp:sp modelId="{DE4E4DA5-82F1-4A36-8044-F3517F8F653D}">
      <dsp:nvSpPr>
        <dsp:cNvPr id="0" name=""/>
        <dsp:cNvSpPr/>
      </dsp:nvSpPr>
      <dsp:spPr>
        <a:xfrm>
          <a:off x="6289260" y="777904"/>
          <a:ext cx="660179" cy="660179"/>
        </a:xfrm>
        <a:prstGeom prst="downArrow">
          <a:avLst>
            <a:gd name="adj1" fmla="val 55000"/>
            <a:gd name="adj2" fmla="val 45000"/>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lvl="0" algn="ctr" defTabSz="1333500">
            <a:lnSpc>
              <a:spcPct val="90000"/>
            </a:lnSpc>
            <a:spcBef>
              <a:spcPct val="0"/>
            </a:spcBef>
            <a:spcAft>
              <a:spcPct val="35000"/>
            </a:spcAft>
          </a:pPr>
          <a:endParaRPr lang="en-US" sz="3000" kern="1200"/>
        </a:p>
      </dsp:txBody>
      <dsp:txXfrm>
        <a:off x="6437800" y="777904"/>
        <a:ext cx="363099" cy="496785"/>
      </dsp:txXfrm>
    </dsp:sp>
    <dsp:sp modelId="{6C90505C-5A49-4B04-9334-F98F41942B52}">
      <dsp:nvSpPr>
        <dsp:cNvPr id="0" name=""/>
        <dsp:cNvSpPr/>
      </dsp:nvSpPr>
      <dsp:spPr>
        <a:xfrm>
          <a:off x="6871275" y="1978230"/>
          <a:ext cx="660179" cy="660179"/>
        </a:xfrm>
        <a:prstGeom prst="downArrow">
          <a:avLst>
            <a:gd name="adj1" fmla="val 55000"/>
            <a:gd name="adj2" fmla="val 45000"/>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lvl="0" algn="ctr" defTabSz="1333500">
            <a:lnSpc>
              <a:spcPct val="90000"/>
            </a:lnSpc>
            <a:spcBef>
              <a:spcPct val="0"/>
            </a:spcBef>
            <a:spcAft>
              <a:spcPct val="35000"/>
            </a:spcAft>
          </a:pPr>
          <a:endParaRPr lang="en-US" sz="3000" kern="1200"/>
        </a:p>
      </dsp:txBody>
      <dsp:txXfrm>
        <a:off x="7019815" y="1978230"/>
        <a:ext cx="363099" cy="496785"/>
      </dsp:txXfrm>
    </dsp:sp>
    <dsp:sp modelId="{8A1DF356-A76A-4664-AD01-20DCC66C2880}">
      <dsp:nvSpPr>
        <dsp:cNvPr id="0" name=""/>
        <dsp:cNvSpPr/>
      </dsp:nvSpPr>
      <dsp:spPr>
        <a:xfrm>
          <a:off x="7444604" y="3178557"/>
          <a:ext cx="660179" cy="660179"/>
        </a:xfrm>
        <a:prstGeom prst="downArrow">
          <a:avLst>
            <a:gd name="adj1" fmla="val 55000"/>
            <a:gd name="adj2" fmla="val 45000"/>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lvl="0" algn="ctr" defTabSz="1333500">
            <a:lnSpc>
              <a:spcPct val="90000"/>
            </a:lnSpc>
            <a:spcBef>
              <a:spcPct val="0"/>
            </a:spcBef>
            <a:spcAft>
              <a:spcPct val="35000"/>
            </a:spcAft>
          </a:pPr>
          <a:endParaRPr lang="en-US" sz="3000" kern="1200"/>
        </a:p>
      </dsp:txBody>
      <dsp:txXfrm>
        <a:off x="7593144" y="3178557"/>
        <a:ext cx="363099" cy="49678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BA95935-2B1C-4834-9815-E23718891106}">
      <dsp:nvSpPr>
        <dsp:cNvPr id="0" name=""/>
        <dsp:cNvSpPr/>
      </dsp:nvSpPr>
      <dsp:spPr>
        <a:xfrm rot="10800000">
          <a:off x="2296683" y="217735"/>
          <a:ext cx="5193503" cy="531821"/>
        </a:xfrm>
        <a:prstGeom prst="homePlat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29056" tIns="87630" rIns="163576" bIns="87630" numCol="1" spcCol="1270" anchor="ctr" anchorCtr="0">
          <a:noAutofit/>
        </a:bodyPr>
        <a:lstStyle/>
        <a:p>
          <a:pPr lvl="0" algn="ctr" defTabSz="1022350">
            <a:lnSpc>
              <a:spcPct val="90000"/>
            </a:lnSpc>
            <a:spcBef>
              <a:spcPct val="0"/>
            </a:spcBef>
            <a:spcAft>
              <a:spcPct val="35000"/>
            </a:spcAft>
          </a:pPr>
          <a:r>
            <a:rPr lang="en-US" sz="2300" kern="1200" smtClean="0">
              <a:latin typeface="Century Gothic"/>
              <a:ea typeface="+mn-ea"/>
              <a:cs typeface="+mn-cs"/>
            </a:rPr>
            <a:t>advertising on different media</a:t>
          </a:r>
          <a:endParaRPr lang="en-US" sz="2300" kern="1200" dirty="0">
            <a:latin typeface="Century Gothic"/>
            <a:ea typeface="+mn-ea"/>
            <a:cs typeface="+mn-cs"/>
          </a:endParaRPr>
        </a:p>
      </dsp:txBody>
      <dsp:txXfrm rot="10800000">
        <a:off x="2429638" y="217735"/>
        <a:ext cx="5060548" cy="531821"/>
      </dsp:txXfrm>
    </dsp:sp>
    <dsp:sp modelId="{4F53B103-EBE8-4B45-B663-6E7A13EF87BB}">
      <dsp:nvSpPr>
        <dsp:cNvPr id="0" name=""/>
        <dsp:cNvSpPr/>
      </dsp:nvSpPr>
      <dsp:spPr>
        <a:xfrm>
          <a:off x="718203" y="129868"/>
          <a:ext cx="1537789" cy="737568"/>
        </a:xfrm>
        <a:prstGeom prst="ellipse">
          <a:avLst/>
        </a:prstGeom>
        <a:blipFill rotWithShape="1">
          <a:blip xmlns:r="http://schemas.openxmlformats.org/officeDocument/2006/relationships" r:embed="rId1"/>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9B49DEA-E3A2-4F19-AEE7-C2196473898B}">
      <dsp:nvSpPr>
        <dsp:cNvPr id="0" name=""/>
        <dsp:cNvSpPr/>
      </dsp:nvSpPr>
      <dsp:spPr>
        <a:xfrm rot="10800000">
          <a:off x="2374568" y="1126675"/>
          <a:ext cx="5193503" cy="534103"/>
        </a:xfrm>
        <a:prstGeom prst="homePlat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29056" tIns="87630" rIns="163576" bIns="87630" numCol="1" spcCol="1270" anchor="ctr" anchorCtr="0">
          <a:noAutofit/>
        </a:bodyPr>
        <a:lstStyle/>
        <a:p>
          <a:pPr lvl="0" algn="ctr" defTabSz="1022350">
            <a:lnSpc>
              <a:spcPct val="90000"/>
            </a:lnSpc>
            <a:spcBef>
              <a:spcPct val="0"/>
            </a:spcBef>
            <a:spcAft>
              <a:spcPct val="35000"/>
            </a:spcAft>
          </a:pPr>
          <a:r>
            <a:rPr lang="en-US" sz="2300" kern="1200" smtClean="0">
              <a:latin typeface="Century Gothic"/>
              <a:ea typeface="+mn-ea"/>
              <a:cs typeface="+mn-cs"/>
            </a:rPr>
            <a:t>Arranging seminar</a:t>
          </a:r>
          <a:endParaRPr lang="en-US" sz="2300" kern="1200" dirty="0">
            <a:latin typeface="Century Gothic"/>
            <a:ea typeface="+mn-ea"/>
            <a:cs typeface="+mn-cs"/>
          </a:endParaRPr>
        </a:p>
      </dsp:txBody>
      <dsp:txXfrm rot="10800000">
        <a:off x="2508094" y="1126675"/>
        <a:ext cx="5059977" cy="534103"/>
      </dsp:txXfrm>
    </dsp:sp>
    <dsp:sp modelId="{8298DA9A-E6DA-4D9E-8770-43FCD9CA68AF}">
      <dsp:nvSpPr>
        <dsp:cNvPr id="0" name=""/>
        <dsp:cNvSpPr/>
      </dsp:nvSpPr>
      <dsp:spPr>
        <a:xfrm>
          <a:off x="785628" y="1014023"/>
          <a:ext cx="1527661" cy="773959"/>
        </a:xfrm>
        <a:prstGeom prst="ellipse">
          <a:avLst/>
        </a:prstGeom>
        <a:blipFill rotWithShape="1">
          <a:blip xmlns:r="http://schemas.openxmlformats.org/officeDocument/2006/relationships" r:embed="rId2"/>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80B227D-7837-4E17-9C46-76EB96E90138}">
      <dsp:nvSpPr>
        <dsp:cNvPr id="0" name=""/>
        <dsp:cNvSpPr/>
      </dsp:nvSpPr>
      <dsp:spPr>
        <a:xfrm rot="10800000">
          <a:off x="2467086" y="2000266"/>
          <a:ext cx="5189247" cy="548625"/>
        </a:xfrm>
        <a:prstGeom prst="homePlat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29056" tIns="87630" rIns="163576" bIns="87630" numCol="1" spcCol="1270" anchor="ctr" anchorCtr="0">
          <a:noAutofit/>
        </a:bodyPr>
        <a:lstStyle/>
        <a:p>
          <a:pPr lvl="0" algn="ctr" defTabSz="1022350">
            <a:lnSpc>
              <a:spcPct val="90000"/>
            </a:lnSpc>
            <a:spcBef>
              <a:spcPct val="0"/>
            </a:spcBef>
            <a:spcAft>
              <a:spcPct val="35000"/>
            </a:spcAft>
          </a:pPr>
          <a:r>
            <a:rPr lang="en-US" sz="2300" kern="1200" smtClean="0">
              <a:latin typeface="Century Gothic"/>
              <a:ea typeface="+mn-ea"/>
              <a:cs typeface="+mn-cs"/>
            </a:rPr>
            <a:t>Woman education </a:t>
          </a:r>
          <a:endParaRPr lang="en-US" sz="2300" kern="1200" dirty="0" smtClean="0">
            <a:latin typeface="Century Gothic"/>
            <a:ea typeface="+mn-ea"/>
            <a:cs typeface="+mn-cs"/>
          </a:endParaRPr>
        </a:p>
      </dsp:txBody>
      <dsp:txXfrm rot="10800000">
        <a:off x="2604242" y="2000266"/>
        <a:ext cx="5052091" cy="548625"/>
      </dsp:txXfrm>
    </dsp:sp>
    <dsp:sp modelId="{EDAD66D5-6CC0-467F-9FA9-6714C06C200B}">
      <dsp:nvSpPr>
        <dsp:cNvPr id="0" name=""/>
        <dsp:cNvSpPr/>
      </dsp:nvSpPr>
      <dsp:spPr>
        <a:xfrm>
          <a:off x="800960" y="1899432"/>
          <a:ext cx="1510700" cy="804672"/>
        </a:xfrm>
        <a:prstGeom prst="ellipse">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t="-20000" b="-20000"/>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A5ED402-316C-4730-916F-CC1C05CA7060}">
      <dsp:nvSpPr>
        <dsp:cNvPr id="0" name=""/>
        <dsp:cNvSpPr/>
      </dsp:nvSpPr>
      <dsp:spPr>
        <a:xfrm rot="10800000">
          <a:off x="2554050" y="3203697"/>
          <a:ext cx="5092823" cy="578525"/>
        </a:xfrm>
        <a:prstGeom prst="homePlat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29056" tIns="87630" rIns="163576" bIns="87630" numCol="1" spcCol="1270" anchor="ctr" anchorCtr="0">
          <a:noAutofit/>
        </a:bodyPr>
        <a:lstStyle/>
        <a:p>
          <a:pPr lvl="0" algn="ctr" defTabSz="1022350">
            <a:lnSpc>
              <a:spcPct val="90000"/>
            </a:lnSpc>
            <a:spcBef>
              <a:spcPct val="0"/>
            </a:spcBef>
            <a:spcAft>
              <a:spcPct val="35000"/>
            </a:spcAft>
          </a:pPr>
          <a:r>
            <a:rPr lang="en-US" sz="2300" kern="1200" dirty="0" smtClean="0"/>
            <a:t>Adding more volunteers</a:t>
          </a:r>
          <a:endParaRPr lang="en-US" sz="2300" kern="1200" dirty="0"/>
        </a:p>
      </dsp:txBody>
      <dsp:txXfrm rot="10800000">
        <a:off x="2698681" y="3203697"/>
        <a:ext cx="4948192" cy="578525"/>
      </dsp:txXfrm>
    </dsp:sp>
    <dsp:sp modelId="{7ABAE74C-4A80-49E7-802E-705F469895CC}">
      <dsp:nvSpPr>
        <dsp:cNvPr id="0" name=""/>
        <dsp:cNvSpPr/>
      </dsp:nvSpPr>
      <dsp:spPr>
        <a:xfrm>
          <a:off x="868072" y="2874313"/>
          <a:ext cx="1666091" cy="1183827"/>
        </a:xfrm>
        <a:prstGeom prst="ellipse">
          <a:avLst/>
        </a:prstGeom>
        <a:solidFill>
          <a:schemeClr val="accent1">
            <a:tint val="5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BF1DC62-BF94-4C6D-BF56-466C24F58474}">
      <dsp:nvSpPr>
        <dsp:cNvPr id="0" name=""/>
        <dsp:cNvSpPr/>
      </dsp:nvSpPr>
      <dsp:spPr>
        <a:xfrm>
          <a:off x="232330" y="3211310"/>
          <a:ext cx="2245321" cy="529516"/>
        </a:xfrm>
        <a:prstGeom prst="rect">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56896" rIns="99568" bIns="56896" numCol="1" spcCol="1270" anchor="ctr" anchorCtr="0">
          <a:noAutofit/>
        </a:bodyPr>
        <a:lstStyle/>
        <a:p>
          <a:pPr lvl="0" algn="ctr" defTabSz="622300">
            <a:lnSpc>
              <a:spcPct val="90000"/>
            </a:lnSpc>
            <a:spcBef>
              <a:spcPct val="0"/>
            </a:spcBef>
            <a:spcAft>
              <a:spcPct val="35000"/>
            </a:spcAft>
          </a:pPr>
          <a:r>
            <a:rPr lang="en-US" sz="1400" kern="1200" dirty="0" smtClean="0">
              <a:solidFill>
                <a:schemeClr val="tx1"/>
              </a:solidFill>
            </a:rPr>
            <a:t>ENCOURAGING STUDENTS AND THEIR PARENTS </a:t>
          </a:r>
          <a:endParaRPr lang="en-US" sz="1400" kern="1200" dirty="0">
            <a:solidFill>
              <a:schemeClr val="tx1"/>
            </a:solidFill>
          </a:endParaRPr>
        </a:p>
      </dsp:txBody>
      <dsp:txXfrm>
        <a:off x="232330" y="3211310"/>
        <a:ext cx="2245321" cy="529516"/>
      </dsp:txXfrm>
    </dsp:sp>
    <dsp:sp modelId="{EB52EBE0-B996-4CEC-AEE3-90E64E5B59E8}">
      <dsp:nvSpPr>
        <dsp:cNvPr id="0" name=""/>
        <dsp:cNvSpPr/>
      </dsp:nvSpPr>
      <dsp:spPr>
        <a:xfrm>
          <a:off x="283141" y="3742718"/>
          <a:ext cx="2245321" cy="570960"/>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07FBF67-D473-4423-A54C-9DF616964C39}">
      <dsp:nvSpPr>
        <dsp:cNvPr id="0" name=""/>
        <dsp:cNvSpPr/>
      </dsp:nvSpPr>
      <dsp:spPr>
        <a:xfrm>
          <a:off x="2715791" y="3111336"/>
          <a:ext cx="2245321" cy="898128"/>
        </a:xfrm>
        <a:prstGeom prst="rect">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56896" rIns="99568" bIns="56896" numCol="1" spcCol="1270" anchor="ctr" anchorCtr="0">
          <a:noAutofit/>
        </a:bodyPr>
        <a:lstStyle/>
        <a:p>
          <a:pPr lvl="0" algn="ctr" defTabSz="622300">
            <a:lnSpc>
              <a:spcPct val="90000"/>
            </a:lnSpc>
            <a:spcBef>
              <a:spcPct val="0"/>
            </a:spcBef>
            <a:spcAft>
              <a:spcPct val="35000"/>
            </a:spcAft>
          </a:pPr>
          <a:r>
            <a:rPr lang="en-US" sz="1400" kern="1200" dirty="0" smtClean="0">
              <a:solidFill>
                <a:schemeClr val="tx1"/>
              </a:solidFill>
            </a:rPr>
            <a:t>RENOWNED PERSONS LIKE CELEBRATIES AND POLITICIANS SHOULD HOLD SEMINARS WITH GENERAL PEOPLE</a:t>
          </a:r>
          <a:endParaRPr lang="en-US" sz="1400" kern="1200" dirty="0">
            <a:solidFill>
              <a:schemeClr val="tx1"/>
            </a:solidFill>
          </a:endParaRPr>
        </a:p>
      </dsp:txBody>
      <dsp:txXfrm>
        <a:off x="2715791" y="3111336"/>
        <a:ext cx="2245321" cy="898128"/>
      </dsp:txXfrm>
    </dsp:sp>
    <dsp:sp modelId="{C1F7E237-0945-41C3-A78B-F580813549DD}">
      <dsp:nvSpPr>
        <dsp:cNvPr id="0" name=""/>
        <dsp:cNvSpPr/>
      </dsp:nvSpPr>
      <dsp:spPr>
        <a:xfrm>
          <a:off x="2693988" y="3844583"/>
          <a:ext cx="2245321" cy="570960"/>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1BEF292-22EA-4B00-A5E3-D1DB7D3CEC87}">
      <dsp:nvSpPr>
        <dsp:cNvPr id="0" name=""/>
        <dsp:cNvSpPr/>
      </dsp:nvSpPr>
      <dsp:spPr>
        <a:xfrm>
          <a:off x="5123068" y="3203489"/>
          <a:ext cx="2245321" cy="529516"/>
        </a:xfrm>
        <a:prstGeom prst="rect">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56896" rIns="99568" bIns="56896" numCol="1" spcCol="1270" anchor="ctr" anchorCtr="0">
          <a:noAutofit/>
        </a:bodyPr>
        <a:lstStyle/>
        <a:p>
          <a:pPr lvl="0" algn="ctr" defTabSz="622300">
            <a:lnSpc>
              <a:spcPct val="90000"/>
            </a:lnSpc>
            <a:spcBef>
              <a:spcPct val="0"/>
            </a:spcBef>
            <a:spcAft>
              <a:spcPct val="35000"/>
            </a:spcAft>
          </a:pPr>
          <a:r>
            <a:rPr lang="en-US" sz="1400" kern="1200" dirty="0" smtClean="0">
              <a:solidFill>
                <a:schemeClr val="tx1"/>
              </a:solidFill>
            </a:rPr>
            <a:t>DEPENDENCE OF HEALTH ON EDUCATION</a:t>
          </a:r>
        </a:p>
      </dsp:txBody>
      <dsp:txXfrm>
        <a:off x="5123068" y="3203489"/>
        <a:ext cx="2245321" cy="529516"/>
      </dsp:txXfrm>
    </dsp:sp>
    <dsp:sp modelId="{1D11ED66-4146-4DD1-AF01-F8FD35437ED1}">
      <dsp:nvSpPr>
        <dsp:cNvPr id="0" name=""/>
        <dsp:cNvSpPr/>
      </dsp:nvSpPr>
      <dsp:spPr>
        <a:xfrm>
          <a:off x="5123068" y="3733006"/>
          <a:ext cx="2245321" cy="570960"/>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1BFB061-17B0-4488-8E58-954155831B35}">
      <dsp:nvSpPr>
        <dsp:cNvPr id="0" name=""/>
        <dsp:cNvSpPr/>
      </dsp:nvSpPr>
      <dsp:spPr>
        <a:xfrm>
          <a:off x="7682734" y="3203489"/>
          <a:ext cx="2245321" cy="529516"/>
        </a:xfrm>
        <a:prstGeom prst="rect">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8768" rIns="85344" bIns="48768" numCol="1" spcCol="1270" anchor="ctr" anchorCtr="0">
          <a:noAutofit/>
        </a:bodyPr>
        <a:lstStyle/>
        <a:p>
          <a:pPr lvl="0" algn="ctr" defTabSz="533400">
            <a:lnSpc>
              <a:spcPct val="90000"/>
            </a:lnSpc>
            <a:spcBef>
              <a:spcPct val="0"/>
            </a:spcBef>
            <a:spcAft>
              <a:spcPct val="35000"/>
            </a:spcAft>
          </a:pPr>
          <a:r>
            <a:rPr lang="en-US" sz="1200" kern="1200" dirty="0" smtClean="0">
              <a:solidFill>
                <a:schemeClr val="tx1"/>
              </a:solidFill>
            </a:rPr>
            <a:t>GOVERNMENT SHOULD TAKE STEPS</a:t>
          </a:r>
          <a:endParaRPr lang="en-US" sz="1200" kern="1200" dirty="0">
            <a:solidFill>
              <a:schemeClr val="tx1"/>
            </a:solidFill>
          </a:endParaRPr>
        </a:p>
      </dsp:txBody>
      <dsp:txXfrm>
        <a:off x="7682734" y="3203489"/>
        <a:ext cx="2245321" cy="529516"/>
      </dsp:txXfrm>
    </dsp:sp>
    <dsp:sp modelId="{E245D9DF-D521-4807-8933-4D4D1DA98707}">
      <dsp:nvSpPr>
        <dsp:cNvPr id="0" name=""/>
        <dsp:cNvSpPr/>
      </dsp:nvSpPr>
      <dsp:spPr>
        <a:xfrm>
          <a:off x="7682734" y="3733006"/>
          <a:ext cx="2245321" cy="570960"/>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3.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4.xml><?xml version="1.0" encoding="utf-8"?>
<dgm:layoutDef xmlns:dgm="http://schemas.openxmlformats.org/drawingml/2006/diagram" xmlns:a="http://schemas.openxmlformats.org/drawingml/2006/main" uniqueId="urn:microsoft.com/office/officeart/2005/8/layout/vList3#1">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24F466-E103-4938-8BE0-0AFBA4CDB36F}" type="datetimeFigureOut">
              <a:rPr lang="en-US" smtClean="0"/>
              <a:pPr/>
              <a:t>7/16/2017</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544B525-D47E-4FC3-9188-BB7F21D8AF57}" type="slidenum">
              <a:rPr lang="en-US" smtClean="0"/>
              <a:pPr/>
              <a:t>‹#›</a:t>
            </a:fld>
            <a:endParaRPr lang="en-US" dirty="0"/>
          </a:p>
        </p:txBody>
      </p:sp>
    </p:spTree>
    <p:extLst>
      <p:ext uri="{BB962C8B-B14F-4D97-AF65-F5344CB8AC3E}">
        <p14:creationId xmlns:p14="http://schemas.microsoft.com/office/powerpoint/2010/main" val="8485703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1E700B27-DE4C-4B9E-BB11-B9027034A00F}" type="datetimeFigureOut">
              <a:rPr lang="en-US" smtClean="0"/>
              <a:pPr/>
              <a:t>7/16/2017</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r>
              <a:rPr lang="en-US" dirty="0" smtClean="0"/>
              <a:t>
              </a:t>
            </a:r>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895680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40F4739-9812-4A9F-890D-2AD6BA5F6EE8}" type="datetimeFigureOut">
              <a:rPr lang="en-US" smtClean="0"/>
              <a:pPr/>
              <a:t>7/16/2017</a:t>
            </a:fld>
            <a:endParaRPr lang="en-US" dirty="0"/>
          </a:p>
        </p:txBody>
      </p:sp>
      <p:sp>
        <p:nvSpPr>
          <p:cNvPr id="6" name="Footer Placeholder 5"/>
          <p:cNvSpPr>
            <a:spLocks noGrp="1"/>
          </p:cNvSpPr>
          <p:nvPr>
            <p:ph type="ftr" sz="quarter" idx="11"/>
          </p:nvPr>
        </p:nvSpPr>
        <p:spPr/>
        <p:txBody>
          <a:bodyPr/>
          <a:lstStyle/>
          <a:p>
            <a:r>
              <a:rPr lang="en-US" dirty="0" smtClean="0"/>
              <a:t>
              </a:t>
            </a:r>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177742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8845AC5-A3F8-44AA-BA8F-596CDCC976D3}" type="datetimeFigureOut">
              <a:rPr lang="en-US" smtClean="0"/>
              <a:pPr/>
              <a:t>7/16/2017</a:t>
            </a:fld>
            <a:endParaRPr lang="en-US" dirty="0"/>
          </a:p>
        </p:txBody>
      </p:sp>
      <p:sp>
        <p:nvSpPr>
          <p:cNvPr id="5" name="Footer Placeholder 4"/>
          <p:cNvSpPr>
            <a:spLocks noGrp="1"/>
          </p:cNvSpPr>
          <p:nvPr>
            <p:ph type="ftr" sz="quarter" idx="11"/>
          </p:nvPr>
        </p:nvSpPr>
        <p:spPr/>
        <p:txBody>
          <a:bodyPr/>
          <a:lstStyle/>
          <a:p>
            <a:r>
              <a:rPr lang="en-US" dirty="0" smtClean="0"/>
              <a:t>
              </a:t>
            </a:r>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489246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873B183-A821-4095-A363-9EC968635539}" type="datetimeFigureOut">
              <a:rPr lang="en-US" smtClean="0"/>
              <a:pPr/>
              <a:t>7/16/2017</a:t>
            </a:fld>
            <a:endParaRPr lang="en-US" dirty="0"/>
          </a:p>
        </p:txBody>
      </p:sp>
      <p:sp>
        <p:nvSpPr>
          <p:cNvPr id="5" name="Footer Placeholder 4"/>
          <p:cNvSpPr>
            <a:spLocks noGrp="1"/>
          </p:cNvSpPr>
          <p:nvPr>
            <p:ph type="ftr" sz="quarter" idx="11"/>
          </p:nvPr>
        </p:nvSpPr>
        <p:spPr/>
        <p:txBody>
          <a:bodyPr/>
          <a:lstStyle/>
          <a:p>
            <a:r>
              <a:rPr lang="en-US" dirty="0" smtClean="0"/>
              <a:t>
              </a:t>
            </a:r>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960215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74D01B4-0AA5-45E6-B2E6-5FA4078AEBCF}" type="datetimeFigureOut">
              <a:rPr lang="en-US" smtClean="0"/>
              <a:pPr/>
              <a:t>7/16/2017</a:t>
            </a:fld>
            <a:endParaRPr lang="en-US" dirty="0"/>
          </a:p>
        </p:txBody>
      </p:sp>
      <p:sp>
        <p:nvSpPr>
          <p:cNvPr id="5" name="Footer Placeholder 4"/>
          <p:cNvSpPr>
            <a:spLocks noGrp="1"/>
          </p:cNvSpPr>
          <p:nvPr>
            <p:ph type="ftr" sz="quarter" idx="11"/>
          </p:nvPr>
        </p:nvSpPr>
        <p:spPr/>
        <p:txBody>
          <a:bodyPr/>
          <a:lstStyle/>
          <a:p>
            <a:r>
              <a:rPr lang="en-US" dirty="0" smtClean="0"/>
              <a:t>
              </a:t>
            </a:r>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744728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147335C-0450-40D7-8612-B3203BED4F28}" type="datetimeFigureOut">
              <a:rPr lang="en-US" smtClean="0"/>
              <a:pPr/>
              <a:t>7/16/2017</a:t>
            </a:fld>
            <a:endParaRPr lang="en-US" dirty="0"/>
          </a:p>
        </p:txBody>
      </p:sp>
      <p:sp>
        <p:nvSpPr>
          <p:cNvPr id="8" name="Footer Placeholder 7"/>
          <p:cNvSpPr>
            <a:spLocks noGrp="1"/>
          </p:cNvSpPr>
          <p:nvPr>
            <p:ph type="ftr" sz="quarter" idx="11"/>
          </p:nvPr>
        </p:nvSpPr>
        <p:spPr/>
        <p:txBody>
          <a:bodyPr/>
          <a:lstStyle/>
          <a:p>
            <a:r>
              <a:rPr lang="en-US" dirty="0" smtClean="0"/>
              <a:t>
              </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216904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D246A105-2A1C-4284-B4EA-07CF89B1A393}" type="datetimeFigureOut">
              <a:rPr lang="en-US" smtClean="0"/>
              <a:pPr/>
              <a:t>7/16/2017</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r>
              <a:rPr lang="en-US" dirty="0" smtClean="0"/>
              <a:t>
              </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729778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80DBE609-F3F2-45E6-BD6A-E03A8C86C1AE}" type="datetimeFigureOut">
              <a:rPr lang="en-US" smtClean="0"/>
              <a:pPr/>
              <a:t>7/16/2017</a:t>
            </a:fld>
            <a:endParaRPr lang="en-US" dirty="0"/>
          </a:p>
        </p:txBody>
      </p:sp>
      <p:sp>
        <p:nvSpPr>
          <p:cNvPr id="5" name="Footer Placeholder 4"/>
          <p:cNvSpPr>
            <a:spLocks noGrp="1"/>
          </p:cNvSpPr>
          <p:nvPr>
            <p:ph type="ftr" sz="quarter" idx="11"/>
          </p:nvPr>
        </p:nvSpPr>
        <p:spPr/>
        <p:txBody>
          <a:bodyPr/>
          <a:lstStyle/>
          <a:p>
            <a:r>
              <a:rPr lang="en-US" dirty="0" smtClean="0"/>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2577036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7A24AD68-089C-4467-A8F3-EA2BBCA6B44E}" type="datetimeFigureOut">
              <a:rPr lang="en-US" smtClean="0"/>
              <a:pPr/>
              <a:t>7/16/2017</a:t>
            </a:fld>
            <a:endParaRPr lang="en-US" dirty="0"/>
          </a:p>
        </p:txBody>
      </p:sp>
      <p:sp>
        <p:nvSpPr>
          <p:cNvPr id="5" name="Footer Placeholder 4"/>
          <p:cNvSpPr>
            <a:spLocks noGrp="1"/>
          </p:cNvSpPr>
          <p:nvPr>
            <p:ph type="ftr" sz="quarter" idx="11"/>
          </p:nvPr>
        </p:nvSpPr>
        <p:spPr/>
        <p:txBody>
          <a:bodyPr/>
          <a:lstStyle/>
          <a:p>
            <a:r>
              <a:rPr lang="en-US" dirty="0" smtClean="0"/>
              <a:t>
              </a:t>
            </a:r>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666075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5C51FCE-E4BB-4680-8E50-3C0E348D2609}" type="datetimeFigureOut">
              <a:rPr lang="en-US" smtClean="0"/>
              <a:pPr/>
              <a:t>7/16/2017</a:t>
            </a:fld>
            <a:endParaRPr lang="en-US" dirty="0"/>
          </a:p>
        </p:txBody>
      </p:sp>
      <p:sp>
        <p:nvSpPr>
          <p:cNvPr id="5" name="Footer Placeholder 4"/>
          <p:cNvSpPr>
            <a:spLocks noGrp="1"/>
          </p:cNvSpPr>
          <p:nvPr>
            <p:ph type="ftr" sz="quarter" idx="11"/>
          </p:nvPr>
        </p:nvSpPr>
        <p:spPr/>
        <p:txBody>
          <a:bodyPr/>
          <a:lstStyle/>
          <a:p>
            <a:r>
              <a:rPr lang="en-US" dirty="0" smtClean="0"/>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41533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AAA073D-A903-47F8-8D16-77642FB0DF1F}" type="datetimeFigureOut">
              <a:rPr lang="en-US" smtClean="0"/>
              <a:pPr/>
              <a:t>7/16/2017</a:t>
            </a:fld>
            <a:endParaRPr lang="en-US" dirty="0"/>
          </a:p>
        </p:txBody>
      </p:sp>
      <p:sp>
        <p:nvSpPr>
          <p:cNvPr id="5" name="Footer Placeholder 4"/>
          <p:cNvSpPr>
            <a:spLocks noGrp="1"/>
          </p:cNvSpPr>
          <p:nvPr>
            <p:ph type="ftr" sz="quarter" idx="11"/>
          </p:nvPr>
        </p:nvSpPr>
        <p:spPr/>
        <p:txBody>
          <a:bodyPr/>
          <a:lstStyle/>
          <a:p>
            <a:r>
              <a:rPr lang="en-US" dirty="0" smtClean="0"/>
              <a:t>
              </a:t>
            </a:r>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353482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B91FA40-626B-4CA1-85D0-7A9016E395BA}" type="datetimeFigureOut">
              <a:rPr lang="en-US" smtClean="0"/>
              <a:pPr/>
              <a:t>7/16/2017</a:t>
            </a:fld>
            <a:endParaRPr lang="en-US" dirty="0"/>
          </a:p>
        </p:txBody>
      </p:sp>
      <p:sp>
        <p:nvSpPr>
          <p:cNvPr id="6" name="Footer Placeholder 5"/>
          <p:cNvSpPr>
            <a:spLocks noGrp="1"/>
          </p:cNvSpPr>
          <p:nvPr>
            <p:ph type="ftr" sz="quarter" idx="11"/>
          </p:nvPr>
        </p:nvSpPr>
        <p:spPr/>
        <p:txBody>
          <a:bodyPr/>
          <a:lstStyle/>
          <a:p>
            <a:r>
              <a:rPr lang="en-US" dirty="0" smtClean="0"/>
              <a:t>
              </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626666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3F425EA-B9DC-48A7-991E-9A82573B1B21}" type="datetimeFigureOut">
              <a:rPr lang="en-US" smtClean="0"/>
              <a:pPr/>
              <a:t>7/16/2017</a:t>
            </a:fld>
            <a:endParaRPr lang="en-US" dirty="0"/>
          </a:p>
        </p:txBody>
      </p:sp>
      <p:sp>
        <p:nvSpPr>
          <p:cNvPr id="8" name="Footer Placeholder 7"/>
          <p:cNvSpPr>
            <a:spLocks noGrp="1"/>
          </p:cNvSpPr>
          <p:nvPr>
            <p:ph type="ftr" sz="quarter" idx="11"/>
          </p:nvPr>
        </p:nvSpPr>
        <p:spPr/>
        <p:txBody>
          <a:bodyPr/>
          <a:lstStyle/>
          <a:p>
            <a:r>
              <a:rPr lang="en-US" dirty="0" smtClean="0"/>
              <a:t>
              </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73721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6CB97F8-6CEB-469B-AFCC-889F2A2B1D5A}" type="datetimeFigureOut">
              <a:rPr lang="en-US" smtClean="0"/>
              <a:pPr/>
              <a:t>7/16/2017</a:t>
            </a:fld>
            <a:endParaRPr lang="en-US" dirty="0"/>
          </a:p>
        </p:txBody>
      </p:sp>
      <p:sp>
        <p:nvSpPr>
          <p:cNvPr id="4" name="Footer Placeholder 3"/>
          <p:cNvSpPr>
            <a:spLocks noGrp="1"/>
          </p:cNvSpPr>
          <p:nvPr>
            <p:ph type="ftr" sz="quarter" idx="11"/>
          </p:nvPr>
        </p:nvSpPr>
        <p:spPr/>
        <p:txBody>
          <a:bodyPr/>
          <a:lstStyle/>
          <a:p>
            <a:r>
              <a:rPr lang="en-US" dirty="0" smtClean="0"/>
              <a:t>
              </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364971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A9179F-009E-4FA5-B091-7EBB82A185BD}" type="datetimeFigureOut">
              <a:rPr lang="en-US" smtClean="0"/>
              <a:pPr/>
              <a:t>7/16/2017</a:t>
            </a:fld>
            <a:endParaRPr lang="en-US" dirty="0"/>
          </a:p>
        </p:txBody>
      </p:sp>
      <p:sp>
        <p:nvSpPr>
          <p:cNvPr id="3" name="Footer Placeholder 2"/>
          <p:cNvSpPr>
            <a:spLocks noGrp="1"/>
          </p:cNvSpPr>
          <p:nvPr>
            <p:ph type="ftr" sz="quarter" idx="11"/>
          </p:nvPr>
        </p:nvSpPr>
        <p:spPr/>
        <p:txBody>
          <a:bodyPr/>
          <a:lstStyle/>
          <a:p>
            <a:r>
              <a:rPr lang="en-US" dirty="0" smtClean="0"/>
              <a:t>
              </a:t>
            </a:r>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228291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665CEB-0076-4E37-B880-BCEA9784DE0A}" type="datetimeFigureOut">
              <a:rPr lang="en-US" smtClean="0"/>
              <a:pPr/>
              <a:t>7/16/2017</a:t>
            </a:fld>
            <a:endParaRPr lang="en-US" dirty="0"/>
          </a:p>
        </p:txBody>
      </p:sp>
      <p:sp>
        <p:nvSpPr>
          <p:cNvPr id="6" name="Footer Placeholder 5"/>
          <p:cNvSpPr>
            <a:spLocks noGrp="1"/>
          </p:cNvSpPr>
          <p:nvPr>
            <p:ph type="ftr" sz="quarter" idx="11"/>
          </p:nvPr>
        </p:nvSpPr>
        <p:spPr/>
        <p:txBody>
          <a:bodyPr/>
          <a:lstStyle/>
          <a:p>
            <a:r>
              <a:rPr lang="en-US" dirty="0" smtClean="0"/>
              <a:t>
              </a:t>
            </a:r>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764338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dirty="0" smtClean="0"/>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6149E5E-3896-4118-99A7-7B85668F1C5E}" type="datetimeFigureOut">
              <a:rPr lang="en-US" smtClean="0"/>
              <a:pPr/>
              <a:t>7/16/2017</a:t>
            </a:fld>
            <a:endParaRPr lang="en-US" dirty="0"/>
          </a:p>
        </p:txBody>
      </p:sp>
      <p:sp>
        <p:nvSpPr>
          <p:cNvPr id="6" name="Footer Placeholder 5"/>
          <p:cNvSpPr>
            <a:spLocks noGrp="1"/>
          </p:cNvSpPr>
          <p:nvPr>
            <p:ph type="ftr" sz="quarter" idx="11"/>
          </p:nvPr>
        </p:nvSpPr>
        <p:spPr/>
        <p:txBody>
          <a:bodyPr/>
          <a:lstStyle/>
          <a:p>
            <a:r>
              <a:rPr lang="en-US" dirty="0" smtClean="0"/>
              <a:t>
              </a:t>
            </a:r>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325377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7E0D914D-B099-4142-A885-11F276715148}" type="datetimeFigureOut">
              <a:rPr lang="en-US" smtClean="0"/>
              <a:pPr/>
              <a:t>7/16/2017</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r>
              <a:rPr lang="en-US" dirty="0" smtClean="0"/>
              <a:t>
              </a:t>
            </a:r>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01396318"/>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 id="2147483738" r:id="rId13"/>
    <p:sldLayoutId id="2147483739" r:id="rId14"/>
    <p:sldLayoutId id="2147483740" r:id="rId15"/>
    <p:sldLayoutId id="2147483741" r:id="rId16"/>
    <p:sldLayoutId id="2147483742"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1.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1.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15.xml"/><Relationship Id="rId4" Type="http://schemas.openxmlformats.org/officeDocument/2006/relationships/image" Target="../media/image7.jpeg"/></Relationships>
</file>

<file path=ppt/slides/_rels/slide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15.xml"/><Relationship Id="rId5" Type="http://schemas.openxmlformats.org/officeDocument/2006/relationships/image" Target="../media/image11.jpeg"/><Relationship Id="rId4" Type="http://schemas.openxmlformats.org/officeDocument/2006/relationships/image" Target="../media/image10.jpeg"/></Relationships>
</file>

<file path=ppt/slides/_rels/slide9.xml.rels><?xml version="1.0" encoding="UTF-8" standalone="yes"?>
<Relationships xmlns="http://schemas.openxmlformats.org/package/2006/relationships"><Relationship Id="rId8" Type="http://schemas.openxmlformats.org/officeDocument/2006/relationships/image" Target="../media/image13.jpeg"/><Relationship Id="rId3" Type="http://schemas.openxmlformats.org/officeDocument/2006/relationships/diagramLayout" Target="../diagrams/layout1.xml"/><Relationship Id="rId7" Type="http://schemas.openxmlformats.org/officeDocument/2006/relationships/image" Target="../media/image12.png"/><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28136" y="854015"/>
            <a:ext cx="9025477" cy="2761252"/>
          </a:xfrm>
        </p:spPr>
        <p:txBody>
          <a:bodyPr/>
          <a:lstStyle/>
          <a:p>
            <a:r>
              <a:rPr lang="en-US" sz="8800" b="1" dirty="0" smtClean="0">
                <a:solidFill>
                  <a:schemeClr val="tx2">
                    <a:lumMod val="60000"/>
                    <a:lumOff val="40000"/>
                  </a:schemeClr>
                </a:solidFill>
                <a:effectLst>
                  <a:outerShdw blurRad="38100" dist="38100" dir="2700000" algn="tl">
                    <a:srgbClr val="000000">
                      <a:alpha val="43137"/>
                    </a:srgbClr>
                  </a:outerShdw>
                </a:effectLst>
                <a:latin typeface="Bernard MT Condensed" panose="02050806060905020404" pitchFamily="18" charset="0"/>
              </a:rPr>
              <a:t>Welcome To Our Presentation</a:t>
            </a:r>
            <a:endParaRPr lang="en-US" sz="8800" dirty="0">
              <a:solidFill>
                <a:schemeClr val="tx2">
                  <a:lumMod val="60000"/>
                  <a:lumOff val="40000"/>
                </a:schemeClr>
              </a:solidFill>
            </a:endParaRPr>
          </a:p>
        </p:txBody>
      </p:sp>
      <p:sp>
        <p:nvSpPr>
          <p:cNvPr id="3" name="Subtitle 2"/>
          <p:cNvSpPr>
            <a:spLocks noGrp="1"/>
          </p:cNvSpPr>
          <p:nvPr>
            <p:ph type="subTitle" idx="1"/>
          </p:nvPr>
        </p:nvSpPr>
        <p:spPr/>
        <p:txBody>
          <a:bodyPr>
            <a:noAutofit/>
          </a:bodyPr>
          <a:lstStyle/>
          <a:p>
            <a:endParaRPr lang="en-US" sz="2000" dirty="0" smtClean="0"/>
          </a:p>
          <a:p>
            <a:endParaRPr lang="en-US" sz="2000" dirty="0" smtClean="0"/>
          </a:p>
          <a:p>
            <a:endParaRPr lang="en-US" sz="2000" dirty="0" smtClean="0"/>
          </a:p>
        </p:txBody>
      </p:sp>
    </p:spTree>
    <p:extLst>
      <p:ext uri="{BB962C8B-B14F-4D97-AF65-F5344CB8AC3E}">
        <p14:creationId xmlns:p14="http://schemas.microsoft.com/office/powerpoint/2010/main" val="30127113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TREATMENT OF TUBERCULOSIS</a:t>
            </a:r>
            <a:endParaRPr lang="en-US" dirty="0"/>
          </a:p>
        </p:txBody>
      </p:sp>
      <p:sp>
        <p:nvSpPr>
          <p:cNvPr id="3" name="Content Placeholder 2"/>
          <p:cNvSpPr>
            <a:spLocks noGrp="1"/>
          </p:cNvSpPr>
          <p:nvPr>
            <p:ph idx="1"/>
          </p:nvPr>
        </p:nvSpPr>
        <p:spPr/>
        <p:txBody>
          <a:bodyPr/>
          <a:lstStyle/>
          <a:p>
            <a:pPr lvl="0">
              <a:buFont typeface="Wingdings" panose="05000000000000000000" pitchFamily="2" charset="2"/>
              <a:buChar char="v"/>
              <a:defRPr/>
            </a:pPr>
            <a:r>
              <a:rPr lang="en-US" b="1" dirty="0" smtClean="0">
                <a:solidFill>
                  <a:srgbClr val="FF0000"/>
                </a:solidFill>
                <a:effectLst>
                  <a:outerShdw blurRad="38100" dist="38100" dir="2700000" algn="tl">
                    <a:srgbClr val="000000">
                      <a:alpha val="43137"/>
                    </a:srgbClr>
                  </a:outerShdw>
                </a:effectLst>
                <a:latin typeface="Roboto"/>
              </a:rPr>
              <a:t>Treatment of TB takes six to nine months and sometimes longer. TB can be cured in almost all cases by taking  the medication as prescribed by your doctor for the full course of treatment (At least six month)</a:t>
            </a:r>
          </a:p>
          <a:p>
            <a:pPr lvl="0">
              <a:buFont typeface="Wingdings" panose="05000000000000000000" pitchFamily="2" charset="2"/>
              <a:buChar char="v"/>
              <a:defRPr/>
            </a:pPr>
            <a:r>
              <a:rPr lang="en-US" b="1" dirty="0" smtClean="0">
                <a:solidFill>
                  <a:schemeClr val="tx1"/>
                </a:solidFill>
                <a:effectLst>
                  <a:outerShdw blurRad="38100" dist="38100" dir="2700000" algn="tl">
                    <a:srgbClr val="000000">
                      <a:alpha val="43137"/>
                    </a:srgbClr>
                  </a:outerShdw>
                </a:effectLst>
                <a:latin typeface="Roboto"/>
              </a:rPr>
              <a:t>Multi-drug treatment is employed to treat active TB disease. Depending on state or local public health regulations, you may be asked to take your antibiotics under the supervision of your physician or other healthcare professional. This program is called “Directly Observed Therapy”.</a:t>
            </a:r>
          </a:p>
          <a:p>
            <a:pPr lvl="0">
              <a:buFont typeface="Wingdings" panose="05000000000000000000" pitchFamily="2" charset="2"/>
              <a:buChar char="v"/>
              <a:defRPr/>
            </a:pPr>
            <a:r>
              <a:rPr lang="en-US" b="1" dirty="0" smtClean="0">
                <a:solidFill>
                  <a:schemeClr val="accent5">
                    <a:lumMod val="75000"/>
                  </a:schemeClr>
                </a:solidFill>
                <a:effectLst>
                  <a:outerShdw blurRad="38100" dist="38100" dir="2700000" algn="tl">
                    <a:srgbClr val="000000">
                      <a:alpha val="43137"/>
                    </a:srgbClr>
                  </a:outerShdw>
                </a:effectLst>
                <a:latin typeface="Roboto"/>
              </a:rPr>
              <a:t>Designed to prevent abandonment or erratic treatment, which may result in “failure” with continued risk of transmission or acquired resistance of the bacteria to the medications, including the infamous multi-drug resistance TB (MDR-TB).</a:t>
            </a:r>
          </a:p>
          <a:p>
            <a:endParaRPr lang="en-US" dirty="0"/>
          </a:p>
        </p:txBody>
      </p:sp>
    </p:spTree>
    <p:extLst>
      <p:ext uri="{BB962C8B-B14F-4D97-AF65-F5344CB8AC3E}">
        <p14:creationId xmlns:p14="http://schemas.microsoft.com/office/powerpoint/2010/main" val="19887079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MOST COMMON DRUGS FOR TB </a:t>
            </a:r>
            <a:endParaRPr lang="en-US" dirty="0"/>
          </a:p>
        </p:txBody>
      </p:sp>
      <p:pic>
        <p:nvPicPr>
          <p:cNvPr id="4" name="Content Placeholder 3" descr="g_TB_c6_d05.png"/>
          <p:cNvPicPr>
            <a:picLocks noGrp="1" noChangeAspect="1"/>
          </p:cNvPicPr>
          <p:nvPr>
            <p:ph idx="1"/>
          </p:nvPr>
        </p:nvPicPr>
        <p:blipFill>
          <a:blip r:embed="rId2"/>
          <a:stretch>
            <a:fillRect/>
          </a:stretch>
        </p:blipFill>
        <p:spPr>
          <a:xfrm>
            <a:off x="1877551" y="2349500"/>
            <a:ext cx="7876049" cy="3870516"/>
          </a:xfr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0116" y="663118"/>
            <a:ext cx="8761413" cy="706964"/>
          </a:xfrm>
        </p:spPr>
        <p:txBody>
          <a:bodyPr/>
          <a:lstStyle/>
          <a:p>
            <a:endParaRPr lang="en-US" dirty="0"/>
          </a:p>
        </p:txBody>
      </p:sp>
      <p:sp>
        <p:nvSpPr>
          <p:cNvPr id="3" name="Content Placeholder 2"/>
          <p:cNvSpPr>
            <a:spLocks noGrp="1"/>
          </p:cNvSpPr>
          <p:nvPr>
            <p:ph idx="1"/>
          </p:nvPr>
        </p:nvSpPr>
        <p:spPr>
          <a:xfrm>
            <a:off x="542478" y="2310201"/>
            <a:ext cx="8825659" cy="3416300"/>
          </a:xfrm>
        </p:spPr>
        <p:txBody>
          <a:bodyPr>
            <a:normAutofit/>
          </a:bodyPr>
          <a:lstStyle/>
          <a:p>
            <a:pPr>
              <a:buFont typeface="Wingdings" panose="05000000000000000000" pitchFamily="2" charset="2"/>
              <a:buChar char="Ø"/>
            </a:pPr>
            <a:r>
              <a:rPr lang="en-US" sz="2400" b="1" dirty="0" smtClean="0">
                <a:solidFill>
                  <a:srgbClr val="FF0000"/>
                </a:solidFill>
                <a:effectLst>
                  <a:outerShdw blurRad="38100" dist="38100" dir="2700000" algn="tl">
                    <a:srgbClr val="000000">
                      <a:alpha val="43137"/>
                    </a:srgbClr>
                  </a:outerShdw>
                </a:effectLst>
                <a:latin typeface="Roboto"/>
              </a:rPr>
              <a:t>Completing treatment is essential</a:t>
            </a:r>
          </a:p>
          <a:p>
            <a:pPr>
              <a:buFont typeface="Wingdings" panose="05000000000000000000" pitchFamily="2" charset="2"/>
              <a:buChar char="v"/>
            </a:pPr>
            <a:r>
              <a:rPr lang="en-US" sz="2000" b="1" dirty="0" smtClean="0">
                <a:solidFill>
                  <a:schemeClr val="tx2">
                    <a:lumMod val="75000"/>
                  </a:schemeClr>
                </a:solidFill>
                <a:latin typeface="Century" panose="02040604050505020304" pitchFamily="18" charset="0"/>
              </a:rPr>
              <a:t>After a few weeks, you won’t be contagious and you may start to feel better. It might be tempting to stop taking your TB drugs. But it is crucial that you finish the full course of therapy and take the medication exactly as prescribed by your doctor.</a:t>
            </a:r>
            <a:endParaRPr lang="en-US" sz="2000" b="1" dirty="0">
              <a:solidFill>
                <a:schemeClr val="tx2">
                  <a:lumMod val="75000"/>
                </a:schemeClr>
              </a:solidFill>
              <a:latin typeface="Century" panose="02040604050505020304" pitchFamily="18" charset="0"/>
            </a:endParaRPr>
          </a:p>
        </p:txBody>
      </p:sp>
    </p:spTree>
    <p:extLst>
      <p:ext uri="{BB962C8B-B14F-4D97-AF65-F5344CB8AC3E}">
        <p14:creationId xmlns:p14="http://schemas.microsoft.com/office/powerpoint/2010/main" val="7245331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ctrTitle"/>
          </p:nvPr>
        </p:nvSpPr>
        <p:spPr>
          <a:xfrm flipV="1">
            <a:off x="575405" y="6553200"/>
            <a:ext cx="45719" cy="69273"/>
          </a:xfrm>
        </p:spPr>
        <p:txBody>
          <a:bodyPr/>
          <a:lstStyle/>
          <a:p>
            <a:endParaRPr lang="en-US" dirty="0"/>
          </a:p>
        </p:txBody>
      </p:sp>
      <p:sp>
        <p:nvSpPr>
          <p:cNvPr id="5" name="Subtitle 4"/>
          <p:cNvSpPr>
            <a:spLocks noGrp="1"/>
          </p:cNvSpPr>
          <p:nvPr>
            <p:ph type="subTitle" idx="1"/>
          </p:nvPr>
        </p:nvSpPr>
        <p:spPr>
          <a:xfrm>
            <a:off x="575405" y="656140"/>
            <a:ext cx="8825658" cy="861420"/>
          </a:xfrm>
        </p:spPr>
        <p:txBody>
          <a:bodyPr>
            <a:noAutofit/>
          </a:bodyPr>
          <a:lstStyle/>
          <a:p>
            <a:r>
              <a:rPr lang="en-US" sz="4400" b="1" u="sng" dirty="0" smtClean="0">
                <a:solidFill>
                  <a:schemeClr val="bg1">
                    <a:lumMod val="95000"/>
                  </a:schemeClr>
                </a:solidFill>
                <a:latin typeface="Arial Rounded MT Bold" panose="020F0704030504030204" pitchFamily="34" charset="0"/>
              </a:rPr>
              <a:t>IDENTIFIED PROBLEMS</a:t>
            </a:r>
            <a:endParaRPr lang="en-US" sz="4400" b="1" u="sng" dirty="0">
              <a:solidFill>
                <a:schemeClr val="bg1">
                  <a:lumMod val="95000"/>
                </a:schemeClr>
              </a:solidFill>
              <a:latin typeface="Arial Rounded MT Bold" panose="020F0704030504030204" pitchFamily="34" charset="0"/>
            </a:endParaRPr>
          </a:p>
        </p:txBody>
      </p:sp>
      <p:graphicFrame>
        <p:nvGraphicFramePr>
          <p:cNvPr id="6" name="Diagram 5"/>
          <p:cNvGraphicFramePr/>
          <p:nvPr>
            <p:extLst>
              <p:ext uri="{D42A27DB-BD31-4B8C-83A1-F6EECF244321}">
                <p14:modId xmlns:p14="http://schemas.microsoft.com/office/powerpoint/2010/main" val="2657032042"/>
              </p:ext>
            </p:extLst>
          </p:nvPr>
        </p:nvGraphicFramePr>
        <p:xfrm>
          <a:off x="520504" y="1941343"/>
          <a:ext cx="10663311" cy="340190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8519087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62588" y="436093"/>
            <a:ext cx="8706497" cy="1012876"/>
          </a:xfrm>
        </p:spPr>
        <p:txBody>
          <a:bodyPr/>
          <a:lstStyle/>
          <a:p>
            <a:r>
              <a:rPr lang="en-US" sz="4800" b="1" dirty="0" smtClean="0">
                <a:latin typeface="Arial Rounded MT Bold" panose="020F0704030504030204" pitchFamily="34" charset="0"/>
              </a:rPr>
              <a:t>PROPOSED SOLUTION</a:t>
            </a:r>
            <a:endParaRPr lang="en-US" sz="4800" b="1" dirty="0">
              <a:latin typeface="Arial Rounded MT Bold" panose="020F0704030504030204" pitchFamily="34" charset="0"/>
            </a:endParaRPr>
          </a:p>
        </p:txBody>
      </p:sp>
      <p:sp>
        <p:nvSpPr>
          <p:cNvPr id="3" name="Subtitle 2"/>
          <p:cNvSpPr>
            <a:spLocks noGrp="1"/>
          </p:cNvSpPr>
          <p:nvPr>
            <p:ph type="subTitle" idx="1"/>
          </p:nvPr>
        </p:nvSpPr>
        <p:spPr>
          <a:xfrm>
            <a:off x="465638" y="5044440"/>
            <a:ext cx="45719" cy="48065"/>
          </a:xfrm>
        </p:spPr>
        <p:txBody>
          <a:bodyPr>
            <a:normAutofit fontScale="25000" lnSpcReduction="20000"/>
          </a:bodyPr>
          <a:lstStyle/>
          <a:p>
            <a:endParaRPr lang="en-US" dirty="0"/>
          </a:p>
        </p:txBody>
      </p:sp>
      <p:graphicFrame>
        <p:nvGraphicFramePr>
          <p:cNvPr id="5" name="Diagram 4"/>
          <p:cNvGraphicFramePr/>
          <p:nvPr>
            <p:extLst>
              <p:ext uri="{D42A27DB-BD31-4B8C-83A1-F6EECF244321}">
                <p14:modId xmlns:p14="http://schemas.microsoft.com/office/powerpoint/2010/main" val="1194446101"/>
              </p:ext>
            </p:extLst>
          </p:nvPr>
        </p:nvGraphicFramePr>
        <p:xfrm>
          <a:off x="1181100" y="1574800"/>
          <a:ext cx="8686800" cy="46166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59133666"/>
      </p:ext>
    </p:extLst>
  </p:cSld>
  <p:clrMapOvr>
    <a:masterClrMapping/>
  </p:clrMapOvr>
  <p:transition>
    <p:wedg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84909" y="374064"/>
            <a:ext cx="7869382" cy="831273"/>
          </a:xfrm>
        </p:spPr>
        <p:txBody>
          <a:bodyPr/>
          <a:lstStyle/>
          <a:p>
            <a:r>
              <a:rPr lang="en-US" sz="4400" b="1" dirty="0" smtClean="0">
                <a:latin typeface="Arial Rounded MT Bold" panose="020F0704030504030204" pitchFamily="34" charset="0"/>
              </a:rPr>
              <a:t>Social Awareness</a:t>
            </a:r>
            <a:endParaRPr lang="en-US" sz="4400" b="1" dirty="0">
              <a:latin typeface="Arial Rounded MT Bold" panose="020F0704030504030204" pitchFamily="34" charset="0"/>
            </a:endParaRPr>
          </a:p>
        </p:txBody>
      </p:sp>
      <p:sp>
        <p:nvSpPr>
          <p:cNvPr id="5" name="Subtitle 4"/>
          <p:cNvSpPr>
            <a:spLocks noGrp="1"/>
          </p:cNvSpPr>
          <p:nvPr>
            <p:ph type="subTitle" idx="1"/>
          </p:nvPr>
        </p:nvSpPr>
        <p:spPr>
          <a:xfrm flipV="1">
            <a:off x="9010482" y="997528"/>
            <a:ext cx="1712936" cy="106680"/>
          </a:xfrm>
        </p:spPr>
        <p:txBody>
          <a:bodyPr>
            <a:noAutofit/>
          </a:bodyPr>
          <a:lstStyle/>
          <a:p>
            <a:r>
              <a:rPr lang="en-US" dirty="0"/>
              <a:t>R</a:t>
            </a:r>
          </a:p>
        </p:txBody>
      </p:sp>
      <p:graphicFrame>
        <p:nvGraphicFramePr>
          <p:cNvPr id="6" name="Content Placeholder 3"/>
          <p:cNvGraphicFramePr>
            <a:graphicFrameLocks/>
          </p:cNvGraphicFramePr>
          <p:nvPr>
            <p:extLst>
              <p:ext uri="{D42A27DB-BD31-4B8C-83A1-F6EECF244321}">
                <p14:modId xmlns:p14="http://schemas.microsoft.com/office/powerpoint/2010/main" val="1480358051"/>
              </p:ext>
            </p:extLst>
          </p:nvPr>
        </p:nvGraphicFramePr>
        <p:xfrm>
          <a:off x="354038" y="1365828"/>
          <a:ext cx="9551962" cy="47798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7221176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endParaRPr lang="en-US" dirty="0"/>
          </a:p>
        </p:txBody>
      </p:sp>
      <p:sp>
        <p:nvSpPr>
          <p:cNvPr id="5" name="Subtitle 4"/>
          <p:cNvSpPr>
            <a:spLocks noGrp="1"/>
          </p:cNvSpPr>
          <p:nvPr>
            <p:ph type="subTitle" idx="1"/>
          </p:nvPr>
        </p:nvSpPr>
        <p:spPr/>
        <p:txBody>
          <a:bodyPr/>
          <a:lstStyle/>
          <a:p>
            <a:endParaRPr lang="en-US" dirty="0"/>
          </a:p>
        </p:txBody>
      </p:sp>
      <p:graphicFrame>
        <p:nvGraphicFramePr>
          <p:cNvPr id="6" name="Diagram 5"/>
          <p:cNvGraphicFramePr/>
          <p:nvPr>
            <p:extLst>
              <p:ext uri="{D42A27DB-BD31-4B8C-83A1-F6EECF244321}">
                <p14:modId xmlns:p14="http://schemas.microsoft.com/office/powerpoint/2010/main" val="3287072525"/>
              </p:ext>
            </p:extLst>
          </p:nvPr>
        </p:nvGraphicFramePr>
        <p:xfrm>
          <a:off x="455638" y="557237"/>
          <a:ext cx="9931791" cy="75074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TextBox 8"/>
          <p:cNvSpPr txBox="1"/>
          <p:nvPr/>
        </p:nvSpPr>
        <p:spPr>
          <a:xfrm>
            <a:off x="604911" y="787791"/>
            <a:ext cx="4332850" cy="1446550"/>
          </a:xfrm>
          <a:prstGeom prst="rect">
            <a:avLst/>
          </a:prstGeom>
          <a:noFill/>
        </p:spPr>
        <p:txBody>
          <a:bodyPr wrap="square" rtlCol="0">
            <a:spAutoFit/>
          </a:bodyPr>
          <a:lstStyle/>
          <a:p>
            <a:r>
              <a:rPr lang="en-US" sz="4400" b="1" dirty="0">
                <a:solidFill>
                  <a:schemeClr val="bg1">
                    <a:lumMod val="95000"/>
                  </a:schemeClr>
                </a:solidFill>
                <a:latin typeface="Arial Rounded MT Bold" panose="020F0704030504030204" pitchFamily="34" charset="0"/>
              </a:rPr>
              <a:t>Improving Literacy Rate</a:t>
            </a:r>
          </a:p>
        </p:txBody>
      </p:sp>
    </p:spTree>
    <p:extLst>
      <p:ext uri="{BB962C8B-B14F-4D97-AF65-F5344CB8AC3E}">
        <p14:creationId xmlns:p14="http://schemas.microsoft.com/office/powerpoint/2010/main" val="425453639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331" y="664284"/>
            <a:ext cx="9152627" cy="664184"/>
          </a:xfrm>
        </p:spPr>
        <p:txBody>
          <a:bodyPr/>
          <a:lstStyle/>
          <a:p>
            <a:r>
              <a:rPr lang="en-US" sz="3600" b="1" dirty="0">
                <a:latin typeface="Arial Rounded MT Bold" panose="020F0704030504030204" pitchFamily="34" charset="0"/>
              </a:rPr>
              <a:t>ENCOURAGEMENT (</a:t>
            </a:r>
            <a:r>
              <a:rPr lang="en-US" sz="3600" b="1" i="1" u="sng" dirty="0">
                <a:latin typeface="Arial Rounded MT Bold" panose="020F0704030504030204" pitchFamily="34" charset="0"/>
              </a:rPr>
              <a:t>to go to </a:t>
            </a:r>
            <a:r>
              <a:rPr lang="en-US" sz="3600" b="1" i="1" u="sng" dirty="0" smtClean="0">
                <a:latin typeface="Arial Rounded MT Bold" panose="020F0704030504030204" pitchFamily="34" charset="0"/>
              </a:rPr>
              <a:t>treatment)</a:t>
            </a:r>
            <a:endParaRPr lang="en-US" sz="3600" dirty="0"/>
          </a:p>
        </p:txBody>
      </p:sp>
      <p:sp>
        <p:nvSpPr>
          <p:cNvPr id="3" name="Subtitle 2"/>
          <p:cNvSpPr>
            <a:spLocks noGrp="1"/>
          </p:cNvSpPr>
          <p:nvPr>
            <p:ph type="subTitle" idx="1"/>
          </p:nvPr>
        </p:nvSpPr>
        <p:spPr>
          <a:xfrm>
            <a:off x="457200" y="1337094"/>
            <a:ext cx="11231592" cy="5055079"/>
          </a:xfrm>
        </p:spPr>
        <p:txBody>
          <a:bodyPr/>
          <a:lstStyle/>
          <a:p>
            <a:endParaRPr lang="en-US" dirty="0">
              <a:solidFill>
                <a:schemeClr val="tx1"/>
              </a:solidFill>
            </a:endParaRPr>
          </a:p>
        </p:txBody>
      </p:sp>
      <p:sp>
        <p:nvSpPr>
          <p:cNvPr id="7" name="Rounded Rectangle 6"/>
          <p:cNvSpPr/>
          <p:nvPr/>
        </p:nvSpPr>
        <p:spPr>
          <a:xfrm>
            <a:off x="560717" y="1751163"/>
            <a:ext cx="3830128"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Wingdings" panose="05000000000000000000" pitchFamily="2" charset="2"/>
              <a:buChar char="Ø"/>
            </a:pPr>
            <a:r>
              <a:rPr lang="en-US" dirty="0" smtClean="0"/>
              <a:t>FREE TREATMENT</a:t>
            </a:r>
            <a:endParaRPr lang="en-US" dirty="0"/>
          </a:p>
        </p:txBody>
      </p:sp>
      <p:sp>
        <p:nvSpPr>
          <p:cNvPr id="8" name="Rounded Rectangle 7"/>
          <p:cNvSpPr/>
          <p:nvPr/>
        </p:nvSpPr>
        <p:spPr>
          <a:xfrm>
            <a:off x="621101" y="2907103"/>
            <a:ext cx="3769744" cy="9316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Wingdings" panose="05000000000000000000" pitchFamily="2" charset="2"/>
              <a:buChar char="Ø"/>
            </a:pPr>
            <a:r>
              <a:rPr lang="en-US" dirty="0" smtClean="0"/>
              <a:t>REMOVE SUPERSTITIONS</a:t>
            </a:r>
            <a:endParaRPr lang="en-US" dirty="0"/>
          </a:p>
        </p:txBody>
      </p:sp>
      <p:sp>
        <p:nvSpPr>
          <p:cNvPr id="10" name="Rounded Rectangle 9"/>
          <p:cNvSpPr/>
          <p:nvPr/>
        </p:nvSpPr>
        <p:spPr>
          <a:xfrm>
            <a:off x="690113" y="4063042"/>
            <a:ext cx="3700732" cy="96615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Wingdings" panose="05000000000000000000" pitchFamily="2" charset="2"/>
              <a:buChar char="Ø"/>
            </a:pPr>
            <a:r>
              <a:rPr lang="en-US" dirty="0" smtClean="0"/>
              <a:t>MOTIVATE WOMEN</a:t>
            </a:r>
            <a:endParaRPr lang="en-US" dirty="0"/>
          </a:p>
        </p:txBody>
      </p:sp>
      <p:sp>
        <p:nvSpPr>
          <p:cNvPr id="11" name="Rounded Rectangle 10"/>
          <p:cNvSpPr/>
          <p:nvPr/>
        </p:nvSpPr>
        <p:spPr>
          <a:xfrm>
            <a:off x="690114" y="5227609"/>
            <a:ext cx="3700731"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Wingdings" panose="05000000000000000000" pitchFamily="2" charset="2"/>
              <a:buChar char="Ø"/>
            </a:pPr>
            <a:r>
              <a:rPr lang="en-US" dirty="0" smtClean="0"/>
              <a:t>EXPERT DOCTORS</a:t>
            </a:r>
            <a:endParaRPr lang="en-US" dirty="0"/>
          </a:p>
        </p:txBody>
      </p:sp>
    </p:spTree>
    <p:extLst>
      <p:ext uri="{BB962C8B-B14F-4D97-AF65-F5344CB8AC3E}">
        <p14:creationId xmlns:p14="http://schemas.microsoft.com/office/powerpoint/2010/main" val="10285668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79894" y="474453"/>
            <a:ext cx="8841926" cy="809230"/>
          </a:xfrm>
        </p:spPr>
        <p:txBody>
          <a:bodyPr/>
          <a:lstStyle/>
          <a:p>
            <a:r>
              <a:rPr lang="en-US" b="1" dirty="0">
                <a:latin typeface="Arial Rounded MT Bold" panose="020F0704030504030204" pitchFamily="34" charset="0"/>
              </a:rPr>
              <a:t>Male dominance</a:t>
            </a:r>
            <a:endParaRPr lang="en-US" dirty="0"/>
          </a:p>
        </p:txBody>
      </p:sp>
      <p:sp>
        <p:nvSpPr>
          <p:cNvPr id="3" name="Subtitle 2"/>
          <p:cNvSpPr>
            <a:spLocks noGrp="1"/>
          </p:cNvSpPr>
          <p:nvPr>
            <p:ph type="subTitle" idx="1"/>
          </p:nvPr>
        </p:nvSpPr>
        <p:spPr>
          <a:xfrm>
            <a:off x="1154954" y="1475117"/>
            <a:ext cx="10275045" cy="4163683"/>
          </a:xfrm>
        </p:spPr>
        <p:txBody>
          <a:bodyPr/>
          <a:lstStyle/>
          <a:p>
            <a:endParaRPr lang="en-US" dirty="0"/>
          </a:p>
        </p:txBody>
      </p:sp>
      <p:sp>
        <p:nvSpPr>
          <p:cNvPr id="4" name="Round Single Corner Rectangle 3"/>
          <p:cNvSpPr/>
          <p:nvPr/>
        </p:nvSpPr>
        <p:spPr>
          <a:xfrm>
            <a:off x="1276709" y="1777043"/>
            <a:ext cx="6211019" cy="715991"/>
          </a:xfrm>
          <a:prstGeom prst="round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CHANGING MENTALITY </a:t>
            </a:r>
            <a:endParaRPr lang="en-US" dirty="0"/>
          </a:p>
        </p:txBody>
      </p:sp>
      <p:sp>
        <p:nvSpPr>
          <p:cNvPr id="5" name="Round Single Corner Rectangle 4"/>
          <p:cNvSpPr/>
          <p:nvPr/>
        </p:nvSpPr>
        <p:spPr>
          <a:xfrm>
            <a:off x="1276707" y="2777705"/>
            <a:ext cx="6211019" cy="681487"/>
          </a:xfrm>
          <a:prstGeom prst="round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IMPOVE MATURITY</a:t>
            </a:r>
            <a:endParaRPr lang="en-US" dirty="0"/>
          </a:p>
        </p:txBody>
      </p:sp>
      <p:sp>
        <p:nvSpPr>
          <p:cNvPr id="6" name="Round Single Corner Rectangle 5"/>
          <p:cNvSpPr/>
          <p:nvPr/>
        </p:nvSpPr>
        <p:spPr>
          <a:xfrm>
            <a:off x="1276709" y="3640347"/>
            <a:ext cx="6211019" cy="733245"/>
          </a:xfrm>
          <a:prstGeom prst="round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OPEN </a:t>
            </a:r>
            <a:r>
              <a:rPr lang="en-US" dirty="0" smtClean="0"/>
              <a:t>MINDEDNESS</a:t>
            </a:r>
            <a:endParaRPr lang="en-US" dirty="0"/>
          </a:p>
        </p:txBody>
      </p:sp>
      <p:sp>
        <p:nvSpPr>
          <p:cNvPr id="7" name="Rectangle 6"/>
          <p:cNvSpPr/>
          <p:nvPr/>
        </p:nvSpPr>
        <p:spPr>
          <a:xfrm>
            <a:off x="1276709" y="4619445"/>
            <a:ext cx="6211019" cy="7548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IMPROVING LITERACY RATE</a:t>
            </a:r>
            <a:endParaRPr lang="en-US" dirty="0"/>
          </a:p>
        </p:txBody>
      </p:sp>
    </p:spTree>
    <p:extLst>
      <p:ext uri="{BB962C8B-B14F-4D97-AF65-F5344CB8AC3E}">
        <p14:creationId xmlns:p14="http://schemas.microsoft.com/office/powerpoint/2010/main" val="17299303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154955" y="489397"/>
            <a:ext cx="8825658" cy="862885"/>
          </a:xfrm>
        </p:spPr>
        <p:txBody>
          <a:bodyPr/>
          <a:lstStyle/>
          <a:p>
            <a:r>
              <a:rPr lang="en-US" sz="4400" b="1" dirty="0" smtClean="0">
                <a:latin typeface="Arial Rounded MT Bold" panose="020F0704030504030204" pitchFamily="34" charset="0"/>
              </a:rPr>
              <a:t>Current Situation in Bangladesh</a:t>
            </a:r>
            <a:endParaRPr lang="en-US" sz="4400" b="1" dirty="0">
              <a:latin typeface="Arial Rounded MT Bold" panose="020F0704030504030204" pitchFamily="34" charset="0"/>
            </a:endParaRPr>
          </a:p>
        </p:txBody>
      </p:sp>
      <p:sp>
        <p:nvSpPr>
          <p:cNvPr id="5" name="Subtitle 4"/>
          <p:cNvSpPr>
            <a:spLocks noGrp="1"/>
          </p:cNvSpPr>
          <p:nvPr>
            <p:ph type="subTitle" idx="1"/>
          </p:nvPr>
        </p:nvSpPr>
        <p:spPr>
          <a:xfrm>
            <a:off x="10505017" y="244017"/>
            <a:ext cx="184448" cy="861420"/>
          </a:xfrm>
        </p:spPr>
        <p:txBody>
          <a:bodyPr/>
          <a:lstStyle/>
          <a:p>
            <a:r>
              <a:rPr lang="en-US" dirty="0" smtClean="0"/>
              <a:t>r</a:t>
            </a:r>
            <a:endParaRPr lang="en-US" dirty="0"/>
          </a:p>
        </p:txBody>
      </p:sp>
      <p:sp>
        <p:nvSpPr>
          <p:cNvPr id="6" name="TextBox 5"/>
          <p:cNvSpPr txBox="1"/>
          <p:nvPr/>
        </p:nvSpPr>
        <p:spPr>
          <a:xfrm>
            <a:off x="1247179" y="1571222"/>
            <a:ext cx="8641210" cy="1015663"/>
          </a:xfrm>
          <a:prstGeom prst="rect">
            <a:avLst/>
          </a:prstGeom>
          <a:noFill/>
        </p:spPr>
        <p:txBody>
          <a:bodyPr wrap="square" rtlCol="0">
            <a:spAutoFit/>
          </a:bodyPr>
          <a:lstStyle/>
          <a:p>
            <a:pPr marL="285750" indent="-285750">
              <a:buFont typeface="Wingdings" panose="05000000000000000000" pitchFamily="2" charset="2"/>
              <a:buChar char="q"/>
            </a:pPr>
            <a:r>
              <a:rPr lang="en-US" dirty="0" smtClean="0">
                <a:solidFill>
                  <a:prstClr val="black"/>
                </a:solidFill>
              </a:rPr>
              <a:t> </a:t>
            </a:r>
            <a:r>
              <a:rPr lang="en-US" sz="2000" dirty="0" smtClean="0">
                <a:solidFill>
                  <a:srgbClr val="B31166">
                    <a:lumMod val="60000"/>
                    <a:lumOff val="40000"/>
                  </a:srgbClr>
                </a:solidFill>
              </a:rPr>
              <a:t>The South-East </a:t>
            </a:r>
            <a:r>
              <a:rPr lang="en-US" sz="2000" dirty="0">
                <a:solidFill>
                  <a:srgbClr val="B31166">
                    <a:lumMod val="60000"/>
                    <a:lumOff val="40000"/>
                  </a:srgbClr>
                </a:solidFill>
              </a:rPr>
              <a:t>Asia region accounts for a disproportionately high number of global TB cases and Bangladesh is one of 22 ‘high TB-burden’ countries.</a:t>
            </a:r>
          </a:p>
        </p:txBody>
      </p:sp>
      <p:sp>
        <p:nvSpPr>
          <p:cNvPr id="7" name="TextBox 6"/>
          <p:cNvSpPr txBox="1"/>
          <p:nvPr/>
        </p:nvSpPr>
        <p:spPr>
          <a:xfrm>
            <a:off x="1247179" y="2791177"/>
            <a:ext cx="8344996" cy="707886"/>
          </a:xfrm>
          <a:prstGeom prst="rect">
            <a:avLst/>
          </a:prstGeom>
          <a:noFill/>
        </p:spPr>
        <p:txBody>
          <a:bodyPr wrap="square" rtlCol="0">
            <a:spAutoFit/>
          </a:bodyPr>
          <a:lstStyle/>
          <a:p>
            <a:pPr marL="285750" indent="-285750">
              <a:buFont typeface="Wingdings" panose="05000000000000000000" pitchFamily="2" charset="2"/>
              <a:buChar char="q"/>
            </a:pPr>
            <a:r>
              <a:rPr lang="en-US" dirty="0">
                <a:solidFill>
                  <a:prstClr val="black"/>
                </a:solidFill>
              </a:rPr>
              <a:t> </a:t>
            </a:r>
            <a:r>
              <a:rPr lang="en-US" sz="2000" dirty="0">
                <a:solidFill>
                  <a:srgbClr val="B31166">
                    <a:lumMod val="60000"/>
                    <a:lumOff val="40000"/>
                  </a:srgbClr>
                </a:solidFill>
              </a:rPr>
              <a:t>WHO has set a target for a 95% reduction in deaths and a 90% reduction in TB incidence by 2035.</a:t>
            </a:r>
          </a:p>
        </p:txBody>
      </p:sp>
      <p:sp>
        <p:nvSpPr>
          <p:cNvPr id="8" name="TextBox 7"/>
          <p:cNvSpPr txBox="1"/>
          <p:nvPr/>
        </p:nvSpPr>
        <p:spPr>
          <a:xfrm>
            <a:off x="1247179" y="3703355"/>
            <a:ext cx="8180156" cy="707886"/>
          </a:xfrm>
          <a:prstGeom prst="rect">
            <a:avLst/>
          </a:prstGeom>
          <a:noFill/>
        </p:spPr>
        <p:txBody>
          <a:bodyPr wrap="square" rtlCol="0">
            <a:spAutoFit/>
          </a:bodyPr>
          <a:lstStyle/>
          <a:p>
            <a:pPr marL="285750" indent="-285750">
              <a:buFont typeface="Wingdings" panose="05000000000000000000" pitchFamily="2" charset="2"/>
              <a:buChar char="q"/>
            </a:pPr>
            <a:r>
              <a:rPr lang="en-US" sz="2000" dirty="0">
                <a:solidFill>
                  <a:srgbClr val="B31166">
                    <a:lumMod val="60000"/>
                    <a:lumOff val="40000"/>
                  </a:srgbClr>
                </a:solidFill>
              </a:rPr>
              <a:t>A treatment success rate of 93% has been achieved among all new and relapsed cases.</a:t>
            </a:r>
          </a:p>
        </p:txBody>
      </p:sp>
      <p:sp>
        <p:nvSpPr>
          <p:cNvPr id="9" name="TextBox 8"/>
          <p:cNvSpPr txBox="1"/>
          <p:nvPr/>
        </p:nvSpPr>
        <p:spPr>
          <a:xfrm>
            <a:off x="1247179" y="4615533"/>
            <a:ext cx="8344995" cy="1015663"/>
          </a:xfrm>
          <a:prstGeom prst="rect">
            <a:avLst/>
          </a:prstGeom>
          <a:noFill/>
        </p:spPr>
        <p:txBody>
          <a:bodyPr wrap="square" rtlCol="0">
            <a:spAutoFit/>
          </a:bodyPr>
          <a:lstStyle/>
          <a:p>
            <a:pPr marL="285750" indent="-285750">
              <a:buFont typeface="Wingdings" panose="05000000000000000000" pitchFamily="2" charset="2"/>
              <a:buChar char="q"/>
            </a:pPr>
            <a:r>
              <a:rPr lang="en-US" sz="2000" dirty="0">
                <a:solidFill>
                  <a:srgbClr val="B31166">
                    <a:lumMod val="60000"/>
                    <a:lumOff val="40000"/>
                  </a:srgbClr>
                </a:solidFill>
              </a:rPr>
              <a:t>Bangladesh faces challenges in achieving universal access to TB prevention and care services because of poor access to good quality diagnostic services</a:t>
            </a:r>
          </a:p>
        </p:txBody>
      </p:sp>
    </p:spTree>
    <p:extLst>
      <p:ext uri="{BB962C8B-B14F-4D97-AF65-F5344CB8AC3E}">
        <p14:creationId xmlns:p14="http://schemas.microsoft.com/office/powerpoint/2010/main" val="161996310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ctrTitle"/>
          </p:nvPr>
        </p:nvSpPr>
        <p:spPr>
          <a:xfrm>
            <a:off x="479784" y="568093"/>
            <a:ext cx="11182130" cy="5806202"/>
          </a:xfrm>
          <a:blipFill dpi="0" rotWithShape="1">
            <a:blip r:embed="rId2">
              <a:alphaModFix amt="31000"/>
            </a:blip>
            <a:srcRect/>
            <a:tile tx="0" ty="0" sx="100000" sy="100000" flip="none" algn="tl"/>
          </a:blipFill>
          <a:ln>
            <a:noFill/>
          </a:ln>
        </p:spPr>
        <p:txBody>
          <a:bodyPr anchor="t">
            <a:scene3d>
              <a:camera prst="orthographicFront"/>
              <a:lightRig rig="threePt" dir="t"/>
            </a:scene3d>
          </a:bodyPr>
          <a:lstStyle/>
          <a:p>
            <a:r>
              <a:rPr lang="en-US" b="1" spc="50" dirty="0" smtClean="0">
                <a:ln w="0"/>
                <a:effectLst>
                  <a:glow>
                    <a:schemeClr val="accent1"/>
                  </a:glow>
                  <a:outerShdw blurRad="50800" dist="38100" algn="l" rotWithShape="0">
                    <a:prstClr val="black">
                      <a:alpha val="40000"/>
                    </a:prstClr>
                  </a:outerShdw>
                  <a:reflection blurRad="647700" endPos="0" dist="50800" dir="5400000" sy="-100000" algn="bl" rotWithShape="0"/>
                </a:effectLst>
              </a:rPr>
              <a:t>PRESENTATION OF PUBLIC HEALTH Group-C</a:t>
            </a:r>
            <a:br>
              <a:rPr lang="en-US" b="1" spc="50" dirty="0" smtClean="0">
                <a:ln w="0"/>
                <a:effectLst>
                  <a:glow>
                    <a:schemeClr val="accent1"/>
                  </a:glow>
                  <a:outerShdw blurRad="50800" dist="38100" algn="l" rotWithShape="0">
                    <a:prstClr val="black">
                      <a:alpha val="40000"/>
                    </a:prstClr>
                  </a:outerShdw>
                  <a:reflection blurRad="647700" endPos="0" dist="50800" dir="5400000" sy="-100000" algn="bl" rotWithShape="0"/>
                </a:effectLst>
              </a:rPr>
            </a:br>
            <a:r>
              <a:rPr lang="en-US" b="1" spc="50" dirty="0" smtClean="0">
                <a:ln w="0"/>
                <a:effectLst>
                  <a:glow>
                    <a:schemeClr val="accent1"/>
                  </a:glow>
                  <a:outerShdw blurRad="50800" dist="38100" algn="l" rotWithShape="0">
                    <a:prstClr val="black">
                      <a:alpha val="40000"/>
                    </a:prstClr>
                  </a:outerShdw>
                  <a:reflection blurRad="647700" endPos="0" dist="50800" dir="5400000" sy="-100000" algn="bl" rotWithShape="0"/>
                </a:effectLst>
              </a:rPr>
              <a:t>    </a:t>
            </a:r>
            <a:br>
              <a:rPr lang="en-US" b="1" spc="50" dirty="0" smtClean="0">
                <a:ln w="0"/>
                <a:effectLst>
                  <a:glow>
                    <a:schemeClr val="accent1"/>
                  </a:glow>
                  <a:outerShdw blurRad="50800" dist="38100" algn="l" rotWithShape="0">
                    <a:prstClr val="black">
                      <a:alpha val="40000"/>
                    </a:prstClr>
                  </a:outerShdw>
                  <a:reflection blurRad="647700" endPos="0" dist="50800" dir="5400000" sy="-100000" algn="bl" rotWithShape="0"/>
                </a:effectLst>
              </a:rPr>
            </a:br>
            <a:r>
              <a:rPr lang="en-US" sz="2800" b="1" spc="50" dirty="0" smtClean="0">
                <a:ln w="0"/>
                <a:effectLst>
                  <a:glow>
                    <a:schemeClr val="accent1"/>
                  </a:glow>
                  <a:outerShdw blurRad="50800" dist="38100" algn="l" rotWithShape="0">
                    <a:prstClr val="black">
                      <a:alpha val="40000"/>
                    </a:prstClr>
                  </a:outerShdw>
                  <a:reflection blurRad="647700" endPos="0" dist="50800" dir="5400000" sy="-100000" algn="bl" rotWithShape="0"/>
                </a:effectLst>
              </a:rPr>
              <a:t>                   NAME                                                     ID        </a:t>
            </a:r>
            <a:br>
              <a:rPr lang="en-US" sz="2800" b="1" spc="50" dirty="0" smtClean="0">
                <a:ln w="0"/>
                <a:effectLst>
                  <a:glow>
                    <a:schemeClr val="accent1"/>
                  </a:glow>
                  <a:outerShdw blurRad="50800" dist="38100" algn="l" rotWithShape="0">
                    <a:prstClr val="black">
                      <a:alpha val="40000"/>
                    </a:prstClr>
                  </a:outerShdw>
                  <a:reflection blurRad="647700" endPos="0" dist="50800" dir="5400000" sy="-100000" algn="bl" rotWithShape="0"/>
                </a:effectLst>
              </a:rPr>
            </a:br>
            <a:r>
              <a:rPr lang="en-US" sz="2800" b="1" spc="50" dirty="0" smtClean="0">
                <a:ln w="0"/>
                <a:effectLst>
                  <a:glow>
                    <a:schemeClr val="accent1"/>
                  </a:glow>
                  <a:outerShdw blurRad="50800" dist="38100" algn="l" rotWithShape="0">
                    <a:prstClr val="black">
                      <a:alpha val="40000"/>
                    </a:prstClr>
                  </a:outerShdw>
                  <a:reflection blurRad="647700" endPos="0" dist="50800" dir="5400000" sy="-100000" algn="bl" rotWithShape="0"/>
                </a:effectLst>
              </a:rPr>
              <a:t>       1.  FARZANA AKTER                                    1711386630              </a:t>
            </a:r>
            <a:br>
              <a:rPr lang="en-US" sz="2800" b="1" spc="50" dirty="0" smtClean="0">
                <a:ln w="0"/>
                <a:effectLst>
                  <a:glow>
                    <a:schemeClr val="accent1"/>
                  </a:glow>
                  <a:outerShdw blurRad="50800" dist="38100" algn="l" rotWithShape="0">
                    <a:prstClr val="black">
                      <a:alpha val="40000"/>
                    </a:prstClr>
                  </a:outerShdw>
                  <a:reflection blurRad="647700" endPos="0" dist="50800" dir="5400000" sy="-100000" algn="bl" rotWithShape="0"/>
                </a:effectLst>
              </a:rPr>
            </a:br>
            <a:r>
              <a:rPr lang="en-US" sz="2800" b="1" spc="50" dirty="0" smtClean="0">
                <a:ln w="0"/>
                <a:effectLst>
                  <a:glow>
                    <a:schemeClr val="accent1"/>
                  </a:glow>
                  <a:outerShdw blurRad="50800" dist="38100" algn="l" rotWithShape="0">
                    <a:prstClr val="black">
                      <a:alpha val="40000"/>
                    </a:prstClr>
                  </a:outerShdw>
                  <a:reflection blurRad="647700" endPos="0" dist="50800" dir="5400000" sy="-100000" algn="bl" rotWithShape="0"/>
                </a:effectLst>
              </a:rPr>
              <a:t>       2.  MD. ABDULLAH AL MAHMUD                1712349630                                 </a:t>
            </a:r>
            <a:br>
              <a:rPr lang="en-US" sz="2800" b="1" spc="50" dirty="0" smtClean="0">
                <a:ln w="0"/>
                <a:effectLst>
                  <a:glow>
                    <a:schemeClr val="accent1"/>
                  </a:glow>
                  <a:outerShdw blurRad="50800" dist="38100" algn="l" rotWithShape="0">
                    <a:prstClr val="black">
                      <a:alpha val="40000"/>
                    </a:prstClr>
                  </a:outerShdw>
                  <a:reflection blurRad="647700" endPos="0" dist="50800" dir="5400000" sy="-100000" algn="bl" rotWithShape="0"/>
                </a:effectLst>
              </a:rPr>
            </a:br>
            <a:r>
              <a:rPr lang="en-US" sz="2800" b="1" spc="50" dirty="0" smtClean="0">
                <a:ln w="0"/>
                <a:effectLst>
                  <a:glow>
                    <a:schemeClr val="accent1"/>
                  </a:glow>
                  <a:outerShdw blurRad="50800" dist="38100" algn="l" rotWithShape="0">
                    <a:prstClr val="black">
                      <a:alpha val="40000"/>
                    </a:prstClr>
                  </a:outerShdw>
                  <a:reflection blurRad="647700" endPos="0" dist="50800" dir="5400000" sy="-100000" algn="bl" rotWithShape="0"/>
                </a:effectLst>
              </a:rPr>
              <a:t>       3.  AZIZUL HAKIM TAREQ                            1711080642                      </a:t>
            </a:r>
            <a:br>
              <a:rPr lang="en-US" sz="2800" b="1" spc="50" dirty="0" smtClean="0">
                <a:ln w="0"/>
                <a:effectLst>
                  <a:glow>
                    <a:schemeClr val="accent1"/>
                  </a:glow>
                  <a:outerShdw blurRad="50800" dist="38100" algn="l" rotWithShape="0">
                    <a:prstClr val="black">
                      <a:alpha val="40000"/>
                    </a:prstClr>
                  </a:outerShdw>
                  <a:reflection blurRad="647700" endPos="0" dist="50800" dir="5400000" sy="-100000" algn="bl" rotWithShape="0"/>
                </a:effectLst>
              </a:rPr>
            </a:br>
            <a:r>
              <a:rPr lang="en-US" sz="2800" b="1" spc="50" dirty="0" smtClean="0">
                <a:ln w="0"/>
                <a:effectLst>
                  <a:glow>
                    <a:schemeClr val="accent1"/>
                  </a:glow>
                  <a:outerShdw blurRad="50800" dist="38100" algn="l" rotWithShape="0">
                    <a:prstClr val="black">
                      <a:alpha val="40000"/>
                    </a:prstClr>
                  </a:outerShdw>
                  <a:reflection blurRad="647700" endPos="0" dist="50800" dir="5400000" sy="-100000" algn="bl" rotWithShape="0"/>
                </a:effectLst>
              </a:rPr>
              <a:t>       4.  MAHIZEBIN SHAMS-E-MOFIZ                 1712634642                               </a:t>
            </a:r>
            <a:br>
              <a:rPr lang="en-US" sz="2800" b="1" spc="50" dirty="0" smtClean="0">
                <a:ln w="0"/>
                <a:effectLst>
                  <a:glow>
                    <a:schemeClr val="accent1"/>
                  </a:glow>
                  <a:outerShdw blurRad="50800" dist="38100" algn="l" rotWithShape="0">
                    <a:prstClr val="black">
                      <a:alpha val="40000"/>
                    </a:prstClr>
                  </a:outerShdw>
                  <a:reflection blurRad="647700" endPos="0" dist="50800" dir="5400000" sy="-100000" algn="bl" rotWithShape="0"/>
                </a:effectLst>
              </a:rPr>
            </a:br>
            <a:r>
              <a:rPr lang="en-US" sz="2800" b="1" spc="50" dirty="0" smtClean="0">
                <a:ln w="0"/>
                <a:effectLst>
                  <a:glow>
                    <a:schemeClr val="accent1"/>
                  </a:glow>
                  <a:outerShdw blurRad="50800" dist="38100" algn="l" rotWithShape="0">
                    <a:prstClr val="black">
                      <a:alpha val="40000"/>
                    </a:prstClr>
                  </a:outerShdw>
                  <a:reflection blurRad="647700" endPos="0" dist="50800" dir="5400000" sy="-100000" algn="bl" rotWithShape="0"/>
                </a:effectLst>
              </a:rPr>
              <a:t>       5.  SUJON MAJUMDER                                1712846630       </a:t>
            </a:r>
            <a:br>
              <a:rPr lang="en-US" sz="2800" b="1" spc="50" dirty="0" smtClean="0">
                <a:ln w="0"/>
                <a:effectLst>
                  <a:glow>
                    <a:schemeClr val="accent1"/>
                  </a:glow>
                  <a:outerShdw blurRad="50800" dist="38100" algn="l" rotWithShape="0">
                    <a:prstClr val="black">
                      <a:alpha val="40000"/>
                    </a:prstClr>
                  </a:outerShdw>
                  <a:reflection blurRad="647700" endPos="0" dist="50800" dir="5400000" sy="-100000" algn="bl" rotWithShape="0"/>
                </a:effectLst>
              </a:rPr>
            </a:br>
            <a:r>
              <a:rPr lang="en-US" sz="2800" b="1" spc="50" dirty="0" smtClean="0">
                <a:ln w="0"/>
                <a:effectLst>
                  <a:glow>
                    <a:schemeClr val="accent1"/>
                  </a:glow>
                  <a:outerShdw blurRad="50800" dist="38100" algn="l" rotWithShape="0">
                    <a:prstClr val="black">
                      <a:alpha val="40000"/>
                    </a:prstClr>
                  </a:outerShdw>
                  <a:reflection blurRad="647700" endPos="0" dist="50800" dir="5400000" sy="-100000" algn="bl" rotWithShape="0"/>
                </a:effectLst>
              </a:rPr>
              <a:t>       6.  Z.M.ZULKARNINE                                    1712457630             </a:t>
            </a:r>
            <a:endParaRPr lang="en-US" b="1" spc="50" dirty="0">
              <a:ln w="0"/>
              <a:effectLst>
                <a:glow>
                  <a:schemeClr val="accent1"/>
                </a:glow>
                <a:outerShdw blurRad="50800" dist="38100" algn="l" rotWithShape="0">
                  <a:prstClr val="black">
                    <a:alpha val="40000"/>
                  </a:prstClr>
                </a:outerShdw>
                <a:reflection blurRad="647700" endPos="0" dist="50800" dir="5400000" sy="-100000" algn="bl" rotWithShape="0"/>
              </a:effectLst>
            </a:endParaRPr>
          </a:p>
        </p:txBody>
      </p:sp>
      <p:sp>
        <p:nvSpPr>
          <p:cNvPr id="10" name="Subtitle 9"/>
          <p:cNvSpPr>
            <a:spLocks noGrp="1"/>
          </p:cNvSpPr>
          <p:nvPr>
            <p:ph type="subTitle" idx="1"/>
          </p:nvPr>
        </p:nvSpPr>
        <p:spPr>
          <a:xfrm flipH="1" flipV="1">
            <a:off x="13605374" y="5737500"/>
            <a:ext cx="45719" cy="186783"/>
          </a:xfrm>
        </p:spPr>
        <p:txBody>
          <a:bodyPr>
            <a:normAutofit fontScale="40000" lnSpcReduction="20000"/>
          </a:bodyPr>
          <a:lstStyle/>
          <a:p>
            <a:endParaRPr lang="en-US" dirty="0"/>
          </a:p>
        </p:txBody>
      </p:sp>
    </p:spTree>
    <p:extLst>
      <p:ext uri="{BB962C8B-B14F-4D97-AF65-F5344CB8AC3E}">
        <p14:creationId xmlns:p14="http://schemas.microsoft.com/office/powerpoint/2010/main" val="180285439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    THANK YOU</a:t>
            </a:r>
            <a:endParaRPr lang="en-US" dirty="0"/>
          </a:p>
        </p:txBody>
      </p:sp>
    </p:spTree>
    <p:extLst>
      <p:ext uri="{BB962C8B-B14F-4D97-AF65-F5344CB8AC3E}">
        <p14:creationId xmlns:p14="http://schemas.microsoft.com/office/powerpoint/2010/main" val="37195588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p:txBody>
          <a:bodyPr>
            <a:noAutofit/>
          </a:bodyPr>
          <a:lstStyle/>
          <a:p>
            <a:r>
              <a:rPr lang="en-US" sz="4000" b="1" dirty="0">
                <a:solidFill>
                  <a:srgbClr val="FF0000"/>
                </a:solidFill>
                <a:effectLst>
                  <a:outerShdw blurRad="38100" dist="38100" dir="2700000" algn="tl">
                    <a:srgbClr val="000000">
                      <a:alpha val="43137"/>
                    </a:srgbClr>
                  </a:outerShdw>
                </a:effectLst>
                <a:latin typeface="+mn-lt"/>
              </a:rPr>
              <a:t>Tuberculosis</a:t>
            </a:r>
            <a:endParaRPr lang="en-US" sz="4000" b="1" dirty="0">
              <a:solidFill>
                <a:srgbClr val="FFC000"/>
              </a:solidFill>
              <a:effectLst>
                <a:outerShdw blurRad="38100" dist="38100" dir="2700000" algn="tl">
                  <a:srgbClr val="000000">
                    <a:alpha val="43137"/>
                  </a:srgbClr>
                </a:outerShdw>
              </a:effectLst>
              <a:latin typeface="+mn-lt"/>
            </a:endParaRPr>
          </a:p>
        </p:txBody>
      </p:sp>
      <p:pic>
        <p:nvPicPr>
          <p:cNvPr id="7" name="Picture Placeholder 6"/>
          <p:cNvPicPr>
            <a:picLocks noGrp="1" noChangeAspect="1"/>
          </p:cNvPicPr>
          <p:nvPr>
            <p:ph type="pic" idx="1"/>
          </p:nvPr>
        </p:nvPicPr>
        <p:blipFill rotWithShape="1">
          <a:blip r:embed="rId2">
            <a:extLst>
              <a:ext uri="{28A0092B-C50C-407E-A947-70E740481C1C}">
                <a14:useLocalDpi xmlns:a14="http://schemas.microsoft.com/office/drawing/2010/main" val="0"/>
              </a:ext>
            </a:extLst>
          </a:blip>
          <a:stretch/>
        </p:blipFill>
        <p:spPr>
          <a:xfrm>
            <a:off x="1410908" y="0"/>
            <a:ext cx="8825658" cy="4504349"/>
          </a:xfrm>
          <a:noFill/>
          <a:effectLst>
            <a:outerShdw dist="50800" dir="2520000" sx="1000" sy="1000" algn="tl" rotWithShape="0">
              <a:srgbClr val="000000">
                <a:alpha val="0"/>
              </a:srgbClr>
            </a:outerShdw>
            <a:reflection blurRad="495300" stA="2000" endPos="50000" dist="50800" dir="5400000" sy="-100000" algn="bl" rotWithShape="0"/>
          </a:effectLst>
        </p:spPr>
      </p:pic>
      <p:sp>
        <p:nvSpPr>
          <p:cNvPr id="13" name="Text Placeholder 12"/>
          <p:cNvSpPr>
            <a:spLocks noGrp="1"/>
          </p:cNvSpPr>
          <p:nvPr>
            <p:ph type="body" sz="half" idx="2"/>
          </p:nvPr>
        </p:nvSpPr>
        <p:spPr>
          <a:xfrm>
            <a:off x="1154954" y="5677342"/>
            <a:ext cx="8825658" cy="493712"/>
          </a:xfrm>
        </p:spPr>
        <p:txBody>
          <a:bodyPr>
            <a:normAutofit/>
          </a:bodyPr>
          <a:lstStyle/>
          <a:p>
            <a:r>
              <a:rPr lang="en-US" sz="1800" b="1" dirty="0"/>
              <a:t>a deadly yet </a:t>
            </a:r>
            <a:r>
              <a:rPr lang="en-US" sz="1800" b="1" dirty="0">
                <a:solidFill>
                  <a:srgbClr val="C00000"/>
                </a:solidFill>
              </a:rPr>
              <a:t>curable disease </a:t>
            </a:r>
            <a:endParaRPr lang="en-US" sz="1800" b="1" dirty="0"/>
          </a:p>
        </p:txBody>
      </p:sp>
    </p:spTree>
    <p:extLst>
      <p:ext uri="{BB962C8B-B14F-4D97-AF65-F5344CB8AC3E}">
        <p14:creationId xmlns:p14="http://schemas.microsoft.com/office/powerpoint/2010/main" val="179779839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550044" y="500225"/>
            <a:ext cx="4064159" cy="5872441"/>
          </a:xfrm>
        </p:spPr>
        <p:txBody>
          <a:bodyPr anchor="t"/>
          <a:lstStyle/>
          <a:p>
            <a:pPr marL="342900" indent="-342900">
              <a:buFont typeface="Arial" panose="020B0604020202020204" pitchFamily="34" charset="0"/>
              <a:buChar char="•"/>
            </a:pPr>
            <a:r>
              <a:rPr lang="en-US" sz="2000" b="1" dirty="0" smtClean="0">
                <a:solidFill>
                  <a:schemeClr val="bg1">
                    <a:lumMod val="95000"/>
                  </a:schemeClr>
                </a:solidFill>
                <a:effectLst>
                  <a:outerShdw blurRad="38100" dist="38100" dir="2700000" algn="tl">
                    <a:srgbClr val="000000">
                      <a:alpha val="43137"/>
                    </a:srgbClr>
                  </a:outerShdw>
                </a:effectLst>
                <a:latin typeface="Roboto"/>
              </a:rPr>
              <a:t> Introduction:-</a:t>
            </a:r>
            <a:br>
              <a:rPr lang="en-US" sz="2000" b="1" dirty="0" smtClean="0">
                <a:solidFill>
                  <a:schemeClr val="bg1">
                    <a:lumMod val="95000"/>
                  </a:schemeClr>
                </a:solidFill>
                <a:effectLst>
                  <a:outerShdw blurRad="38100" dist="38100" dir="2700000" algn="tl">
                    <a:srgbClr val="000000">
                      <a:alpha val="43137"/>
                    </a:srgbClr>
                  </a:outerShdw>
                </a:effectLst>
                <a:latin typeface="Roboto"/>
              </a:rPr>
            </a:br>
            <a:r>
              <a:rPr lang="en-US" sz="2000" b="1" dirty="0" smtClean="0">
                <a:solidFill>
                  <a:schemeClr val="bg1">
                    <a:lumMod val="95000"/>
                  </a:schemeClr>
                </a:solidFill>
                <a:effectLst>
                  <a:outerShdw blurRad="38100" dist="38100" dir="2700000" algn="tl">
                    <a:srgbClr val="000000">
                      <a:alpha val="43137"/>
                    </a:srgbClr>
                  </a:outerShdw>
                </a:effectLst>
                <a:latin typeface="Roboto"/>
              </a:rPr>
              <a:t>    Tuberculosis or TB its commonly called , TB is a bacteria disease which in humans is usually caused by an organism called Mycobacterium tuberculosis</a:t>
            </a:r>
            <a:r>
              <a:rPr lang="en-US" sz="2000" dirty="0">
                <a:solidFill>
                  <a:schemeClr val="accent1">
                    <a:lumMod val="40000"/>
                    <a:lumOff val="60000"/>
                  </a:schemeClr>
                </a:solidFill>
              </a:rPr>
              <a:t/>
            </a:r>
            <a:br>
              <a:rPr lang="en-US" sz="2000" dirty="0">
                <a:solidFill>
                  <a:schemeClr val="accent1">
                    <a:lumMod val="40000"/>
                    <a:lumOff val="60000"/>
                  </a:schemeClr>
                </a:solidFill>
              </a:rPr>
            </a:br>
            <a:r>
              <a:rPr lang="en-US" sz="2000" dirty="0">
                <a:solidFill>
                  <a:schemeClr val="accent1">
                    <a:lumMod val="40000"/>
                    <a:lumOff val="60000"/>
                  </a:schemeClr>
                </a:solidFill>
              </a:rPr>
              <a:t/>
            </a:r>
            <a:br>
              <a:rPr lang="en-US" sz="2000" dirty="0">
                <a:solidFill>
                  <a:schemeClr val="accent1">
                    <a:lumMod val="40000"/>
                    <a:lumOff val="60000"/>
                  </a:schemeClr>
                </a:solidFill>
              </a:rPr>
            </a:br>
            <a:r>
              <a:rPr lang="en-US" sz="2000" dirty="0" smtClean="0">
                <a:solidFill>
                  <a:schemeClr val="accent1">
                    <a:lumMod val="40000"/>
                    <a:lumOff val="60000"/>
                  </a:schemeClr>
                </a:solidFill>
              </a:rPr>
              <a:t>     </a:t>
            </a:r>
            <a:r>
              <a:rPr lang="en-US" sz="2000" b="1" dirty="0" smtClean="0">
                <a:solidFill>
                  <a:schemeClr val="accent1">
                    <a:lumMod val="40000"/>
                    <a:lumOff val="60000"/>
                  </a:schemeClr>
                </a:solidFill>
                <a:effectLst>
                  <a:outerShdw blurRad="38100" dist="38100" dir="2700000" algn="tl">
                    <a:srgbClr val="000000">
                      <a:alpha val="43137"/>
                    </a:srgbClr>
                  </a:outerShdw>
                </a:effectLst>
                <a:latin typeface="Roboto"/>
              </a:rPr>
              <a:t>TB infection spread through inhaling tiny droplets from the </a:t>
            </a:r>
            <a:r>
              <a:rPr lang="en-US" sz="2000" b="1" dirty="0" err="1" smtClean="0">
                <a:solidFill>
                  <a:schemeClr val="accent1">
                    <a:lumMod val="40000"/>
                    <a:lumOff val="60000"/>
                  </a:schemeClr>
                </a:solidFill>
                <a:effectLst>
                  <a:outerShdw blurRad="38100" dist="38100" dir="2700000" algn="tl">
                    <a:srgbClr val="000000">
                      <a:alpha val="43137"/>
                    </a:srgbClr>
                  </a:outerShdw>
                </a:effectLst>
                <a:latin typeface="Roboto"/>
              </a:rPr>
              <a:t>caughs</a:t>
            </a:r>
            <a:r>
              <a:rPr lang="en-US" sz="2000" b="1" dirty="0" smtClean="0">
                <a:solidFill>
                  <a:schemeClr val="accent1">
                    <a:lumMod val="40000"/>
                    <a:lumOff val="60000"/>
                  </a:schemeClr>
                </a:solidFill>
                <a:effectLst>
                  <a:outerShdw blurRad="38100" dist="38100" dir="2700000" algn="tl">
                    <a:srgbClr val="000000">
                      <a:alpha val="43137"/>
                    </a:srgbClr>
                  </a:outerShdw>
                </a:effectLst>
                <a:latin typeface="Roboto"/>
              </a:rPr>
              <a:t> or sneezes of an infected person , the bacteria  released into the air . Typically , its attacks the lungs and also other parts of the body like-</a:t>
            </a:r>
            <a:r>
              <a:rPr lang="en-US" sz="2000" b="1" dirty="0" err="1" smtClean="0">
                <a:solidFill>
                  <a:schemeClr val="accent1">
                    <a:lumMod val="40000"/>
                    <a:lumOff val="60000"/>
                  </a:schemeClr>
                </a:solidFill>
                <a:effectLst>
                  <a:outerShdw blurRad="38100" dist="38100" dir="2700000" algn="tl">
                    <a:srgbClr val="000000">
                      <a:alpha val="43137"/>
                    </a:srgbClr>
                  </a:outerShdw>
                </a:effectLst>
                <a:latin typeface="Roboto"/>
              </a:rPr>
              <a:t>kidney,spine,brains</a:t>
            </a:r>
            <a:r>
              <a:rPr lang="en-US" sz="2000" b="1" dirty="0" smtClean="0">
                <a:solidFill>
                  <a:schemeClr val="accent1">
                    <a:lumMod val="40000"/>
                    <a:lumOff val="60000"/>
                  </a:schemeClr>
                </a:solidFill>
                <a:effectLst>
                  <a:outerShdw blurRad="38100" dist="38100" dir="2700000" algn="tl">
                    <a:srgbClr val="000000">
                      <a:alpha val="43137"/>
                    </a:srgbClr>
                  </a:outerShdw>
                </a:effectLst>
                <a:latin typeface="Roboto"/>
              </a:rPr>
              <a:t> </a:t>
            </a:r>
            <a:endParaRPr lang="en-US" sz="2000" b="1" dirty="0">
              <a:solidFill>
                <a:schemeClr val="bg1">
                  <a:lumMod val="75000"/>
                </a:schemeClr>
              </a:solidFill>
              <a:effectLst>
                <a:outerShdw blurRad="38100" dist="38100" dir="2700000" algn="tl">
                  <a:srgbClr val="000000">
                    <a:alpha val="43137"/>
                  </a:srgbClr>
                </a:outerShdw>
              </a:effectLst>
            </a:endParaRPr>
          </a:p>
        </p:txBody>
      </p:sp>
      <p:pic>
        <p:nvPicPr>
          <p:cNvPr id="11" name="Content Placeholder 10"/>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593365" y="514292"/>
            <a:ext cx="3200400" cy="4732959"/>
          </a:xfrm>
        </p:spPr>
      </p:pic>
      <p:sp>
        <p:nvSpPr>
          <p:cNvPr id="10" name="Text Placeholder 9"/>
          <p:cNvSpPr>
            <a:spLocks noGrp="1"/>
          </p:cNvSpPr>
          <p:nvPr>
            <p:ph type="body" sz="half" idx="2"/>
          </p:nvPr>
        </p:nvSpPr>
        <p:spPr>
          <a:xfrm>
            <a:off x="6622903" y="5261317"/>
            <a:ext cx="3170862" cy="998806"/>
          </a:xfrm>
        </p:spPr>
        <p:txBody>
          <a:bodyPr>
            <a:normAutofit/>
          </a:bodyPr>
          <a:lstStyle/>
          <a:p>
            <a:r>
              <a:rPr lang="en-US" b="1" i="1" u="sng" dirty="0">
                <a:solidFill>
                  <a:schemeClr val="tx1">
                    <a:lumMod val="50000"/>
                    <a:lumOff val="50000"/>
                  </a:schemeClr>
                </a:solidFill>
              </a:rPr>
              <a:t>Microscopic image of a long, thin, rod-like bacteria. Colorized scanning electron micrograph of Mycobacterium tuberculosis.</a:t>
            </a:r>
          </a:p>
        </p:txBody>
      </p:sp>
      <p:sp>
        <p:nvSpPr>
          <p:cNvPr id="3" name="Right Arrow 2"/>
          <p:cNvSpPr/>
          <p:nvPr/>
        </p:nvSpPr>
        <p:spPr>
          <a:xfrm>
            <a:off x="948905" y="923832"/>
            <a:ext cx="301925" cy="21643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ight Arrow 3"/>
          <p:cNvSpPr/>
          <p:nvPr/>
        </p:nvSpPr>
        <p:spPr>
          <a:xfrm>
            <a:off x="996347" y="3019249"/>
            <a:ext cx="301925" cy="2415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2344747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5943" y="700178"/>
            <a:ext cx="2793158" cy="1600200"/>
          </a:xfrm>
        </p:spPr>
        <p:txBody>
          <a:bodyPr/>
          <a:lstStyle/>
          <a:p>
            <a:r>
              <a:rPr lang="en-US" dirty="0" smtClean="0"/>
              <a:t> </a:t>
            </a:r>
            <a:endParaRPr lang="en-US" dirty="0"/>
          </a:p>
        </p:txBody>
      </p:sp>
      <p:sp>
        <p:nvSpPr>
          <p:cNvPr id="3" name="Content Placeholder 2"/>
          <p:cNvSpPr>
            <a:spLocks noGrp="1"/>
          </p:cNvSpPr>
          <p:nvPr>
            <p:ph idx="1"/>
          </p:nvPr>
        </p:nvSpPr>
        <p:spPr/>
        <p:txBody>
          <a:bodyPr/>
          <a:lstStyle/>
          <a:p>
            <a:endParaRPr lang="en-US" dirty="0"/>
          </a:p>
        </p:txBody>
      </p:sp>
      <p:sp>
        <p:nvSpPr>
          <p:cNvPr id="4" name="Text Placeholder 3"/>
          <p:cNvSpPr>
            <a:spLocks noGrp="1"/>
          </p:cNvSpPr>
          <p:nvPr>
            <p:ph type="body" sz="half" idx="2"/>
          </p:nvPr>
        </p:nvSpPr>
        <p:spPr>
          <a:xfrm>
            <a:off x="775391" y="890609"/>
            <a:ext cx="3658586" cy="3625202"/>
          </a:xfrm>
        </p:spPr>
        <p:txBody>
          <a:bodyPr/>
          <a:lstStyle/>
          <a:p>
            <a:r>
              <a:rPr lang="en-US" b="1" dirty="0" smtClean="0">
                <a:effectLst>
                  <a:outerShdw blurRad="38100" dist="38100" dir="2700000" algn="tl">
                    <a:srgbClr val="000000">
                      <a:alpha val="43137"/>
                    </a:srgbClr>
                  </a:outerShdw>
                </a:effectLst>
              </a:rPr>
              <a:t>         </a:t>
            </a:r>
            <a:r>
              <a:rPr lang="en-US" sz="2000" b="1" dirty="0" smtClean="0">
                <a:effectLst>
                  <a:outerShdw blurRad="38100" dist="38100" dir="2700000" algn="tl">
                    <a:srgbClr val="000000">
                      <a:alpha val="43137"/>
                    </a:srgbClr>
                  </a:outerShdw>
                </a:effectLst>
                <a:latin typeface="Roboto"/>
              </a:rPr>
              <a:t>Tuberculosis is the second biggest killer globally . In 2015 1.1 million people died cause of having TB.</a:t>
            </a:r>
            <a:r>
              <a:rPr lang="en-US" b="1" dirty="0" smtClean="0">
                <a:effectLst>
                  <a:outerShdw blurRad="38100" dist="38100" dir="2700000" algn="tl">
                    <a:srgbClr val="000000">
                      <a:alpha val="43137"/>
                    </a:srgbClr>
                  </a:outerShdw>
                </a:effectLst>
              </a:rPr>
              <a:t>     </a:t>
            </a:r>
            <a:endParaRPr lang="en-US" b="1" dirty="0">
              <a:effectLst>
                <a:outerShdw blurRad="38100" dist="38100" dir="2700000" algn="tl">
                  <a:srgbClr val="000000">
                    <a:alpha val="43137"/>
                  </a:srgbClr>
                </a:outerShdw>
              </a:effectLst>
            </a:endParaRPr>
          </a:p>
        </p:txBody>
      </p:sp>
      <p:sp>
        <p:nvSpPr>
          <p:cNvPr id="5" name="Right Arrow 4"/>
          <p:cNvSpPr/>
          <p:nvPr/>
        </p:nvSpPr>
        <p:spPr>
          <a:xfrm>
            <a:off x="948905" y="985776"/>
            <a:ext cx="319177" cy="2391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8968143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747184" y="5822830"/>
            <a:ext cx="3148642" cy="379562"/>
          </a:xfrm>
        </p:spPr>
        <p:txBody>
          <a:bodyPr/>
          <a:lstStyle/>
          <a:p>
            <a:endParaRPr lang="en-US" sz="100" dirty="0"/>
          </a:p>
        </p:txBody>
      </p:sp>
      <p:sp>
        <p:nvSpPr>
          <p:cNvPr id="3" name="Subtitle 2"/>
          <p:cNvSpPr>
            <a:spLocks noGrp="1"/>
          </p:cNvSpPr>
          <p:nvPr>
            <p:ph type="subTitle" idx="1"/>
          </p:nvPr>
        </p:nvSpPr>
        <p:spPr>
          <a:xfrm>
            <a:off x="483079" y="465826"/>
            <a:ext cx="11015932" cy="5840083"/>
          </a:xfrm>
        </p:spPr>
        <p:txBody>
          <a:bodyPr>
            <a:normAutofit/>
          </a:bodyPr>
          <a:lstStyle/>
          <a:p>
            <a:pPr marL="342900" indent="-342900">
              <a:buFont typeface="Wingdings" panose="05000000000000000000" pitchFamily="2" charset="2"/>
              <a:buChar char="Ø"/>
            </a:pPr>
            <a:r>
              <a:rPr lang="en-US" sz="3200" b="1" dirty="0" smtClean="0">
                <a:effectLst>
                  <a:outerShdw blurRad="38100" dist="38100" dir="2700000" algn="tl">
                    <a:srgbClr val="000000">
                      <a:alpha val="43137"/>
                    </a:srgbClr>
                  </a:outerShdw>
                </a:effectLst>
                <a:latin typeface="Roboto"/>
              </a:rPr>
              <a:t>Types  of tuberculosis </a:t>
            </a:r>
          </a:p>
          <a:p>
            <a:r>
              <a:rPr lang="en-US" sz="2000" b="1" dirty="0">
                <a:effectLst>
                  <a:outerShdw blurRad="38100" dist="38100" dir="2700000" algn="tl">
                    <a:srgbClr val="000000">
                      <a:alpha val="43137"/>
                    </a:srgbClr>
                  </a:outerShdw>
                </a:effectLst>
                <a:latin typeface="Roboto"/>
              </a:rPr>
              <a:t> </a:t>
            </a:r>
            <a:r>
              <a:rPr lang="en-US" sz="2000" b="1" dirty="0" smtClean="0">
                <a:effectLst>
                  <a:outerShdw blurRad="38100" dist="38100" dir="2700000" algn="tl">
                    <a:srgbClr val="000000">
                      <a:alpha val="43137"/>
                    </a:srgbClr>
                  </a:outerShdw>
                </a:effectLst>
                <a:latin typeface="Roboto"/>
              </a:rPr>
              <a:t>   </a:t>
            </a:r>
          </a:p>
          <a:p>
            <a:r>
              <a:rPr lang="en-US" sz="2000" b="1" dirty="0">
                <a:effectLst>
                  <a:outerShdw blurRad="38100" dist="38100" dir="2700000" algn="tl">
                    <a:srgbClr val="000000">
                      <a:alpha val="43137"/>
                    </a:srgbClr>
                  </a:outerShdw>
                </a:effectLst>
                <a:latin typeface="Roboto"/>
              </a:rPr>
              <a:t> </a:t>
            </a:r>
            <a:r>
              <a:rPr lang="en-US" sz="2000" b="1" dirty="0" smtClean="0">
                <a:effectLst>
                  <a:outerShdw blurRad="38100" dist="38100" dir="2700000" algn="tl">
                    <a:srgbClr val="000000">
                      <a:alpha val="43137"/>
                    </a:srgbClr>
                  </a:outerShdw>
                </a:effectLst>
                <a:latin typeface="Roboto"/>
              </a:rPr>
              <a:t>   there are two types of tuberculosis infection</a:t>
            </a:r>
          </a:p>
          <a:p>
            <a:pPr>
              <a:buFont typeface="Wingdings" pitchFamily="2" charset="2"/>
              <a:buChar char="Ø"/>
            </a:pPr>
            <a:r>
              <a:rPr lang="en-US" sz="2000" b="1" dirty="0" smtClean="0">
                <a:effectLst>
                  <a:outerShdw blurRad="38100" dist="38100" dir="2700000" algn="tl">
                    <a:srgbClr val="000000">
                      <a:alpha val="43137"/>
                    </a:srgbClr>
                  </a:outerShdw>
                </a:effectLst>
                <a:latin typeface="Roboto"/>
              </a:rPr>
              <a:t>   </a:t>
            </a:r>
            <a:r>
              <a:rPr lang="en-US" sz="2400" b="1" dirty="0" smtClean="0">
                <a:solidFill>
                  <a:srgbClr val="C00000"/>
                </a:solidFill>
                <a:effectLst>
                  <a:outerShdw blurRad="38100" dist="38100" dir="2700000" algn="tl">
                    <a:srgbClr val="000000">
                      <a:alpha val="43137"/>
                    </a:srgbClr>
                  </a:outerShdw>
                </a:effectLst>
                <a:latin typeface="Roboto"/>
              </a:rPr>
              <a:t>Latent :-</a:t>
            </a:r>
          </a:p>
          <a:p>
            <a:r>
              <a:rPr lang="en-US" sz="2000" b="1" dirty="0">
                <a:effectLst>
                  <a:outerShdw blurRad="38100" dist="38100" dir="2700000" algn="tl">
                    <a:srgbClr val="000000">
                      <a:alpha val="43137"/>
                    </a:srgbClr>
                  </a:outerShdw>
                </a:effectLst>
                <a:latin typeface="Roboto"/>
              </a:rPr>
              <a:t> </a:t>
            </a:r>
            <a:r>
              <a:rPr lang="en-US" sz="2000" b="1" dirty="0" smtClean="0">
                <a:effectLst>
                  <a:outerShdw blurRad="38100" dist="38100" dir="2700000" algn="tl">
                    <a:srgbClr val="000000">
                      <a:alpha val="43137"/>
                    </a:srgbClr>
                  </a:outerShdw>
                </a:effectLst>
                <a:latin typeface="Roboto"/>
              </a:rPr>
              <a:t>    in latent, the bacterium that causes </a:t>
            </a:r>
            <a:r>
              <a:rPr lang="en-US" sz="2000" b="1" dirty="0" err="1" smtClean="0">
                <a:effectLst>
                  <a:outerShdw blurRad="38100" dist="38100" dir="2700000" algn="tl">
                    <a:srgbClr val="000000">
                      <a:alpha val="43137"/>
                    </a:srgbClr>
                  </a:outerShdw>
                </a:effectLst>
                <a:latin typeface="Roboto"/>
              </a:rPr>
              <a:t>tb</a:t>
            </a:r>
            <a:r>
              <a:rPr lang="en-US" sz="2000" b="1" dirty="0" smtClean="0">
                <a:effectLst>
                  <a:outerShdw blurRad="38100" dist="38100" dir="2700000" algn="tl">
                    <a:srgbClr val="000000">
                      <a:alpha val="43137"/>
                    </a:srgbClr>
                  </a:outerShdw>
                </a:effectLst>
                <a:latin typeface="Roboto"/>
              </a:rPr>
              <a:t>, remains in the body in an </a:t>
            </a:r>
          </a:p>
          <a:p>
            <a:r>
              <a:rPr lang="en-US" sz="2000" b="1" dirty="0" smtClean="0">
                <a:effectLst>
                  <a:outerShdw blurRad="38100" dist="38100" dir="2700000" algn="tl">
                    <a:srgbClr val="000000">
                      <a:alpha val="43137"/>
                    </a:srgbClr>
                  </a:outerShdw>
                </a:effectLst>
                <a:latin typeface="Roboto"/>
              </a:rPr>
              <a:t>     inactive state. They cause no symptoms and are contagious. Further, </a:t>
            </a:r>
          </a:p>
          <a:p>
            <a:r>
              <a:rPr lang="en-US" sz="2000" b="1" dirty="0">
                <a:effectLst>
                  <a:outerShdw blurRad="38100" dist="38100" dir="2700000" algn="tl">
                    <a:srgbClr val="000000">
                      <a:alpha val="43137"/>
                    </a:srgbClr>
                  </a:outerShdw>
                </a:effectLst>
                <a:latin typeface="Roboto"/>
              </a:rPr>
              <a:t> </a:t>
            </a:r>
            <a:r>
              <a:rPr lang="en-US" sz="2000" b="1" dirty="0" smtClean="0">
                <a:effectLst>
                  <a:outerShdw blurRad="38100" dist="38100" dir="2700000" algn="tl">
                    <a:srgbClr val="000000">
                      <a:alpha val="43137"/>
                    </a:srgbClr>
                  </a:outerShdw>
                </a:effectLst>
                <a:latin typeface="Roboto"/>
              </a:rPr>
              <a:t>    they can become active.</a:t>
            </a:r>
          </a:p>
          <a:p>
            <a:pPr marL="342900" indent="-342900">
              <a:buFont typeface="Wingdings" panose="05000000000000000000" pitchFamily="2" charset="2"/>
              <a:buChar char="Ø"/>
            </a:pPr>
            <a:r>
              <a:rPr lang="en-US" sz="2400" b="1" dirty="0" smtClean="0">
                <a:solidFill>
                  <a:srgbClr val="C00000"/>
                </a:solidFill>
                <a:effectLst>
                  <a:outerShdw blurRad="38100" dist="38100" dir="2700000" algn="tl">
                    <a:srgbClr val="000000">
                      <a:alpha val="43137"/>
                    </a:srgbClr>
                  </a:outerShdw>
                </a:effectLst>
                <a:latin typeface="Roboto"/>
              </a:rPr>
              <a:t>Active :-</a:t>
            </a:r>
          </a:p>
          <a:p>
            <a:r>
              <a:rPr lang="en-US" sz="2000" b="1" dirty="0" smtClean="0">
                <a:effectLst>
                  <a:outerShdw blurRad="38100" dist="38100" dir="2700000" algn="tl">
                    <a:srgbClr val="000000">
                      <a:alpha val="43137"/>
                    </a:srgbClr>
                  </a:outerShdw>
                </a:effectLst>
                <a:latin typeface="Roboto"/>
              </a:rPr>
              <a:t>     In some people, </a:t>
            </a:r>
            <a:r>
              <a:rPr lang="en-US" sz="2000" b="1" dirty="0" err="1" smtClean="0">
                <a:effectLst>
                  <a:outerShdw blurRad="38100" dist="38100" dir="2700000" algn="tl">
                    <a:srgbClr val="000000">
                      <a:alpha val="43137"/>
                    </a:srgbClr>
                  </a:outerShdw>
                </a:effectLst>
                <a:latin typeface="Roboto"/>
              </a:rPr>
              <a:t>tb</a:t>
            </a:r>
            <a:r>
              <a:rPr lang="en-US" sz="2000" b="1" dirty="0" smtClean="0">
                <a:effectLst>
                  <a:outerShdw blurRad="38100" dist="38100" dir="2700000" algn="tl">
                    <a:srgbClr val="000000">
                      <a:alpha val="43137"/>
                    </a:srgbClr>
                  </a:outerShdw>
                </a:effectLst>
                <a:latin typeface="Roboto"/>
              </a:rPr>
              <a:t> bacteria destroys the immune systems defenses</a:t>
            </a:r>
          </a:p>
          <a:p>
            <a:r>
              <a:rPr lang="en-US" sz="2000" b="1" dirty="0">
                <a:effectLst>
                  <a:outerShdw blurRad="38100" dist="38100" dir="2700000" algn="tl">
                    <a:srgbClr val="000000">
                      <a:alpha val="43137"/>
                    </a:srgbClr>
                  </a:outerShdw>
                </a:effectLst>
                <a:latin typeface="Roboto"/>
              </a:rPr>
              <a:t> </a:t>
            </a:r>
            <a:r>
              <a:rPr lang="en-US" sz="2000" b="1" dirty="0" smtClean="0">
                <a:effectLst>
                  <a:outerShdw blurRad="38100" dist="38100" dir="2700000" algn="tl">
                    <a:srgbClr val="000000">
                      <a:alpha val="43137"/>
                    </a:srgbClr>
                  </a:outerShdw>
                </a:effectLst>
                <a:latin typeface="Roboto"/>
              </a:rPr>
              <a:t>    and begin to multiply, resulting in the progression from latent </a:t>
            </a:r>
            <a:r>
              <a:rPr lang="en-US" sz="2000" b="1" dirty="0" err="1" smtClean="0">
                <a:effectLst>
                  <a:outerShdw blurRad="38100" dist="38100" dir="2700000" algn="tl">
                    <a:srgbClr val="000000">
                      <a:alpha val="43137"/>
                    </a:srgbClr>
                  </a:outerShdw>
                </a:effectLst>
                <a:latin typeface="Roboto"/>
              </a:rPr>
              <a:t>tb</a:t>
            </a:r>
            <a:r>
              <a:rPr lang="en-US" sz="2000" b="1" dirty="0" smtClean="0">
                <a:effectLst>
                  <a:outerShdw blurRad="38100" dist="38100" dir="2700000" algn="tl">
                    <a:srgbClr val="000000">
                      <a:alpha val="43137"/>
                    </a:srgbClr>
                  </a:outerShdw>
                </a:effectLst>
                <a:latin typeface="Roboto"/>
              </a:rPr>
              <a:t>  </a:t>
            </a:r>
          </a:p>
          <a:p>
            <a:r>
              <a:rPr lang="en-US" sz="2000" b="1" dirty="0" smtClean="0">
                <a:effectLst>
                  <a:outerShdw blurRad="38100" dist="38100" dir="2700000" algn="tl">
                    <a:srgbClr val="000000">
                      <a:alpha val="43137"/>
                    </a:srgbClr>
                  </a:outerShdw>
                </a:effectLst>
                <a:latin typeface="Roboto"/>
              </a:rPr>
              <a:t>     infection to </a:t>
            </a:r>
            <a:r>
              <a:rPr lang="en-US" sz="2000" b="1" dirty="0" err="1" smtClean="0">
                <a:effectLst>
                  <a:outerShdw blurRad="38100" dist="38100" dir="2700000" algn="tl">
                    <a:srgbClr val="000000">
                      <a:alpha val="43137"/>
                    </a:srgbClr>
                  </a:outerShdw>
                </a:effectLst>
                <a:latin typeface="Roboto"/>
              </a:rPr>
              <a:t>tb</a:t>
            </a:r>
            <a:r>
              <a:rPr lang="en-US" sz="2000" b="1" dirty="0" smtClean="0">
                <a:effectLst>
                  <a:outerShdw blurRad="38100" dist="38100" dir="2700000" algn="tl">
                    <a:srgbClr val="000000">
                      <a:alpha val="43137"/>
                    </a:srgbClr>
                  </a:outerShdw>
                </a:effectLst>
                <a:latin typeface="Roboto"/>
              </a:rPr>
              <a:t> diseases.</a:t>
            </a:r>
          </a:p>
        </p:txBody>
      </p:sp>
    </p:spTree>
    <p:extLst>
      <p:ext uri="{BB962C8B-B14F-4D97-AF65-F5344CB8AC3E}">
        <p14:creationId xmlns:p14="http://schemas.microsoft.com/office/powerpoint/2010/main" val="105930318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a:latin typeface="Arial Rounded MT Bold" panose="020F0704030504030204" pitchFamily="34" charset="0"/>
              </a:rPr>
              <a:t>SYMPTOMS</a:t>
            </a:r>
          </a:p>
        </p:txBody>
      </p:sp>
      <p:sp>
        <p:nvSpPr>
          <p:cNvPr id="3" name="Text Placeholder 2"/>
          <p:cNvSpPr>
            <a:spLocks noGrp="1"/>
          </p:cNvSpPr>
          <p:nvPr>
            <p:ph type="body" idx="1"/>
          </p:nvPr>
        </p:nvSpPr>
        <p:spPr/>
        <p:txBody>
          <a:bodyPr/>
          <a:lstStyle/>
          <a:p>
            <a:endParaRPr lang="en-US"/>
          </a:p>
        </p:txBody>
      </p:sp>
      <p:pic>
        <p:nvPicPr>
          <p:cNvPr id="12" name="Picture Placeholder 11"/>
          <p:cNvPicPr>
            <a:picLocks noGrp="1" noChangeAspect="1"/>
          </p:cNvPicPr>
          <p:nvPr>
            <p:ph type="pic" idx="15"/>
          </p:nvPr>
        </p:nvPicPr>
        <p:blipFill>
          <a:blip r:embed="rId2">
            <a:extLst>
              <a:ext uri="{28A0092B-C50C-407E-A947-70E740481C1C}">
                <a14:useLocalDpi xmlns:a14="http://schemas.microsoft.com/office/drawing/2010/main" val="0"/>
              </a:ext>
            </a:extLst>
          </a:blip>
          <a:stretch>
            <a:fillRect/>
          </a:stretch>
        </p:blipFill>
        <p:spPr>
          <a:xfrm>
            <a:off x="1154952" y="2603500"/>
            <a:ext cx="3050440" cy="2505604"/>
          </a:xfrm>
        </p:spPr>
      </p:pic>
      <p:sp>
        <p:nvSpPr>
          <p:cNvPr id="5" name="Text Placeholder 4"/>
          <p:cNvSpPr>
            <a:spLocks noGrp="1"/>
          </p:cNvSpPr>
          <p:nvPr>
            <p:ph type="body" sz="half" idx="18"/>
          </p:nvPr>
        </p:nvSpPr>
        <p:spPr>
          <a:xfrm>
            <a:off x="1154954" y="5109106"/>
            <a:ext cx="3050438" cy="658648"/>
          </a:xfrm>
        </p:spPr>
        <p:txBody>
          <a:bodyPr>
            <a:normAutofit/>
          </a:bodyPr>
          <a:lstStyle/>
          <a:p>
            <a:r>
              <a:rPr lang="en-US" sz="1600" b="1" i="1" dirty="0">
                <a:solidFill>
                  <a:schemeClr val="tx2">
                    <a:lumMod val="75000"/>
                  </a:schemeClr>
                </a:solidFill>
              </a:rPr>
              <a:t>Coughing sometimes with mucus or blood</a:t>
            </a:r>
          </a:p>
        </p:txBody>
      </p:sp>
      <p:sp>
        <p:nvSpPr>
          <p:cNvPr id="6" name="Text Placeholder 5"/>
          <p:cNvSpPr>
            <a:spLocks noGrp="1"/>
          </p:cNvSpPr>
          <p:nvPr>
            <p:ph type="body" sz="quarter" idx="3"/>
          </p:nvPr>
        </p:nvSpPr>
        <p:spPr/>
        <p:txBody>
          <a:bodyPr/>
          <a:lstStyle/>
          <a:p>
            <a:endParaRPr lang="en-US"/>
          </a:p>
        </p:txBody>
      </p:sp>
      <p:pic>
        <p:nvPicPr>
          <p:cNvPr id="13" name="Picture Placeholder 12"/>
          <p:cNvPicPr>
            <a:picLocks noGrp="1" noChangeAspect="1"/>
          </p:cNvPicPr>
          <p:nvPr>
            <p:ph type="pic" idx="21"/>
          </p:nvPr>
        </p:nvPicPr>
        <p:blipFill>
          <a:blip r:embed="rId3">
            <a:extLst>
              <a:ext uri="{28A0092B-C50C-407E-A947-70E740481C1C}">
                <a14:useLocalDpi xmlns:a14="http://schemas.microsoft.com/office/drawing/2010/main" val="0"/>
              </a:ext>
            </a:extLst>
          </a:blip>
          <a:srcRect t="8393" b="8393"/>
          <a:stretch>
            <a:fillRect/>
          </a:stretch>
        </p:blipFill>
        <p:spPr/>
      </p:pic>
      <p:sp>
        <p:nvSpPr>
          <p:cNvPr id="8" name="Text Placeholder 7"/>
          <p:cNvSpPr>
            <a:spLocks noGrp="1"/>
          </p:cNvSpPr>
          <p:nvPr>
            <p:ph type="body" sz="half" idx="19"/>
          </p:nvPr>
        </p:nvSpPr>
        <p:spPr/>
        <p:txBody>
          <a:bodyPr>
            <a:normAutofit/>
          </a:bodyPr>
          <a:lstStyle/>
          <a:p>
            <a:r>
              <a:rPr lang="en-US" sz="1600" b="1" i="1" dirty="0" smtClean="0"/>
              <a:t>Fever</a:t>
            </a:r>
            <a:endParaRPr lang="en-US" sz="1600" b="1" i="1" dirty="0"/>
          </a:p>
        </p:txBody>
      </p:sp>
      <p:sp>
        <p:nvSpPr>
          <p:cNvPr id="9" name="Text Placeholder 8"/>
          <p:cNvSpPr>
            <a:spLocks noGrp="1"/>
          </p:cNvSpPr>
          <p:nvPr>
            <p:ph type="body" sz="quarter" idx="13"/>
          </p:nvPr>
        </p:nvSpPr>
        <p:spPr/>
        <p:txBody>
          <a:bodyPr/>
          <a:lstStyle/>
          <a:p>
            <a:endParaRPr lang="en-US" dirty="0"/>
          </a:p>
        </p:txBody>
      </p:sp>
      <p:pic>
        <p:nvPicPr>
          <p:cNvPr id="14" name="Picture Placeholder 13"/>
          <p:cNvPicPr>
            <a:picLocks noGrp="1" noChangeAspect="1"/>
          </p:cNvPicPr>
          <p:nvPr>
            <p:ph type="pic" idx="22"/>
          </p:nvPr>
        </p:nvPicPr>
        <p:blipFill>
          <a:blip r:embed="rId4">
            <a:extLst>
              <a:ext uri="{28A0092B-C50C-407E-A947-70E740481C1C}">
                <a14:useLocalDpi xmlns:a14="http://schemas.microsoft.com/office/drawing/2010/main" val="0"/>
              </a:ext>
            </a:extLst>
          </a:blip>
          <a:srcRect t="8132" b="8132"/>
          <a:stretch>
            <a:fillRect/>
          </a:stretch>
        </p:blipFill>
        <p:spPr/>
      </p:pic>
      <p:sp>
        <p:nvSpPr>
          <p:cNvPr id="11" name="Text Placeholder 10"/>
          <p:cNvSpPr>
            <a:spLocks noGrp="1"/>
          </p:cNvSpPr>
          <p:nvPr>
            <p:ph type="body" sz="half" idx="20"/>
          </p:nvPr>
        </p:nvSpPr>
        <p:spPr/>
        <p:txBody>
          <a:bodyPr>
            <a:normAutofit/>
          </a:bodyPr>
          <a:lstStyle/>
          <a:p>
            <a:r>
              <a:rPr lang="en-US" sz="1600" b="1" i="1" dirty="0"/>
              <a:t>Fatigue</a:t>
            </a:r>
          </a:p>
        </p:txBody>
      </p:sp>
    </p:spTree>
    <p:extLst>
      <p:ext uri="{BB962C8B-B14F-4D97-AF65-F5344CB8AC3E}">
        <p14:creationId xmlns:p14="http://schemas.microsoft.com/office/powerpoint/2010/main" val="358459222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10296148" cy="706964"/>
          </a:xfrm>
        </p:spPr>
        <p:txBody>
          <a:bodyPr/>
          <a:lstStyle/>
          <a:p>
            <a:r>
              <a:rPr lang="en-US" b="1" dirty="0">
                <a:latin typeface="Arial Rounded MT Bold" panose="020F0704030504030204" pitchFamily="34" charset="0"/>
              </a:rPr>
              <a:t>SYMPTOMS</a:t>
            </a:r>
            <a:endParaRPr lang="en-US" dirty="0"/>
          </a:p>
        </p:txBody>
      </p:sp>
      <p:sp>
        <p:nvSpPr>
          <p:cNvPr id="3" name="Text Placeholder 2"/>
          <p:cNvSpPr>
            <a:spLocks noGrp="1"/>
          </p:cNvSpPr>
          <p:nvPr>
            <p:ph type="body" idx="1"/>
          </p:nvPr>
        </p:nvSpPr>
        <p:spPr/>
        <p:txBody>
          <a:bodyPr/>
          <a:lstStyle/>
          <a:p>
            <a:endParaRPr lang="en-US"/>
          </a:p>
        </p:txBody>
      </p:sp>
      <p:sp>
        <p:nvSpPr>
          <p:cNvPr id="6" name="Text Placeholder 5"/>
          <p:cNvSpPr>
            <a:spLocks noGrp="1"/>
          </p:cNvSpPr>
          <p:nvPr>
            <p:ph type="body" sz="quarter" idx="3"/>
          </p:nvPr>
        </p:nvSpPr>
        <p:spPr/>
        <p:txBody>
          <a:bodyPr/>
          <a:lstStyle/>
          <a:p>
            <a:endParaRPr lang="en-US"/>
          </a:p>
        </p:txBody>
      </p:sp>
      <p:pic>
        <p:nvPicPr>
          <p:cNvPr id="15" name="Picture Placeholder 14"/>
          <p:cNvPicPr>
            <a:picLocks noGrp="1" noChangeAspect="1"/>
          </p:cNvPicPr>
          <p:nvPr>
            <p:ph type="pic" idx="21"/>
          </p:nvPr>
        </p:nvPicPr>
        <p:blipFill>
          <a:blip r:embed="rId2">
            <a:extLst>
              <a:ext uri="{28A0092B-C50C-407E-A947-70E740481C1C}">
                <a14:useLocalDpi xmlns:a14="http://schemas.microsoft.com/office/drawing/2010/main" val="0"/>
              </a:ext>
            </a:extLst>
          </a:blip>
          <a:srcRect t="12810" b="12810"/>
          <a:stretch>
            <a:fillRect/>
          </a:stretch>
        </p:blipFill>
        <p:spPr>
          <a:xfrm>
            <a:off x="3213370" y="2716771"/>
            <a:ext cx="2977074" cy="2355262"/>
          </a:xfrm>
        </p:spPr>
      </p:pic>
      <p:sp>
        <p:nvSpPr>
          <p:cNvPr id="8" name="Text Placeholder 7"/>
          <p:cNvSpPr>
            <a:spLocks noGrp="1"/>
          </p:cNvSpPr>
          <p:nvPr>
            <p:ph type="body" sz="half" idx="19"/>
          </p:nvPr>
        </p:nvSpPr>
        <p:spPr>
          <a:xfrm>
            <a:off x="3080827" y="5109105"/>
            <a:ext cx="3167109" cy="917952"/>
          </a:xfrm>
          <a:noFill/>
        </p:spPr>
        <p:txBody>
          <a:bodyPr>
            <a:normAutofit/>
          </a:bodyPr>
          <a:lstStyle/>
          <a:p>
            <a:r>
              <a:rPr lang="en-US" sz="1800" b="1" i="1" u="sng" dirty="0" smtClean="0">
                <a:solidFill>
                  <a:schemeClr val="tx1"/>
                </a:solidFill>
              </a:rPr>
              <a:t>Loss </a:t>
            </a:r>
            <a:r>
              <a:rPr lang="en-US" sz="1800" b="1" i="1" u="sng" dirty="0">
                <a:solidFill>
                  <a:schemeClr val="tx1"/>
                </a:solidFill>
              </a:rPr>
              <a:t>of weight</a:t>
            </a:r>
          </a:p>
        </p:txBody>
      </p:sp>
      <p:sp>
        <p:nvSpPr>
          <p:cNvPr id="9" name="Text Placeholder 8"/>
          <p:cNvSpPr>
            <a:spLocks noGrp="1"/>
          </p:cNvSpPr>
          <p:nvPr>
            <p:ph type="body" sz="quarter" idx="13"/>
          </p:nvPr>
        </p:nvSpPr>
        <p:spPr/>
        <p:txBody>
          <a:bodyPr/>
          <a:lstStyle/>
          <a:p>
            <a:endParaRPr lang="en-US" dirty="0"/>
          </a:p>
        </p:txBody>
      </p:sp>
      <p:sp>
        <p:nvSpPr>
          <p:cNvPr id="11" name="Text Placeholder 10"/>
          <p:cNvSpPr>
            <a:spLocks noGrp="1"/>
          </p:cNvSpPr>
          <p:nvPr>
            <p:ph type="body" sz="half" idx="20"/>
          </p:nvPr>
        </p:nvSpPr>
        <p:spPr>
          <a:xfrm>
            <a:off x="6360478" y="5109104"/>
            <a:ext cx="2924201" cy="917952"/>
          </a:xfrm>
        </p:spPr>
        <p:txBody>
          <a:bodyPr>
            <a:normAutofit/>
          </a:bodyPr>
          <a:lstStyle/>
          <a:p>
            <a:r>
              <a:rPr lang="en-US" sz="1800" b="1" i="1" u="sng" dirty="0">
                <a:solidFill>
                  <a:schemeClr val="tx1"/>
                </a:solidFill>
              </a:rPr>
              <a:t>Lose of appetite</a:t>
            </a:r>
          </a:p>
        </p:txBody>
      </p:sp>
      <p:pic>
        <p:nvPicPr>
          <p:cNvPr id="17" name="Picture 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00823" y="2678848"/>
            <a:ext cx="2529730" cy="2505604"/>
          </a:xfrm>
          <a:prstGeom prst="rect">
            <a:avLst/>
          </a:prstGeom>
        </p:spPr>
      </p:pic>
      <p:sp>
        <p:nvSpPr>
          <p:cNvPr id="18" name="TextBox 17"/>
          <p:cNvSpPr txBox="1"/>
          <p:nvPr/>
        </p:nvSpPr>
        <p:spPr>
          <a:xfrm>
            <a:off x="9237862" y="5089428"/>
            <a:ext cx="2529730" cy="369332"/>
          </a:xfrm>
          <a:prstGeom prst="rect">
            <a:avLst/>
          </a:prstGeom>
          <a:noFill/>
        </p:spPr>
        <p:txBody>
          <a:bodyPr wrap="square" rtlCol="0">
            <a:spAutoFit/>
          </a:bodyPr>
          <a:lstStyle/>
          <a:p>
            <a:r>
              <a:rPr lang="en-US" b="1" u="sng" dirty="0"/>
              <a:t>Night sweats</a:t>
            </a:r>
          </a:p>
        </p:txBody>
      </p:sp>
      <p:pic>
        <p:nvPicPr>
          <p:cNvPr id="1026" name="Picture 2" descr="C:\Users\Sujon\Desktop\chest-congestion.jpg"/>
          <p:cNvPicPr>
            <a:picLocks noChangeAspect="1" noChangeArrowheads="1"/>
          </p:cNvPicPr>
          <p:nvPr/>
        </p:nvPicPr>
        <p:blipFill>
          <a:blip r:embed="rId4"/>
          <a:srcRect/>
          <a:stretch>
            <a:fillRect/>
          </a:stretch>
        </p:blipFill>
        <p:spPr bwMode="auto">
          <a:xfrm>
            <a:off x="306388" y="2722563"/>
            <a:ext cx="2857500" cy="2381250"/>
          </a:xfrm>
          <a:prstGeom prst="rect">
            <a:avLst/>
          </a:prstGeom>
          <a:noFill/>
        </p:spPr>
      </p:pic>
      <p:sp>
        <p:nvSpPr>
          <p:cNvPr id="20" name="Picture Placeholder 18"/>
          <p:cNvSpPr>
            <a:spLocks noGrp="1"/>
          </p:cNvSpPr>
          <p:nvPr>
            <p:ph type="body" sz="half" idx="18"/>
          </p:nvPr>
        </p:nvSpPr>
        <p:spPr>
          <a:xfrm>
            <a:off x="0" y="5108575"/>
            <a:ext cx="3022600" cy="919163"/>
          </a:xfrm>
        </p:spPr>
        <p:txBody>
          <a:bodyPr/>
          <a:lstStyle/>
          <a:p>
            <a:r>
              <a:rPr lang="en-US" b="1" u="sng" dirty="0" smtClean="0">
                <a:solidFill>
                  <a:schemeClr val="tx1"/>
                </a:solidFill>
              </a:rPr>
              <a:t>Chest pain, or pain with               breathing &amp; coughing</a:t>
            </a:r>
          </a:p>
          <a:p>
            <a:endParaRPr lang="en-US" dirty="0"/>
          </a:p>
        </p:txBody>
      </p:sp>
      <p:sp>
        <p:nvSpPr>
          <p:cNvPr id="21" name="Picture Placeholder 20"/>
          <p:cNvSpPr>
            <a:spLocks noGrp="1"/>
          </p:cNvSpPr>
          <p:nvPr>
            <p:ph type="pic" idx="22"/>
          </p:nvPr>
        </p:nvSpPr>
        <p:spPr>
          <a:xfrm>
            <a:off x="8592009" y="2637957"/>
            <a:ext cx="2691242" cy="1591510"/>
          </a:xfrm>
        </p:spPr>
      </p:sp>
      <p:pic>
        <p:nvPicPr>
          <p:cNvPr id="1027" name="Picture 3" descr="C:\Users\Sujon\Desktop\Loss-Of-Appetite-In-Toddlers.jpg"/>
          <p:cNvPicPr>
            <a:picLocks noChangeAspect="1" noChangeArrowheads="1"/>
          </p:cNvPicPr>
          <p:nvPr/>
        </p:nvPicPr>
        <p:blipFill>
          <a:blip r:embed="rId5"/>
          <a:srcRect/>
          <a:stretch>
            <a:fillRect/>
          </a:stretch>
        </p:blipFill>
        <p:spPr bwMode="auto">
          <a:xfrm>
            <a:off x="6194963" y="2678848"/>
            <a:ext cx="2967038" cy="2355262"/>
          </a:xfrm>
          <a:prstGeom prst="rect">
            <a:avLst/>
          </a:prstGeom>
          <a:noFill/>
        </p:spPr>
      </p:pic>
    </p:spTree>
    <p:extLst>
      <p:ext uri="{BB962C8B-B14F-4D97-AF65-F5344CB8AC3E}">
        <p14:creationId xmlns:p14="http://schemas.microsoft.com/office/powerpoint/2010/main" val="174623026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p:cNvGraphicFramePr/>
          <p:nvPr>
            <p:extLst>
              <p:ext uri="{D42A27DB-BD31-4B8C-83A1-F6EECF244321}">
                <p14:modId xmlns:p14="http://schemas.microsoft.com/office/powerpoint/2010/main" val="3976721007"/>
              </p:ext>
            </p:extLst>
          </p:nvPr>
        </p:nvGraphicFramePr>
        <p:xfrm>
          <a:off x="485253" y="5669282"/>
          <a:ext cx="11157248" cy="70338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0" name="Picture 9"/>
          <p:cNvPicPr>
            <a:picLocks noChangeAspect="1"/>
          </p:cNvPicPr>
          <p:nvPr/>
        </p:nvPicPr>
        <p:blipFill>
          <a:blip r:embed="rId7"/>
          <a:stretch>
            <a:fillRect/>
          </a:stretch>
        </p:blipFill>
        <p:spPr>
          <a:xfrm>
            <a:off x="5627078" y="464234"/>
            <a:ext cx="5795888" cy="2096086"/>
          </a:xfrm>
          <a:prstGeom prst="rect">
            <a:avLst/>
          </a:prstGeom>
        </p:spPr>
      </p:pic>
      <p:sp>
        <p:nvSpPr>
          <p:cNvPr id="11" name="TextBox 10"/>
          <p:cNvSpPr txBox="1"/>
          <p:nvPr/>
        </p:nvSpPr>
        <p:spPr>
          <a:xfrm>
            <a:off x="6471138" y="1142945"/>
            <a:ext cx="4951828" cy="400110"/>
          </a:xfrm>
          <a:prstGeom prst="rect">
            <a:avLst/>
          </a:prstGeom>
          <a:noFill/>
        </p:spPr>
        <p:txBody>
          <a:bodyPr wrap="square" rtlCol="0">
            <a:spAutoFit/>
          </a:bodyPr>
          <a:lstStyle/>
          <a:p>
            <a:r>
              <a:rPr lang="en-US" sz="2000" b="1" i="1" dirty="0">
                <a:solidFill>
                  <a:schemeClr val="bg1"/>
                </a:solidFill>
              </a:rPr>
              <a:t>Hello!! I’m a public health officer</a:t>
            </a:r>
          </a:p>
        </p:txBody>
      </p:sp>
      <p:sp>
        <p:nvSpPr>
          <p:cNvPr id="12" name="Rectangle 11"/>
          <p:cNvSpPr/>
          <p:nvPr/>
        </p:nvSpPr>
        <p:spPr>
          <a:xfrm>
            <a:off x="621684" y="627745"/>
            <a:ext cx="2340705" cy="461665"/>
          </a:xfrm>
          <a:prstGeom prst="rect">
            <a:avLst/>
          </a:prstGeom>
        </p:spPr>
        <p:txBody>
          <a:bodyPr wrap="none">
            <a:spAutoFit/>
          </a:bodyPr>
          <a:lstStyle/>
          <a:p>
            <a:r>
              <a:rPr lang="en-US" sz="2400" b="1" i="1" u="sng" dirty="0">
                <a:solidFill>
                  <a:schemeClr val="bg1">
                    <a:lumMod val="95000"/>
                  </a:schemeClr>
                </a:solidFill>
              </a:rPr>
              <a:t>Case briefing :</a:t>
            </a:r>
          </a:p>
        </p:txBody>
      </p:sp>
      <p:pic>
        <p:nvPicPr>
          <p:cNvPr id="2" name="Picture 1"/>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78303" y="464234"/>
            <a:ext cx="11226018" cy="5205046"/>
          </a:xfrm>
          <a:prstGeom prst="rect">
            <a:avLst/>
          </a:prstGeom>
        </p:spPr>
      </p:pic>
      <p:sp>
        <p:nvSpPr>
          <p:cNvPr id="7" name="Right Arrow 6"/>
          <p:cNvSpPr/>
          <p:nvPr/>
        </p:nvSpPr>
        <p:spPr>
          <a:xfrm>
            <a:off x="993716" y="464233"/>
            <a:ext cx="4872512" cy="3066758"/>
          </a:xfrm>
          <a:prstGeom prst="rightArrow">
            <a:avLst>
              <a:gd name="adj1" fmla="val 47441"/>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i="1" dirty="0" smtClean="0"/>
              <a:t>Hello! I’m a public health officer</a:t>
            </a:r>
            <a:endParaRPr lang="en-US" sz="2000" b="1" i="1" dirty="0"/>
          </a:p>
        </p:txBody>
      </p:sp>
    </p:spTree>
    <p:extLst>
      <p:ext uri="{BB962C8B-B14F-4D97-AF65-F5344CB8AC3E}">
        <p14:creationId xmlns:p14="http://schemas.microsoft.com/office/powerpoint/2010/main" val="201653893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1407</TotalTime>
  <Words>538</Words>
  <Application>Microsoft Office PowerPoint</Application>
  <PresentationFormat>Custom</PresentationFormat>
  <Paragraphs>81</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Ion Boardroom</vt:lpstr>
      <vt:lpstr>Welcome To Our Presentation</vt:lpstr>
      <vt:lpstr>PRESENTATION OF PUBLIC HEALTH Group-C                         NAME                                                     ID                1.  FARZANA AKTER                                    1711386630                      2.  MD. ABDULLAH AL MAHMUD                1712349630                                         3.  AZIZUL HAKIM TAREQ                            1711080642                              4.  MAHIZEBIN SHAMS-E-MOFIZ                 1712634642                                       5.  SUJON MAJUMDER                                1712846630               6.  Z.M.ZULKARNINE                                    1712457630             </vt:lpstr>
      <vt:lpstr>Tuberculosis</vt:lpstr>
      <vt:lpstr> Introduction:-     Tuberculosis or TB its commonly called , TB is a bacteria disease which in humans is usually caused by an organism called Mycobacterium tuberculosis       TB infection spread through inhaling tiny droplets from the caughs or sneezes of an infected person , the bacteria  released into the air . Typically , its attacks the lungs and also other parts of the body like-kidney,spine,brains </vt:lpstr>
      <vt:lpstr> </vt:lpstr>
      <vt:lpstr>PowerPoint Presentation</vt:lpstr>
      <vt:lpstr>SYMPTOMS</vt:lpstr>
      <vt:lpstr>SYMPTOMS</vt:lpstr>
      <vt:lpstr>PowerPoint Presentation</vt:lpstr>
      <vt:lpstr> TREATMENT OF TUBERCULOSIS</vt:lpstr>
      <vt:lpstr>MOST COMMON DRUGS FOR TB </vt:lpstr>
      <vt:lpstr>PowerPoint Presentation</vt:lpstr>
      <vt:lpstr>PowerPoint Presentation</vt:lpstr>
      <vt:lpstr>PROPOSED SOLUTION</vt:lpstr>
      <vt:lpstr>Social Awareness</vt:lpstr>
      <vt:lpstr>PowerPoint Presentation</vt:lpstr>
      <vt:lpstr>ENCOURAGEMENT (to go to treatment)</vt:lpstr>
      <vt:lpstr>Male dominance</vt:lpstr>
      <vt:lpstr>Current Situation in Bangladesh</vt:lpstr>
      <vt:lpstr>    THANK YOU</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Public Health 101 Faculty YTJ Section-28</dc:title>
  <dc:creator>Zulkarnine Hridoy</dc:creator>
  <cp:lastModifiedBy>HP</cp:lastModifiedBy>
  <cp:revision>103</cp:revision>
  <dcterms:created xsi:type="dcterms:W3CDTF">2017-07-11T12:37:43Z</dcterms:created>
  <dcterms:modified xsi:type="dcterms:W3CDTF">2017-07-16T07:06:22Z</dcterms:modified>
  <cp:contentStatus/>
</cp:coreProperties>
</file>