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21"/>
  </p:notesMasterIdLst>
  <p:sldIdLst>
    <p:sldId id="276" r:id="rId2"/>
    <p:sldId id="256" r:id="rId3"/>
    <p:sldId id="257" r:id="rId4"/>
    <p:sldId id="258" r:id="rId5"/>
    <p:sldId id="274" r:id="rId6"/>
    <p:sldId id="275" r:id="rId7"/>
    <p:sldId id="260" r:id="rId8"/>
    <p:sldId id="261" r:id="rId9"/>
    <p:sldId id="265" r:id="rId10"/>
    <p:sldId id="263" r:id="rId11"/>
    <p:sldId id="264" r:id="rId12"/>
    <p:sldId id="262" r:id="rId13"/>
    <p:sldId id="266" r:id="rId14"/>
    <p:sldId id="267" r:id="rId15"/>
    <p:sldId id="268" r:id="rId16"/>
    <p:sldId id="269" r:id="rId17"/>
    <p:sldId id="270" r:id="rId18"/>
    <p:sldId id="271"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F9D4482-97A4-4FEA-B29A-F62ADAA138B6}">
          <p14:sldIdLst>
            <p14:sldId id="276"/>
            <p14:sldId id="256"/>
            <p14:sldId id="257"/>
            <p14:sldId id="258"/>
            <p14:sldId id="274"/>
            <p14:sldId id="275"/>
            <p14:sldId id="260"/>
            <p14:sldId id="261"/>
            <p14:sldId id="265"/>
            <p14:sldId id="263"/>
            <p14:sldId id="264"/>
            <p14:sldId id="262"/>
            <p14:sldId id="266"/>
            <p14:sldId id="267"/>
            <p14:sldId id="268"/>
            <p14:sldId id="269"/>
            <p14:sldId id="270"/>
            <p14:sldId id="271"/>
            <p14:sldId id="277"/>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55" autoAdjust="0"/>
    <p:restoredTop sz="94660"/>
  </p:normalViewPr>
  <p:slideViewPr>
    <p:cSldViewPr>
      <p:cViewPr>
        <p:scale>
          <a:sx n="76" d="100"/>
          <a:sy n="76" d="100"/>
        </p:scale>
        <p:origin x="-118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TB</a:t>
            </a:r>
            <a:r>
              <a:rPr lang="en-US" baseline="0" dirty="0" smtClean="0"/>
              <a:t> report</a:t>
            </a:r>
            <a:endParaRPr lang="en-US" dirty="0"/>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TB paitent in hospital</c:v>
                </c:pt>
              </c:strCache>
            </c:strRef>
          </c:tx>
          <c:spPr>
            <a:solidFill>
              <a:schemeClr val="accent1"/>
            </a:solidFill>
            <a:ln>
              <a:noFill/>
            </a:ln>
            <a:effectLst/>
          </c:spPr>
          <c:invertIfNegative val="0"/>
          <c:cat>
            <c:strRef>
              <c:f>Sheet1!$A$2:$A$5</c:f>
              <c:strCache>
                <c:ptCount val="4"/>
                <c:pt idx="0">
                  <c:v>quarter 1</c:v>
                </c:pt>
                <c:pt idx="1">
                  <c:v>quarter2</c:v>
                </c:pt>
                <c:pt idx="2">
                  <c:v>quarter3</c:v>
                </c:pt>
                <c:pt idx="3">
                  <c:v>quarter4</c:v>
                </c:pt>
              </c:strCache>
            </c:strRef>
          </c:cat>
          <c:val>
            <c:numRef>
              <c:f>Sheet1!$B$2:$B$5</c:f>
              <c:numCache>
                <c:formatCode>General</c:formatCode>
                <c:ptCount val="4"/>
                <c:pt idx="0">
                  <c:v>7</c:v>
                </c:pt>
                <c:pt idx="1">
                  <c:v>6</c:v>
                </c:pt>
                <c:pt idx="2">
                  <c:v>5</c:v>
                </c:pt>
                <c:pt idx="3">
                  <c:v>4</c:v>
                </c:pt>
              </c:numCache>
            </c:numRef>
          </c:val>
        </c:ser>
        <c:ser>
          <c:idx val="1"/>
          <c:order val="1"/>
          <c:tx>
            <c:strRef>
              <c:f>Sheet1!$C$1</c:f>
              <c:strCache>
                <c:ptCount val="1"/>
                <c:pt idx="0">
                  <c:v>infected paitent</c:v>
                </c:pt>
              </c:strCache>
            </c:strRef>
          </c:tx>
          <c:spPr>
            <a:solidFill>
              <a:schemeClr val="accent2"/>
            </a:solidFill>
            <a:ln>
              <a:noFill/>
            </a:ln>
            <a:effectLst/>
          </c:spPr>
          <c:invertIfNegative val="0"/>
          <c:cat>
            <c:strRef>
              <c:f>Sheet1!$A$2:$A$5</c:f>
              <c:strCache>
                <c:ptCount val="4"/>
                <c:pt idx="0">
                  <c:v>quarter 1</c:v>
                </c:pt>
                <c:pt idx="1">
                  <c:v>quarter2</c:v>
                </c:pt>
                <c:pt idx="2">
                  <c:v>quarter3</c:v>
                </c:pt>
                <c:pt idx="3">
                  <c:v>quarter4</c:v>
                </c:pt>
              </c:strCache>
            </c:strRef>
          </c:cat>
          <c:val>
            <c:numRef>
              <c:f>Sheet1!$C$2:$C$5</c:f>
              <c:numCache>
                <c:formatCode>General</c:formatCode>
                <c:ptCount val="4"/>
                <c:pt idx="0">
                  <c:v>5.5</c:v>
                </c:pt>
                <c:pt idx="1">
                  <c:v>6.5</c:v>
                </c:pt>
                <c:pt idx="2">
                  <c:v>7.5</c:v>
                </c:pt>
                <c:pt idx="3">
                  <c:v>9</c:v>
                </c:pt>
              </c:numCache>
            </c:numRef>
          </c:val>
        </c:ser>
        <c:dLbls>
          <c:showLegendKey val="0"/>
          <c:showVal val="0"/>
          <c:showCatName val="0"/>
          <c:showSerName val="0"/>
          <c:showPercent val="0"/>
          <c:showBubbleSize val="0"/>
        </c:dLbls>
        <c:gapWidth val="219"/>
        <c:overlap val="-27"/>
        <c:axId val="48891008"/>
        <c:axId val="48892544"/>
      </c:barChart>
      <c:catAx>
        <c:axId val="48891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892544"/>
        <c:crosses val="autoZero"/>
        <c:auto val="1"/>
        <c:lblAlgn val="ctr"/>
        <c:lblOffset val="100"/>
        <c:noMultiLvlLbl val="0"/>
      </c:catAx>
      <c:valAx>
        <c:axId val="488925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89100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jpeg"/></Relationships>
</file>

<file path=ppt/diagrams/_rels/drawing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FADF1C-A79B-4F8C-8AA1-BA0F21801061}" type="doc">
      <dgm:prSet loTypeId="urn:microsoft.com/office/officeart/2005/8/layout/bList2#1" loCatId="list" qsTypeId="urn:microsoft.com/office/officeart/2005/8/quickstyle/simple1" qsCatId="simple" csTypeId="urn:microsoft.com/office/officeart/2005/8/colors/accent1_2" csCatId="accent1" phldr="1"/>
      <dgm:spPr/>
    </dgm:pt>
    <dgm:pt modelId="{5E47812B-20D3-420C-A667-3C572027B141}">
      <dgm:prSet phldrT="[Text]"/>
      <dgm:spPr/>
      <dgm:t>
        <a:bodyPr/>
        <a:lstStyle/>
        <a:p>
          <a:r>
            <a:rPr lang="en-US" dirty="0" smtClean="0"/>
            <a:t>Coughing, sometimes with mucus or blood</a:t>
          </a:r>
          <a:endParaRPr lang="en-US" dirty="0"/>
        </a:p>
      </dgm:t>
    </dgm:pt>
    <dgm:pt modelId="{AD2A31CE-C68A-49BD-922A-6A11E43258C4}" type="parTrans" cxnId="{7F1B0D25-CE0F-4791-93D2-E23E97633B3E}">
      <dgm:prSet/>
      <dgm:spPr/>
      <dgm:t>
        <a:bodyPr/>
        <a:lstStyle/>
        <a:p>
          <a:endParaRPr lang="en-US"/>
        </a:p>
      </dgm:t>
    </dgm:pt>
    <dgm:pt modelId="{AF521C3D-1C8F-4F9F-8910-6F5F00DC9380}" type="sibTrans" cxnId="{7F1B0D25-CE0F-4791-93D2-E23E97633B3E}">
      <dgm:prSet/>
      <dgm:spPr/>
      <dgm:t>
        <a:bodyPr/>
        <a:lstStyle/>
        <a:p>
          <a:endParaRPr lang="en-US"/>
        </a:p>
      </dgm:t>
    </dgm:pt>
    <dgm:pt modelId="{1835C144-8FDA-4072-BD94-30C391A4DDD1}">
      <dgm:prSet phldrT="[Text]" custT="1"/>
      <dgm:spPr/>
      <dgm:t>
        <a:bodyPr/>
        <a:lstStyle/>
        <a:p>
          <a:r>
            <a:rPr lang="en-US" sz="1600" dirty="0" smtClean="0">
              <a:latin typeface="Times New Roman" pitchFamily="18" charset="0"/>
              <a:cs typeface="Times New Roman" pitchFamily="18" charset="0"/>
            </a:rPr>
            <a:t>Chills</a:t>
          </a:r>
          <a:endParaRPr lang="en-US" sz="1600" dirty="0">
            <a:latin typeface="Times New Roman" pitchFamily="18" charset="0"/>
            <a:cs typeface="Times New Roman" pitchFamily="18" charset="0"/>
          </a:endParaRPr>
        </a:p>
      </dgm:t>
    </dgm:pt>
    <dgm:pt modelId="{18DB5F75-FDA4-409A-AEE7-4BC9118A2ED8}" type="parTrans" cxnId="{A37EE1B8-2D99-4C18-B9DC-51AA38507869}">
      <dgm:prSet/>
      <dgm:spPr/>
      <dgm:t>
        <a:bodyPr/>
        <a:lstStyle/>
        <a:p>
          <a:endParaRPr lang="en-US"/>
        </a:p>
      </dgm:t>
    </dgm:pt>
    <dgm:pt modelId="{77C938AC-CA0F-4EB1-A55D-A26117B35896}" type="sibTrans" cxnId="{A37EE1B8-2D99-4C18-B9DC-51AA38507869}">
      <dgm:prSet/>
      <dgm:spPr/>
      <dgm:t>
        <a:bodyPr/>
        <a:lstStyle/>
        <a:p>
          <a:endParaRPr lang="en-US"/>
        </a:p>
      </dgm:t>
    </dgm:pt>
    <dgm:pt modelId="{41746794-46B3-42DA-8F0F-C9E9A6C7AB60}">
      <dgm:prSet phldrT="[Text]"/>
      <dgm:spPr/>
      <dgm:t>
        <a:bodyPr/>
        <a:lstStyle/>
        <a:p>
          <a:r>
            <a:rPr lang="en-US" dirty="0" smtClean="0"/>
            <a:t>Fatigue</a:t>
          </a:r>
          <a:endParaRPr lang="en-US" dirty="0"/>
        </a:p>
      </dgm:t>
    </dgm:pt>
    <dgm:pt modelId="{796E1127-C585-4526-88EC-75B48D7610D7}" type="parTrans" cxnId="{84179229-BDCF-4C9D-850C-7EFB861AC01E}">
      <dgm:prSet/>
      <dgm:spPr/>
      <dgm:t>
        <a:bodyPr/>
        <a:lstStyle/>
        <a:p>
          <a:endParaRPr lang="en-US"/>
        </a:p>
      </dgm:t>
    </dgm:pt>
    <dgm:pt modelId="{D3AA7E05-F9CC-442F-9EA4-B80968E42D1B}" type="sibTrans" cxnId="{84179229-BDCF-4C9D-850C-7EFB861AC01E}">
      <dgm:prSet/>
      <dgm:spPr/>
      <dgm:t>
        <a:bodyPr/>
        <a:lstStyle/>
        <a:p>
          <a:endParaRPr lang="en-US"/>
        </a:p>
      </dgm:t>
    </dgm:pt>
    <dgm:pt modelId="{A575377C-15FC-4D98-9520-BF84420E027C}" type="pres">
      <dgm:prSet presAssocID="{2FFADF1C-A79B-4F8C-8AA1-BA0F21801061}" presName="diagram" presStyleCnt="0">
        <dgm:presLayoutVars>
          <dgm:dir/>
          <dgm:animLvl val="lvl"/>
          <dgm:resizeHandles val="exact"/>
        </dgm:presLayoutVars>
      </dgm:prSet>
      <dgm:spPr/>
    </dgm:pt>
    <dgm:pt modelId="{C3C9917D-4C60-454B-88D6-24DAF9AEA3CD}" type="pres">
      <dgm:prSet presAssocID="{5E47812B-20D3-420C-A667-3C572027B141}" presName="compNode" presStyleCnt="0"/>
      <dgm:spPr/>
    </dgm:pt>
    <dgm:pt modelId="{90B7908C-4718-4F41-89AC-F4DC0C750A1E}" type="pres">
      <dgm:prSet presAssocID="{5E47812B-20D3-420C-A667-3C572027B141}" presName="childRect" presStyleLbl="bgAcc1" presStyleIdx="0" presStyleCnt="3">
        <dgm:presLayoutVars>
          <dgm:bulletEnabled val="1"/>
        </dgm:presLayoutVars>
      </dgm:prSet>
      <dgm:spPr/>
    </dgm:pt>
    <dgm:pt modelId="{D48869E2-55BC-4CCE-94C8-A5A7A0B38847}" type="pres">
      <dgm:prSet presAssocID="{5E47812B-20D3-420C-A667-3C572027B141}" presName="parentText" presStyleLbl="node1" presStyleIdx="0" presStyleCnt="0">
        <dgm:presLayoutVars>
          <dgm:chMax val="0"/>
          <dgm:bulletEnabled val="1"/>
        </dgm:presLayoutVars>
      </dgm:prSet>
      <dgm:spPr/>
      <dgm:t>
        <a:bodyPr/>
        <a:lstStyle/>
        <a:p>
          <a:endParaRPr lang="en-US"/>
        </a:p>
      </dgm:t>
    </dgm:pt>
    <dgm:pt modelId="{E0A40BC3-05EB-46F1-A931-2050EE2815DB}" type="pres">
      <dgm:prSet presAssocID="{5E47812B-20D3-420C-A667-3C572027B141}" presName="parentRect" presStyleLbl="alignNode1" presStyleIdx="0" presStyleCnt="3"/>
      <dgm:spPr/>
      <dgm:t>
        <a:bodyPr/>
        <a:lstStyle/>
        <a:p>
          <a:endParaRPr lang="en-US"/>
        </a:p>
      </dgm:t>
    </dgm:pt>
    <dgm:pt modelId="{F4665F97-0A86-485E-8A1E-B8C48356A123}" type="pres">
      <dgm:prSet presAssocID="{5E47812B-20D3-420C-A667-3C572027B141}" presName="adorn" presStyleLbl="fgAccFollowNode1" presStyleIdx="0" presStyleCnt="3"/>
      <dgm:spPr/>
    </dgm:pt>
    <dgm:pt modelId="{7DDA6624-1469-4749-89F5-04D7367A2FC5}" type="pres">
      <dgm:prSet presAssocID="{AF521C3D-1C8F-4F9F-8910-6F5F00DC9380}" presName="sibTrans" presStyleLbl="sibTrans2D1" presStyleIdx="0" presStyleCnt="0"/>
      <dgm:spPr/>
      <dgm:t>
        <a:bodyPr/>
        <a:lstStyle/>
        <a:p>
          <a:endParaRPr lang="en-US"/>
        </a:p>
      </dgm:t>
    </dgm:pt>
    <dgm:pt modelId="{2185782C-8182-4EC7-BE5B-09CC6881FD8C}" type="pres">
      <dgm:prSet presAssocID="{1835C144-8FDA-4072-BD94-30C391A4DDD1}" presName="compNode" presStyleCnt="0"/>
      <dgm:spPr/>
    </dgm:pt>
    <dgm:pt modelId="{CBFE8672-C57D-41EC-92EA-D5AEEA1B0B64}" type="pres">
      <dgm:prSet presAssocID="{1835C144-8FDA-4072-BD94-30C391A4DDD1}" presName="childRect" presStyleLbl="bgAcc1" presStyleIdx="1" presStyleCnt="3">
        <dgm:presLayoutVars>
          <dgm:bulletEnabled val="1"/>
        </dgm:presLayoutVars>
      </dgm:prSet>
      <dgm:spPr/>
    </dgm:pt>
    <dgm:pt modelId="{7B080A33-37B1-4EFD-8ADB-B99DDC6C72AA}" type="pres">
      <dgm:prSet presAssocID="{1835C144-8FDA-4072-BD94-30C391A4DDD1}" presName="parentText" presStyleLbl="node1" presStyleIdx="0" presStyleCnt="0">
        <dgm:presLayoutVars>
          <dgm:chMax val="0"/>
          <dgm:bulletEnabled val="1"/>
        </dgm:presLayoutVars>
      </dgm:prSet>
      <dgm:spPr/>
      <dgm:t>
        <a:bodyPr/>
        <a:lstStyle/>
        <a:p>
          <a:endParaRPr lang="en-US"/>
        </a:p>
      </dgm:t>
    </dgm:pt>
    <dgm:pt modelId="{E6D09A10-EFE3-447B-9A01-F51906561366}" type="pres">
      <dgm:prSet presAssocID="{1835C144-8FDA-4072-BD94-30C391A4DDD1}" presName="parentRect" presStyleLbl="alignNode1" presStyleIdx="1" presStyleCnt="3"/>
      <dgm:spPr/>
      <dgm:t>
        <a:bodyPr/>
        <a:lstStyle/>
        <a:p>
          <a:endParaRPr lang="en-US"/>
        </a:p>
      </dgm:t>
    </dgm:pt>
    <dgm:pt modelId="{FD15404F-24B6-4FD9-937B-D147588B9CD8}" type="pres">
      <dgm:prSet presAssocID="{1835C144-8FDA-4072-BD94-30C391A4DDD1}" presName="adorn" presStyleLbl="fgAccFollowNode1" presStyleIdx="1" presStyleCnt="3"/>
      <dgm:spPr/>
    </dgm:pt>
    <dgm:pt modelId="{210EFE72-56EA-4E37-AEE1-33C7C9D37743}" type="pres">
      <dgm:prSet presAssocID="{77C938AC-CA0F-4EB1-A55D-A26117B35896}" presName="sibTrans" presStyleLbl="sibTrans2D1" presStyleIdx="0" presStyleCnt="0"/>
      <dgm:spPr/>
      <dgm:t>
        <a:bodyPr/>
        <a:lstStyle/>
        <a:p>
          <a:endParaRPr lang="en-US"/>
        </a:p>
      </dgm:t>
    </dgm:pt>
    <dgm:pt modelId="{82B6C5CB-D6AA-40F9-8336-7FEEA4C171E2}" type="pres">
      <dgm:prSet presAssocID="{41746794-46B3-42DA-8F0F-C9E9A6C7AB60}" presName="compNode" presStyleCnt="0"/>
      <dgm:spPr/>
    </dgm:pt>
    <dgm:pt modelId="{CE880EA6-96CC-4927-B574-1927CEE59B11}" type="pres">
      <dgm:prSet presAssocID="{41746794-46B3-42DA-8F0F-C9E9A6C7AB60}" presName="childRect" presStyleLbl="bgAcc1" presStyleIdx="2" presStyleCnt="3">
        <dgm:presLayoutVars>
          <dgm:bulletEnabled val="1"/>
        </dgm:presLayoutVars>
      </dgm:prSet>
      <dgm:spPr/>
    </dgm:pt>
    <dgm:pt modelId="{45431E4E-80ED-43D6-8A73-231A6F5F27C0}" type="pres">
      <dgm:prSet presAssocID="{41746794-46B3-42DA-8F0F-C9E9A6C7AB60}" presName="parentText" presStyleLbl="node1" presStyleIdx="0" presStyleCnt="0">
        <dgm:presLayoutVars>
          <dgm:chMax val="0"/>
          <dgm:bulletEnabled val="1"/>
        </dgm:presLayoutVars>
      </dgm:prSet>
      <dgm:spPr/>
      <dgm:t>
        <a:bodyPr/>
        <a:lstStyle/>
        <a:p>
          <a:endParaRPr lang="en-US"/>
        </a:p>
      </dgm:t>
    </dgm:pt>
    <dgm:pt modelId="{2F06220E-5107-4599-ADD6-BB2352DFF8B5}" type="pres">
      <dgm:prSet presAssocID="{41746794-46B3-42DA-8F0F-C9E9A6C7AB60}" presName="parentRect" presStyleLbl="alignNode1" presStyleIdx="2" presStyleCnt="3"/>
      <dgm:spPr/>
      <dgm:t>
        <a:bodyPr/>
        <a:lstStyle/>
        <a:p>
          <a:endParaRPr lang="en-US"/>
        </a:p>
      </dgm:t>
    </dgm:pt>
    <dgm:pt modelId="{B27E6D68-3066-4677-BAE2-79819860B384}" type="pres">
      <dgm:prSet presAssocID="{41746794-46B3-42DA-8F0F-C9E9A6C7AB60}" presName="adorn" presStyleLbl="fgAccFollowNode1" presStyleIdx="2" presStyleCnt="3"/>
      <dgm:spPr/>
    </dgm:pt>
  </dgm:ptLst>
  <dgm:cxnLst>
    <dgm:cxn modelId="{7F1B0D25-CE0F-4791-93D2-E23E97633B3E}" srcId="{2FFADF1C-A79B-4F8C-8AA1-BA0F21801061}" destId="{5E47812B-20D3-420C-A667-3C572027B141}" srcOrd="0" destOrd="0" parTransId="{AD2A31CE-C68A-49BD-922A-6A11E43258C4}" sibTransId="{AF521C3D-1C8F-4F9F-8910-6F5F00DC9380}"/>
    <dgm:cxn modelId="{7A52C0E0-3DCF-4B1E-B484-71C3D100F50B}" type="presOf" srcId="{2FFADF1C-A79B-4F8C-8AA1-BA0F21801061}" destId="{A575377C-15FC-4D98-9520-BF84420E027C}" srcOrd="0" destOrd="0" presId="urn:microsoft.com/office/officeart/2005/8/layout/bList2#1"/>
    <dgm:cxn modelId="{A37EE1B8-2D99-4C18-B9DC-51AA38507869}" srcId="{2FFADF1C-A79B-4F8C-8AA1-BA0F21801061}" destId="{1835C144-8FDA-4072-BD94-30C391A4DDD1}" srcOrd="1" destOrd="0" parTransId="{18DB5F75-FDA4-409A-AEE7-4BC9118A2ED8}" sibTransId="{77C938AC-CA0F-4EB1-A55D-A26117B35896}"/>
    <dgm:cxn modelId="{160E5E6B-10EC-4506-AA1C-5F9377654E13}" type="presOf" srcId="{1835C144-8FDA-4072-BD94-30C391A4DDD1}" destId="{E6D09A10-EFE3-447B-9A01-F51906561366}" srcOrd="1" destOrd="0" presId="urn:microsoft.com/office/officeart/2005/8/layout/bList2#1"/>
    <dgm:cxn modelId="{44C392F6-C030-4534-90BD-35B3AC1756F0}" type="presOf" srcId="{AF521C3D-1C8F-4F9F-8910-6F5F00DC9380}" destId="{7DDA6624-1469-4749-89F5-04D7367A2FC5}" srcOrd="0" destOrd="0" presId="urn:microsoft.com/office/officeart/2005/8/layout/bList2#1"/>
    <dgm:cxn modelId="{033FF5C3-3E71-4DF0-B4AB-0FEC0E0BEF23}" type="presOf" srcId="{1835C144-8FDA-4072-BD94-30C391A4DDD1}" destId="{7B080A33-37B1-4EFD-8ADB-B99DDC6C72AA}" srcOrd="0" destOrd="0" presId="urn:microsoft.com/office/officeart/2005/8/layout/bList2#1"/>
    <dgm:cxn modelId="{817127D7-A688-41B5-961D-8AE0299C4E5D}" type="presOf" srcId="{41746794-46B3-42DA-8F0F-C9E9A6C7AB60}" destId="{2F06220E-5107-4599-ADD6-BB2352DFF8B5}" srcOrd="1" destOrd="0" presId="urn:microsoft.com/office/officeart/2005/8/layout/bList2#1"/>
    <dgm:cxn modelId="{7AE99A27-1530-4BF0-9016-611AB080A439}" type="presOf" srcId="{5E47812B-20D3-420C-A667-3C572027B141}" destId="{D48869E2-55BC-4CCE-94C8-A5A7A0B38847}" srcOrd="0" destOrd="0" presId="urn:microsoft.com/office/officeart/2005/8/layout/bList2#1"/>
    <dgm:cxn modelId="{84179229-BDCF-4C9D-850C-7EFB861AC01E}" srcId="{2FFADF1C-A79B-4F8C-8AA1-BA0F21801061}" destId="{41746794-46B3-42DA-8F0F-C9E9A6C7AB60}" srcOrd="2" destOrd="0" parTransId="{796E1127-C585-4526-88EC-75B48D7610D7}" sibTransId="{D3AA7E05-F9CC-442F-9EA4-B80968E42D1B}"/>
    <dgm:cxn modelId="{38DB9448-41F5-44C6-9567-C02FCBE30D4D}" type="presOf" srcId="{5E47812B-20D3-420C-A667-3C572027B141}" destId="{E0A40BC3-05EB-46F1-A931-2050EE2815DB}" srcOrd="1" destOrd="0" presId="urn:microsoft.com/office/officeart/2005/8/layout/bList2#1"/>
    <dgm:cxn modelId="{3A47B798-8C0D-4007-976D-027E8EC4C093}" type="presOf" srcId="{77C938AC-CA0F-4EB1-A55D-A26117B35896}" destId="{210EFE72-56EA-4E37-AEE1-33C7C9D37743}" srcOrd="0" destOrd="0" presId="urn:microsoft.com/office/officeart/2005/8/layout/bList2#1"/>
    <dgm:cxn modelId="{CF182D64-4AD3-40E7-9E66-AD0A9AC477A2}" type="presOf" srcId="{41746794-46B3-42DA-8F0F-C9E9A6C7AB60}" destId="{45431E4E-80ED-43D6-8A73-231A6F5F27C0}" srcOrd="0" destOrd="0" presId="urn:microsoft.com/office/officeart/2005/8/layout/bList2#1"/>
    <dgm:cxn modelId="{8F57BACA-FAD8-4823-A431-B1494EE2DEFE}" type="presParOf" srcId="{A575377C-15FC-4D98-9520-BF84420E027C}" destId="{C3C9917D-4C60-454B-88D6-24DAF9AEA3CD}" srcOrd="0" destOrd="0" presId="urn:microsoft.com/office/officeart/2005/8/layout/bList2#1"/>
    <dgm:cxn modelId="{DC0CAF6B-BE74-4B02-B19C-0DC162670A15}" type="presParOf" srcId="{C3C9917D-4C60-454B-88D6-24DAF9AEA3CD}" destId="{90B7908C-4718-4F41-89AC-F4DC0C750A1E}" srcOrd="0" destOrd="0" presId="urn:microsoft.com/office/officeart/2005/8/layout/bList2#1"/>
    <dgm:cxn modelId="{64C2487F-5B6B-41DD-AFFA-666D63B7EC64}" type="presParOf" srcId="{C3C9917D-4C60-454B-88D6-24DAF9AEA3CD}" destId="{D48869E2-55BC-4CCE-94C8-A5A7A0B38847}" srcOrd="1" destOrd="0" presId="urn:microsoft.com/office/officeart/2005/8/layout/bList2#1"/>
    <dgm:cxn modelId="{9D74DD6A-BB54-4583-ABF9-45EE40473DE8}" type="presParOf" srcId="{C3C9917D-4C60-454B-88D6-24DAF9AEA3CD}" destId="{E0A40BC3-05EB-46F1-A931-2050EE2815DB}" srcOrd="2" destOrd="0" presId="urn:microsoft.com/office/officeart/2005/8/layout/bList2#1"/>
    <dgm:cxn modelId="{755CBDAF-D3F8-4033-9229-6D90356389FF}" type="presParOf" srcId="{C3C9917D-4C60-454B-88D6-24DAF9AEA3CD}" destId="{F4665F97-0A86-485E-8A1E-B8C48356A123}" srcOrd="3" destOrd="0" presId="urn:microsoft.com/office/officeart/2005/8/layout/bList2#1"/>
    <dgm:cxn modelId="{D8585BCC-07BD-4E53-AA19-AE041640EE2B}" type="presParOf" srcId="{A575377C-15FC-4D98-9520-BF84420E027C}" destId="{7DDA6624-1469-4749-89F5-04D7367A2FC5}" srcOrd="1" destOrd="0" presId="urn:microsoft.com/office/officeart/2005/8/layout/bList2#1"/>
    <dgm:cxn modelId="{795A4549-ECE4-49F1-B316-851F9B56FD45}" type="presParOf" srcId="{A575377C-15FC-4D98-9520-BF84420E027C}" destId="{2185782C-8182-4EC7-BE5B-09CC6881FD8C}" srcOrd="2" destOrd="0" presId="urn:microsoft.com/office/officeart/2005/8/layout/bList2#1"/>
    <dgm:cxn modelId="{590E7848-54F3-4F93-85FE-F016978F4AA8}" type="presParOf" srcId="{2185782C-8182-4EC7-BE5B-09CC6881FD8C}" destId="{CBFE8672-C57D-41EC-92EA-D5AEEA1B0B64}" srcOrd="0" destOrd="0" presId="urn:microsoft.com/office/officeart/2005/8/layout/bList2#1"/>
    <dgm:cxn modelId="{6422CB25-74D4-4ABD-BB0C-3DCA6523039A}" type="presParOf" srcId="{2185782C-8182-4EC7-BE5B-09CC6881FD8C}" destId="{7B080A33-37B1-4EFD-8ADB-B99DDC6C72AA}" srcOrd="1" destOrd="0" presId="urn:microsoft.com/office/officeart/2005/8/layout/bList2#1"/>
    <dgm:cxn modelId="{E2B0E55C-03FB-4117-A0AF-7E388652AC57}" type="presParOf" srcId="{2185782C-8182-4EC7-BE5B-09CC6881FD8C}" destId="{E6D09A10-EFE3-447B-9A01-F51906561366}" srcOrd="2" destOrd="0" presId="urn:microsoft.com/office/officeart/2005/8/layout/bList2#1"/>
    <dgm:cxn modelId="{94894E62-A9A9-461B-AE05-05855947C31B}" type="presParOf" srcId="{2185782C-8182-4EC7-BE5B-09CC6881FD8C}" destId="{FD15404F-24B6-4FD9-937B-D147588B9CD8}" srcOrd="3" destOrd="0" presId="urn:microsoft.com/office/officeart/2005/8/layout/bList2#1"/>
    <dgm:cxn modelId="{1A6C629C-37A4-4779-B3F1-59D526B85ED4}" type="presParOf" srcId="{A575377C-15FC-4D98-9520-BF84420E027C}" destId="{210EFE72-56EA-4E37-AEE1-33C7C9D37743}" srcOrd="3" destOrd="0" presId="urn:microsoft.com/office/officeart/2005/8/layout/bList2#1"/>
    <dgm:cxn modelId="{C50BDE8A-4002-4F34-BD51-F30AF727C366}" type="presParOf" srcId="{A575377C-15FC-4D98-9520-BF84420E027C}" destId="{82B6C5CB-D6AA-40F9-8336-7FEEA4C171E2}" srcOrd="4" destOrd="0" presId="urn:microsoft.com/office/officeart/2005/8/layout/bList2#1"/>
    <dgm:cxn modelId="{819679F3-A823-470D-9771-C0E958665E17}" type="presParOf" srcId="{82B6C5CB-D6AA-40F9-8336-7FEEA4C171E2}" destId="{CE880EA6-96CC-4927-B574-1927CEE59B11}" srcOrd="0" destOrd="0" presId="urn:microsoft.com/office/officeart/2005/8/layout/bList2#1"/>
    <dgm:cxn modelId="{EDE58175-0CC5-4364-A3FF-98E2AD58B050}" type="presParOf" srcId="{82B6C5CB-D6AA-40F9-8336-7FEEA4C171E2}" destId="{45431E4E-80ED-43D6-8A73-231A6F5F27C0}" srcOrd="1" destOrd="0" presId="urn:microsoft.com/office/officeart/2005/8/layout/bList2#1"/>
    <dgm:cxn modelId="{4635FB2D-B3AE-4F03-910F-D4D196CC49E0}" type="presParOf" srcId="{82B6C5CB-D6AA-40F9-8336-7FEEA4C171E2}" destId="{2F06220E-5107-4599-ADD6-BB2352DFF8B5}" srcOrd="2" destOrd="0" presId="urn:microsoft.com/office/officeart/2005/8/layout/bList2#1"/>
    <dgm:cxn modelId="{CAF472F0-FAA9-4B9E-B0E6-4A8DC714723F}" type="presParOf" srcId="{82B6C5CB-D6AA-40F9-8336-7FEEA4C171E2}" destId="{B27E6D68-3066-4677-BAE2-79819860B384}" srcOrd="3" destOrd="0" presId="urn:microsoft.com/office/officeart/2005/8/layout/b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E65FC75-30FD-45B0-856C-945E770527D4}" type="doc">
      <dgm:prSet loTypeId="urn:microsoft.com/office/officeart/2005/8/layout/hList7#1" loCatId="list" qsTypeId="urn:microsoft.com/office/officeart/2005/8/quickstyle/simple1" qsCatId="simple" csTypeId="urn:microsoft.com/office/officeart/2005/8/colors/accent1_2" csCatId="accent1" phldr="1"/>
      <dgm:spPr/>
    </dgm:pt>
    <dgm:pt modelId="{908F0736-4A1D-4BF7-98D9-88EAC9EE0D5C}">
      <dgm:prSet/>
      <dgm:spPr/>
      <dgm:t>
        <a:bodyPr/>
        <a:lstStyle/>
        <a:p>
          <a:r>
            <a:rPr lang="en-US" dirty="0" smtClean="0"/>
            <a:t>Infertility</a:t>
          </a:r>
          <a:endParaRPr lang="en-US" dirty="0"/>
        </a:p>
      </dgm:t>
    </dgm:pt>
    <dgm:pt modelId="{B0FD4EA9-4AA1-46EC-9CEF-9356F7F85A97}" type="parTrans" cxnId="{772B28C2-3266-48E8-A1F9-93E5F5DFE8E6}">
      <dgm:prSet/>
      <dgm:spPr/>
      <dgm:t>
        <a:bodyPr/>
        <a:lstStyle/>
        <a:p>
          <a:endParaRPr lang="en-US"/>
        </a:p>
      </dgm:t>
    </dgm:pt>
    <dgm:pt modelId="{3154AD06-333A-47CF-BCA6-AAC888A09485}" type="sibTrans" cxnId="{772B28C2-3266-48E8-A1F9-93E5F5DFE8E6}">
      <dgm:prSet/>
      <dgm:spPr/>
      <dgm:t>
        <a:bodyPr/>
        <a:lstStyle/>
        <a:p>
          <a:endParaRPr lang="en-US"/>
        </a:p>
      </dgm:t>
    </dgm:pt>
    <dgm:pt modelId="{C58042B8-30A4-4690-B4D9-81D2A9687AFC}">
      <dgm:prSet phldrT="[Text]"/>
      <dgm:spPr/>
      <dgm:t>
        <a:bodyPr/>
        <a:lstStyle/>
        <a:p>
          <a:r>
            <a:rPr lang="en-US" dirty="0" smtClean="0"/>
            <a:t>ATT harms fetus</a:t>
          </a:r>
          <a:endParaRPr lang="en-US" dirty="0"/>
        </a:p>
      </dgm:t>
    </dgm:pt>
    <dgm:pt modelId="{DE16F448-76E4-44E9-88E6-D0F7042EBEA0}" type="parTrans" cxnId="{8FDD09C1-96F7-418D-B69E-682863E6DC1F}">
      <dgm:prSet/>
      <dgm:spPr/>
      <dgm:t>
        <a:bodyPr/>
        <a:lstStyle/>
        <a:p>
          <a:endParaRPr lang="en-US"/>
        </a:p>
      </dgm:t>
    </dgm:pt>
    <dgm:pt modelId="{EB33CD0E-DAEC-4666-9280-325E24D4DA9C}" type="sibTrans" cxnId="{8FDD09C1-96F7-418D-B69E-682863E6DC1F}">
      <dgm:prSet/>
      <dgm:spPr/>
      <dgm:t>
        <a:bodyPr/>
        <a:lstStyle/>
        <a:p>
          <a:endParaRPr lang="en-US"/>
        </a:p>
      </dgm:t>
    </dgm:pt>
    <dgm:pt modelId="{BCACE642-D8B4-494D-A52F-CED884415B50}">
      <dgm:prSet phldrT="[Text]"/>
      <dgm:spPr/>
      <dgm:t>
        <a:bodyPr/>
        <a:lstStyle/>
        <a:p>
          <a:r>
            <a:rPr lang="en-US" dirty="0" smtClean="0"/>
            <a:t>TB checkup before conceiving</a:t>
          </a:r>
          <a:endParaRPr lang="en-US" dirty="0"/>
        </a:p>
      </dgm:t>
    </dgm:pt>
    <dgm:pt modelId="{3D4F4DFA-ACAB-42B3-B384-84012A61DD82}" type="parTrans" cxnId="{21D55B30-C2A2-4878-9104-C069AB47B28F}">
      <dgm:prSet/>
      <dgm:spPr/>
      <dgm:t>
        <a:bodyPr/>
        <a:lstStyle/>
        <a:p>
          <a:endParaRPr lang="en-US"/>
        </a:p>
      </dgm:t>
    </dgm:pt>
    <dgm:pt modelId="{0693ED1F-9B0E-4210-8E79-205572EC0298}" type="sibTrans" cxnId="{21D55B30-C2A2-4878-9104-C069AB47B28F}">
      <dgm:prSet/>
      <dgm:spPr/>
      <dgm:t>
        <a:bodyPr/>
        <a:lstStyle/>
        <a:p>
          <a:endParaRPr lang="en-US"/>
        </a:p>
      </dgm:t>
    </dgm:pt>
    <dgm:pt modelId="{4070C539-9D1C-4E33-8B20-1755D581C903}">
      <dgm:prSet phldrT="[Text]"/>
      <dgm:spPr/>
      <dgm:t>
        <a:bodyPr/>
        <a:lstStyle/>
        <a:p>
          <a:r>
            <a:rPr lang="en-US" smtClean="0"/>
            <a:t>Adolescent girls are more vulnerable</a:t>
          </a:r>
          <a:endParaRPr lang="en-US" dirty="0"/>
        </a:p>
      </dgm:t>
    </dgm:pt>
    <dgm:pt modelId="{3D6E6B22-B855-43F0-AB31-C245DB8899B3}" type="parTrans" cxnId="{5C19DA70-2D10-4177-AD27-7BA8A2A81773}">
      <dgm:prSet/>
      <dgm:spPr/>
      <dgm:t>
        <a:bodyPr/>
        <a:lstStyle/>
        <a:p>
          <a:endParaRPr lang="en-US"/>
        </a:p>
      </dgm:t>
    </dgm:pt>
    <dgm:pt modelId="{AB0A58EF-FABE-4AA8-903B-58EC15FAAC77}" type="sibTrans" cxnId="{5C19DA70-2D10-4177-AD27-7BA8A2A81773}">
      <dgm:prSet/>
      <dgm:spPr/>
      <dgm:t>
        <a:bodyPr/>
        <a:lstStyle/>
        <a:p>
          <a:endParaRPr lang="en-US"/>
        </a:p>
      </dgm:t>
    </dgm:pt>
    <dgm:pt modelId="{D2724F0B-6E04-4398-A41E-CBE4FA50BC3E}" type="pres">
      <dgm:prSet presAssocID="{3E65FC75-30FD-45B0-856C-945E770527D4}" presName="Name0" presStyleCnt="0">
        <dgm:presLayoutVars>
          <dgm:dir/>
          <dgm:resizeHandles val="exact"/>
        </dgm:presLayoutVars>
      </dgm:prSet>
      <dgm:spPr/>
    </dgm:pt>
    <dgm:pt modelId="{21A92CDD-D75C-46AF-98EE-4F9243AB81D0}" type="pres">
      <dgm:prSet presAssocID="{3E65FC75-30FD-45B0-856C-945E770527D4}" presName="fgShape" presStyleLbl="fgShp" presStyleIdx="0" presStyleCnt="1"/>
      <dgm:spPr/>
    </dgm:pt>
    <dgm:pt modelId="{4AFFB9A0-C0A2-47D9-97A0-4ACD40F9E921}" type="pres">
      <dgm:prSet presAssocID="{3E65FC75-30FD-45B0-856C-945E770527D4}" presName="linComp" presStyleCnt="0"/>
      <dgm:spPr/>
    </dgm:pt>
    <dgm:pt modelId="{AB220D12-3CEA-44F5-918D-A75410F92A01}" type="pres">
      <dgm:prSet presAssocID="{908F0736-4A1D-4BF7-98D9-88EAC9EE0D5C}" presName="compNode" presStyleCnt="0"/>
      <dgm:spPr/>
    </dgm:pt>
    <dgm:pt modelId="{58043529-0E55-4AFF-BAD3-69DBD3D2F3A8}" type="pres">
      <dgm:prSet presAssocID="{908F0736-4A1D-4BF7-98D9-88EAC9EE0D5C}" presName="bkgdShape" presStyleLbl="node1" presStyleIdx="0" presStyleCnt="4"/>
      <dgm:spPr/>
      <dgm:t>
        <a:bodyPr/>
        <a:lstStyle/>
        <a:p>
          <a:endParaRPr lang="en-US"/>
        </a:p>
      </dgm:t>
    </dgm:pt>
    <dgm:pt modelId="{BFAF3E34-7CBE-4219-95BB-D596ED7FC5CE}" type="pres">
      <dgm:prSet presAssocID="{908F0736-4A1D-4BF7-98D9-88EAC9EE0D5C}" presName="nodeTx" presStyleLbl="node1" presStyleIdx="0" presStyleCnt="4">
        <dgm:presLayoutVars>
          <dgm:bulletEnabled val="1"/>
        </dgm:presLayoutVars>
      </dgm:prSet>
      <dgm:spPr/>
      <dgm:t>
        <a:bodyPr/>
        <a:lstStyle/>
        <a:p>
          <a:endParaRPr lang="en-US"/>
        </a:p>
      </dgm:t>
    </dgm:pt>
    <dgm:pt modelId="{9FF0CAB3-CA08-44DB-A2B7-377564FE9E86}" type="pres">
      <dgm:prSet presAssocID="{908F0736-4A1D-4BF7-98D9-88EAC9EE0D5C}" presName="invisiNode" presStyleLbl="node1" presStyleIdx="0" presStyleCnt="4"/>
      <dgm:spPr/>
    </dgm:pt>
    <dgm:pt modelId="{39958284-79C6-4931-B723-2B389AD745C9}" type="pres">
      <dgm:prSet presAssocID="{908F0736-4A1D-4BF7-98D9-88EAC9EE0D5C}" presName="imagNode" presStyleLbl="fgImgPlace1" presStyleIdx="0" presStyleCnt="4" custScaleX="151920" custScaleY="147394"/>
      <dgm:spPr/>
    </dgm:pt>
    <dgm:pt modelId="{A898618A-17C2-429C-8A70-50BE2275313C}" type="pres">
      <dgm:prSet presAssocID="{3154AD06-333A-47CF-BCA6-AAC888A09485}" presName="sibTrans" presStyleLbl="sibTrans2D1" presStyleIdx="0" presStyleCnt="0"/>
      <dgm:spPr/>
      <dgm:t>
        <a:bodyPr/>
        <a:lstStyle/>
        <a:p>
          <a:endParaRPr lang="en-US"/>
        </a:p>
      </dgm:t>
    </dgm:pt>
    <dgm:pt modelId="{71B864F0-9B33-4E0E-93A8-0D4F037D53A5}" type="pres">
      <dgm:prSet presAssocID="{C58042B8-30A4-4690-B4D9-81D2A9687AFC}" presName="compNode" presStyleCnt="0"/>
      <dgm:spPr/>
    </dgm:pt>
    <dgm:pt modelId="{438BB782-BD72-4515-9846-3986329535E3}" type="pres">
      <dgm:prSet presAssocID="{C58042B8-30A4-4690-B4D9-81D2A9687AFC}" presName="bkgdShape" presStyleLbl="node1" presStyleIdx="1" presStyleCnt="4"/>
      <dgm:spPr/>
      <dgm:t>
        <a:bodyPr/>
        <a:lstStyle/>
        <a:p>
          <a:endParaRPr lang="en-US"/>
        </a:p>
      </dgm:t>
    </dgm:pt>
    <dgm:pt modelId="{C0D10116-6D6C-4136-BCE6-730A1C756AEE}" type="pres">
      <dgm:prSet presAssocID="{C58042B8-30A4-4690-B4D9-81D2A9687AFC}" presName="nodeTx" presStyleLbl="node1" presStyleIdx="1" presStyleCnt="4">
        <dgm:presLayoutVars>
          <dgm:bulletEnabled val="1"/>
        </dgm:presLayoutVars>
      </dgm:prSet>
      <dgm:spPr/>
      <dgm:t>
        <a:bodyPr/>
        <a:lstStyle/>
        <a:p>
          <a:endParaRPr lang="en-US"/>
        </a:p>
      </dgm:t>
    </dgm:pt>
    <dgm:pt modelId="{D7BE2639-5DA6-4F93-B9ED-C18245628612}" type="pres">
      <dgm:prSet presAssocID="{C58042B8-30A4-4690-B4D9-81D2A9687AFC}" presName="invisiNode" presStyleLbl="node1" presStyleIdx="1" presStyleCnt="4"/>
      <dgm:spPr/>
    </dgm:pt>
    <dgm:pt modelId="{D8358153-A9B3-4CE1-BF53-ABF0AE6F44D9}" type="pres">
      <dgm:prSet presAssocID="{C58042B8-30A4-4690-B4D9-81D2A9687AFC}" presName="imagNode" presStyleLbl="fgImgPlace1" presStyleIdx="1" presStyleCnt="4" custScaleX="161960" custScaleY="147394"/>
      <dgm:spPr/>
    </dgm:pt>
    <dgm:pt modelId="{3A10AB33-F909-4911-8A5A-30D55BF64DFA}" type="pres">
      <dgm:prSet presAssocID="{EB33CD0E-DAEC-4666-9280-325E24D4DA9C}" presName="sibTrans" presStyleLbl="sibTrans2D1" presStyleIdx="0" presStyleCnt="0"/>
      <dgm:spPr/>
      <dgm:t>
        <a:bodyPr/>
        <a:lstStyle/>
        <a:p>
          <a:endParaRPr lang="en-US"/>
        </a:p>
      </dgm:t>
    </dgm:pt>
    <dgm:pt modelId="{B95386F1-C75F-4740-B48A-DA943401974A}" type="pres">
      <dgm:prSet presAssocID="{BCACE642-D8B4-494D-A52F-CED884415B50}" presName="compNode" presStyleCnt="0"/>
      <dgm:spPr/>
    </dgm:pt>
    <dgm:pt modelId="{7CD7E86C-B479-4CCE-A1C4-594E4DD98ACF}" type="pres">
      <dgm:prSet presAssocID="{BCACE642-D8B4-494D-A52F-CED884415B50}" presName="bkgdShape" presStyleLbl="node1" presStyleIdx="2" presStyleCnt="4"/>
      <dgm:spPr/>
      <dgm:t>
        <a:bodyPr/>
        <a:lstStyle/>
        <a:p>
          <a:endParaRPr lang="en-US"/>
        </a:p>
      </dgm:t>
    </dgm:pt>
    <dgm:pt modelId="{7EE2F1D2-1B30-4206-90F6-8132691D481A}" type="pres">
      <dgm:prSet presAssocID="{BCACE642-D8B4-494D-A52F-CED884415B50}" presName="nodeTx" presStyleLbl="node1" presStyleIdx="2" presStyleCnt="4">
        <dgm:presLayoutVars>
          <dgm:bulletEnabled val="1"/>
        </dgm:presLayoutVars>
      </dgm:prSet>
      <dgm:spPr/>
      <dgm:t>
        <a:bodyPr/>
        <a:lstStyle/>
        <a:p>
          <a:endParaRPr lang="en-US"/>
        </a:p>
      </dgm:t>
    </dgm:pt>
    <dgm:pt modelId="{3F181527-F031-4F61-8A1A-8B185C941718}" type="pres">
      <dgm:prSet presAssocID="{BCACE642-D8B4-494D-A52F-CED884415B50}" presName="invisiNode" presStyleLbl="node1" presStyleIdx="2" presStyleCnt="4"/>
      <dgm:spPr/>
    </dgm:pt>
    <dgm:pt modelId="{94DFBCF2-6ECC-49BC-B77F-045401E32E6A}" type="pres">
      <dgm:prSet presAssocID="{BCACE642-D8B4-494D-A52F-CED884415B50}" presName="imagNode" presStyleLbl="fgImgPlace1" presStyleIdx="2" presStyleCnt="4" custScaleX="161877" custScaleY="147394"/>
      <dgm:spPr/>
    </dgm:pt>
    <dgm:pt modelId="{84C4844E-4D78-4EB5-A9F6-CF9E534C0759}" type="pres">
      <dgm:prSet presAssocID="{0693ED1F-9B0E-4210-8E79-205572EC0298}" presName="sibTrans" presStyleLbl="sibTrans2D1" presStyleIdx="0" presStyleCnt="0"/>
      <dgm:spPr/>
      <dgm:t>
        <a:bodyPr/>
        <a:lstStyle/>
        <a:p>
          <a:endParaRPr lang="en-US"/>
        </a:p>
      </dgm:t>
    </dgm:pt>
    <dgm:pt modelId="{7C97AD39-2EC1-4019-927A-511CCB1A83AD}" type="pres">
      <dgm:prSet presAssocID="{4070C539-9D1C-4E33-8B20-1755D581C903}" presName="compNode" presStyleCnt="0"/>
      <dgm:spPr/>
    </dgm:pt>
    <dgm:pt modelId="{669D7073-2676-498B-A603-65DB22A2F5C4}" type="pres">
      <dgm:prSet presAssocID="{4070C539-9D1C-4E33-8B20-1755D581C903}" presName="bkgdShape" presStyleLbl="node1" presStyleIdx="3" presStyleCnt="4"/>
      <dgm:spPr/>
      <dgm:t>
        <a:bodyPr/>
        <a:lstStyle/>
        <a:p>
          <a:endParaRPr lang="en-US"/>
        </a:p>
      </dgm:t>
    </dgm:pt>
    <dgm:pt modelId="{F80B7ED8-AF5C-46AD-B8FE-862DD749007D}" type="pres">
      <dgm:prSet presAssocID="{4070C539-9D1C-4E33-8B20-1755D581C903}" presName="nodeTx" presStyleLbl="node1" presStyleIdx="3" presStyleCnt="4">
        <dgm:presLayoutVars>
          <dgm:bulletEnabled val="1"/>
        </dgm:presLayoutVars>
      </dgm:prSet>
      <dgm:spPr/>
      <dgm:t>
        <a:bodyPr/>
        <a:lstStyle/>
        <a:p>
          <a:endParaRPr lang="en-US"/>
        </a:p>
      </dgm:t>
    </dgm:pt>
    <dgm:pt modelId="{8D8E71D6-EA57-4052-8431-40FCD543D974}" type="pres">
      <dgm:prSet presAssocID="{4070C539-9D1C-4E33-8B20-1755D581C903}" presName="invisiNode" presStyleLbl="node1" presStyleIdx="3" presStyleCnt="4"/>
      <dgm:spPr/>
    </dgm:pt>
    <dgm:pt modelId="{7787C93C-7F3E-4E00-8AD8-952FD67DA90C}" type="pres">
      <dgm:prSet presAssocID="{4070C539-9D1C-4E33-8B20-1755D581C903}" presName="imagNode" presStyleLbl="fgImgPlace1" presStyleIdx="3" presStyleCnt="4" custScaleX="157650" custScaleY="137271"/>
      <dgm:spPr/>
    </dgm:pt>
  </dgm:ptLst>
  <dgm:cxnLst>
    <dgm:cxn modelId="{F6576367-086D-459D-8449-8114AA9BE046}" type="presOf" srcId="{3154AD06-333A-47CF-BCA6-AAC888A09485}" destId="{A898618A-17C2-429C-8A70-50BE2275313C}" srcOrd="0" destOrd="0" presId="urn:microsoft.com/office/officeart/2005/8/layout/hList7#1"/>
    <dgm:cxn modelId="{DA9944EC-54BA-4084-87EB-7BCB7C51E07E}" type="presOf" srcId="{BCACE642-D8B4-494D-A52F-CED884415B50}" destId="{7CD7E86C-B479-4CCE-A1C4-594E4DD98ACF}" srcOrd="0" destOrd="0" presId="urn:microsoft.com/office/officeart/2005/8/layout/hList7#1"/>
    <dgm:cxn modelId="{712B6DDC-77CF-4E74-86D6-C56EDB45D395}" type="presOf" srcId="{4070C539-9D1C-4E33-8B20-1755D581C903}" destId="{669D7073-2676-498B-A603-65DB22A2F5C4}" srcOrd="0" destOrd="0" presId="urn:microsoft.com/office/officeart/2005/8/layout/hList7#1"/>
    <dgm:cxn modelId="{F3AB1B9D-8E13-4C96-885F-F9B91B70A4DB}" type="presOf" srcId="{BCACE642-D8B4-494D-A52F-CED884415B50}" destId="{7EE2F1D2-1B30-4206-90F6-8132691D481A}" srcOrd="1" destOrd="0" presId="urn:microsoft.com/office/officeart/2005/8/layout/hList7#1"/>
    <dgm:cxn modelId="{73EC3017-9513-4522-B14F-14B5DC45C814}" type="presOf" srcId="{0693ED1F-9B0E-4210-8E79-205572EC0298}" destId="{84C4844E-4D78-4EB5-A9F6-CF9E534C0759}" srcOrd="0" destOrd="0" presId="urn:microsoft.com/office/officeart/2005/8/layout/hList7#1"/>
    <dgm:cxn modelId="{8FDD09C1-96F7-418D-B69E-682863E6DC1F}" srcId="{3E65FC75-30FD-45B0-856C-945E770527D4}" destId="{C58042B8-30A4-4690-B4D9-81D2A9687AFC}" srcOrd="1" destOrd="0" parTransId="{DE16F448-76E4-44E9-88E6-D0F7042EBEA0}" sibTransId="{EB33CD0E-DAEC-4666-9280-325E24D4DA9C}"/>
    <dgm:cxn modelId="{27B108E0-0384-420E-BF3F-682E3F148D4B}" type="presOf" srcId="{4070C539-9D1C-4E33-8B20-1755D581C903}" destId="{F80B7ED8-AF5C-46AD-B8FE-862DD749007D}" srcOrd="1" destOrd="0" presId="urn:microsoft.com/office/officeart/2005/8/layout/hList7#1"/>
    <dgm:cxn modelId="{A2371C80-4855-468E-9E9D-5017309BB224}" type="presOf" srcId="{908F0736-4A1D-4BF7-98D9-88EAC9EE0D5C}" destId="{58043529-0E55-4AFF-BAD3-69DBD3D2F3A8}" srcOrd="0" destOrd="0" presId="urn:microsoft.com/office/officeart/2005/8/layout/hList7#1"/>
    <dgm:cxn modelId="{F83F42A0-91AE-41D4-A98C-45D26B9BF50A}" type="presOf" srcId="{3E65FC75-30FD-45B0-856C-945E770527D4}" destId="{D2724F0B-6E04-4398-A41E-CBE4FA50BC3E}" srcOrd="0" destOrd="0" presId="urn:microsoft.com/office/officeart/2005/8/layout/hList7#1"/>
    <dgm:cxn modelId="{42F56286-2178-4686-A047-7F37687E1A99}" type="presOf" srcId="{908F0736-4A1D-4BF7-98D9-88EAC9EE0D5C}" destId="{BFAF3E34-7CBE-4219-95BB-D596ED7FC5CE}" srcOrd="1" destOrd="0" presId="urn:microsoft.com/office/officeart/2005/8/layout/hList7#1"/>
    <dgm:cxn modelId="{E3041138-E101-4ABA-A398-9ECAC675BA36}" type="presOf" srcId="{C58042B8-30A4-4690-B4D9-81D2A9687AFC}" destId="{C0D10116-6D6C-4136-BCE6-730A1C756AEE}" srcOrd="1" destOrd="0" presId="urn:microsoft.com/office/officeart/2005/8/layout/hList7#1"/>
    <dgm:cxn modelId="{21D55B30-C2A2-4878-9104-C069AB47B28F}" srcId="{3E65FC75-30FD-45B0-856C-945E770527D4}" destId="{BCACE642-D8B4-494D-A52F-CED884415B50}" srcOrd="2" destOrd="0" parTransId="{3D4F4DFA-ACAB-42B3-B384-84012A61DD82}" sibTransId="{0693ED1F-9B0E-4210-8E79-205572EC0298}"/>
    <dgm:cxn modelId="{5C19DA70-2D10-4177-AD27-7BA8A2A81773}" srcId="{3E65FC75-30FD-45B0-856C-945E770527D4}" destId="{4070C539-9D1C-4E33-8B20-1755D581C903}" srcOrd="3" destOrd="0" parTransId="{3D6E6B22-B855-43F0-AB31-C245DB8899B3}" sibTransId="{AB0A58EF-FABE-4AA8-903B-58EC15FAAC77}"/>
    <dgm:cxn modelId="{1656D1C2-EE4E-47EC-8C54-C5FEDC735EF9}" type="presOf" srcId="{C58042B8-30A4-4690-B4D9-81D2A9687AFC}" destId="{438BB782-BD72-4515-9846-3986329535E3}" srcOrd="0" destOrd="0" presId="urn:microsoft.com/office/officeart/2005/8/layout/hList7#1"/>
    <dgm:cxn modelId="{67EF3F6F-8865-46F2-B8ED-ACF7EFFA31BE}" type="presOf" srcId="{EB33CD0E-DAEC-4666-9280-325E24D4DA9C}" destId="{3A10AB33-F909-4911-8A5A-30D55BF64DFA}" srcOrd="0" destOrd="0" presId="urn:microsoft.com/office/officeart/2005/8/layout/hList7#1"/>
    <dgm:cxn modelId="{772B28C2-3266-48E8-A1F9-93E5F5DFE8E6}" srcId="{3E65FC75-30FD-45B0-856C-945E770527D4}" destId="{908F0736-4A1D-4BF7-98D9-88EAC9EE0D5C}" srcOrd="0" destOrd="0" parTransId="{B0FD4EA9-4AA1-46EC-9CEF-9356F7F85A97}" sibTransId="{3154AD06-333A-47CF-BCA6-AAC888A09485}"/>
    <dgm:cxn modelId="{DB4FE4CF-2649-4C92-B54D-781F74918759}" type="presParOf" srcId="{D2724F0B-6E04-4398-A41E-CBE4FA50BC3E}" destId="{21A92CDD-D75C-46AF-98EE-4F9243AB81D0}" srcOrd="0" destOrd="0" presId="urn:microsoft.com/office/officeart/2005/8/layout/hList7#1"/>
    <dgm:cxn modelId="{80CAF3EF-C877-46FF-9A97-0AAEED57203F}" type="presParOf" srcId="{D2724F0B-6E04-4398-A41E-CBE4FA50BC3E}" destId="{4AFFB9A0-C0A2-47D9-97A0-4ACD40F9E921}" srcOrd="1" destOrd="0" presId="urn:microsoft.com/office/officeart/2005/8/layout/hList7#1"/>
    <dgm:cxn modelId="{BB3B8747-1811-4AC9-948F-F1711962EEDC}" type="presParOf" srcId="{4AFFB9A0-C0A2-47D9-97A0-4ACD40F9E921}" destId="{AB220D12-3CEA-44F5-918D-A75410F92A01}" srcOrd="0" destOrd="0" presId="urn:microsoft.com/office/officeart/2005/8/layout/hList7#1"/>
    <dgm:cxn modelId="{0C84D283-F733-417F-A7B1-F430CF5F1D29}" type="presParOf" srcId="{AB220D12-3CEA-44F5-918D-A75410F92A01}" destId="{58043529-0E55-4AFF-BAD3-69DBD3D2F3A8}" srcOrd="0" destOrd="0" presId="urn:microsoft.com/office/officeart/2005/8/layout/hList7#1"/>
    <dgm:cxn modelId="{BC07114F-02F7-43E2-A164-422124D369CB}" type="presParOf" srcId="{AB220D12-3CEA-44F5-918D-A75410F92A01}" destId="{BFAF3E34-7CBE-4219-95BB-D596ED7FC5CE}" srcOrd="1" destOrd="0" presId="urn:microsoft.com/office/officeart/2005/8/layout/hList7#1"/>
    <dgm:cxn modelId="{6376DF40-7587-4FB8-BC86-78EACB6CF875}" type="presParOf" srcId="{AB220D12-3CEA-44F5-918D-A75410F92A01}" destId="{9FF0CAB3-CA08-44DB-A2B7-377564FE9E86}" srcOrd="2" destOrd="0" presId="urn:microsoft.com/office/officeart/2005/8/layout/hList7#1"/>
    <dgm:cxn modelId="{01B95D68-76A9-415F-A897-94F718A99C00}" type="presParOf" srcId="{AB220D12-3CEA-44F5-918D-A75410F92A01}" destId="{39958284-79C6-4931-B723-2B389AD745C9}" srcOrd="3" destOrd="0" presId="urn:microsoft.com/office/officeart/2005/8/layout/hList7#1"/>
    <dgm:cxn modelId="{3E30AB61-08F7-4B62-BE0C-736E79DCCEEE}" type="presParOf" srcId="{4AFFB9A0-C0A2-47D9-97A0-4ACD40F9E921}" destId="{A898618A-17C2-429C-8A70-50BE2275313C}" srcOrd="1" destOrd="0" presId="urn:microsoft.com/office/officeart/2005/8/layout/hList7#1"/>
    <dgm:cxn modelId="{82108643-06D6-4EC4-A4BF-5365D7787CE0}" type="presParOf" srcId="{4AFFB9A0-C0A2-47D9-97A0-4ACD40F9E921}" destId="{71B864F0-9B33-4E0E-93A8-0D4F037D53A5}" srcOrd="2" destOrd="0" presId="urn:microsoft.com/office/officeart/2005/8/layout/hList7#1"/>
    <dgm:cxn modelId="{A4A6F1C7-B83C-445B-BBD3-9F5F93F932EB}" type="presParOf" srcId="{71B864F0-9B33-4E0E-93A8-0D4F037D53A5}" destId="{438BB782-BD72-4515-9846-3986329535E3}" srcOrd="0" destOrd="0" presId="urn:microsoft.com/office/officeart/2005/8/layout/hList7#1"/>
    <dgm:cxn modelId="{708CFACD-070D-4A68-8D54-CA641C26DF96}" type="presParOf" srcId="{71B864F0-9B33-4E0E-93A8-0D4F037D53A5}" destId="{C0D10116-6D6C-4136-BCE6-730A1C756AEE}" srcOrd="1" destOrd="0" presId="urn:microsoft.com/office/officeart/2005/8/layout/hList7#1"/>
    <dgm:cxn modelId="{CF632A40-AD59-4650-9BFD-2AF108984A27}" type="presParOf" srcId="{71B864F0-9B33-4E0E-93A8-0D4F037D53A5}" destId="{D7BE2639-5DA6-4F93-B9ED-C18245628612}" srcOrd="2" destOrd="0" presId="urn:microsoft.com/office/officeart/2005/8/layout/hList7#1"/>
    <dgm:cxn modelId="{71A95104-0BDD-4CC8-A67F-367604772FC6}" type="presParOf" srcId="{71B864F0-9B33-4E0E-93A8-0D4F037D53A5}" destId="{D8358153-A9B3-4CE1-BF53-ABF0AE6F44D9}" srcOrd="3" destOrd="0" presId="urn:microsoft.com/office/officeart/2005/8/layout/hList7#1"/>
    <dgm:cxn modelId="{E8572350-9702-4073-8844-99E7575DB823}" type="presParOf" srcId="{4AFFB9A0-C0A2-47D9-97A0-4ACD40F9E921}" destId="{3A10AB33-F909-4911-8A5A-30D55BF64DFA}" srcOrd="3" destOrd="0" presId="urn:microsoft.com/office/officeart/2005/8/layout/hList7#1"/>
    <dgm:cxn modelId="{FC073001-04FA-4FD6-B093-959F15D7B39C}" type="presParOf" srcId="{4AFFB9A0-C0A2-47D9-97A0-4ACD40F9E921}" destId="{B95386F1-C75F-4740-B48A-DA943401974A}" srcOrd="4" destOrd="0" presId="urn:microsoft.com/office/officeart/2005/8/layout/hList7#1"/>
    <dgm:cxn modelId="{8602AB43-A67C-4789-B90F-7D57EA2B2472}" type="presParOf" srcId="{B95386F1-C75F-4740-B48A-DA943401974A}" destId="{7CD7E86C-B479-4CCE-A1C4-594E4DD98ACF}" srcOrd="0" destOrd="0" presId="urn:microsoft.com/office/officeart/2005/8/layout/hList7#1"/>
    <dgm:cxn modelId="{33A5F242-9717-49DF-ADD7-8A4CA3C72088}" type="presParOf" srcId="{B95386F1-C75F-4740-B48A-DA943401974A}" destId="{7EE2F1D2-1B30-4206-90F6-8132691D481A}" srcOrd="1" destOrd="0" presId="urn:microsoft.com/office/officeart/2005/8/layout/hList7#1"/>
    <dgm:cxn modelId="{52CDE479-6ADF-4413-9746-9BDC51BBACAB}" type="presParOf" srcId="{B95386F1-C75F-4740-B48A-DA943401974A}" destId="{3F181527-F031-4F61-8A1A-8B185C941718}" srcOrd="2" destOrd="0" presId="urn:microsoft.com/office/officeart/2005/8/layout/hList7#1"/>
    <dgm:cxn modelId="{38DCABDA-4561-4F4F-AD21-95ED8494A847}" type="presParOf" srcId="{B95386F1-C75F-4740-B48A-DA943401974A}" destId="{94DFBCF2-6ECC-49BC-B77F-045401E32E6A}" srcOrd="3" destOrd="0" presId="urn:microsoft.com/office/officeart/2005/8/layout/hList7#1"/>
    <dgm:cxn modelId="{8A0F8C69-0100-4594-B400-0ADF8E5110B3}" type="presParOf" srcId="{4AFFB9A0-C0A2-47D9-97A0-4ACD40F9E921}" destId="{84C4844E-4D78-4EB5-A9F6-CF9E534C0759}" srcOrd="5" destOrd="0" presId="urn:microsoft.com/office/officeart/2005/8/layout/hList7#1"/>
    <dgm:cxn modelId="{17A5990E-89F7-4470-856E-B9F06896F7D5}" type="presParOf" srcId="{4AFFB9A0-C0A2-47D9-97A0-4ACD40F9E921}" destId="{7C97AD39-2EC1-4019-927A-511CCB1A83AD}" srcOrd="6" destOrd="0" presId="urn:microsoft.com/office/officeart/2005/8/layout/hList7#1"/>
    <dgm:cxn modelId="{FA958F99-872D-42B8-A40A-CD76616C95D9}" type="presParOf" srcId="{7C97AD39-2EC1-4019-927A-511CCB1A83AD}" destId="{669D7073-2676-498B-A603-65DB22A2F5C4}" srcOrd="0" destOrd="0" presId="urn:microsoft.com/office/officeart/2005/8/layout/hList7#1"/>
    <dgm:cxn modelId="{8253BD92-F4A9-4DE9-9FFE-74DB7F41DFC4}" type="presParOf" srcId="{7C97AD39-2EC1-4019-927A-511CCB1A83AD}" destId="{F80B7ED8-AF5C-46AD-B8FE-862DD749007D}" srcOrd="1" destOrd="0" presId="urn:microsoft.com/office/officeart/2005/8/layout/hList7#1"/>
    <dgm:cxn modelId="{3A0A5C72-6332-4178-BA7A-3237D73E9E85}" type="presParOf" srcId="{7C97AD39-2EC1-4019-927A-511CCB1A83AD}" destId="{8D8E71D6-EA57-4052-8431-40FCD543D974}" srcOrd="2" destOrd="0" presId="urn:microsoft.com/office/officeart/2005/8/layout/hList7#1"/>
    <dgm:cxn modelId="{6CC6C529-0FE9-4699-BA2E-D18585934C25}" type="presParOf" srcId="{7C97AD39-2EC1-4019-927A-511CCB1A83AD}" destId="{7787C93C-7F3E-4E00-8AD8-952FD67DA90C}" srcOrd="3" destOrd="0" presId="urn:microsoft.com/office/officeart/2005/8/layout/hList7#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322FD9E-B6E8-49F9-9BFB-6BA3F9F224FE}" type="doc">
      <dgm:prSet loTypeId="urn:microsoft.com/office/officeart/2005/8/layout/hList7#2" loCatId="list" qsTypeId="urn:microsoft.com/office/officeart/2005/8/quickstyle/simple1" qsCatId="simple" csTypeId="urn:microsoft.com/office/officeart/2005/8/colors/accent1_2" csCatId="accent1" phldr="1"/>
      <dgm:spPr/>
    </dgm:pt>
    <dgm:pt modelId="{D28E45BC-DAA2-419D-83F1-BFA4107AD7E1}">
      <dgm:prSet phldrT="[Text]"/>
      <dgm:spPr/>
      <dgm:t>
        <a:bodyPr/>
        <a:lstStyle/>
        <a:p>
          <a:r>
            <a:rPr lang="en-US" dirty="0" smtClean="0"/>
            <a:t>TB Is fatal, affects important organs</a:t>
          </a:r>
          <a:endParaRPr lang="en-US" dirty="0"/>
        </a:p>
      </dgm:t>
    </dgm:pt>
    <dgm:pt modelId="{8471D0AF-766C-4864-B53B-01A7B637AE55}" type="parTrans" cxnId="{04C1A27C-3461-4860-A6FC-B1EB3D58FE38}">
      <dgm:prSet/>
      <dgm:spPr/>
      <dgm:t>
        <a:bodyPr/>
        <a:lstStyle/>
        <a:p>
          <a:endParaRPr lang="en-US"/>
        </a:p>
      </dgm:t>
    </dgm:pt>
    <dgm:pt modelId="{5D950239-44AF-42EC-9A9C-C8A5C35E1850}" type="sibTrans" cxnId="{04C1A27C-3461-4860-A6FC-B1EB3D58FE38}">
      <dgm:prSet/>
      <dgm:spPr/>
      <dgm:t>
        <a:bodyPr/>
        <a:lstStyle/>
        <a:p>
          <a:endParaRPr lang="en-US"/>
        </a:p>
      </dgm:t>
    </dgm:pt>
    <dgm:pt modelId="{394426E3-AA05-4976-963F-4AB817212279}">
      <dgm:prSet phldrT="[Text]"/>
      <dgm:spPr/>
      <dgm:t>
        <a:bodyPr/>
        <a:lstStyle/>
        <a:p>
          <a:r>
            <a:rPr lang="en-US" dirty="0" smtClean="0"/>
            <a:t>Severe lung damage if not treated</a:t>
          </a:r>
          <a:endParaRPr lang="en-US" dirty="0"/>
        </a:p>
      </dgm:t>
    </dgm:pt>
    <dgm:pt modelId="{1165BD29-6E54-4964-ADC5-E2B54496123E}" type="parTrans" cxnId="{FB259456-AB95-4859-890D-EF987F150E88}">
      <dgm:prSet/>
      <dgm:spPr/>
      <dgm:t>
        <a:bodyPr/>
        <a:lstStyle/>
        <a:p>
          <a:endParaRPr lang="en-US"/>
        </a:p>
      </dgm:t>
    </dgm:pt>
    <dgm:pt modelId="{C21BD806-9726-4B98-9143-1D8444B1A6B7}" type="sibTrans" cxnId="{FB259456-AB95-4859-890D-EF987F150E88}">
      <dgm:prSet/>
      <dgm:spPr/>
      <dgm:t>
        <a:bodyPr/>
        <a:lstStyle/>
        <a:p>
          <a:endParaRPr lang="en-US"/>
        </a:p>
      </dgm:t>
    </dgm:pt>
    <dgm:pt modelId="{F773D79E-ED45-4909-A1D7-73CF43777317}">
      <dgm:prSet phldrT="[Text]"/>
      <dgm:spPr/>
      <dgm:t>
        <a:bodyPr/>
        <a:lstStyle/>
        <a:p>
          <a:r>
            <a:rPr lang="en-US" dirty="0" smtClean="0"/>
            <a:t>Family breakup</a:t>
          </a:r>
          <a:endParaRPr lang="en-US" dirty="0"/>
        </a:p>
      </dgm:t>
    </dgm:pt>
    <dgm:pt modelId="{F8DADEA0-A40E-4EDE-8BF1-FC541CF893E4}" type="parTrans" cxnId="{CED0C24F-E6BF-454A-85ED-ABC5B5553404}">
      <dgm:prSet/>
      <dgm:spPr/>
      <dgm:t>
        <a:bodyPr/>
        <a:lstStyle/>
        <a:p>
          <a:endParaRPr lang="en-US"/>
        </a:p>
      </dgm:t>
    </dgm:pt>
    <dgm:pt modelId="{F350696E-FF93-4A41-88EE-AF0A2137BBCD}" type="sibTrans" cxnId="{CED0C24F-E6BF-454A-85ED-ABC5B5553404}">
      <dgm:prSet/>
      <dgm:spPr/>
      <dgm:t>
        <a:bodyPr/>
        <a:lstStyle/>
        <a:p>
          <a:endParaRPr lang="en-US"/>
        </a:p>
      </dgm:t>
    </dgm:pt>
    <dgm:pt modelId="{FC26D7F0-C7DA-4D0F-8A80-25465C6EE346}" type="pres">
      <dgm:prSet presAssocID="{1322FD9E-B6E8-49F9-9BFB-6BA3F9F224FE}" presName="Name0" presStyleCnt="0">
        <dgm:presLayoutVars>
          <dgm:dir/>
          <dgm:resizeHandles val="exact"/>
        </dgm:presLayoutVars>
      </dgm:prSet>
      <dgm:spPr/>
    </dgm:pt>
    <dgm:pt modelId="{1CDCCF7D-21DF-498D-9DF1-A6EA01C17E8E}" type="pres">
      <dgm:prSet presAssocID="{1322FD9E-B6E8-49F9-9BFB-6BA3F9F224FE}" presName="fgShape" presStyleLbl="fgShp" presStyleIdx="0" presStyleCnt="1"/>
      <dgm:spPr/>
    </dgm:pt>
    <dgm:pt modelId="{69869122-DAF4-486F-BE79-EFFBA1D2C4F6}" type="pres">
      <dgm:prSet presAssocID="{1322FD9E-B6E8-49F9-9BFB-6BA3F9F224FE}" presName="linComp" presStyleCnt="0"/>
      <dgm:spPr/>
    </dgm:pt>
    <dgm:pt modelId="{F8A546E7-4929-4849-9CCE-FC6B8B3C0478}" type="pres">
      <dgm:prSet presAssocID="{F773D79E-ED45-4909-A1D7-73CF43777317}" presName="compNode" presStyleCnt="0"/>
      <dgm:spPr/>
    </dgm:pt>
    <dgm:pt modelId="{9359354A-6A6B-444F-B84B-D40AB9C8B44F}" type="pres">
      <dgm:prSet presAssocID="{F773D79E-ED45-4909-A1D7-73CF43777317}" presName="bkgdShape" presStyleLbl="node1" presStyleIdx="0" presStyleCnt="3"/>
      <dgm:spPr/>
      <dgm:t>
        <a:bodyPr/>
        <a:lstStyle/>
        <a:p>
          <a:endParaRPr lang="en-US"/>
        </a:p>
      </dgm:t>
    </dgm:pt>
    <dgm:pt modelId="{19DA2B35-02D6-4964-B0F2-EF50FB8607D2}" type="pres">
      <dgm:prSet presAssocID="{F773D79E-ED45-4909-A1D7-73CF43777317}" presName="nodeTx" presStyleLbl="node1" presStyleIdx="0" presStyleCnt="3">
        <dgm:presLayoutVars>
          <dgm:bulletEnabled val="1"/>
        </dgm:presLayoutVars>
      </dgm:prSet>
      <dgm:spPr/>
      <dgm:t>
        <a:bodyPr/>
        <a:lstStyle/>
        <a:p>
          <a:endParaRPr lang="en-US"/>
        </a:p>
      </dgm:t>
    </dgm:pt>
    <dgm:pt modelId="{1ED95125-A4DE-4980-9AE4-860C694A18D1}" type="pres">
      <dgm:prSet presAssocID="{F773D79E-ED45-4909-A1D7-73CF43777317}" presName="invisiNode" presStyleLbl="node1" presStyleIdx="0" presStyleCnt="3"/>
      <dgm:spPr/>
    </dgm:pt>
    <dgm:pt modelId="{CB0AA70F-763A-466B-AE60-3E00B84C07A4}" type="pres">
      <dgm:prSet presAssocID="{F773D79E-ED45-4909-A1D7-73CF43777317}" presName="imagNode" presStyleLbl="fgImgPlace1" presStyleIdx="0" presStyleCnt="3" custLinFactNeighborX="-1243" custLinFactNeighborY="948"/>
      <dgm:spPr/>
    </dgm:pt>
    <dgm:pt modelId="{22786AA4-2CAB-49C0-9081-B81707DEA559}" type="pres">
      <dgm:prSet presAssocID="{F350696E-FF93-4A41-88EE-AF0A2137BBCD}" presName="sibTrans" presStyleLbl="sibTrans2D1" presStyleIdx="0" presStyleCnt="0"/>
      <dgm:spPr/>
      <dgm:t>
        <a:bodyPr/>
        <a:lstStyle/>
        <a:p>
          <a:endParaRPr lang="en-US"/>
        </a:p>
      </dgm:t>
    </dgm:pt>
    <dgm:pt modelId="{C0872B71-CAB2-4B86-8159-0FBF15D3C5FF}" type="pres">
      <dgm:prSet presAssocID="{D28E45BC-DAA2-419D-83F1-BFA4107AD7E1}" presName="compNode" presStyleCnt="0"/>
      <dgm:spPr/>
    </dgm:pt>
    <dgm:pt modelId="{9D3F9281-0828-437D-85C8-4BDDB21D943D}" type="pres">
      <dgm:prSet presAssocID="{D28E45BC-DAA2-419D-83F1-BFA4107AD7E1}" presName="bkgdShape" presStyleLbl="node1" presStyleIdx="1" presStyleCnt="3"/>
      <dgm:spPr/>
      <dgm:t>
        <a:bodyPr/>
        <a:lstStyle/>
        <a:p>
          <a:endParaRPr lang="en-US"/>
        </a:p>
      </dgm:t>
    </dgm:pt>
    <dgm:pt modelId="{9A1F1709-26AE-45AA-8B93-521D7238D1AD}" type="pres">
      <dgm:prSet presAssocID="{D28E45BC-DAA2-419D-83F1-BFA4107AD7E1}" presName="nodeTx" presStyleLbl="node1" presStyleIdx="1" presStyleCnt="3">
        <dgm:presLayoutVars>
          <dgm:bulletEnabled val="1"/>
        </dgm:presLayoutVars>
      </dgm:prSet>
      <dgm:spPr/>
      <dgm:t>
        <a:bodyPr/>
        <a:lstStyle/>
        <a:p>
          <a:endParaRPr lang="en-US"/>
        </a:p>
      </dgm:t>
    </dgm:pt>
    <dgm:pt modelId="{8E184A17-CCF5-416C-88B6-FF34D556EF95}" type="pres">
      <dgm:prSet presAssocID="{D28E45BC-DAA2-419D-83F1-BFA4107AD7E1}" presName="invisiNode" presStyleLbl="node1" presStyleIdx="1" presStyleCnt="3"/>
      <dgm:spPr/>
    </dgm:pt>
    <dgm:pt modelId="{D00E4E84-590C-4CD3-A7CB-44B59F26E7E4}" type="pres">
      <dgm:prSet presAssocID="{D28E45BC-DAA2-419D-83F1-BFA4107AD7E1}" presName="imagNode" presStyleLbl="fgImgPlace1" presStyleIdx="1" presStyleCnt="3"/>
      <dgm:spPr/>
    </dgm:pt>
    <dgm:pt modelId="{8003277B-1CF5-4771-B410-672C18F556C1}" type="pres">
      <dgm:prSet presAssocID="{5D950239-44AF-42EC-9A9C-C8A5C35E1850}" presName="sibTrans" presStyleLbl="sibTrans2D1" presStyleIdx="0" presStyleCnt="0"/>
      <dgm:spPr/>
      <dgm:t>
        <a:bodyPr/>
        <a:lstStyle/>
        <a:p>
          <a:endParaRPr lang="en-US"/>
        </a:p>
      </dgm:t>
    </dgm:pt>
    <dgm:pt modelId="{698A6499-C152-4EA3-9C1D-543A1602A107}" type="pres">
      <dgm:prSet presAssocID="{394426E3-AA05-4976-963F-4AB817212279}" presName="compNode" presStyleCnt="0"/>
      <dgm:spPr/>
    </dgm:pt>
    <dgm:pt modelId="{E7A42D57-EF7F-483B-BD28-B7169560407A}" type="pres">
      <dgm:prSet presAssocID="{394426E3-AA05-4976-963F-4AB817212279}" presName="bkgdShape" presStyleLbl="node1" presStyleIdx="2" presStyleCnt="3"/>
      <dgm:spPr/>
      <dgm:t>
        <a:bodyPr/>
        <a:lstStyle/>
        <a:p>
          <a:endParaRPr lang="en-US"/>
        </a:p>
      </dgm:t>
    </dgm:pt>
    <dgm:pt modelId="{062B6D36-06DD-4736-B828-886DBB7E7525}" type="pres">
      <dgm:prSet presAssocID="{394426E3-AA05-4976-963F-4AB817212279}" presName="nodeTx" presStyleLbl="node1" presStyleIdx="2" presStyleCnt="3">
        <dgm:presLayoutVars>
          <dgm:bulletEnabled val="1"/>
        </dgm:presLayoutVars>
      </dgm:prSet>
      <dgm:spPr/>
      <dgm:t>
        <a:bodyPr/>
        <a:lstStyle/>
        <a:p>
          <a:endParaRPr lang="en-US"/>
        </a:p>
      </dgm:t>
    </dgm:pt>
    <dgm:pt modelId="{739A6E7B-9D3C-4A26-8262-1DD3CA6B2239}" type="pres">
      <dgm:prSet presAssocID="{394426E3-AA05-4976-963F-4AB817212279}" presName="invisiNode" presStyleLbl="node1" presStyleIdx="2" presStyleCnt="3"/>
      <dgm:spPr/>
    </dgm:pt>
    <dgm:pt modelId="{53B89EFB-CE02-4DF4-949B-9F40E9CDE283}" type="pres">
      <dgm:prSet presAssocID="{394426E3-AA05-4976-963F-4AB817212279}" presName="imagNode" presStyleLbl="fgImgPlace1" presStyleIdx="2" presStyleCnt="3"/>
      <dgm:spPr/>
    </dgm:pt>
  </dgm:ptLst>
  <dgm:cxnLst>
    <dgm:cxn modelId="{B52FB9A9-C4D5-4424-BDC0-5766D3F2A3FE}" type="presOf" srcId="{F350696E-FF93-4A41-88EE-AF0A2137BBCD}" destId="{22786AA4-2CAB-49C0-9081-B81707DEA559}" srcOrd="0" destOrd="0" presId="urn:microsoft.com/office/officeart/2005/8/layout/hList7#2"/>
    <dgm:cxn modelId="{0A569226-66D9-4936-941D-0AE1A36144AD}" type="presOf" srcId="{394426E3-AA05-4976-963F-4AB817212279}" destId="{E7A42D57-EF7F-483B-BD28-B7169560407A}" srcOrd="0" destOrd="0" presId="urn:microsoft.com/office/officeart/2005/8/layout/hList7#2"/>
    <dgm:cxn modelId="{F6188B38-5CD0-4B51-B62D-0CFE21768B7F}" type="presOf" srcId="{5D950239-44AF-42EC-9A9C-C8A5C35E1850}" destId="{8003277B-1CF5-4771-B410-672C18F556C1}" srcOrd="0" destOrd="0" presId="urn:microsoft.com/office/officeart/2005/8/layout/hList7#2"/>
    <dgm:cxn modelId="{36FA4A73-88E2-4A42-97FC-7DEF93C3403E}" type="presOf" srcId="{1322FD9E-B6E8-49F9-9BFB-6BA3F9F224FE}" destId="{FC26D7F0-C7DA-4D0F-8A80-25465C6EE346}" srcOrd="0" destOrd="0" presId="urn:microsoft.com/office/officeart/2005/8/layout/hList7#2"/>
    <dgm:cxn modelId="{AFD920E8-4CB9-4813-9CD0-9BEAEBE28FB5}" type="presOf" srcId="{F773D79E-ED45-4909-A1D7-73CF43777317}" destId="{19DA2B35-02D6-4964-B0F2-EF50FB8607D2}" srcOrd="1" destOrd="0" presId="urn:microsoft.com/office/officeart/2005/8/layout/hList7#2"/>
    <dgm:cxn modelId="{04C1A27C-3461-4860-A6FC-B1EB3D58FE38}" srcId="{1322FD9E-B6E8-49F9-9BFB-6BA3F9F224FE}" destId="{D28E45BC-DAA2-419D-83F1-BFA4107AD7E1}" srcOrd="1" destOrd="0" parTransId="{8471D0AF-766C-4864-B53B-01A7B637AE55}" sibTransId="{5D950239-44AF-42EC-9A9C-C8A5C35E1850}"/>
    <dgm:cxn modelId="{9E2F4072-65B6-4FC6-8B08-2A5A0EFCB949}" type="presOf" srcId="{394426E3-AA05-4976-963F-4AB817212279}" destId="{062B6D36-06DD-4736-B828-886DBB7E7525}" srcOrd="1" destOrd="0" presId="urn:microsoft.com/office/officeart/2005/8/layout/hList7#2"/>
    <dgm:cxn modelId="{BDED2774-C168-42CA-8CBC-20C8C98E0C78}" type="presOf" srcId="{F773D79E-ED45-4909-A1D7-73CF43777317}" destId="{9359354A-6A6B-444F-B84B-D40AB9C8B44F}" srcOrd="0" destOrd="0" presId="urn:microsoft.com/office/officeart/2005/8/layout/hList7#2"/>
    <dgm:cxn modelId="{CED0C24F-E6BF-454A-85ED-ABC5B5553404}" srcId="{1322FD9E-B6E8-49F9-9BFB-6BA3F9F224FE}" destId="{F773D79E-ED45-4909-A1D7-73CF43777317}" srcOrd="0" destOrd="0" parTransId="{F8DADEA0-A40E-4EDE-8BF1-FC541CF893E4}" sibTransId="{F350696E-FF93-4A41-88EE-AF0A2137BBCD}"/>
    <dgm:cxn modelId="{D0B4E034-AFAF-44F3-A371-0E29E1AF82C0}" type="presOf" srcId="{D28E45BC-DAA2-419D-83F1-BFA4107AD7E1}" destId="{9D3F9281-0828-437D-85C8-4BDDB21D943D}" srcOrd="0" destOrd="0" presId="urn:microsoft.com/office/officeart/2005/8/layout/hList7#2"/>
    <dgm:cxn modelId="{FB259456-AB95-4859-890D-EF987F150E88}" srcId="{1322FD9E-B6E8-49F9-9BFB-6BA3F9F224FE}" destId="{394426E3-AA05-4976-963F-4AB817212279}" srcOrd="2" destOrd="0" parTransId="{1165BD29-6E54-4964-ADC5-E2B54496123E}" sibTransId="{C21BD806-9726-4B98-9143-1D8444B1A6B7}"/>
    <dgm:cxn modelId="{3F325A8A-2F9D-4E42-929F-4B86E40EAAE9}" type="presOf" srcId="{D28E45BC-DAA2-419D-83F1-BFA4107AD7E1}" destId="{9A1F1709-26AE-45AA-8B93-521D7238D1AD}" srcOrd="1" destOrd="0" presId="urn:microsoft.com/office/officeart/2005/8/layout/hList7#2"/>
    <dgm:cxn modelId="{69F6423F-9B5D-4A59-831C-009019BF4761}" type="presParOf" srcId="{FC26D7F0-C7DA-4D0F-8A80-25465C6EE346}" destId="{1CDCCF7D-21DF-498D-9DF1-A6EA01C17E8E}" srcOrd="0" destOrd="0" presId="urn:microsoft.com/office/officeart/2005/8/layout/hList7#2"/>
    <dgm:cxn modelId="{BF9B93B6-4B8D-45C1-846C-CA8E466E7DF5}" type="presParOf" srcId="{FC26D7F0-C7DA-4D0F-8A80-25465C6EE346}" destId="{69869122-DAF4-486F-BE79-EFFBA1D2C4F6}" srcOrd="1" destOrd="0" presId="urn:microsoft.com/office/officeart/2005/8/layout/hList7#2"/>
    <dgm:cxn modelId="{1D7C3218-1870-49AF-936F-65311665F0E3}" type="presParOf" srcId="{69869122-DAF4-486F-BE79-EFFBA1D2C4F6}" destId="{F8A546E7-4929-4849-9CCE-FC6B8B3C0478}" srcOrd="0" destOrd="0" presId="urn:microsoft.com/office/officeart/2005/8/layout/hList7#2"/>
    <dgm:cxn modelId="{D0776040-CAE4-432D-9ECE-143F5CE84DF2}" type="presParOf" srcId="{F8A546E7-4929-4849-9CCE-FC6B8B3C0478}" destId="{9359354A-6A6B-444F-B84B-D40AB9C8B44F}" srcOrd="0" destOrd="0" presId="urn:microsoft.com/office/officeart/2005/8/layout/hList7#2"/>
    <dgm:cxn modelId="{AD9F5D77-D852-4078-8967-9CE2ACEAFDE6}" type="presParOf" srcId="{F8A546E7-4929-4849-9CCE-FC6B8B3C0478}" destId="{19DA2B35-02D6-4964-B0F2-EF50FB8607D2}" srcOrd="1" destOrd="0" presId="urn:microsoft.com/office/officeart/2005/8/layout/hList7#2"/>
    <dgm:cxn modelId="{81E1A817-DDEA-4190-BA5E-1DF7F0C940C8}" type="presParOf" srcId="{F8A546E7-4929-4849-9CCE-FC6B8B3C0478}" destId="{1ED95125-A4DE-4980-9AE4-860C694A18D1}" srcOrd="2" destOrd="0" presId="urn:microsoft.com/office/officeart/2005/8/layout/hList7#2"/>
    <dgm:cxn modelId="{BC1557A6-437D-48A8-8A59-CF7987CDCE79}" type="presParOf" srcId="{F8A546E7-4929-4849-9CCE-FC6B8B3C0478}" destId="{CB0AA70F-763A-466B-AE60-3E00B84C07A4}" srcOrd="3" destOrd="0" presId="urn:microsoft.com/office/officeart/2005/8/layout/hList7#2"/>
    <dgm:cxn modelId="{B951B8AA-2392-463E-928C-DB29B1456671}" type="presParOf" srcId="{69869122-DAF4-486F-BE79-EFFBA1D2C4F6}" destId="{22786AA4-2CAB-49C0-9081-B81707DEA559}" srcOrd="1" destOrd="0" presId="urn:microsoft.com/office/officeart/2005/8/layout/hList7#2"/>
    <dgm:cxn modelId="{B112AEEC-EF54-4A06-BECB-7BA61B81C36F}" type="presParOf" srcId="{69869122-DAF4-486F-BE79-EFFBA1D2C4F6}" destId="{C0872B71-CAB2-4B86-8159-0FBF15D3C5FF}" srcOrd="2" destOrd="0" presId="urn:microsoft.com/office/officeart/2005/8/layout/hList7#2"/>
    <dgm:cxn modelId="{43EEEF00-5521-4A31-880E-0BB2C6C0B363}" type="presParOf" srcId="{C0872B71-CAB2-4B86-8159-0FBF15D3C5FF}" destId="{9D3F9281-0828-437D-85C8-4BDDB21D943D}" srcOrd="0" destOrd="0" presId="urn:microsoft.com/office/officeart/2005/8/layout/hList7#2"/>
    <dgm:cxn modelId="{924B81D5-94D5-4339-AD50-61B7E3F03B71}" type="presParOf" srcId="{C0872B71-CAB2-4B86-8159-0FBF15D3C5FF}" destId="{9A1F1709-26AE-45AA-8B93-521D7238D1AD}" srcOrd="1" destOrd="0" presId="urn:microsoft.com/office/officeart/2005/8/layout/hList7#2"/>
    <dgm:cxn modelId="{AC27F9B8-6988-4D87-8518-F35982000747}" type="presParOf" srcId="{C0872B71-CAB2-4B86-8159-0FBF15D3C5FF}" destId="{8E184A17-CCF5-416C-88B6-FF34D556EF95}" srcOrd="2" destOrd="0" presId="urn:microsoft.com/office/officeart/2005/8/layout/hList7#2"/>
    <dgm:cxn modelId="{DF9BDB64-2BBE-4D3A-AA4C-D7A21C350153}" type="presParOf" srcId="{C0872B71-CAB2-4B86-8159-0FBF15D3C5FF}" destId="{D00E4E84-590C-4CD3-A7CB-44B59F26E7E4}" srcOrd="3" destOrd="0" presId="urn:microsoft.com/office/officeart/2005/8/layout/hList7#2"/>
    <dgm:cxn modelId="{849C6591-DF36-48D8-AFCF-B4A99AC87D67}" type="presParOf" srcId="{69869122-DAF4-486F-BE79-EFFBA1D2C4F6}" destId="{8003277B-1CF5-4771-B410-672C18F556C1}" srcOrd="3" destOrd="0" presId="urn:microsoft.com/office/officeart/2005/8/layout/hList7#2"/>
    <dgm:cxn modelId="{0D112517-E7E0-4A0A-BD71-D7A174A91D25}" type="presParOf" srcId="{69869122-DAF4-486F-BE79-EFFBA1D2C4F6}" destId="{698A6499-C152-4EA3-9C1D-543A1602A107}" srcOrd="4" destOrd="0" presId="urn:microsoft.com/office/officeart/2005/8/layout/hList7#2"/>
    <dgm:cxn modelId="{6D9CA6C8-9FE2-4EB7-A8DA-E23827D8C42B}" type="presParOf" srcId="{698A6499-C152-4EA3-9C1D-543A1602A107}" destId="{E7A42D57-EF7F-483B-BD28-B7169560407A}" srcOrd="0" destOrd="0" presId="urn:microsoft.com/office/officeart/2005/8/layout/hList7#2"/>
    <dgm:cxn modelId="{6199D62C-D1DE-4FA2-AEF0-292983EF8CBF}" type="presParOf" srcId="{698A6499-C152-4EA3-9C1D-543A1602A107}" destId="{062B6D36-06DD-4736-B828-886DBB7E7525}" srcOrd="1" destOrd="0" presId="urn:microsoft.com/office/officeart/2005/8/layout/hList7#2"/>
    <dgm:cxn modelId="{DA6A8A90-C796-4B46-874E-F510F0F8B05F}" type="presParOf" srcId="{698A6499-C152-4EA3-9C1D-543A1602A107}" destId="{739A6E7B-9D3C-4A26-8262-1DD3CA6B2239}" srcOrd="2" destOrd="0" presId="urn:microsoft.com/office/officeart/2005/8/layout/hList7#2"/>
    <dgm:cxn modelId="{BA444268-1BBE-4981-A75E-AF6B49B247A3}" type="presParOf" srcId="{698A6499-C152-4EA3-9C1D-543A1602A107}" destId="{53B89EFB-CE02-4DF4-949B-9F40E9CDE283}" srcOrd="3" destOrd="0" presId="urn:microsoft.com/office/officeart/2005/8/layout/hList7#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2F60C0-14CD-4FDC-88A6-E197AFB9054D}" type="doc">
      <dgm:prSet loTypeId="urn:microsoft.com/office/officeart/2005/8/layout/bList2#2" loCatId="list" qsTypeId="urn:microsoft.com/office/officeart/2005/8/quickstyle/simple1" qsCatId="simple" csTypeId="urn:microsoft.com/office/officeart/2005/8/colors/accent1_2" csCatId="accent1" phldr="1"/>
      <dgm:spPr/>
    </dgm:pt>
    <dgm:pt modelId="{FACB023E-0F4E-453E-A8BB-C53D5D0818ED}">
      <dgm:prSet phldrT="[Text]"/>
      <dgm:spPr/>
      <dgm:t>
        <a:bodyPr/>
        <a:lstStyle/>
        <a:p>
          <a:r>
            <a:rPr lang="en-US" dirty="0" smtClean="0"/>
            <a:t>Fever</a:t>
          </a:r>
          <a:endParaRPr lang="en-US" dirty="0"/>
        </a:p>
      </dgm:t>
    </dgm:pt>
    <dgm:pt modelId="{245C1A5E-4EA4-4466-AAA4-3AF04867A963}" type="parTrans" cxnId="{77FF5876-ED32-4794-8671-D5A6F0479F2F}">
      <dgm:prSet/>
      <dgm:spPr/>
      <dgm:t>
        <a:bodyPr/>
        <a:lstStyle/>
        <a:p>
          <a:endParaRPr lang="en-US"/>
        </a:p>
      </dgm:t>
    </dgm:pt>
    <dgm:pt modelId="{D1C1E3B3-4D97-43A3-B1D6-992D84D63E9F}" type="sibTrans" cxnId="{77FF5876-ED32-4794-8671-D5A6F0479F2F}">
      <dgm:prSet/>
      <dgm:spPr/>
      <dgm:t>
        <a:bodyPr/>
        <a:lstStyle/>
        <a:p>
          <a:endParaRPr lang="en-US"/>
        </a:p>
      </dgm:t>
    </dgm:pt>
    <dgm:pt modelId="{F29AA119-AFB0-4DE9-B2F1-86E22BEC025D}">
      <dgm:prSet phldrT="[Text]"/>
      <dgm:spPr/>
      <dgm:t>
        <a:bodyPr/>
        <a:lstStyle/>
        <a:p>
          <a:r>
            <a:rPr lang="en-US" dirty="0" smtClean="0"/>
            <a:t>Loss of weight</a:t>
          </a:r>
          <a:endParaRPr lang="en-US" dirty="0"/>
        </a:p>
      </dgm:t>
    </dgm:pt>
    <dgm:pt modelId="{A3A2A492-0702-4CF0-83DF-8F62FEFEF092}" type="parTrans" cxnId="{EE559C8F-9061-493F-AA8F-8B28ACD3C183}">
      <dgm:prSet/>
      <dgm:spPr/>
      <dgm:t>
        <a:bodyPr/>
        <a:lstStyle/>
        <a:p>
          <a:endParaRPr lang="en-US"/>
        </a:p>
      </dgm:t>
    </dgm:pt>
    <dgm:pt modelId="{1F93AAE9-CF6D-4C66-A815-63B68E763B2F}" type="sibTrans" cxnId="{EE559C8F-9061-493F-AA8F-8B28ACD3C183}">
      <dgm:prSet/>
      <dgm:spPr/>
      <dgm:t>
        <a:bodyPr/>
        <a:lstStyle/>
        <a:p>
          <a:endParaRPr lang="en-US"/>
        </a:p>
      </dgm:t>
    </dgm:pt>
    <dgm:pt modelId="{316429C3-3F79-4208-836C-F53B27173F68}">
      <dgm:prSet phldrT="[Text]"/>
      <dgm:spPr/>
      <dgm:t>
        <a:bodyPr/>
        <a:lstStyle/>
        <a:p>
          <a:r>
            <a:rPr lang="en-US" dirty="0" smtClean="0"/>
            <a:t>Loss of appetite</a:t>
          </a:r>
          <a:endParaRPr lang="en-US" dirty="0"/>
        </a:p>
      </dgm:t>
    </dgm:pt>
    <dgm:pt modelId="{362BA124-187E-4879-902D-DD047402AAE0}" type="parTrans" cxnId="{EB33B075-3442-45D6-9BDB-3935E35083DB}">
      <dgm:prSet/>
      <dgm:spPr/>
      <dgm:t>
        <a:bodyPr/>
        <a:lstStyle/>
        <a:p>
          <a:endParaRPr lang="en-US"/>
        </a:p>
      </dgm:t>
    </dgm:pt>
    <dgm:pt modelId="{452EE693-3772-416E-B39C-42D230CE2486}" type="sibTrans" cxnId="{EB33B075-3442-45D6-9BDB-3935E35083DB}">
      <dgm:prSet/>
      <dgm:spPr/>
      <dgm:t>
        <a:bodyPr/>
        <a:lstStyle/>
        <a:p>
          <a:endParaRPr lang="en-US"/>
        </a:p>
      </dgm:t>
    </dgm:pt>
    <dgm:pt modelId="{0E58942C-B1DD-4C1E-B877-5F1FAA12FE5A}">
      <dgm:prSet phldrT="[Text]"/>
      <dgm:spPr/>
      <dgm:t>
        <a:bodyPr/>
        <a:lstStyle/>
        <a:p>
          <a:r>
            <a:rPr lang="en-US" dirty="0" smtClean="0"/>
            <a:t>Night sweats</a:t>
          </a:r>
          <a:endParaRPr lang="en-US" dirty="0"/>
        </a:p>
      </dgm:t>
    </dgm:pt>
    <dgm:pt modelId="{D56D8C99-7B58-4C29-A918-DCE0785AFC39}" type="parTrans" cxnId="{7D7120C5-C641-47B7-9517-3484CB2E2003}">
      <dgm:prSet/>
      <dgm:spPr/>
      <dgm:t>
        <a:bodyPr/>
        <a:lstStyle/>
        <a:p>
          <a:endParaRPr lang="en-US"/>
        </a:p>
      </dgm:t>
    </dgm:pt>
    <dgm:pt modelId="{D3839D8A-8B6A-41D6-B834-0EC531FA77B1}" type="sibTrans" cxnId="{7D7120C5-C641-47B7-9517-3484CB2E2003}">
      <dgm:prSet/>
      <dgm:spPr/>
      <dgm:t>
        <a:bodyPr/>
        <a:lstStyle/>
        <a:p>
          <a:endParaRPr lang="en-US"/>
        </a:p>
      </dgm:t>
    </dgm:pt>
    <dgm:pt modelId="{E97527E9-A75A-4D2D-8E6A-C21918CEFB8D}" type="pres">
      <dgm:prSet presAssocID="{C52F60C0-14CD-4FDC-88A6-E197AFB9054D}" presName="diagram" presStyleCnt="0">
        <dgm:presLayoutVars>
          <dgm:dir/>
          <dgm:animLvl val="lvl"/>
          <dgm:resizeHandles val="exact"/>
        </dgm:presLayoutVars>
      </dgm:prSet>
      <dgm:spPr/>
    </dgm:pt>
    <dgm:pt modelId="{3F58ACAC-C878-42AE-BB33-4DBA1D8B402A}" type="pres">
      <dgm:prSet presAssocID="{FACB023E-0F4E-453E-A8BB-C53D5D0818ED}" presName="compNode" presStyleCnt="0"/>
      <dgm:spPr/>
    </dgm:pt>
    <dgm:pt modelId="{3C3397EF-2A69-4092-96A8-E054EC620065}" type="pres">
      <dgm:prSet presAssocID="{FACB023E-0F4E-453E-A8BB-C53D5D0818ED}" presName="childRect" presStyleLbl="bgAcc1" presStyleIdx="0" presStyleCnt="4">
        <dgm:presLayoutVars>
          <dgm:bulletEnabled val="1"/>
        </dgm:presLayoutVars>
      </dgm:prSet>
      <dgm:spPr/>
    </dgm:pt>
    <dgm:pt modelId="{72471EE7-D1FE-4498-953F-17000BE22DC6}" type="pres">
      <dgm:prSet presAssocID="{FACB023E-0F4E-453E-A8BB-C53D5D0818ED}" presName="parentText" presStyleLbl="node1" presStyleIdx="0" presStyleCnt="0">
        <dgm:presLayoutVars>
          <dgm:chMax val="0"/>
          <dgm:bulletEnabled val="1"/>
        </dgm:presLayoutVars>
      </dgm:prSet>
      <dgm:spPr/>
      <dgm:t>
        <a:bodyPr/>
        <a:lstStyle/>
        <a:p>
          <a:endParaRPr lang="en-US"/>
        </a:p>
      </dgm:t>
    </dgm:pt>
    <dgm:pt modelId="{EDD35609-A2EF-4410-94C3-A8949CFC5009}" type="pres">
      <dgm:prSet presAssocID="{FACB023E-0F4E-453E-A8BB-C53D5D0818ED}" presName="parentRect" presStyleLbl="alignNode1" presStyleIdx="0" presStyleCnt="4"/>
      <dgm:spPr/>
      <dgm:t>
        <a:bodyPr/>
        <a:lstStyle/>
        <a:p>
          <a:endParaRPr lang="en-US"/>
        </a:p>
      </dgm:t>
    </dgm:pt>
    <dgm:pt modelId="{113A06A2-D03F-4298-931A-5A26C1CC93E4}" type="pres">
      <dgm:prSet presAssocID="{FACB023E-0F4E-453E-A8BB-C53D5D0818ED}" presName="adorn" presStyleLbl="fgAccFollowNode1" presStyleIdx="0" presStyleCnt="4"/>
      <dgm:spPr/>
    </dgm:pt>
    <dgm:pt modelId="{977E395A-C143-483E-A0D4-25551DA5985E}" type="pres">
      <dgm:prSet presAssocID="{D1C1E3B3-4D97-43A3-B1D6-992D84D63E9F}" presName="sibTrans" presStyleLbl="sibTrans2D1" presStyleIdx="0" presStyleCnt="0"/>
      <dgm:spPr/>
      <dgm:t>
        <a:bodyPr/>
        <a:lstStyle/>
        <a:p>
          <a:endParaRPr lang="en-US"/>
        </a:p>
      </dgm:t>
    </dgm:pt>
    <dgm:pt modelId="{C5CB4237-4CD5-48A3-BBE7-089AE51B9D0F}" type="pres">
      <dgm:prSet presAssocID="{F29AA119-AFB0-4DE9-B2F1-86E22BEC025D}" presName="compNode" presStyleCnt="0"/>
      <dgm:spPr/>
    </dgm:pt>
    <dgm:pt modelId="{0E909F56-63DB-479E-90D2-4C6C16D8398D}" type="pres">
      <dgm:prSet presAssocID="{F29AA119-AFB0-4DE9-B2F1-86E22BEC025D}" presName="childRect" presStyleLbl="bgAcc1" presStyleIdx="1" presStyleCnt="4">
        <dgm:presLayoutVars>
          <dgm:bulletEnabled val="1"/>
        </dgm:presLayoutVars>
      </dgm:prSet>
      <dgm:spPr/>
    </dgm:pt>
    <dgm:pt modelId="{2CBC53E9-B2E5-4C75-8707-910C7066DFE4}" type="pres">
      <dgm:prSet presAssocID="{F29AA119-AFB0-4DE9-B2F1-86E22BEC025D}" presName="parentText" presStyleLbl="node1" presStyleIdx="0" presStyleCnt="0">
        <dgm:presLayoutVars>
          <dgm:chMax val="0"/>
          <dgm:bulletEnabled val="1"/>
        </dgm:presLayoutVars>
      </dgm:prSet>
      <dgm:spPr/>
      <dgm:t>
        <a:bodyPr/>
        <a:lstStyle/>
        <a:p>
          <a:endParaRPr lang="en-US"/>
        </a:p>
      </dgm:t>
    </dgm:pt>
    <dgm:pt modelId="{496BADB4-42D9-4DC2-9A1C-11E08B26AE6E}" type="pres">
      <dgm:prSet presAssocID="{F29AA119-AFB0-4DE9-B2F1-86E22BEC025D}" presName="parentRect" presStyleLbl="alignNode1" presStyleIdx="1" presStyleCnt="4"/>
      <dgm:spPr/>
      <dgm:t>
        <a:bodyPr/>
        <a:lstStyle/>
        <a:p>
          <a:endParaRPr lang="en-US"/>
        </a:p>
      </dgm:t>
    </dgm:pt>
    <dgm:pt modelId="{087F9D2A-59D8-44E4-AA32-DFD77D6A6EC7}" type="pres">
      <dgm:prSet presAssocID="{F29AA119-AFB0-4DE9-B2F1-86E22BEC025D}" presName="adorn" presStyleLbl="fgAccFollowNode1" presStyleIdx="1" presStyleCnt="4"/>
      <dgm:spPr/>
    </dgm:pt>
    <dgm:pt modelId="{3003E740-0CB5-4C43-ACE5-2666B96F1B86}" type="pres">
      <dgm:prSet presAssocID="{1F93AAE9-CF6D-4C66-A815-63B68E763B2F}" presName="sibTrans" presStyleLbl="sibTrans2D1" presStyleIdx="0" presStyleCnt="0"/>
      <dgm:spPr/>
      <dgm:t>
        <a:bodyPr/>
        <a:lstStyle/>
        <a:p>
          <a:endParaRPr lang="en-US"/>
        </a:p>
      </dgm:t>
    </dgm:pt>
    <dgm:pt modelId="{C02E273B-19A1-4FE6-BFDF-F1674992443A}" type="pres">
      <dgm:prSet presAssocID="{316429C3-3F79-4208-836C-F53B27173F68}" presName="compNode" presStyleCnt="0"/>
      <dgm:spPr/>
    </dgm:pt>
    <dgm:pt modelId="{76051B66-2B7F-4F0D-9F70-2FD9FD42728F}" type="pres">
      <dgm:prSet presAssocID="{316429C3-3F79-4208-836C-F53B27173F68}" presName="childRect" presStyleLbl="bgAcc1" presStyleIdx="2" presStyleCnt="4">
        <dgm:presLayoutVars>
          <dgm:bulletEnabled val="1"/>
        </dgm:presLayoutVars>
      </dgm:prSet>
      <dgm:spPr/>
    </dgm:pt>
    <dgm:pt modelId="{5B7BBCE1-E1F2-406A-8F5C-CC7900C6BB6E}" type="pres">
      <dgm:prSet presAssocID="{316429C3-3F79-4208-836C-F53B27173F68}" presName="parentText" presStyleLbl="node1" presStyleIdx="0" presStyleCnt="0">
        <dgm:presLayoutVars>
          <dgm:chMax val="0"/>
          <dgm:bulletEnabled val="1"/>
        </dgm:presLayoutVars>
      </dgm:prSet>
      <dgm:spPr/>
      <dgm:t>
        <a:bodyPr/>
        <a:lstStyle/>
        <a:p>
          <a:endParaRPr lang="en-US"/>
        </a:p>
      </dgm:t>
    </dgm:pt>
    <dgm:pt modelId="{8FA86F1F-90D3-4E31-993C-CABABAFE98D6}" type="pres">
      <dgm:prSet presAssocID="{316429C3-3F79-4208-836C-F53B27173F68}" presName="parentRect" presStyleLbl="alignNode1" presStyleIdx="2" presStyleCnt="4"/>
      <dgm:spPr/>
      <dgm:t>
        <a:bodyPr/>
        <a:lstStyle/>
        <a:p>
          <a:endParaRPr lang="en-US"/>
        </a:p>
      </dgm:t>
    </dgm:pt>
    <dgm:pt modelId="{7D3FA18F-CA98-4946-86D1-3BA80A2916E8}" type="pres">
      <dgm:prSet presAssocID="{316429C3-3F79-4208-836C-F53B27173F68}" presName="adorn" presStyleLbl="fgAccFollowNode1" presStyleIdx="2" presStyleCnt="4"/>
      <dgm:spPr/>
    </dgm:pt>
    <dgm:pt modelId="{F59F24D2-27D1-4E4A-91AF-D353551D9A32}" type="pres">
      <dgm:prSet presAssocID="{452EE693-3772-416E-B39C-42D230CE2486}" presName="sibTrans" presStyleLbl="sibTrans2D1" presStyleIdx="0" presStyleCnt="0"/>
      <dgm:spPr/>
      <dgm:t>
        <a:bodyPr/>
        <a:lstStyle/>
        <a:p>
          <a:endParaRPr lang="en-US"/>
        </a:p>
      </dgm:t>
    </dgm:pt>
    <dgm:pt modelId="{54F719A9-DC93-4114-A5C2-CAF959E299C0}" type="pres">
      <dgm:prSet presAssocID="{0E58942C-B1DD-4C1E-B877-5F1FAA12FE5A}" presName="compNode" presStyleCnt="0"/>
      <dgm:spPr/>
    </dgm:pt>
    <dgm:pt modelId="{CA01461C-C886-409D-9EBA-8E4F13BA8BB3}" type="pres">
      <dgm:prSet presAssocID="{0E58942C-B1DD-4C1E-B877-5F1FAA12FE5A}" presName="childRect" presStyleLbl="bgAcc1" presStyleIdx="3" presStyleCnt="4">
        <dgm:presLayoutVars>
          <dgm:bulletEnabled val="1"/>
        </dgm:presLayoutVars>
      </dgm:prSet>
      <dgm:spPr/>
    </dgm:pt>
    <dgm:pt modelId="{3FCCA8D7-D910-4AE1-A53F-A04FEEA29C83}" type="pres">
      <dgm:prSet presAssocID="{0E58942C-B1DD-4C1E-B877-5F1FAA12FE5A}" presName="parentText" presStyleLbl="node1" presStyleIdx="0" presStyleCnt="0">
        <dgm:presLayoutVars>
          <dgm:chMax val="0"/>
          <dgm:bulletEnabled val="1"/>
        </dgm:presLayoutVars>
      </dgm:prSet>
      <dgm:spPr/>
      <dgm:t>
        <a:bodyPr/>
        <a:lstStyle/>
        <a:p>
          <a:endParaRPr lang="en-US"/>
        </a:p>
      </dgm:t>
    </dgm:pt>
    <dgm:pt modelId="{6F6843C8-38EA-4BD4-ADE7-9DD969004D75}" type="pres">
      <dgm:prSet presAssocID="{0E58942C-B1DD-4C1E-B877-5F1FAA12FE5A}" presName="parentRect" presStyleLbl="alignNode1" presStyleIdx="3" presStyleCnt="4"/>
      <dgm:spPr/>
      <dgm:t>
        <a:bodyPr/>
        <a:lstStyle/>
        <a:p>
          <a:endParaRPr lang="en-US"/>
        </a:p>
      </dgm:t>
    </dgm:pt>
    <dgm:pt modelId="{711989B8-9AC6-4456-828D-56877E7D7D68}" type="pres">
      <dgm:prSet presAssocID="{0E58942C-B1DD-4C1E-B877-5F1FAA12FE5A}" presName="adorn" presStyleLbl="fgAccFollowNode1" presStyleIdx="3" presStyleCnt="4"/>
      <dgm:spPr/>
    </dgm:pt>
  </dgm:ptLst>
  <dgm:cxnLst>
    <dgm:cxn modelId="{7BBEF013-B978-4DAA-BA2E-78719C584819}" type="presOf" srcId="{F29AA119-AFB0-4DE9-B2F1-86E22BEC025D}" destId="{2CBC53E9-B2E5-4C75-8707-910C7066DFE4}" srcOrd="0" destOrd="0" presId="urn:microsoft.com/office/officeart/2005/8/layout/bList2#2"/>
    <dgm:cxn modelId="{BED3E468-568C-4012-9B05-5E388D8920AE}" type="presOf" srcId="{FACB023E-0F4E-453E-A8BB-C53D5D0818ED}" destId="{EDD35609-A2EF-4410-94C3-A8949CFC5009}" srcOrd="1" destOrd="0" presId="urn:microsoft.com/office/officeart/2005/8/layout/bList2#2"/>
    <dgm:cxn modelId="{77FF5876-ED32-4794-8671-D5A6F0479F2F}" srcId="{C52F60C0-14CD-4FDC-88A6-E197AFB9054D}" destId="{FACB023E-0F4E-453E-A8BB-C53D5D0818ED}" srcOrd="0" destOrd="0" parTransId="{245C1A5E-4EA4-4466-AAA4-3AF04867A963}" sibTransId="{D1C1E3B3-4D97-43A3-B1D6-992D84D63E9F}"/>
    <dgm:cxn modelId="{7D7120C5-C641-47B7-9517-3484CB2E2003}" srcId="{C52F60C0-14CD-4FDC-88A6-E197AFB9054D}" destId="{0E58942C-B1DD-4C1E-B877-5F1FAA12FE5A}" srcOrd="3" destOrd="0" parTransId="{D56D8C99-7B58-4C29-A918-DCE0785AFC39}" sibTransId="{D3839D8A-8B6A-41D6-B834-0EC531FA77B1}"/>
    <dgm:cxn modelId="{6CAA67EB-14E7-455F-8C6D-E10F77FD26C8}" type="presOf" srcId="{D1C1E3B3-4D97-43A3-B1D6-992D84D63E9F}" destId="{977E395A-C143-483E-A0D4-25551DA5985E}" srcOrd="0" destOrd="0" presId="urn:microsoft.com/office/officeart/2005/8/layout/bList2#2"/>
    <dgm:cxn modelId="{4050E46A-D41C-4B48-860D-7E46F45B9B7D}" type="presOf" srcId="{F29AA119-AFB0-4DE9-B2F1-86E22BEC025D}" destId="{496BADB4-42D9-4DC2-9A1C-11E08B26AE6E}" srcOrd="1" destOrd="0" presId="urn:microsoft.com/office/officeart/2005/8/layout/bList2#2"/>
    <dgm:cxn modelId="{DF2168F6-DE00-42B1-ACED-6D757D20E344}" type="presOf" srcId="{316429C3-3F79-4208-836C-F53B27173F68}" destId="{5B7BBCE1-E1F2-406A-8F5C-CC7900C6BB6E}" srcOrd="0" destOrd="0" presId="urn:microsoft.com/office/officeart/2005/8/layout/bList2#2"/>
    <dgm:cxn modelId="{184C2749-D83D-42DC-9122-6AE20F9A2797}" type="presOf" srcId="{FACB023E-0F4E-453E-A8BB-C53D5D0818ED}" destId="{72471EE7-D1FE-4498-953F-17000BE22DC6}" srcOrd="0" destOrd="0" presId="urn:microsoft.com/office/officeart/2005/8/layout/bList2#2"/>
    <dgm:cxn modelId="{EB33B075-3442-45D6-9BDB-3935E35083DB}" srcId="{C52F60C0-14CD-4FDC-88A6-E197AFB9054D}" destId="{316429C3-3F79-4208-836C-F53B27173F68}" srcOrd="2" destOrd="0" parTransId="{362BA124-187E-4879-902D-DD047402AAE0}" sibTransId="{452EE693-3772-416E-B39C-42D230CE2486}"/>
    <dgm:cxn modelId="{DACF5902-4F9C-42EF-9648-40361636B5B4}" type="presOf" srcId="{C52F60C0-14CD-4FDC-88A6-E197AFB9054D}" destId="{E97527E9-A75A-4D2D-8E6A-C21918CEFB8D}" srcOrd="0" destOrd="0" presId="urn:microsoft.com/office/officeart/2005/8/layout/bList2#2"/>
    <dgm:cxn modelId="{B399597B-EBB6-4107-85E3-10001FBE9D01}" type="presOf" srcId="{0E58942C-B1DD-4C1E-B877-5F1FAA12FE5A}" destId="{3FCCA8D7-D910-4AE1-A53F-A04FEEA29C83}" srcOrd="0" destOrd="0" presId="urn:microsoft.com/office/officeart/2005/8/layout/bList2#2"/>
    <dgm:cxn modelId="{EE559C8F-9061-493F-AA8F-8B28ACD3C183}" srcId="{C52F60C0-14CD-4FDC-88A6-E197AFB9054D}" destId="{F29AA119-AFB0-4DE9-B2F1-86E22BEC025D}" srcOrd="1" destOrd="0" parTransId="{A3A2A492-0702-4CF0-83DF-8F62FEFEF092}" sibTransId="{1F93AAE9-CF6D-4C66-A815-63B68E763B2F}"/>
    <dgm:cxn modelId="{7A77A1A4-AC64-41B3-8640-7781E1E0624C}" type="presOf" srcId="{452EE693-3772-416E-B39C-42D230CE2486}" destId="{F59F24D2-27D1-4E4A-91AF-D353551D9A32}" srcOrd="0" destOrd="0" presId="urn:microsoft.com/office/officeart/2005/8/layout/bList2#2"/>
    <dgm:cxn modelId="{481C3156-FA27-4F02-8AC7-97810B548DD8}" type="presOf" srcId="{1F93AAE9-CF6D-4C66-A815-63B68E763B2F}" destId="{3003E740-0CB5-4C43-ACE5-2666B96F1B86}" srcOrd="0" destOrd="0" presId="urn:microsoft.com/office/officeart/2005/8/layout/bList2#2"/>
    <dgm:cxn modelId="{96CE6841-EA3B-4775-9DF3-1FBF9EE03DC9}" type="presOf" srcId="{316429C3-3F79-4208-836C-F53B27173F68}" destId="{8FA86F1F-90D3-4E31-993C-CABABAFE98D6}" srcOrd="1" destOrd="0" presId="urn:microsoft.com/office/officeart/2005/8/layout/bList2#2"/>
    <dgm:cxn modelId="{12A96867-86FD-4EF1-8D18-C5634BABB2BF}" type="presOf" srcId="{0E58942C-B1DD-4C1E-B877-5F1FAA12FE5A}" destId="{6F6843C8-38EA-4BD4-ADE7-9DD969004D75}" srcOrd="1" destOrd="0" presId="urn:microsoft.com/office/officeart/2005/8/layout/bList2#2"/>
    <dgm:cxn modelId="{580C74FF-C525-4A33-899F-BA596152CF5A}" type="presParOf" srcId="{E97527E9-A75A-4D2D-8E6A-C21918CEFB8D}" destId="{3F58ACAC-C878-42AE-BB33-4DBA1D8B402A}" srcOrd="0" destOrd="0" presId="urn:microsoft.com/office/officeart/2005/8/layout/bList2#2"/>
    <dgm:cxn modelId="{E0FAB49C-2525-445A-8EE1-33B3ECDB0262}" type="presParOf" srcId="{3F58ACAC-C878-42AE-BB33-4DBA1D8B402A}" destId="{3C3397EF-2A69-4092-96A8-E054EC620065}" srcOrd="0" destOrd="0" presId="urn:microsoft.com/office/officeart/2005/8/layout/bList2#2"/>
    <dgm:cxn modelId="{CA1643BD-7E6E-4D42-B995-13E0241B1107}" type="presParOf" srcId="{3F58ACAC-C878-42AE-BB33-4DBA1D8B402A}" destId="{72471EE7-D1FE-4498-953F-17000BE22DC6}" srcOrd="1" destOrd="0" presId="urn:microsoft.com/office/officeart/2005/8/layout/bList2#2"/>
    <dgm:cxn modelId="{F0378085-FC21-4698-8ED4-0E45A26DECA8}" type="presParOf" srcId="{3F58ACAC-C878-42AE-BB33-4DBA1D8B402A}" destId="{EDD35609-A2EF-4410-94C3-A8949CFC5009}" srcOrd="2" destOrd="0" presId="urn:microsoft.com/office/officeart/2005/8/layout/bList2#2"/>
    <dgm:cxn modelId="{9C36F67F-D634-4A46-95F6-57D4A41DE8A7}" type="presParOf" srcId="{3F58ACAC-C878-42AE-BB33-4DBA1D8B402A}" destId="{113A06A2-D03F-4298-931A-5A26C1CC93E4}" srcOrd="3" destOrd="0" presId="urn:microsoft.com/office/officeart/2005/8/layout/bList2#2"/>
    <dgm:cxn modelId="{72FE12B8-4C79-43C3-B4CA-2130403999B4}" type="presParOf" srcId="{E97527E9-A75A-4D2D-8E6A-C21918CEFB8D}" destId="{977E395A-C143-483E-A0D4-25551DA5985E}" srcOrd="1" destOrd="0" presId="urn:microsoft.com/office/officeart/2005/8/layout/bList2#2"/>
    <dgm:cxn modelId="{FEF7D927-0F02-4DC9-87BE-F883C256D42A}" type="presParOf" srcId="{E97527E9-A75A-4D2D-8E6A-C21918CEFB8D}" destId="{C5CB4237-4CD5-48A3-BBE7-089AE51B9D0F}" srcOrd="2" destOrd="0" presId="urn:microsoft.com/office/officeart/2005/8/layout/bList2#2"/>
    <dgm:cxn modelId="{6267E81F-F7A5-4A1D-8AEB-21010F9B4064}" type="presParOf" srcId="{C5CB4237-4CD5-48A3-BBE7-089AE51B9D0F}" destId="{0E909F56-63DB-479E-90D2-4C6C16D8398D}" srcOrd="0" destOrd="0" presId="urn:microsoft.com/office/officeart/2005/8/layout/bList2#2"/>
    <dgm:cxn modelId="{CD88BB33-1659-439C-A501-14134AD6895F}" type="presParOf" srcId="{C5CB4237-4CD5-48A3-BBE7-089AE51B9D0F}" destId="{2CBC53E9-B2E5-4C75-8707-910C7066DFE4}" srcOrd="1" destOrd="0" presId="urn:microsoft.com/office/officeart/2005/8/layout/bList2#2"/>
    <dgm:cxn modelId="{0C1622F1-63AB-4B54-A88D-70F2E256EF6E}" type="presParOf" srcId="{C5CB4237-4CD5-48A3-BBE7-089AE51B9D0F}" destId="{496BADB4-42D9-4DC2-9A1C-11E08B26AE6E}" srcOrd="2" destOrd="0" presId="urn:microsoft.com/office/officeart/2005/8/layout/bList2#2"/>
    <dgm:cxn modelId="{C0C2B750-4509-440B-B1F3-33ABAF0B89FE}" type="presParOf" srcId="{C5CB4237-4CD5-48A3-BBE7-089AE51B9D0F}" destId="{087F9D2A-59D8-44E4-AA32-DFD77D6A6EC7}" srcOrd="3" destOrd="0" presId="urn:microsoft.com/office/officeart/2005/8/layout/bList2#2"/>
    <dgm:cxn modelId="{CBB89D1A-57F0-4E05-874F-4E7CE6C4A963}" type="presParOf" srcId="{E97527E9-A75A-4D2D-8E6A-C21918CEFB8D}" destId="{3003E740-0CB5-4C43-ACE5-2666B96F1B86}" srcOrd="3" destOrd="0" presId="urn:microsoft.com/office/officeart/2005/8/layout/bList2#2"/>
    <dgm:cxn modelId="{A94D82D3-F334-4A59-82D9-7560317942F5}" type="presParOf" srcId="{E97527E9-A75A-4D2D-8E6A-C21918CEFB8D}" destId="{C02E273B-19A1-4FE6-BFDF-F1674992443A}" srcOrd="4" destOrd="0" presId="urn:microsoft.com/office/officeart/2005/8/layout/bList2#2"/>
    <dgm:cxn modelId="{835BE43C-7442-4C1C-A67D-FAD672807091}" type="presParOf" srcId="{C02E273B-19A1-4FE6-BFDF-F1674992443A}" destId="{76051B66-2B7F-4F0D-9F70-2FD9FD42728F}" srcOrd="0" destOrd="0" presId="urn:microsoft.com/office/officeart/2005/8/layout/bList2#2"/>
    <dgm:cxn modelId="{AB7BC2CB-994A-42F6-9086-AFB518EE443C}" type="presParOf" srcId="{C02E273B-19A1-4FE6-BFDF-F1674992443A}" destId="{5B7BBCE1-E1F2-406A-8F5C-CC7900C6BB6E}" srcOrd="1" destOrd="0" presId="urn:microsoft.com/office/officeart/2005/8/layout/bList2#2"/>
    <dgm:cxn modelId="{19DFB4A6-4B77-4D7F-A5BF-CC6BCE203BEC}" type="presParOf" srcId="{C02E273B-19A1-4FE6-BFDF-F1674992443A}" destId="{8FA86F1F-90D3-4E31-993C-CABABAFE98D6}" srcOrd="2" destOrd="0" presId="urn:microsoft.com/office/officeart/2005/8/layout/bList2#2"/>
    <dgm:cxn modelId="{83642670-370F-41C5-9A04-EB1EBB9F628F}" type="presParOf" srcId="{C02E273B-19A1-4FE6-BFDF-F1674992443A}" destId="{7D3FA18F-CA98-4946-86D1-3BA80A2916E8}" srcOrd="3" destOrd="0" presId="urn:microsoft.com/office/officeart/2005/8/layout/bList2#2"/>
    <dgm:cxn modelId="{DA22D5CD-6715-4067-947C-89345A7870EA}" type="presParOf" srcId="{E97527E9-A75A-4D2D-8E6A-C21918CEFB8D}" destId="{F59F24D2-27D1-4E4A-91AF-D353551D9A32}" srcOrd="5" destOrd="0" presId="urn:microsoft.com/office/officeart/2005/8/layout/bList2#2"/>
    <dgm:cxn modelId="{6CF2E6E0-E134-4438-A118-122824F267CD}" type="presParOf" srcId="{E97527E9-A75A-4D2D-8E6A-C21918CEFB8D}" destId="{54F719A9-DC93-4114-A5C2-CAF959E299C0}" srcOrd="6" destOrd="0" presId="urn:microsoft.com/office/officeart/2005/8/layout/bList2#2"/>
    <dgm:cxn modelId="{B55AC1AF-BACF-43C4-BBD6-493AE123F58A}" type="presParOf" srcId="{54F719A9-DC93-4114-A5C2-CAF959E299C0}" destId="{CA01461C-C886-409D-9EBA-8E4F13BA8BB3}" srcOrd="0" destOrd="0" presId="urn:microsoft.com/office/officeart/2005/8/layout/bList2#2"/>
    <dgm:cxn modelId="{38A597A7-91B2-4D64-B9D5-FB2310A404EC}" type="presParOf" srcId="{54F719A9-DC93-4114-A5C2-CAF959E299C0}" destId="{3FCCA8D7-D910-4AE1-A53F-A04FEEA29C83}" srcOrd="1" destOrd="0" presId="urn:microsoft.com/office/officeart/2005/8/layout/bList2#2"/>
    <dgm:cxn modelId="{13889FA5-E24E-428B-BDCD-0998B76CBAC4}" type="presParOf" srcId="{54F719A9-DC93-4114-A5C2-CAF959E299C0}" destId="{6F6843C8-38EA-4BD4-ADE7-9DD969004D75}" srcOrd="2" destOrd="0" presId="urn:microsoft.com/office/officeart/2005/8/layout/bList2#2"/>
    <dgm:cxn modelId="{B7F7E2BA-7D31-4F9F-99F9-9377B78490E7}" type="presParOf" srcId="{54F719A9-DC93-4114-A5C2-CAF959E299C0}" destId="{711989B8-9AC6-4456-828D-56877E7D7D68}" srcOrd="3" destOrd="0" presId="urn:microsoft.com/office/officeart/2005/8/layout/bList2#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C1AFFE9-8CE5-4D4B-ABDA-6F194C81851C}" type="doc">
      <dgm:prSet loTypeId="urn:microsoft.com/office/officeart/2005/8/layout/chevron1" loCatId="process" qsTypeId="urn:microsoft.com/office/officeart/2005/8/quickstyle/simple1" qsCatId="simple" csTypeId="urn:microsoft.com/office/officeart/2005/8/colors/accent1_2" csCatId="accent1" phldr="1"/>
      <dgm:spPr/>
    </dgm:pt>
    <dgm:pt modelId="{10402029-AD8B-4711-9FC5-ED6268202536}">
      <dgm:prSet phldrT="[Text]"/>
      <dgm:spPr/>
      <dgm:t>
        <a:bodyPr/>
        <a:lstStyle/>
        <a:p>
          <a:r>
            <a:rPr lang="en-US" dirty="0" smtClean="0"/>
            <a:t>vaccination</a:t>
          </a:r>
          <a:endParaRPr lang="en-US" dirty="0"/>
        </a:p>
      </dgm:t>
    </dgm:pt>
    <dgm:pt modelId="{04A23188-A571-477A-9607-7D013B3C5F5B}" type="parTrans" cxnId="{AC241F2E-7F9D-4BC9-B2E4-975EE60FA617}">
      <dgm:prSet/>
      <dgm:spPr/>
      <dgm:t>
        <a:bodyPr/>
        <a:lstStyle/>
        <a:p>
          <a:endParaRPr lang="en-US"/>
        </a:p>
      </dgm:t>
    </dgm:pt>
    <dgm:pt modelId="{5E5C6470-F988-4157-A548-985B9DADC32F}" type="sibTrans" cxnId="{AC241F2E-7F9D-4BC9-B2E4-975EE60FA617}">
      <dgm:prSet/>
      <dgm:spPr/>
      <dgm:t>
        <a:bodyPr/>
        <a:lstStyle/>
        <a:p>
          <a:endParaRPr lang="en-US"/>
        </a:p>
      </dgm:t>
    </dgm:pt>
    <dgm:pt modelId="{C4B139DA-6B88-4AC0-8264-B06680A8D272}">
      <dgm:prSet phldrT="[Text]"/>
      <dgm:spPr/>
      <dgm:t>
        <a:bodyPr/>
        <a:lstStyle/>
        <a:p>
          <a:r>
            <a:rPr lang="en-US" dirty="0" smtClean="0"/>
            <a:t>HIV prevention</a:t>
          </a:r>
          <a:endParaRPr lang="en-US" dirty="0"/>
        </a:p>
      </dgm:t>
    </dgm:pt>
    <dgm:pt modelId="{411E8D84-F2F8-42D0-9CCE-AF7A56E55EE9}" type="parTrans" cxnId="{E01EC798-A936-4207-B6B1-C9201D62A358}">
      <dgm:prSet/>
      <dgm:spPr/>
      <dgm:t>
        <a:bodyPr/>
        <a:lstStyle/>
        <a:p>
          <a:endParaRPr lang="en-US"/>
        </a:p>
      </dgm:t>
    </dgm:pt>
    <dgm:pt modelId="{044B9434-72DC-430B-B197-C3B2B11D54F8}" type="sibTrans" cxnId="{E01EC798-A936-4207-B6B1-C9201D62A358}">
      <dgm:prSet/>
      <dgm:spPr/>
      <dgm:t>
        <a:bodyPr/>
        <a:lstStyle/>
        <a:p>
          <a:endParaRPr lang="en-US"/>
        </a:p>
      </dgm:t>
    </dgm:pt>
    <dgm:pt modelId="{7845CAA4-74D3-45BB-A490-28BDD8F9BB62}">
      <dgm:prSet phldrT="[Text]"/>
      <dgm:spPr/>
      <dgm:t>
        <a:bodyPr/>
        <a:lstStyle/>
        <a:p>
          <a:r>
            <a:rPr lang="en-US" dirty="0" smtClean="0"/>
            <a:t>Breastfeeding tips</a:t>
          </a:r>
          <a:endParaRPr lang="en-US" dirty="0"/>
        </a:p>
      </dgm:t>
    </dgm:pt>
    <dgm:pt modelId="{628B3589-66C9-4BC6-92FA-45238F382CD7}" type="parTrans" cxnId="{AE761C79-F021-498B-A44D-24EC2CF3CEC8}">
      <dgm:prSet/>
      <dgm:spPr/>
      <dgm:t>
        <a:bodyPr/>
        <a:lstStyle/>
        <a:p>
          <a:endParaRPr lang="en-US"/>
        </a:p>
      </dgm:t>
    </dgm:pt>
    <dgm:pt modelId="{4C7A2467-4C62-4D28-A7DE-ABCD0C86720C}" type="sibTrans" cxnId="{AE761C79-F021-498B-A44D-24EC2CF3CEC8}">
      <dgm:prSet/>
      <dgm:spPr/>
      <dgm:t>
        <a:bodyPr/>
        <a:lstStyle/>
        <a:p>
          <a:endParaRPr lang="en-US"/>
        </a:p>
      </dgm:t>
    </dgm:pt>
    <dgm:pt modelId="{0D2DBD7B-AE6C-4042-B836-06548E258056}">
      <dgm:prSet phldrT="[Text]"/>
      <dgm:spPr/>
      <dgm:t>
        <a:bodyPr/>
        <a:lstStyle/>
        <a:p>
          <a:r>
            <a:rPr lang="en-US" dirty="0" smtClean="0"/>
            <a:t>TB treatment and follow up</a:t>
          </a:r>
          <a:endParaRPr lang="en-US" dirty="0"/>
        </a:p>
      </dgm:t>
    </dgm:pt>
    <dgm:pt modelId="{1E853D28-99F8-42BC-8BB5-598DD552E325}" type="parTrans" cxnId="{D0453DE3-EFFD-4449-9CC3-B684B8F9CFE3}">
      <dgm:prSet/>
      <dgm:spPr/>
      <dgm:t>
        <a:bodyPr/>
        <a:lstStyle/>
        <a:p>
          <a:endParaRPr lang="en-US"/>
        </a:p>
      </dgm:t>
    </dgm:pt>
    <dgm:pt modelId="{DD0EC316-A483-47F5-9ACF-94E479A2C8C9}" type="sibTrans" cxnId="{D0453DE3-EFFD-4449-9CC3-B684B8F9CFE3}">
      <dgm:prSet/>
      <dgm:spPr/>
      <dgm:t>
        <a:bodyPr/>
        <a:lstStyle/>
        <a:p>
          <a:endParaRPr lang="en-US"/>
        </a:p>
      </dgm:t>
    </dgm:pt>
    <dgm:pt modelId="{D786A264-ECDD-4524-A65A-203ABA3AC235}" type="pres">
      <dgm:prSet presAssocID="{6C1AFFE9-8CE5-4D4B-ABDA-6F194C81851C}" presName="Name0" presStyleCnt="0">
        <dgm:presLayoutVars>
          <dgm:dir/>
          <dgm:animLvl val="lvl"/>
          <dgm:resizeHandles val="exact"/>
        </dgm:presLayoutVars>
      </dgm:prSet>
      <dgm:spPr/>
    </dgm:pt>
    <dgm:pt modelId="{995C7E61-B208-45B4-A6B1-D5AB59596618}" type="pres">
      <dgm:prSet presAssocID="{10402029-AD8B-4711-9FC5-ED6268202536}" presName="parTxOnly" presStyleLbl="node1" presStyleIdx="0" presStyleCnt="4">
        <dgm:presLayoutVars>
          <dgm:chMax val="0"/>
          <dgm:chPref val="0"/>
          <dgm:bulletEnabled val="1"/>
        </dgm:presLayoutVars>
      </dgm:prSet>
      <dgm:spPr/>
      <dgm:t>
        <a:bodyPr/>
        <a:lstStyle/>
        <a:p>
          <a:endParaRPr lang="en-US"/>
        </a:p>
      </dgm:t>
    </dgm:pt>
    <dgm:pt modelId="{53F2E835-CEA6-402A-A1DC-B8506E9169F6}" type="pres">
      <dgm:prSet presAssocID="{5E5C6470-F988-4157-A548-985B9DADC32F}" presName="parTxOnlySpace" presStyleCnt="0"/>
      <dgm:spPr/>
    </dgm:pt>
    <dgm:pt modelId="{A6AE8DBC-17B2-4CDA-93D0-497DCDFBCFBF}" type="pres">
      <dgm:prSet presAssocID="{C4B139DA-6B88-4AC0-8264-B06680A8D272}" presName="parTxOnly" presStyleLbl="node1" presStyleIdx="1" presStyleCnt="4">
        <dgm:presLayoutVars>
          <dgm:chMax val="0"/>
          <dgm:chPref val="0"/>
          <dgm:bulletEnabled val="1"/>
        </dgm:presLayoutVars>
      </dgm:prSet>
      <dgm:spPr/>
      <dgm:t>
        <a:bodyPr/>
        <a:lstStyle/>
        <a:p>
          <a:endParaRPr lang="en-US"/>
        </a:p>
      </dgm:t>
    </dgm:pt>
    <dgm:pt modelId="{E6BFA008-BBE9-49D7-938D-6FA3C1DA5D5A}" type="pres">
      <dgm:prSet presAssocID="{044B9434-72DC-430B-B197-C3B2B11D54F8}" presName="parTxOnlySpace" presStyleCnt="0"/>
      <dgm:spPr/>
    </dgm:pt>
    <dgm:pt modelId="{2F91A088-565A-4660-99C3-667FCF869842}" type="pres">
      <dgm:prSet presAssocID="{7845CAA4-74D3-45BB-A490-28BDD8F9BB62}" presName="parTxOnly" presStyleLbl="node1" presStyleIdx="2" presStyleCnt="4">
        <dgm:presLayoutVars>
          <dgm:chMax val="0"/>
          <dgm:chPref val="0"/>
          <dgm:bulletEnabled val="1"/>
        </dgm:presLayoutVars>
      </dgm:prSet>
      <dgm:spPr/>
      <dgm:t>
        <a:bodyPr/>
        <a:lstStyle/>
        <a:p>
          <a:endParaRPr lang="en-US"/>
        </a:p>
      </dgm:t>
    </dgm:pt>
    <dgm:pt modelId="{1781BDCF-99C1-4874-9992-0D6B0F7E8F84}" type="pres">
      <dgm:prSet presAssocID="{4C7A2467-4C62-4D28-A7DE-ABCD0C86720C}" presName="parTxOnlySpace" presStyleCnt="0"/>
      <dgm:spPr/>
    </dgm:pt>
    <dgm:pt modelId="{FBD7BD46-D6BE-42D0-94FF-073FF5958D7A}" type="pres">
      <dgm:prSet presAssocID="{0D2DBD7B-AE6C-4042-B836-06548E258056}" presName="parTxOnly" presStyleLbl="node1" presStyleIdx="3" presStyleCnt="4">
        <dgm:presLayoutVars>
          <dgm:chMax val="0"/>
          <dgm:chPref val="0"/>
          <dgm:bulletEnabled val="1"/>
        </dgm:presLayoutVars>
      </dgm:prSet>
      <dgm:spPr/>
      <dgm:t>
        <a:bodyPr/>
        <a:lstStyle/>
        <a:p>
          <a:endParaRPr lang="en-US"/>
        </a:p>
      </dgm:t>
    </dgm:pt>
  </dgm:ptLst>
  <dgm:cxnLst>
    <dgm:cxn modelId="{AE761C79-F021-498B-A44D-24EC2CF3CEC8}" srcId="{6C1AFFE9-8CE5-4D4B-ABDA-6F194C81851C}" destId="{7845CAA4-74D3-45BB-A490-28BDD8F9BB62}" srcOrd="2" destOrd="0" parTransId="{628B3589-66C9-4BC6-92FA-45238F382CD7}" sibTransId="{4C7A2467-4C62-4D28-A7DE-ABCD0C86720C}"/>
    <dgm:cxn modelId="{D0453DE3-EFFD-4449-9CC3-B684B8F9CFE3}" srcId="{6C1AFFE9-8CE5-4D4B-ABDA-6F194C81851C}" destId="{0D2DBD7B-AE6C-4042-B836-06548E258056}" srcOrd="3" destOrd="0" parTransId="{1E853D28-99F8-42BC-8BB5-598DD552E325}" sibTransId="{DD0EC316-A483-47F5-9ACF-94E479A2C8C9}"/>
    <dgm:cxn modelId="{EE6CDC55-2581-48DA-A922-B4E4F36A3839}" type="presOf" srcId="{10402029-AD8B-4711-9FC5-ED6268202536}" destId="{995C7E61-B208-45B4-A6B1-D5AB59596618}" srcOrd="0" destOrd="0" presId="urn:microsoft.com/office/officeart/2005/8/layout/chevron1"/>
    <dgm:cxn modelId="{E01EC798-A936-4207-B6B1-C9201D62A358}" srcId="{6C1AFFE9-8CE5-4D4B-ABDA-6F194C81851C}" destId="{C4B139DA-6B88-4AC0-8264-B06680A8D272}" srcOrd="1" destOrd="0" parTransId="{411E8D84-F2F8-42D0-9CCE-AF7A56E55EE9}" sibTransId="{044B9434-72DC-430B-B197-C3B2B11D54F8}"/>
    <dgm:cxn modelId="{918F0553-1B7E-4812-9775-43B9356CB226}" type="presOf" srcId="{6C1AFFE9-8CE5-4D4B-ABDA-6F194C81851C}" destId="{D786A264-ECDD-4524-A65A-203ABA3AC235}" srcOrd="0" destOrd="0" presId="urn:microsoft.com/office/officeart/2005/8/layout/chevron1"/>
    <dgm:cxn modelId="{3CB830A6-28B3-433F-B130-E98A426344FA}" type="presOf" srcId="{0D2DBD7B-AE6C-4042-B836-06548E258056}" destId="{FBD7BD46-D6BE-42D0-94FF-073FF5958D7A}" srcOrd="0" destOrd="0" presId="urn:microsoft.com/office/officeart/2005/8/layout/chevron1"/>
    <dgm:cxn modelId="{57630785-2E69-4A4E-99A5-CCDCCA747D15}" type="presOf" srcId="{7845CAA4-74D3-45BB-A490-28BDD8F9BB62}" destId="{2F91A088-565A-4660-99C3-667FCF869842}" srcOrd="0" destOrd="0" presId="urn:microsoft.com/office/officeart/2005/8/layout/chevron1"/>
    <dgm:cxn modelId="{7CC9E64F-B4BC-4FB9-8103-9280C13BB9CF}" type="presOf" srcId="{C4B139DA-6B88-4AC0-8264-B06680A8D272}" destId="{A6AE8DBC-17B2-4CDA-93D0-497DCDFBCFBF}" srcOrd="0" destOrd="0" presId="urn:microsoft.com/office/officeart/2005/8/layout/chevron1"/>
    <dgm:cxn modelId="{AC241F2E-7F9D-4BC9-B2E4-975EE60FA617}" srcId="{6C1AFFE9-8CE5-4D4B-ABDA-6F194C81851C}" destId="{10402029-AD8B-4711-9FC5-ED6268202536}" srcOrd="0" destOrd="0" parTransId="{04A23188-A571-477A-9607-7D013B3C5F5B}" sibTransId="{5E5C6470-F988-4157-A548-985B9DADC32F}"/>
    <dgm:cxn modelId="{617D6C98-2C60-4043-B458-474D75666887}" type="presParOf" srcId="{D786A264-ECDD-4524-A65A-203ABA3AC235}" destId="{995C7E61-B208-45B4-A6B1-D5AB59596618}" srcOrd="0" destOrd="0" presId="urn:microsoft.com/office/officeart/2005/8/layout/chevron1"/>
    <dgm:cxn modelId="{F9CD9255-0FB1-4A00-8AE8-2489F01F2DCD}" type="presParOf" srcId="{D786A264-ECDD-4524-A65A-203ABA3AC235}" destId="{53F2E835-CEA6-402A-A1DC-B8506E9169F6}" srcOrd="1" destOrd="0" presId="urn:microsoft.com/office/officeart/2005/8/layout/chevron1"/>
    <dgm:cxn modelId="{F16870BA-D0D9-44CC-B8B9-A991E3FAF5C6}" type="presParOf" srcId="{D786A264-ECDD-4524-A65A-203ABA3AC235}" destId="{A6AE8DBC-17B2-4CDA-93D0-497DCDFBCFBF}" srcOrd="2" destOrd="0" presId="urn:microsoft.com/office/officeart/2005/8/layout/chevron1"/>
    <dgm:cxn modelId="{983768C8-854B-4E1A-A103-845CC7F7ACBA}" type="presParOf" srcId="{D786A264-ECDD-4524-A65A-203ABA3AC235}" destId="{E6BFA008-BBE9-49D7-938D-6FA3C1DA5D5A}" srcOrd="3" destOrd="0" presId="urn:microsoft.com/office/officeart/2005/8/layout/chevron1"/>
    <dgm:cxn modelId="{04B5E281-7C96-45C3-B3D9-4E735915D0B0}" type="presParOf" srcId="{D786A264-ECDD-4524-A65A-203ABA3AC235}" destId="{2F91A088-565A-4660-99C3-667FCF869842}" srcOrd="4" destOrd="0" presId="urn:microsoft.com/office/officeart/2005/8/layout/chevron1"/>
    <dgm:cxn modelId="{C88A2948-7D1D-4EA2-B64B-D693941111D1}" type="presParOf" srcId="{D786A264-ECDD-4524-A65A-203ABA3AC235}" destId="{1781BDCF-99C1-4874-9992-0D6B0F7E8F84}" srcOrd="5" destOrd="0" presId="urn:microsoft.com/office/officeart/2005/8/layout/chevron1"/>
    <dgm:cxn modelId="{3D6D7F4E-593F-4945-8089-3F075AF6E4E4}" type="presParOf" srcId="{D786A264-ECDD-4524-A65A-203ABA3AC235}" destId="{FBD7BD46-D6BE-42D0-94FF-073FF5958D7A}"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AEA9432-D033-48BD-A487-3AB9952B8165}" type="doc">
      <dgm:prSet loTypeId="urn:microsoft.com/office/officeart/2005/8/layout/process1" loCatId="process" qsTypeId="urn:microsoft.com/office/officeart/2005/8/quickstyle/simple1" qsCatId="simple" csTypeId="urn:microsoft.com/office/officeart/2005/8/colors/accent1_2" csCatId="accent1" phldr="1"/>
      <dgm:spPr/>
    </dgm:pt>
    <dgm:pt modelId="{C2EFE86B-9A5A-45E0-8D71-25DE148F1479}">
      <dgm:prSet phldrT="[Text]"/>
      <dgm:spPr/>
      <dgm:t>
        <a:bodyPr/>
        <a:lstStyle/>
        <a:p>
          <a:r>
            <a:rPr lang="en-US" dirty="0" smtClean="0"/>
            <a:t>conservative society</a:t>
          </a:r>
          <a:endParaRPr lang="en-US" dirty="0"/>
        </a:p>
      </dgm:t>
    </dgm:pt>
    <dgm:pt modelId="{D9800CC1-D055-4E14-BC85-E77A85699438}" type="parTrans" cxnId="{9E868BE6-7825-44F7-8C58-63F01CDD10BA}">
      <dgm:prSet/>
      <dgm:spPr/>
      <dgm:t>
        <a:bodyPr/>
        <a:lstStyle/>
        <a:p>
          <a:endParaRPr lang="en-US"/>
        </a:p>
      </dgm:t>
    </dgm:pt>
    <dgm:pt modelId="{2CD11029-4E82-4AC3-9729-5397430EBBB4}" type="sibTrans" cxnId="{9E868BE6-7825-44F7-8C58-63F01CDD10BA}">
      <dgm:prSet/>
      <dgm:spPr/>
      <dgm:t>
        <a:bodyPr/>
        <a:lstStyle/>
        <a:p>
          <a:endParaRPr lang="en-US"/>
        </a:p>
      </dgm:t>
    </dgm:pt>
    <dgm:pt modelId="{A9FEF979-0D44-4801-A63C-BFAC690B6539}">
      <dgm:prSet phldrT="[Text]"/>
      <dgm:spPr/>
      <dgm:t>
        <a:bodyPr/>
        <a:lstStyle/>
        <a:p>
          <a:r>
            <a:rPr lang="en-US" dirty="0" smtClean="0"/>
            <a:t>Male dominating society</a:t>
          </a:r>
          <a:endParaRPr lang="en-US" dirty="0"/>
        </a:p>
      </dgm:t>
    </dgm:pt>
    <dgm:pt modelId="{E291841E-9C03-496F-B7E7-1FFE1BD3A965}" type="parTrans" cxnId="{7A05EC92-0EF7-486A-AAA9-F1DEC1D1D623}">
      <dgm:prSet/>
      <dgm:spPr/>
      <dgm:t>
        <a:bodyPr/>
        <a:lstStyle/>
        <a:p>
          <a:endParaRPr lang="en-US"/>
        </a:p>
      </dgm:t>
    </dgm:pt>
    <dgm:pt modelId="{ADC576CC-5C04-43C9-A404-4D01D3FAB49B}" type="sibTrans" cxnId="{7A05EC92-0EF7-486A-AAA9-F1DEC1D1D623}">
      <dgm:prSet/>
      <dgm:spPr/>
      <dgm:t>
        <a:bodyPr/>
        <a:lstStyle/>
        <a:p>
          <a:endParaRPr lang="en-US"/>
        </a:p>
      </dgm:t>
    </dgm:pt>
    <dgm:pt modelId="{5854F80D-F983-4BAA-AD2F-AF8CD6948EAD}">
      <dgm:prSet phldrT="[Text]"/>
      <dgm:spPr/>
      <dgm:t>
        <a:bodyPr/>
        <a:lstStyle/>
        <a:p>
          <a:r>
            <a:rPr lang="en-US" dirty="0" smtClean="0"/>
            <a:t>No social Awareness on TB</a:t>
          </a:r>
          <a:endParaRPr lang="en-US" dirty="0"/>
        </a:p>
      </dgm:t>
    </dgm:pt>
    <dgm:pt modelId="{F7D1D1CA-379B-41BD-8362-89C78B88CBB0}" type="parTrans" cxnId="{CB0BAB07-1E8C-4200-973C-DE116D1BCAE1}">
      <dgm:prSet/>
      <dgm:spPr/>
      <dgm:t>
        <a:bodyPr/>
        <a:lstStyle/>
        <a:p>
          <a:endParaRPr lang="en-US"/>
        </a:p>
      </dgm:t>
    </dgm:pt>
    <dgm:pt modelId="{ABE4174B-2B89-4393-B0EF-D2AE19DE73ED}" type="sibTrans" cxnId="{CB0BAB07-1E8C-4200-973C-DE116D1BCAE1}">
      <dgm:prSet/>
      <dgm:spPr/>
      <dgm:t>
        <a:bodyPr/>
        <a:lstStyle/>
        <a:p>
          <a:endParaRPr lang="en-US"/>
        </a:p>
      </dgm:t>
    </dgm:pt>
    <dgm:pt modelId="{719579A0-65C7-4CA2-AED3-C89948119C2B}">
      <dgm:prSet phldrT="[Text]"/>
      <dgm:spPr/>
      <dgm:t>
        <a:bodyPr/>
        <a:lstStyle/>
        <a:p>
          <a:r>
            <a:rPr lang="en-US" dirty="0" smtClean="0"/>
            <a:t>No education</a:t>
          </a:r>
          <a:endParaRPr lang="en-US" dirty="0"/>
        </a:p>
      </dgm:t>
    </dgm:pt>
    <dgm:pt modelId="{2E024203-3E87-4B49-8056-682028E027D3}" type="parTrans" cxnId="{BDF6E9A0-A29A-4439-937C-CBFFEFA7AB7A}">
      <dgm:prSet/>
      <dgm:spPr/>
      <dgm:t>
        <a:bodyPr/>
        <a:lstStyle/>
        <a:p>
          <a:endParaRPr lang="en-US"/>
        </a:p>
      </dgm:t>
    </dgm:pt>
    <dgm:pt modelId="{8C4AACCB-61DC-4A7F-BD04-4FB00EEF9E97}" type="sibTrans" cxnId="{BDF6E9A0-A29A-4439-937C-CBFFEFA7AB7A}">
      <dgm:prSet/>
      <dgm:spPr/>
      <dgm:t>
        <a:bodyPr/>
        <a:lstStyle/>
        <a:p>
          <a:endParaRPr lang="en-US"/>
        </a:p>
      </dgm:t>
    </dgm:pt>
    <dgm:pt modelId="{6F92B26E-9DCD-4BA5-9334-F2F52780B223}">
      <dgm:prSet/>
      <dgm:spPr/>
      <dgm:t>
        <a:bodyPr/>
        <a:lstStyle/>
        <a:p>
          <a:r>
            <a:rPr lang="en-US" smtClean="0"/>
            <a:t>Stigma in the community</a:t>
          </a:r>
          <a:endParaRPr lang="en-US"/>
        </a:p>
      </dgm:t>
    </dgm:pt>
    <dgm:pt modelId="{21B94537-5387-4C82-9A6F-8CC942F8D417}" type="parTrans" cxnId="{8E937BB3-EAEF-416A-AA65-F64BB477B6B5}">
      <dgm:prSet/>
      <dgm:spPr/>
      <dgm:t>
        <a:bodyPr/>
        <a:lstStyle/>
        <a:p>
          <a:endParaRPr lang="en-US"/>
        </a:p>
      </dgm:t>
    </dgm:pt>
    <dgm:pt modelId="{E10AB1AF-1520-48CB-91C7-CC23F5D616EE}" type="sibTrans" cxnId="{8E937BB3-EAEF-416A-AA65-F64BB477B6B5}">
      <dgm:prSet/>
      <dgm:spPr/>
      <dgm:t>
        <a:bodyPr/>
        <a:lstStyle/>
        <a:p>
          <a:endParaRPr lang="en-US"/>
        </a:p>
      </dgm:t>
    </dgm:pt>
    <dgm:pt modelId="{05AF0909-CDE9-46E6-94DF-9A2BEC70EF02}" type="pres">
      <dgm:prSet presAssocID="{FAEA9432-D033-48BD-A487-3AB9952B8165}" presName="Name0" presStyleCnt="0">
        <dgm:presLayoutVars>
          <dgm:dir/>
          <dgm:resizeHandles val="exact"/>
        </dgm:presLayoutVars>
      </dgm:prSet>
      <dgm:spPr/>
    </dgm:pt>
    <dgm:pt modelId="{BA4F041C-1D56-4B01-B70D-AC0AFBDD92C7}" type="pres">
      <dgm:prSet presAssocID="{C2EFE86B-9A5A-45E0-8D71-25DE148F1479}" presName="node" presStyleLbl="node1" presStyleIdx="0" presStyleCnt="5">
        <dgm:presLayoutVars>
          <dgm:bulletEnabled val="1"/>
        </dgm:presLayoutVars>
      </dgm:prSet>
      <dgm:spPr/>
      <dgm:t>
        <a:bodyPr/>
        <a:lstStyle/>
        <a:p>
          <a:endParaRPr lang="en-US"/>
        </a:p>
      </dgm:t>
    </dgm:pt>
    <dgm:pt modelId="{39CEC029-39E8-496B-810C-86EF4F9F61D3}" type="pres">
      <dgm:prSet presAssocID="{2CD11029-4E82-4AC3-9729-5397430EBBB4}" presName="sibTrans" presStyleLbl="sibTrans2D1" presStyleIdx="0" presStyleCnt="4" custLinFactNeighborX="8260" custLinFactNeighborY="2431"/>
      <dgm:spPr/>
      <dgm:t>
        <a:bodyPr/>
        <a:lstStyle/>
        <a:p>
          <a:endParaRPr lang="en-US"/>
        </a:p>
      </dgm:t>
    </dgm:pt>
    <dgm:pt modelId="{6B636950-9FE9-4961-9789-1DDFCF54D141}" type="pres">
      <dgm:prSet presAssocID="{2CD11029-4E82-4AC3-9729-5397430EBBB4}" presName="connectorText" presStyleLbl="sibTrans2D1" presStyleIdx="0" presStyleCnt="4"/>
      <dgm:spPr/>
      <dgm:t>
        <a:bodyPr/>
        <a:lstStyle/>
        <a:p>
          <a:endParaRPr lang="en-US"/>
        </a:p>
      </dgm:t>
    </dgm:pt>
    <dgm:pt modelId="{DF0CF27D-0274-48B5-9684-A2A7DD98D3FA}" type="pres">
      <dgm:prSet presAssocID="{A9FEF979-0D44-4801-A63C-BFAC690B6539}" presName="node" presStyleLbl="node1" presStyleIdx="1" presStyleCnt="5">
        <dgm:presLayoutVars>
          <dgm:bulletEnabled val="1"/>
        </dgm:presLayoutVars>
      </dgm:prSet>
      <dgm:spPr/>
      <dgm:t>
        <a:bodyPr/>
        <a:lstStyle/>
        <a:p>
          <a:endParaRPr lang="en-US"/>
        </a:p>
      </dgm:t>
    </dgm:pt>
    <dgm:pt modelId="{A033BC4E-C11A-46F7-9C96-F635A74BF099}" type="pres">
      <dgm:prSet presAssocID="{ADC576CC-5C04-43C9-A404-4D01D3FAB49B}" presName="sibTrans" presStyleLbl="sibTrans2D1" presStyleIdx="1" presStyleCnt="4"/>
      <dgm:spPr/>
      <dgm:t>
        <a:bodyPr/>
        <a:lstStyle/>
        <a:p>
          <a:endParaRPr lang="en-US"/>
        </a:p>
      </dgm:t>
    </dgm:pt>
    <dgm:pt modelId="{A94F2A7A-3269-4A28-BB0E-1CAE7D21366B}" type="pres">
      <dgm:prSet presAssocID="{ADC576CC-5C04-43C9-A404-4D01D3FAB49B}" presName="connectorText" presStyleLbl="sibTrans2D1" presStyleIdx="1" presStyleCnt="4"/>
      <dgm:spPr/>
      <dgm:t>
        <a:bodyPr/>
        <a:lstStyle/>
        <a:p>
          <a:endParaRPr lang="en-US"/>
        </a:p>
      </dgm:t>
    </dgm:pt>
    <dgm:pt modelId="{0547B5C1-0640-465D-89B7-763A94C8EB4A}" type="pres">
      <dgm:prSet presAssocID="{5854F80D-F983-4BAA-AD2F-AF8CD6948EAD}" presName="node" presStyleLbl="node1" presStyleIdx="2" presStyleCnt="5">
        <dgm:presLayoutVars>
          <dgm:bulletEnabled val="1"/>
        </dgm:presLayoutVars>
      </dgm:prSet>
      <dgm:spPr/>
      <dgm:t>
        <a:bodyPr/>
        <a:lstStyle/>
        <a:p>
          <a:endParaRPr lang="en-US"/>
        </a:p>
      </dgm:t>
    </dgm:pt>
    <dgm:pt modelId="{61E2CBBA-E090-4325-BED4-765ACF77A388}" type="pres">
      <dgm:prSet presAssocID="{ABE4174B-2B89-4393-B0EF-D2AE19DE73ED}" presName="sibTrans" presStyleLbl="sibTrans2D1" presStyleIdx="2" presStyleCnt="4"/>
      <dgm:spPr/>
      <dgm:t>
        <a:bodyPr/>
        <a:lstStyle/>
        <a:p>
          <a:endParaRPr lang="en-US"/>
        </a:p>
      </dgm:t>
    </dgm:pt>
    <dgm:pt modelId="{E51443E2-40BF-4BD5-85AE-F55B21457C6A}" type="pres">
      <dgm:prSet presAssocID="{ABE4174B-2B89-4393-B0EF-D2AE19DE73ED}" presName="connectorText" presStyleLbl="sibTrans2D1" presStyleIdx="2" presStyleCnt="4"/>
      <dgm:spPr/>
      <dgm:t>
        <a:bodyPr/>
        <a:lstStyle/>
        <a:p>
          <a:endParaRPr lang="en-US"/>
        </a:p>
      </dgm:t>
    </dgm:pt>
    <dgm:pt modelId="{D7910302-E0FE-4569-A3BE-0C529F2EF08E}" type="pres">
      <dgm:prSet presAssocID="{719579A0-65C7-4CA2-AED3-C89948119C2B}" presName="node" presStyleLbl="node1" presStyleIdx="3" presStyleCnt="5">
        <dgm:presLayoutVars>
          <dgm:bulletEnabled val="1"/>
        </dgm:presLayoutVars>
      </dgm:prSet>
      <dgm:spPr/>
      <dgm:t>
        <a:bodyPr/>
        <a:lstStyle/>
        <a:p>
          <a:endParaRPr lang="en-US"/>
        </a:p>
      </dgm:t>
    </dgm:pt>
    <dgm:pt modelId="{58A4CE94-9F61-48FF-BA4F-0A4240F4E96B}" type="pres">
      <dgm:prSet presAssocID="{8C4AACCB-61DC-4A7F-BD04-4FB00EEF9E97}" presName="sibTrans" presStyleLbl="sibTrans2D1" presStyleIdx="3" presStyleCnt="4"/>
      <dgm:spPr/>
      <dgm:t>
        <a:bodyPr/>
        <a:lstStyle/>
        <a:p>
          <a:endParaRPr lang="en-US"/>
        </a:p>
      </dgm:t>
    </dgm:pt>
    <dgm:pt modelId="{27444A71-0D37-4882-B79F-B9E08097896F}" type="pres">
      <dgm:prSet presAssocID="{8C4AACCB-61DC-4A7F-BD04-4FB00EEF9E97}" presName="connectorText" presStyleLbl="sibTrans2D1" presStyleIdx="3" presStyleCnt="4"/>
      <dgm:spPr/>
      <dgm:t>
        <a:bodyPr/>
        <a:lstStyle/>
        <a:p>
          <a:endParaRPr lang="en-US"/>
        </a:p>
      </dgm:t>
    </dgm:pt>
    <dgm:pt modelId="{4410280C-942F-42CA-9B11-59CB93373C3B}" type="pres">
      <dgm:prSet presAssocID="{6F92B26E-9DCD-4BA5-9334-F2F52780B223}" presName="node" presStyleLbl="node1" presStyleIdx="4" presStyleCnt="5">
        <dgm:presLayoutVars>
          <dgm:bulletEnabled val="1"/>
        </dgm:presLayoutVars>
      </dgm:prSet>
      <dgm:spPr/>
      <dgm:t>
        <a:bodyPr/>
        <a:lstStyle/>
        <a:p>
          <a:endParaRPr lang="en-US"/>
        </a:p>
      </dgm:t>
    </dgm:pt>
  </dgm:ptLst>
  <dgm:cxnLst>
    <dgm:cxn modelId="{3DD1BC47-85B1-4473-B691-7854649603B9}" type="presOf" srcId="{6F92B26E-9DCD-4BA5-9334-F2F52780B223}" destId="{4410280C-942F-42CA-9B11-59CB93373C3B}" srcOrd="0" destOrd="0" presId="urn:microsoft.com/office/officeart/2005/8/layout/process1"/>
    <dgm:cxn modelId="{82437339-DD1F-4878-81A2-6DE974219DEA}" type="presOf" srcId="{A9FEF979-0D44-4801-A63C-BFAC690B6539}" destId="{DF0CF27D-0274-48B5-9684-A2A7DD98D3FA}" srcOrd="0" destOrd="0" presId="urn:microsoft.com/office/officeart/2005/8/layout/process1"/>
    <dgm:cxn modelId="{7A05EC92-0EF7-486A-AAA9-F1DEC1D1D623}" srcId="{FAEA9432-D033-48BD-A487-3AB9952B8165}" destId="{A9FEF979-0D44-4801-A63C-BFAC690B6539}" srcOrd="1" destOrd="0" parTransId="{E291841E-9C03-496F-B7E7-1FFE1BD3A965}" sibTransId="{ADC576CC-5C04-43C9-A404-4D01D3FAB49B}"/>
    <dgm:cxn modelId="{9AC4169D-7D04-4867-91D4-298F41BDD45A}" type="presOf" srcId="{ABE4174B-2B89-4393-B0EF-D2AE19DE73ED}" destId="{E51443E2-40BF-4BD5-85AE-F55B21457C6A}" srcOrd="1" destOrd="0" presId="urn:microsoft.com/office/officeart/2005/8/layout/process1"/>
    <dgm:cxn modelId="{24C4B3D9-4535-4332-A213-E8553131B955}" type="presOf" srcId="{FAEA9432-D033-48BD-A487-3AB9952B8165}" destId="{05AF0909-CDE9-46E6-94DF-9A2BEC70EF02}" srcOrd="0" destOrd="0" presId="urn:microsoft.com/office/officeart/2005/8/layout/process1"/>
    <dgm:cxn modelId="{9722838E-DEDB-44AC-8BF7-C71E965F5C65}" type="presOf" srcId="{ADC576CC-5C04-43C9-A404-4D01D3FAB49B}" destId="{A94F2A7A-3269-4A28-BB0E-1CAE7D21366B}" srcOrd="1" destOrd="0" presId="urn:microsoft.com/office/officeart/2005/8/layout/process1"/>
    <dgm:cxn modelId="{5FA3098C-7C1C-4DC1-8AB3-DE54B67835AA}" type="presOf" srcId="{2CD11029-4E82-4AC3-9729-5397430EBBB4}" destId="{6B636950-9FE9-4961-9789-1DDFCF54D141}" srcOrd="1" destOrd="0" presId="urn:microsoft.com/office/officeart/2005/8/layout/process1"/>
    <dgm:cxn modelId="{8753C352-C1A9-4A2A-8123-E5A9781B8E50}" type="presOf" srcId="{5854F80D-F983-4BAA-AD2F-AF8CD6948EAD}" destId="{0547B5C1-0640-465D-89B7-763A94C8EB4A}" srcOrd="0" destOrd="0" presId="urn:microsoft.com/office/officeart/2005/8/layout/process1"/>
    <dgm:cxn modelId="{CB0BAB07-1E8C-4200-973C-DE116D1BCAE1}" srcId="{FAEA9432-D033-48BD-A487-3AB9952B8165}" destId="{5854F80D-F983-4BAA-AD2F-AF8CD6948EAD}" srcOrd="2" destOrd="0" parTransId="{F7D1D1CA-379B-41BD-8362-89C78B88CBB0}" sibTransId="{ABE4174B-2B89-4393-B0EF-D2AE19DE73ED}"/>
    <dgm:cxn modelId="{1FE4E1ED-D706-4188-B1FF-760512CD55DE}" type="presOf" srcId="{C2EFE86B-9A5A-45E0-8D71-25DE148F1479}" destId="{BA4F041C-1D56-4B01-B70D-AC0AFBDD92C7}" srcOrd="0" destOrd="0" presId="urn:microsoft.com/office/officeart/2005/8/layout/process1"/>
    <dgm:cxn modelId="{1CE38AD7-86D9-4A5A-8F9C-027FF6C66203}" type="presOf" srcId="{8C4AACCB-61DC-4A7F-BD04-4FB00EEF9E97}" destId="{27444A71-0D37-4882-B79F-B9E08097896F}" srcOrd="1" destOrd="0" presId="urn:microsoft.com/office/officeart/2005/8/layout/process1"/>
    <dgm:cxn modelId="{048DF56D-184D-4212-A69C-F977E8E9BDEF}" type="presOf" srcId="{2CD11029-4E82-4AC3-9729-5397430EBBB4}" destId="{39CEC029-39E8-496B-810C-86EF4F9F61D3}" srcOrd="0" destOrd="0" presId="urn:microsoft.com/office/officeart/2005/8/layout/process1"/>
    <dgm:cxn modelId="{BDF6E9A0-A29A-4439-937C-CBFFEFA7AB7A}" srcId="{FAEA9432-D033-48BD-A487-3AB9952B8165}" destId="{719579A0-65C7-4CA2-AED3-C89948119C2B}" srcOrd="3" destOrd="0" parTransId="{2E024203-3E87-4B49-8056-682028E027D3}" sibTransId="{8C4AACCB-61DC-4A7F-BD04-4FB00EEF9E97}"/>
    <dgm:cxn modelId="{5D6B11F7-AE83-4EFD-99A2-06B48483C603}" type="presOf" srcId="{ADC576CC-5C04-43C9-A404-4D01D3FAB49B}" destId="{A033BC4E-C11A-46F7-9C96-F635A74BF099}" srcOrd="0" destOrd="0" presId="urn:microsoft.com/office/officeart/2005/8/layout/process1"/>
    <dgm:cxn modelId="{8E937BB3-EAEF-416A-AA65-F64BB477B6B5}" srcId="{FAEA9432-D033-48BD-A487-3AB9952B8165}" destId="{6F92B26E-9DCD-4BA5-9334-F2F52780B223}" srcOrd="4" destOrd="0" parTransId="{21B94537-5387-4C82-9A6F-8CC942F8D417}" sibTransId="{E10AB1AF-1520-48CB-91C7-CC23F5D616EE}"/>
    <dgm:cxn modelId="{E84B71B5-9A87-4C6C-8A47-99CDAAF1CFE2}" type="presOf" srcId="{719579A0-65C7-4CA2-AED3-C89948119C2B}" destId="{D7910302-E0FE-4569-A3BE-0C529F2EF08E}" srcOrd="0" destOrd="0" presId="urn:microsoft.com/office/officeart/2005/8/layout/process1"/>
    <dgm:cxn modelId="{491FD189-77C1-4674-AE53-5307B90346DD}" type="presOf" srcId="{ABE4174B-2B89-4393-B0EF-D2AE19DE73ED}" destId="{61E2CBBA-E090-4325-BED4-765ACF77A388}" srcOrd="0" destOrd="0" presId="urn:microsoft.com/office/officeart/2005/8/layout/process1"/>
    <dgm:cxn modelId="{616AE571-B3EE-4593-9D35-4EA24EBE2296}" type="presOf" srcId="{8C4AACCB-61DC-4A7F-BD04-4FB00EEF9E97}" destId="{58A4CE94-9F61-48FF-BA4F-0A4240F4E96B}" srcOrd="0" destOrd="0" presId="urn:microsoft.com/office/officeart/2005/8/layout/process1"/>
    <dgm:cxn modelId="{9E868BE6-7825-44F7-8C58-63F01CDD10BA}" srcId="{FAEA9432-D033-48BD-A487-3AB9952B8165}" destId="{C2EFE86B-9A5A-45E0-8D71-25DE148F1479}" srcOrd="0" destOrd="0" parTransId="{D9800CC1-D055-4E14-BC85-E77A85699438}" sibTransId="{2CD11029-4E82-4AC3-9729-5397430EBBB4}"/>
    <dgm:cxn modelId="{97E14139-02AD-4235-8BE9-E230071708F3}" type="presParOf" srcId="{05AF0909-CDE9-46E6-94DF-9A2BEC70EF02}" destId="{BA4F041C-1D56-4B01-B70D-AC0AFBDD92C7}" srcOrd="0" destOrd="0" presId="urn:microsoft.com/office/officeart/2005/8/layout/process1"/>
    <dgm:cxn modelId="{990A4926-29B2-4B24-B6F6-C54B5B34F26B}" type="presParOf" srcId="{05AF0909-CDE9-46E6-94DF-9A2BEC70EF02}" destId="{39CEC029-39E8-496B-810C-86EF4F9F61D3}" srcOrd="1" destOrd="0" presId="urn:microsoft.com/office/officeart/2005/8/layout/process1"/>
    <dgm:cxn modelId="{7BE3DDB6-F27F-4772-BF2E-8632ADDC91AF}" type="presParOf" srcId="{39CEC029-39E8-496B-810C-86EF4F9F61D3}" destId="{6B636950-9FE9-4961-9789-1DDFCF54D141}" srcOrd="0" destOrd="0" presId="urn:microsoft.com/office/officeart/2005/8/layout/process1"/>
    <dgm:cxn modelId="{4E63AB61-C03E-47F6-BD3A-E1F2695B92BB}" type="presParOf" srcId="{05AF0909-CDE9-46E6-94DF-9A2BEC70EF02}" destId="{DF0CF27D-0274-48B5-9684-A2A7DD98D3FA}" srcOrd="2" destOrd="0" presId="urn:microsoft.com/office/officeart/2005/8/layout/process1"/>
    <dgm:cxn modelId="{5FB062F4-11AE-4AB7-B1D1-4263EFCFF10C}" type="presParOf" srcId="{05AF0909-CDE9-46E6-94DF-9A2BEC70EF02}" destId="{A033BC4E-C11A-46F7-9C96-F635A74BF099}" srcOrd="3" destOrd="0" presId="urn:microsoft.com/office/officeart/2005/8/layout/process1"/>
    <dgm:cxn modelId="{B6733CBD-9C5A-452E-833E-D56AC965CF94}" type="presParOf" srcId="{A033BC4E-C11A-46F7-9C96-F635A74BF099}" destId="{A94F2A7A-3269-4A28-BB0E-1CAE7D21366B}" srcOrd="0" destOrd="0" presId="urn:microsoft.com/office/officeart/2005/8/layout/process1"/>
    <dgm:cxn modelId="{D5D22B5A-5D02-431D-B75E-13F71EFDA43D}" type="presParOf" srcId="{05AF0909-CDE9-46E6-94DF-9A2BEC70EF02}" destId="{0547B5C1-0640-465D-89B7-763A94C8EB4A}" srcOrd="4" destOrd="0" presId="urn:microsoft.com/office/officeart/2005/8/layout/process1"/>
    <dgm:cxn modelId="{0082D63A-4624-46FF-97F1-A54103169522}" type="presParOf" srcId="{05AF0909-CDE9-46E6-94DF-9A2BEC70EF02}" destId="{61E2CBBA-E090-4325-BED4-765ACF77A388}" srcOrd="5" destOrd="0" presId="urn:microsoft.com/office/officeart/2005/8/layout/process1"/>
    <dgm:cxn modelId="{FFF442EA-AD52-41E1-ADCE-FE762B7C6868}" type="presParOf" srcId="{61E2CBBA-E090-4325-BED4-765ACF77A388}" destId="{E51443E2-40BF-4BD5-85AE-F55B21457C6A}" srcOrd="0" destOrd="0" presId="urn:microsoft.com/office/officeart/2005/8/layout/process1"/>
    <dgm:cxn modelId="{0F0469EB-0E02-4943-8543-AB5EB9E14FE6}" type="presParOf" srcId="{05AF0909-CDE9-46E6-94DF-9A2BEC70EF02}" destId="{D7910302-E0FE-4569-A3BE-0C529F2EF08E}" srcOrd="6" destOrd="0" presId="urn:microsoft.com/office/officeart/2005/8/layout/process1"/>
    <dgm:cxn modelId="{61ED3EF0-9395-4060-88CC-83A537C2C828}" type="presParOf" srcId="{05AF0909-CDE9-46E6-94DF-9A2BEC70EF02}" destId="{58A4CE94-9F61-48FF-BA4F-0A4240F4E96B}" srcOrd="7" destOrd="0" presId="urn:microsoft.com/office/officeart/2005/8/layout/process1"/>
    <dgm:cxn modelId="{D3E5CE2F-802A-4C8A-972F-07540F8FF8FB}" type="presParOf" srcId="{58A4CE94-9F61-48FF-BA4F-0A4240F4E96B}" destId="{27444A71-0D37-4882-B79F-B9E08097896F}" srcOrd="0" destOrd="0" presId="urn:microsoft.com/office/officeart/2005/8/layout/process1"/>
    <dgm:cxn modelId="{768E40FB-35B6-4AB2-BDF1-5A9E71B6EDC3}" type="presParOf" srcId="{05AF0909-CDE9-46E6-94DF-9A2BEC70EF02}" destId="{4410280C-942F-42CA-9B11-59CB93373C3B}"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7CA23D2-6BBF-4F8F-A380-CF795F3FAD14}"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1FA2CD09-176D-4616-AA37-E18DFF2272F5}">
      <dgm:prSet phldrT="[Text]"/>
      <dgm:spPr/>
      <dgm:t>
        <a:bodyPr/>
        <a:lstStyle/>
        <a:p>
          <a:r>
            <a:rPr lang="en-US" dirty="0" smtClean="0"/>
            <a:t>Reducing male dominance</a:t>
          </a:r>
          <a:endParaRPr lang="en-US" dirty="0"/>
        </a:p>
      </dgm:t>
    </dgm:pt>
    <dgm:pt modelId="{5A233C0C-39EA-4A16-9F00-7F27E291C8F4}" type="parTrans" cxnId="{0AE4BF56-6011-42D6-B784-C4FFA695FF99}">
      <dgm:prSet/>
      <dgm:spPr/>
      <dgm:t>
        <a:bodyPr/>
        <a:lstStyle/>
        <a:p>
          <a:endParaRPr lang="en-US"/>
        </a:p>
      </dgm:t>
    </dgm:pt>
    <dgm:pt modelId="{FD38FAA0-A014-49F4-A3AD-D396F0AEF86A}" type="sibTrans" cxnId="{0AE4BF56-6011-42D6-B784-C4FFA695FF99}">
      <dgm:prSet/>
      <dgm:spPr/>
      <dgm:t>
        <a:bodyPr/>
        <a:lstStyle/>
        <a:p>
          <a:endParaRPr lang="en-US"/>
        </a:p>
      </dgm:t>
    </dgm:pt>
    <dgm:pt modelId="{FF06727B-E9A2-402A-9E1E-6A170792F919}">
      <dgm:prSet phldrT="[Text]"/>
      <dgm:spPr/>
      <dgm:t>
        <a:bodyPr/>
        <a:lstStyle/>
        <a:p>
          <a:r>
            <a:rPr lang="en-US" dirty="0" smtClean="0"/>
            <a:t>Increasing literacy rate</a:t>
          </a:r>
          <a:endParaRPr lang="en-US" dirty="0"/>
        </a:p>
      </dgm:t>
    </dgm:pt>
    <dgm:pt modelId="{79CE0209-14AD-4643-BF20-B432BB117401}" type="parTrans" cxnId="{5525C8B2-7EE9-46DD-B896-150E1744289E}">
      <dgm:prSet/>
      <dgm:spPr/>
      <dgm:t>
        <a:bodyPr/>
        <a:lstStyle/>
        <a:p>
          <a:endParaRPr lang="en-US"/>
        </a:p>
      </dgm:t>
    </dgm:pt>
    <dgm:pt modelId="{E945F840-11C4-4B4A-AD12-E9B9AB773CA6}" type="sibTrans" cxnId="{5525C8B2-7EE9-46DD-B896-150E1744289E}">
      <dgm:prSet/>
      <dgm:spPr/>
      <dgm:t>
        <a:bodyPr/>
        <a:lstStyle/>
        <a:p>
          <a:endParaRPr lang="en-US"/>
        </a:p>
      </dgm:t>
    </dgm:pt>
    <dgm:pt modelId="{80D7C8C7-EB4C-4FE0-AED9-941B9704CBB3}">
      <dgm:prSet phldrT="[Text]"/>
      <dgm:spPr/>
      <dgm:t>
        <a:bodyPr/>
        <a:lstStyle/>
        <a:p>
          <a:r>
            <a:rPr lang="en-US" dirty="0" smtClean="0"/>
            <a:t>Social awareness</a:t>
          </a:r>
          <a:endParaRPr lang="en-US" dirty="0"/>
        </a:p>
      </dgm:t>
    </dgm:pt>
    <dgm:pt modelId="{FF1240CE-838D-4355-9129-82B290C075C8}" type="parTrans" cxnId="{C1E4F2B1-1465-465C-997A-674B75A1A55C}">
      <dgm:prSet/>
      <dgm:spPr/>
      <dgm:t>
        <a:bodyPr/>
        <a:lstStyle/>
        <a:p>
          <a:endParaRPr lang="en-US"/>
        </a:p>
      </dgm:t>
    </dgm:pt>
    <dgm:pt modelId="{1F87603D-05E8-45BE-A406-6D10A0655EB2}" type="sibTrans" cxnId="{C1E4F2B1-1465-465C-997A-674B75A1A55C}">
      <dgm:prSet/>
      <dgm:spPr/>
      <dgm:t>
        <a:bodyPr/>
        <a:lstStyle/>
        <a:p>
          <a:endParaRPr lang="en-US"/>
        </a:p>
      </dgm:t>
    </dgm:pt>
    <dgm:pt modelId="{124477DA-5724-46B3-B8D3-7315FBA31332}">
      <dgm:prSet phldrT="[Text]"/>
      <dgm:spPr/>
      <dgm:t>
        <a:bodyPr/>
        <a:lstStyle/>
        <a:p>
          <a:r>
            <a:rPr lang="en-US" dirty="0" smtClean="0"/>
            <a:t>solution</a:t>
          </a:r>
          <a:endParaRPr lang="en-US" dirty="0"/>
        </a:p>
      </dgm:t>
    </dgm:pt>
    <dgm:pt modelId="{CF3CDAA6-8F3B-446C-8E29-91B7AF6ECA9F}" type="parTrans" cxnId="{63716665-021A-4C65-8470-CDDAEDA80771}">
      <dgm:prSet/>
      <dgm:spPr/>
      <dgm:t>
        <a:bodyPr/>
        <a:lstStyle/>
        <a:p>
          <a:endParaRPr lang="en-US"/>
        </a:p>
      </dgm:t>
    </dgm:pt>
    <dgm:pt modelId="{DC9CE321-3184-46AF-9B8D-CE94CE78B937}" type="sibTrans" cxnId="{63716665-021A-4C65-8470-CDDAEDA80771}">
      <dgm:prSet/>
      <dgm:spPr/>
      <dgm:t>
        <a:bodyPr/>
        <a:lstStyle/>
        <a:p>
          <a:endParaRPr lang="en-US"/>
        </a:p>
      </dgm:t>
    </dgm:pt>
    <dgm:pt modelId="{8BA83897-059C-41A2-B9C9-6D90E0C08705}" type="pres">
      <dgm:prSet presAssocID="{B7CA23D2-6BBF-4F8F-A380-CF795F3FAD14}" presName="Name0" presStyleCnt="0">
        <dgm:presLayoutVars>
          <dgm:chMax val="4"/>
          <dgm:resizeHandles val="exact"/>
        </dgm:presLayoutVars>
      </dgm:prSet>
      <dgm:spPr/>
      <dgm:t>
        <a:bodyPr/>
        <a:lstStyle/>
        <a:p>
          <a:endParaRPr lang="en-US"/>
        </a:p>
      </dgm:t>
    </dgm:pt>
    <dgm:pt modelId="{4F0C8A57-7E9A-4B8F-BD63-35CDDB4D83F8}" type="pres">
      <dgm:prSet presAssocID="{B7CA23D2-6BBF-4F8F-A380-CF795F3FAD14}" presName="ellipse" presStyleLbl="trBgShp" presStyleIdx="0" presStyleCnt="1"/>
      <dgm:spPr/>
    </dgm:pt>
    <dgm:pt modelId="{880B6217-1BF5-422F-923D-D39BBA2A72DA}" type="pres">
      <dgm:prSet presAssocID="{B7CA23D2-6BBF-4F8F-A380-CF795F3FAD14}" presName="arrow1" presStyleLbl="fgShp" presStyleIdx="0" presStyleCnt="1"/>
      <dgm:spPr/>
    </dgm:pt>
    <dgm:pt modelId="{FE38B49C-897E-4AED-8E32-2F4ED2C417C1}" type="pres">
      <dgm:prSet presAssocID="{B7CA23D2-6BBF-4F8F-A380-CF795F3FAD14}" presName="rectangle" presStyleLbl="revTx" presStyleIdx="0" presStyleCnt="1">
        <dgm:presLayoutVars>
          <dgm:bulletEnabled val="1"/>
        </dgm:presLayoutVars>
      </dgm:prSet>
      <dgm:spPr/>
      <dgm:t>
        <a:bodyPr/>
        <a:lstStyle/>
        <a:p>
          <a:endParaRPr lang="en-US"/>
        </a:p>
      </dgm:t>
    </dgm:pt>
    <dgm:pt modelId="{AC71051A-E408-4A71-BE31-93098170F5F7}" type="pres">
      <dgm:prSet presAssocID="{FF06727B-E9A2-402A-9E1E-6A170792F919}" presName="item1" presStyleLbl="node1" presStyleIdx="0" presStyleCnt="3">
        <dgm:presLayoutVars>
          <dgm:bulletEnabled val="1"/>
        </dgm:presLayoutVars>
      </dgm:prSet>
      <dgm:spPr/>
      <dgm:t>
        <a:bodyPr/>
        <a:lstStyle/>
        <a:p>
          <a:endParaRPr lang="en-US"/>
        </a:p>
      </dgm:t>
    </dgm:pt>
    <dgm:pt modelId="{C7B2B490-844C-4976-8930-B618608452AD}" type="pres">
      <dgm:prSet presAssocID="{80D7C8C7-EB4C-4FE0-AED9-941B9704CBB3}" presName="item2" presStyleLbl="node1" presStyleIdx="1" presStyleCnt="3">
        <dgm:presLayoutVars>
          <dgm:bulletEnabled val="1"/>
        </dgm:presLayoutVars>
      </dgm:prSet>
      <dgm:spPr/>
      <dgm:t>
        <a:bodyPr/>
        <a:lstStyle/>
        <a:p>
          <a:endParaRPr lang="en-US"/>
        </a:p>
      </dgm:t>
    </dgm:pt>
    <dgm:pt modelId="{52938A59-8240-4CD2-9535-834765751098}" type="pres">
      <dgm:prSet presAssocID="{124477DA-5724-46B3-B8D3-7315FBA31332}" presName="item3" presStyleLbl="node1" presStyleIdx="2" presStyleCnt="3">
        <dgm:presLayoutVars>
          <dgm:bulletEnabled val="1"/>
        </dgm:presLayoutVars>
      </dgm:prSet>
      <dgm:spPr/>
      <dgm:t>
        <a:bodyPr/>
        <a:lstStyle/>
        <a:p>
          <a:endParaRPr lang="en-US"/>
        </a:p>
      </dgm:t>
    </dgm:pt>
    <dgm:pt modelId="{DE5A5063-3238-45FD-BA9E-D51CA47B1D1C}" type="pres">
      <dgm:prSet presAssocID="{B7CA23D2-6BBF-4F8F-A380-CF795F3FAD14}" presName="funnel" presStyleLbl="trAlignAcc1" presStyleIdx="0" presStyleCnt="1"/>
      <dgm:spPr/>
    </dgm:pt>
  </dgm:ptLst>
  <dgm:cxnLst>
    <dgm:cxn modelId="{C1E4F2B1-1465-465C-997A-674B75A1A55C}" srcId="{B7CA23D2-6BBF-4F8F-A380-CF795F3FAD14}" destId="{80D7C8C7-EB4C-4FE0-AED9-941B9704CBB3}" srcOrd="2" destOrd="0" parTransId="{FF1240CE-838D-4355-9129-82B290C075C8}" sibTransId="{1F87603D-05E8-45BE-A406-6D10A0655EB2}"/>
    <dgm:cxn modelId="{669C5B56-50B7-4FD6-A93D-EF3EF2821978}" type="presOf" srcId="{B7CA23D2-6BBF-4F8F-A380-CF795F3FAD14}" destId="{8BA83897-059C-41A2-B9C9-6D90E0C08705}" srcOrd="0" destOrd="0" presId="urn:microsoft.com/office/officeart/2005/8/layout/funnel1"/>
    <dgm:cxn modelId="{8A91F319-3D9B-4208-B20D-E3BFE8957D22}" type="presOf" srcId="{80D7C8C7-EB4C-4FE0-AED9-941B9704CBB3}" destId="{AC71051A-E408-4A71-BE31-93098170F5F7}" srcOrd="0" destOrd="0" presId="urn:microsoft.com/office/officeart/2005/8/layout/funnel1"/>
    <dgm:cxn modelId="{5525C8B2-7EE9-46DD-B896-150E1744289E}" srcId="{B7CA23D2-6BBF-4F8F-A380-CF795F3FAD14}" destId="{FF06727B-E9A2-402A-9E1E-6A170792F919}" srcOrd="1" destOrd="0" parTransId="{79CE0209-14AD-4643-BF20-B432BB117401}" sibTransId="{E945F840-11C4-4B4A-AD12-E9B9AB773CA6}"/>
    <dgm:cxn modelId="{97A5F370-26F4-430F-80B3-5AE56E20628C}" type="presOf" srcId="{1FA2CD09-176D-4616-AA37-E18DFF2272F5}" destId="{52938A59-8240-4CD2-9535-834765751098}" srcOrd="0" destOrd="0" presId="urn:microsoft.com/office/officeart/2005/8/layout/funnel1"/>
    <dgm:cxn modelId="{261E2EF1-D397-4DE7-ABD8-6C1C5ACF6580}" type="presOf" srcId="{FF06727B-E9A2-402A-9E1E-6A170792F919}" destId="{C7B2B490-844C-4976-8930-B618608452AD}" srcOrd="0" destOrd="0" presId="urn:microsoft.com/office/officeart/2005/8/layout/funnel1"/>
    <dgm:cxn modelId="{0AE4BF56-6011-42D6-B784-C4FFA695FF99}" srcId="{B7CA23D2-6BBF-4F8F-A380-CF795F3FAD14}" destId="{1FA2CD09-176D-4616-AA37-E18DFF2272F5}" srcOrd="0" destOrd="0" parTransId="{5A233C0C-39EA-4A16-9F00-7F27E291C8F4}" sibTransId="{FD38FAA0-A014-49F4-A3AD-D396F0AEF86A}"/>
    <dgm:cxn modelId="{85F4EDD5-833E-4948-AC48-D7764D8AB6B2}" type="presOf" srcId="{124477DA-5724-46B3-B8D3-7315FBA31332}" destId="{FE38B49C-897E-4AED-8E32-2F4ED2C417C1}" srcOrd="0" destOrd="0" presId="urn:microsoft.com/office/officeart/2005/8/layout/funnel1"/>
    <dgm:cxn modelId="{63716665-021A-4C65-8470-CDDAEDA80771}" srcId="{B7CA23D2-6BBF-4F8F-A380-CF795F3FAD14}" destId="{124477DA-5724-46B3-B8D3-7315FBA31332}" srcOrd="3" destOrd="0" parTransId="{CF3CDAA6-8F3B-446C-8E29-91B7AF6ECA9F}" sibTransId="{DC9CE321-3184-46AF-9B8D-CE94CE78B937}"/>
    <dgm:cxn modelId="{313BF917-7320-4CFD-BA35-B0F980CB3D41}" type="presParOf" srcId="{8BA83897-059C-41A2-B9C9-6D90E0C08705}" destId="{4F0C8A57-7E9A-4B8F-BD63-35CDDB4D83F8}" srcOrd="0" destOrd="0" presId="urn:microsoft.com/office/officeart/2005/8/layout/funnel1"/>
    <dgm:cxn modelId="{017FF4AC-EE5E-46B7-9422-55637EC8E187}" type="presParOf" srcId="{8BA83897-059C-41A2-B9C9-6D90E0C08705}" destId="{880B6217-1BF5-422F-923D-D39BBA2A72DA}" srcOrd="1" destOrd="0" presId="urn:microsoft.com/office/officeart/2005/8/layout/funnel1"/>
    <dgm:cxn modelId="{E7E01462-E98B-4B38-9C66-1522F015221C}" type="presParOf" srcId="{8BA83897-059C-41A2-B9C9-6D90E0C08705}" destId="{FE38B49C-897E-4AED-8E32-2F4ED2C417C1}" srcOrd="2" destOrd="0" presId="urn:microsoft.com/office/officeart/2005/8/layout/funnel1"/>
    <dgm:cxn modelId="{6B3C7E3B-4125-4BD1-BF1C-176943E72DDF}" type="presParOf" srcId="{8BA83897-059C-41A2-B9C9-6D90E0C08705}" destId="{AC71051A-E408-4A71-BE31-93098170F5F7}" srcOrd="3" destOrd="0" presId="urn:microsoft.com/office/officeart/2005/8/layout/funnel1"/>
    <dgm:cxn modelId="{1E0C5325-4456-4C1C-BF64-C4A7B8CD8F1A}" type="presParOf" srcId="{8BA83897-059C-41A2-B9C9-6D90E0C08705}" destId="{C7B2B490-844C-4976-8930-B618608452AD}" srcOrd="4" destOrd="0" presId="urn:microsoft.com/office/officeart/2005/8/layout/funnel1"/>
    <dgm:cxn modelId="{AF920231-8BED-42D8-8F55-E724FA9CF61B}" type="presParOf" srcId="{8BA83897-059C-41A2-B9C9-6D90E0C08705}" destId="{52938A59-8240-4CD2-9535-834765751098}" srcOrd="5" destOrd="0" presId="urn:microsoft.com/office/officeart/2005/8/layout/funnel1"/>
    <dgm:cxn modelId="{68C8E81F-67F1-44AE-AC3C-0A2446939AEB}" type="presParOf" srcId="{8BA83897-059C-41A2-B9C9-6D90E0C08705}" destId="{DE5A5063-3238-45FD-BA9E-D51CA47B1D1C}"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26F97DC-D026-445C-BE21-42776F4CD5FB}"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5A2FE182-B03A-4260-A50F-CBE7F133F98C}">
      <dgm:prSet phldrT="[Text]"/>
      <dgm:spPr/>
      <dgm:t>
        <a:bodyPr/>
        <a:lstStyle/>
        <a:p>
          <a:r>
            <a:rPr lang="en-US" dirty="0" smtClean="0"/>
            <a:t>Reduction of Male dominance</a:t>
          </a:r>
          <a:endParaRPr lang="en-US" dirty="0"/>
        </a:p>
      </dgm:t>
    </dgm:pt>
    <dgm:pt modelId="{06946B52-EB9B-43DB-927B-82C2B119FAD7}" type="parTrans" cxnId="{7DB3F485-3C72-4526-BF84-B91632E4CEB1}">
      <dgm:prSet/>
      <dgm:spPr/>
      <dgm:t>
        <a:bodyPr/>
        <a:lstStyle/>
        <a:p>
          <a:endParaRPr lang="en-US"/>
        </a:p>
      </dgm:t>
    </dgm:pt>
    <dgm:pt modelId="{42AA4EA1-3C66-4699-9D7F-5D7C0D555484}" type="sibTrans" cxnId="{7DB3F485-3C72-4526-BF84-B91632E4CEB1}">
      <dgm:prSet/>
      <dgm:spPr/>
      <dgm:t>
        <a:bodyPr/>
        <a:lstStyle/>
        <a:p>
          <a:endParaRPr lang="en-US"/>
        </a:p>
      </dgm:t>
    </dgm:pt>
    <dgm:pt modelId="{60FFED4D-68EA-4EC5-ACD4-7C96158BED01}">
      <dgm:prSet phldrT="[Text]" custT="1"/>
      <dgm:spPr/>
      <dgm:t>
        <a:bodyPr/>
        <a:lstStyle/>
        <a:p>
          <a:r>
            <a:rPr lang="en-US" sz="1100" dirty="0" smtClean="0"/>
            <a:t> clearing Misconception on religion</a:t>
          </a:r>
          <a:endParaRPr lang="en-US" sz="1100" dirty="0"/>
        </a:p>
      </dgm:t>
    </dgm:pt>
    <dgm:pt modelId="{A45D57BA-6BE5-4AE3-94E2-25F091CA9C3C}" type="parTrans" cxnId="{66A0F728-CD51-4ED3-B0B4-EDD9AD2BE697}">
      <dgm:prSet/>
      <dgm:spPr/>
      <dgm:t>
        <a:bodyPr/>
        <a:lstStyle/>
        <a:p>
          <a:endParaRPr lang="en-US"/>
        </a:p>
      </dgm:t>
    </dgm:pt>
    <dgm:pt modelId="{DEB65A4F-4863-4193-94F2-EC746C4265EB}" type="sibTrans" cxnId="{66A0F728-CD51-4ED3-B0B4-EDD9AD2BE697}">
      <dgm:prSet/>
      <dgm:spPr/>
      <dgm:t>
        <a:bodyPr/>
        <a:lstStyle/>
        <a:p>
          <a:endParaRPr lang="en-US"/>
        </a:p>
      </dgm:t>
    </dgm:pt>
    <dgm:pt modelId="{80B01875-2B70-4569-A6EE-97135440E15F}">
      <dgm:prSet phldrT="[Text]" custT="1"/>
      <dgm:spPr/>
      <dgm:t>
        <a:bodyPr/>
        <a:lstStyle/>
        <a:p>
          <a:r>
            <a:rPr lang="en-US" sz="1050" dirty="0" smtClean="0"/>
            <a:t>Participation of women in earnings</a:t>
          </a:r>
          <a:endParaRPr lang="en-US" sz="1050" dirty="0"/>
        </a:p>
      </dgm:t>
    </dgm:pt>
    <dgm:pt modelId="{34B30BE5-AF37-4E45-9A8F-EEE3462AC186}" type="parTrans" cxnId="{3C8DAB63-AAD7-46C0-8D29-A3A1A5337CFE}">
      <dgm:prSet/>
      <dgm:spPr/>
      <dgm:t>
        <a:bodyPr/>
        <a:lstStyle/>
        <a:p>
          <a:endParaRPr lang="en-US"/>
        </a:p>
      </dgm:t>
    </dgm:pt>
    <dgm:pt modelId="{E9F6D093-8F3E-4A74-8003-FDA08412FAE6}" type="sibTrans" cxnId="{3C8DAB63-AAD7-46C0-8D29-A3A1A5337CFE}">
      <dgm:prSet/>
      <dgm:spPr/>
      <dgm:t>
        <a:bodyPr/>
        <a:lstStyle/>
        <a:p>
          <a:endParaRPr lang="en-US"/>
        </a:p>
      </dgm:t>
    </dgm:pt>
    <dgm:pt modelId="{7C507722-05F5-40B8-8D7F-784DADC8799F}">
      <dgm:prSet phldrT="[Text]" custT="1"/>
      <dgm:spPr/>
      <dgm:t>
        <a:bodyPr/>
        <a:lstStyle/>
        <a:p>
          <a:r>
            <a:rPr lang="en-US" sz="1200" dirty="0" smtClean="0"/>
            <a:t>Changing women’s mentality</a:t>
          </a:r>
          <a:endParaRPr lang="en-US" sz="1200" dirty="0"/>
        </a:p>
      </dgm:t>
    </dgm:pt>
    <dgm:pt modelId="{EFB3B9F5-838B-4E43-8F08-6E6CDFF967F4}" type="parTrans" cxnId="{DF0C7887-8441-45CC-BE36-8FCBA30F35A1}">
      <dgm:prSet/>
      <dgm:spPr/>
      <dgm:t>
        <a:bodyPr/>
        <a:lstStyle/>
        <a:p>
          <a:endParaRPr lang="en-US"/>
        </a:p>
      </dgm:t>
    </dgm:pt>
    <dgm:pt modelId="{831D61CA-9A62-4456-9DD3-4D5E61639A54}" type="sibTrans" cxnId="{DF0C7887-8441-45CC-BE36-8FCBA30F35A1}">
      <dgm:prSet/>
      <dgm:spPr/>
      <dgm:t>
        <a:bodyPr/>
        <a:lstStyle/>
        <a:p>
          <a:endParaRPr lang="en-US"/>
        </a:p>
      </dgm:t>
    </dgm:pt>
    <dgm:pt modelId="{83BDDF9C-BBD9-474E-BEE6-D0417DBEF960}">
      <dgm:prSet phldrT="[Text]" custT="1"/>
      <dgm:spPr/>
      <dgm:t>
        <a:bodyPr/>
        <a:lstStyle/>
        <a:p>
          <a:r>
            <a:rPr lang="en-US" sz="1050" dirty="0" smtClean="0"/>
            <a:t>Improving men’s mentality</a:t>
          </a:r>
          <a:endParaRPr lang="en-US" sz="1050" dirty="0"/>
        </a:p>
      </dgm:t>
    </dgm:pt>
    <dgm:pt modelId="{F9AF8C04-AD0B-4D18-94CA-DC690A6B2A97}" type="parTrans" cxnId="{78565D90-F352-4F7C-9217-9DA4A0CD83E5}">
      <dgm:prSet/>
      <dgm:spPr/>
      <dgm:t>
        <a:bodyPr/>
        <a:lstStyle/>
        <a:p>
          <a:endParaRPr lang="en-US"/>
        </a:p>
      </dgm:t>
    </dgm:pt>
    <dgm:pt modelId="{AF4C567F-1404-4178-8BEA-28D3842C63B5}" type="sibTrans" cxnId="{78565D90-F352-4F7C-9217-9DA4A0CD83E5}">
      <dgm:prSet/>
      <dgm:spPr/>
      <dgm:t>
        <a:bodyPr/>
        <a:lstStyle/>
        <a:p>
          <a:endParaRPr lang="en-US"/>
        </a:p>
      </dgm:t>
    </dgm:pt>
    <dgm:pt modelId="{0409E9FF-9C29-486A-B7BA-8C04F3620F19}">
      <dgm:prSet phldrT="[Text]" custT="1"/>
      <dgm:spPr/>
      <dgm:t>
        <a:bodyPr/>
        <a:lstStyle/>
        <a:p>
          <a:r>
            <a:rPr lang="en-US" sz="1050" dirty="0" smtClean="0"/>
            <a:t>Move towards </a:t>
          </a:r>
          <a:r>
            <a:rPr lang="en-US" sz="1050" dirty="0" err="1" smtClean="0"/>
            <a:t>openmindedness</a:t>
          </a:r>
          <a:endParaRPr lang="en-US" sz="1050" dirty="0"/>
        </a:p>
      </dgm:t>
    </dgm:pt>
    <dgm:pt modelId="{16208E8D-B8BE-407E-9B1B-6F4A06112286}" type="parTrans" cxnId="{FF7735D9-A4B2-4D48-8A26-CF4F711D7B2B}">
      <dgm:prSet/>
      <dgm:spPr/>
      <dgm:t>
        <a:bodyPr/>
        <a:lstStyle/>
        <a:p>
          <a:endParaRPr lang="en-US"/>
        </a:p>
      </dgm:t>
    </dgm:pt>
    <dgm:pt modelId="{548A295C-2CA5-456B-A271-FE9C82497FF0}" type="sibTrans" cxnId="{FF7735D9-A4B2-4D48-8A26-CF4F711D7B2B}">
      <dgm:prSet/>
      <dgm:spPr/>
      <dgm:t>
        <a:bodyPr/>
        <a:lstStyle/>
        <a:p>
          <a:endParaRPr lang="en-US"/>
        </a:p>
      </dgm:t>
    </dgm:pt>
    <dgm:pt modelId="{A95CDBE7-87CF-46D1-8B74-A7EE2EE900BF}" type="pres">
      <dgm:prSet presAssocID="{426F97DC-D026-445C-BE21-42776F4CD5FB}" presName="Name0" presStyleCnt="0">
        <dgm:presLayoutVars>
          <dgm:chMax val="1"/>
          <dgm:dir/>
          <dgm:animLvl val="ctr"/>
          <dgm:resizeHandles val="exact"/>
        </dgm:presLayoutVars>
      </dgm:prSet>
      <dgm:spPr/>
      <dgm:t>
        <a:bodyPr/>
        <a:lstStyle/>
        <a:p>
          <a:endParaRPr lang="en-US"/>
        </a:p>
      </dgm:t>
    </dgm:pt>
    <dgm:pt modelId="{D9D43763-0907-4E89-ADE1-C1F0DBAD38D9}" type="pres">
      <dgm:prSet presAssocID="{5A2FE182-B03A-4260-A50F-CBE7F133F98C}" presName="centerShape" presStyleLbl="node0" presStyleIdx="0" presStyleCnt="1"/>
      <dgm:spPr/>
      <dgm:t>
        <a:bodyPr/>
        <a:lstStyle/>
        <a:p>
          <a:endParaRPr lang="en-US"/>
        </a:p>
      </dgm:t>
    </dgm:pt>
    <dgm:pt modelId="{9B31FBF7-6631-4EEE-8D1E-A67AD2CC9D39}" type="pres">
      <dgm:prSet presAssocID="{60FFED4D-68EA-4EC5-ACD4-7C96158BED01}" presName="node" presStyleLbl="node1" presStyleIdx="0" presStyleCnt="5">
        <dgm:presLayoutVars>
          <dgm:bulletEnabled val="1"/>
        </dgm:presLayoutVars>
      </dgm:prSet>
      <dgm:spPr/>
      <dgm:t>
        <a:bodyPr/>
        <a:lstStyle/>
        <a:p>
          <a:endParaRPr lang="en-US"/>
        </a:p>
      </dgm:t>
    </dgm:pt>
    <dgm:pt modelId="{80EB30C5-141C-4BD5-9A84-C06003ED5863}" type="pres">
      <dgm:prSet presAssocID="{60FFED4D-68EA-4EC5-ACD4-7C96158BED01}" presName="dummy" presStyleCnt="0"/>
      <dgm:spPr/>
    </dgm:pt>
    <dgm:pt modelId="{49D8AF42-5195-453D-B2F4-102C193B9290}" type="pres">
      <dgm:prSet presAssocID="{DEB65A4F-4863-4193-94F2-EC746C4265EB}" presName="sibTrans" presStyleLbl="sibTrans2D1" presStyleIdx="0" presStyleCnt="5"/>
      <dgm:spPr/>
      <dgm:t>
        <a:bodyPr/>
        <a:lstStyle/>
        <a:p>
          <a:endParaRPr lang="en-US"/>
        </a:p>
      </dgm:t>
    </dgm:pt>
    <dgm:pt modelId="{53A1209D-27FE-4446-96B1-A718CBEA6A2E}" type="pres">
      <dgm:prSet presAssocID="{80B01875-2B70-4569-A6EE-97135440E15F}" presName="node" presStyleLbl="node1" presStyleIdx="1" presStyleCnt="5" custRadScaleRad="103098" custRadScaleInc="55464">
        <dgm:presLayoutVars>
          <dgm:bulletEnabled val="1"/>
        </dgm:presLayoutVars>
      </dgm:prSet>
      <dgm:spPr/>
      <dgm:t>
        <a:bodyPr/>
        <a:lstStyle/>
        <a:p>
          <a:endParaRPr lang="en-US"/>
        </a:p>
      </dgm:t>
    </dgm:pt>
    <dgm:pt modelId="{DBA543D5-8890-46B6-865E-BC2DCA04F681}" type="pres">
      <dgm:prSet presAssocID="{80B01875-2B70-4569-A6EE-97135440E15F}" presName="dummy" presStyleCnt="0"/>
      <dgm:spPr/>
    </dgm:pt>
    <dgm:pt modelId="{63167E8C-0A66-4CA9-AEC5-67DC082E9EC0}" type="pres">
      <dgm:prSet presAssocID="{E9F6D093-8F3E-4A74-8003-FDA08412FAE6}" presName="sibTrans" presStyleLbl="sibTrans2D1" presStyleIdx="1" presStyleCnt="5"/>
      <dgm:spPr/>
      <dgm:t>
        <a:bodyPr/>
        <a:lstStyle/>
        <a:p>
          <a:endParaRPr lang="en-US"/>
        </a:p>
      </dgm:t>
    </dgm:pt>
    <dgm:pt modelId="{65E6A737-3152-4618-8733-DA47CBA08673}" type="pres">
      <dgm:prSet presAssocID="{7C507722-05F5-40B8-8D7F-784DADC8799F}" presName="node" presStyleLbl="node1" presStyleIdx="2" presStyleCnt="5">
        <dgm:presLayoutVars>
          <dgm:bulletEnabled val="1"/>
        </dgm:presLayoutVars>
      </dgm:prSet>
      <dgm:spPr/>
      <dgm:t>
        <a:bodyPr/>
        <a:lstStyle/>
        <a:p>
          <a:endParaRPr lang="en-US"/>
        </a:p>
      </dgm:t>
    </dgm:pt>
    <dgm:pt modelId="{4C089084-DDF6-4E0A-A0FB-DB3437A8D432}" type="pres">
      <dgm:prSet presAssocID="{7C507722-05F5-40B8-8D7F-784DADC8799F}" presName="dummy" presStyleCnt="0"/>
      <dgm:spPr/>
    </dgm:pt>
    <dgm:pt modelId="{6CD7A7D7-17C5-4A49-A93C-E6BD11AC40CA}" type="pres">
      <dgm:prSet presAssocID="{831D61CA-9A62-4456-9DD3-4D5E61639A54}" presName="sibTrans" presStyleLbl="sibTrans2D1" presStyleIdx="2" presStyleCnt="5"/>
      <dgm:spPr/>
      <dgm:t>
        <a:bodyPr/>
        <a:lstStyle/>
        <a:p>
          <a:endParaRPr lang="en-US"/>
        </a:p>
      </dgm:t>
    </dgm:pt>
    <dgm:pt modelId="{8A6A74F1-C36D-4D51-99A9-A5899355651D}" type="pres">
      <dgm:prSet presAssocID="{83BDDF9C-BBD9-474E-BEE6-D0417DBEF960}" presName="node" presStyleLbl="node1" presStyleIdx="3" presStyleCnt="5">
        <dgm:presLayoutVars>
          <dgm:bulletEnabled val="1"/>
        </dgm:presLayoutVars>
      </dgm:prSet>
      <dgm:spPr/>
      <dgm:t>
        <a:bodyPr/>
        <a:lstStyle/>
        <a:p>
          <a:endParaRPr lang="en-US"/>
        </a:p>
      </dgm:t>
    </dgm:pt>
    <dgm:pt modelId="{AD22BDFB-EA29-486E-9F74-BBE02E5E75A3}" type="pres">
      <dgm:prSet presAssocID="{83BDDF9C-BBD9-474E-BEE6-D0417DBEF960}" presName="dummy" presStyleCnt="0"/>
      <dgm:spPr/>
    </dgm:pt>
    <dgm:pt modelId="{E1273558-2CC6-45DD-885C-B735A4056321}" type="pres">
      <dgm:prSet presAssocID="{AF4C567F-1404-4178-8BEA-28D3842C63B5}" presName="sibTrans" presStyleLbl="sibTrans2D1" presStyleIdx="3" presStyleCnt="5"/>
      <dgm:spPr/>
      <dgm:t>
        <a:bodyPr/>
        <a:lstStyle/>
        <a:p>
          <a:endParaRPr lang="en-US"/>
        </a:p>
      </dgm:t>
    </dgm:pt>
    <dgm:pt modelId="{C2729749-E4C0-4E6D-82DE-897607914D09}" type="pres">
      <dgm:prSet presAssocID="{0409E9FF-9C29-486A-B7BA-8C04F3620F19}" presName="node" presStyleLbl="node1" presStyleIdx="4" presStyleCnt="5" custRadScaleRad="97569" custRadScaleInc="-54354">
        <dgm:presLayoutVars>
          <dgm:bulletEnabled val="1"/>
        </dgm:presLayoutVars>
      </dgm:prSet>
      <dgm:spPr/>
      <dgm:t>
        <a:bodyPr/>
        <a:lstStyle/>
        <a:p>
          <a:endParaRPr lang="en-US"/>
        </a:p>
      </dgm:t>
    </dgm:pt>
    <dgm:pt modelId="{A018B495-20C9-49E8-B244-F08A9D5B3F14}" type="pres">
      <dgm:prSet presAssocID="{0409E9FF-9C29-486A-B7BA-8C04F3620F19}" presName="dummy" presStyleCnt="0"/>
      <dgm:spPr/>
    </dgm:pt>
    <dgm:pt modelId="{AFB04F30-CE8A-4F7F-B274-75B3EC62FB99}" type="pres">
      <dgm:prSet presAssocID="{548A295C-2CA5-456B-A271-FE9C82497FF0}" presName="sibTrans" presStyleLbl="sibTrans2D1" presStyleIdx="4" presStyleCnt="5"/>
      <dgm:spPr/>
      <dgm:t>
        <a:bodyPr/>
        <a:lstStyle/>
        <a:p>
          <a:endParaRPr lang="en-US"/>
        </a:p>
      </dgm:t>
    </dgm:pt>
  </dgm:ptLst>
  <dgm:cxnLst>
    <dgm:cxn modelId="{7DB3F485-3C72-4526-BF84-B91632E4CEB1}" srcId="{426F97DC-D026-445C-BE21-42776F4CD5FB}" destId="{5A2FE182-B03A-4260-A50F-CBE7F133F98C}" srcOrd="0" destOrd="0" parTransId="{06946B52-EB9B-43DB-927B-82C2B119FAD7}" sibTransId="{42AA4EA1-3C66-4699-9D7F-5D7C0D555484}"/>
    <dgm:cxn modelId="{BE4751C8-C02D-446D-8F0A-E0B9141275F8}" type="presOf" srcId="{DEB65A4F-4863-4193-94F2-EC746C4265EB}" destId="{49D8AF42-5195-453D-B2F4-102C193B9290}" srcOrd="0" destOrd="0" presId="urn:microsoft.com/office/officeart/2005/8/layout/radial6"/>
    <dgm:cxn modelId="{DF0C7887-8441-45CC-BE36-8FCBA30F35A1}" srcId="{5A2FE182-B03A-4260-A50F-CBE7F133F98C}" destId="{7C507722-05F5-40B8-8D7F-784DADC8799F}" srcOrd="2" destOrd="0" parTransId="{EFB3B9F5-838B-4E43-8F08-6E6CDFF967F4}" sibTransId="{831D61CA-9A62-4456-9DD3-4D5E61639A54}"/>
    <dgm:cxn modelId="{FF7735D9-A4B2-4D48-8A26-CF4F711D7B2B}" srcId="{5A2FE182-B03A-4260-A50F-CBE7F133F98C}" destId="{0409E9FF-9C29-486A-B7BA-8C04F3620F19}" srcOrd="4" destOrd="0" parTransId="{16208E8D-B8BE-407E-9B1B-6F4A06112286}" sibTransId="{548A295C-2CA5-456B-A271-FE9C82497FF0}"/>
    <dgm:cxn modelId="{3C8DAB63-AAD7-46C0-8D29-A3A1A5337CFE}" srcId="{5A2FE182-B03A-4260-A50F-CBE7F133F98C}" destId="{80B01875-2B70-4569-A6EE-97135440E15F}" srcOrd="1" destOrd="0" parTransId="{34B30BE5-AF37-4E45-9A8F-EEE3462AC186}" sibTransId="{E9F6D093-8F3E-4A74-8003-FDA08412FAE6}"/>
    <dgm:cxn modelId="{66A0F728-CD51-4ED3-B0B4-EDD9AD2BE697}" srcId="{5A2FE182-B03A-4260-A50F-CBE7F133F98C}" destId="{60FFED4D-68EA-4EC5-ACD4-7C96158BED01}" srcOrd="0" destOrd="0" parTransId="{A45D57BA-6BE5-4AE3-94E2-25F091CA9C3C}" sibTransId="{DEB65A4F-4863-4193-94F2-EC746C4265EB}"/>
    <dgm:cxn modelId="{C60B5DEC-C568-4A97-88F5-204E88264775}" type="presOf" srcId="{426F97DC-D026-445C-BE21-42776F4CD5FB}" destId="{A95CDBE7-87CF-46D1-8B74-A7EE2EE900BF}" srcOrd="0" destOrd="0" presId="urn:microsoft.com/office/officeart/2005/8/layout/radial6"/>
    <dgm:cxn modelId="{63F72746-4D3F-468A-92DC-7E8ACA368127}" type="presOf" srcId="{7C507722-05F5-40B8-8D7F-784DADC8799F}" destId="{65E6A737-3152-4618-8733-DA47CBA08673}" srcOrd="0" destOrd="0" presId="urn:microsoft.com/office/officeart/2005/8/layout/radial6"/>
    <dgm:cxn modelId="{2C4A12EE-14D0-4974-98D3-50E11FF50A78}" type="presOf" srcId="{80B01875-2B70-4569-A6EE-97135440E15F}" destId="{53A1209D-27FE-4446-96B1-A718CBEA6A2E}" srcOrd="0" destOrd="0" presId="urn:microsoft.com/office/officeart/2005/8/layout/radial6"/>
    <dgm:cxn modelId="{2B303DCE-B275-4493-A0AE-975EEA3861F4}" type="presOf" srcId="{60FFED4D-68EA-4EC5-ACD4-7C96158BED01}" destId="{9B31FBF7-6631-4EEE-8D1E-A67AD2CC9D39}" srcOrd="0" destOrd="0" presId="urn:microsoft.com/office/officeart/2005/8/layout/radial6"/>
    <dgm:cxn modelId="{BE53E015-B05C-4D18-9866-D829C1289C9C}" type="presOf" srcId="{831D61CA-9A62-4456-9DD3-4D5E61639A54}" destId="{6CD7A7D7-17C5-4A49-A93C-E6BD11AC40CA}" srcOrd="0" destOrd="0" presId="urn:microsoft.com/office/officeart/2005/8/layout/radial6"/>
    <dgm:cxn modelId="{A5C2781E-7E5E-4212-85F0-1F51586BB2C5}" type="presOf" srcId="{E9F6D093-8F3E-4A74-8003-FDA08412FAE6}" destId="{63167E8C-0A66-4CA9-AEC5-67DC082E9EC0}" srcOrd="0" destOrd="0" presId="urn:microsoft.com/office/officeart/2005/8/layout/radial6"/>
    <dgm:cxn modelId="{03135ECB-59D5-4C16-93F3-79CA76BB1D54}" type="presOf" srcId="{83BDDF9C-BBD9-474E-BEE6-D0417DBEF960}" destId="{8A6A74F1-C36D-4D51-99A9-A5899355651D}" srcOrd="0" destOrd="0" presId="urn:microsoft.com/office/officeart/2005/8/layout/radial6"/>
    <dgm:cxn modelId="{AA6459DD-398D-421A-8B60-E50DDBA02D64}" type="presOf" srcId="{0409E9FF-9C29-486A-B7BA-8C04F3620F19}" destId="{C2729749-E4C0-4E6D-82DE-897607914D09}" srcOrd="0" destOrd="0" presId="urn:microsoft.com/office/officeart/2005/8/layout/radial6"/>
    <dgm:cxn modelId="{78565D90-F352-4F7C-9217-9DA4A0CD83E5}" srcId="{5A2FE182-B03A-4260-A50F-CBE7F133F98C}" destId="{83BDDF9C-BBD9-474E-BEE6-D0417DBEF960}" srcOrd="3" destOrd="0" parTransId="{F9AF8C04-AD0B-4D18-94CA-DC690A6B2A97}" sibTransId="{AF4C567F-1404-4178-8BEA-28D3842C63B5}"/>
    <dgm:cxn modelId="{CD702D45-FE9C-4A3F-BD14-D10C0F681ECA}" type="presOf" srcId="{5A2FE182-B03A-4260-A50F-CBE7F133F98C}" destId="{D9D43763-0907-4E89-ADE1-C1F0DBAD38D9}" srcOrd="0" destOrd="0" presId="urn:microsoft.com/office/officeart/2005/8/layout/radial6"/>
    <dgm:cxn modelId="{EF2EB8F5-CBA3-411C-B198-C8A303B86D3D}" type="presOf" srcId="{AF4C567F-1404-4178-8BEA-28D3842C63B5}" destId="{E1273558-2CC6-45DD-885C-B735A4056321}" srcOrd="0" destOrd="0" presId="urn:microsoft.com/office/officeart/2005/8/layout/radial6"/>
    <dgm:cxn modelId="{DB73C7E2-BF62-4AB3-963E-21726CB42963}" type="presOf" srcId="{548A295C-2CA5-456B-A271-FE9C82497FF0}" destId="{AFB04F30-CE8A-4F7F-B274-75B3EC62FB99}" srcOrd="0" destOrd="0" presId="urn:microsoft.com/office/officeart/2005/8/layout/radial6"/>
    <dgm:cxn modelId="{2B8ED7A6-BBC6-4D38-825D-6C92B3F653FE}" type="presParOf" srcId="{A95CDBE7-87CF-46D1-8B74-A7EE2EE900BF}" destId="{D9D43763-0907-4E89-ADE1-C1F0DBAD38D9}" srcOrd="0" destOrd="0" presId="urn:microsoft.com/office/officeart/2005/8/layout/radial6"/>
    <dgm:cxn modelId="{6F3A5E2B-7431-453B-BC9D-82263291C70E}" type="presParOf" srcId="{A95CDBE7-87CF-46D1-8B74-A7EE2EE900BF}" destId="{9B31FBF7-6631-4EEE-8D1E-A67AD2CC9D39}" srcOrd="1" destOrd="0" presId="urn:microsoft.com/office/officeart/2005/8/layout/radial6"/>
    <dgm:cxn modelId="{3AC992DA-04B8-4852-9144-B45C04C047EE}" type="presParOf" srcId="{A95CDBE7-87CF-46D1-8B74-A7EE2EE900BF}" destId="{80EB30C5-141C-4BD5-9A84-C06003ED5863}" srcOrd="2" destOrd="0" presId="urn:microsoft.com/office/officeart/2005/8/layout/radial6"/>
    <dgm:cxn modelId="{C08CA75C-136B-4D40-9A52-C0E5F5ECBA8E}" type="presParOf" srcId="{A95CDBE7-87CF-46D1-8B74-A7EE2EE900BF}" destId="{49D8AF42-5195-453D-B2F4-102C193B9290}" srcOrd="3" destOrd="0" presId="urn:microsoft.com/office/officeart/2005/8/layout/radial6"/>
    <dgm:cxn modelId="{17B6460D-583F-4DB5-BB8A-A4033D8BBB4C}" type="presParOf" srcId="{A95CDBE7-87CF-46D1-8B74-A7EE2EE900BF}" destId="{53A1209D-27FE-4446-96B1-A718CBEA6A2E}" srcOrd="4" destOrd="0" presId="urn:microsoft.com/office/officeart/2005/8/layout/radial6"/>
    <dgm:cxn modelId="{B3A0230D-58D0-4308-AA7F-47EE3CF49B34}" type="presParOf" srcId="{A95CDBE7-87CF-46D1-8B74-A7EE2EE900BF}" destId="{DBA543D5-8890-46B6-865E-BC2DCA04F681}" srcOrd="5" destOrd="0" presId="urn:microsoft.com/office/officeart/2005/8/layout/radial6"/>
    <dgm:cxn modelId="{D0D8A618-DD11-47C1-8366-B0D0D2401606}" type="presParOf" srcId="{A95CDBE7-87CF-46D1-8B74-A7EE2EE900BF}" destId="{63167E8C-0A66-4CA9-AEC5-67DC082E9EC0}" srcOrd="6" destOrd="0" presId="urn:microsoft.com/office/officeart/2005/8/layout/radial6"/>
    <dgm:cxn modelId="{9F1A4156-C0D2-47FD-A10A-580157CE0229}" type="presParOf" srcId="{A95CDBE7-87CF-46D1-8B74-A7EE2EE900BF}" destId="{65E6A737-3152-4618-8733-DA47CBA08673}" srcOrd="7" destOrd="0" presId="urn:microsoft.com/office/officeart/2005/8/layout/radial6"/>
    <dgm:cxn modelId="{85C33011-339B-45CD-8ECB-DCFF0F014C10}" type="presParOf" srcId="{A95CDBE7-87CF-46D1-8B74-A7EE2EE900BF}" destId="{4C089084-DDF6-4E0A-A0FB-DB3437A8D432}" srcOrd="8" destOrd="0" presId="urn:microsoft.com/office/officeart/2005/8/layout/radial6"/>
    <dgm:cxn modelId="{779E6843-2D4B-486D-BC74-C114FA5E37E1}" type="presParOf" srcId="{A95CDBE7-87CF-46D1-8B74-A7EE2EE900BF}" destId="{6CD7A7D7-17C5-4A49-A93C-E6BD11AC40CA}" srcOrd="9" destOrd="0" presId="urn:microsoft.com/office/officeart/2005/8/layout/radial6"/>
    <dgm:cxn modelId="{EF5BD802-A90D-436E-8F56-D2D836974F36}" type="presParOf" srcId="{A95CDBE7-87CF-46D1-8B74-A7EE2EE900BF}" destId="{8A6A74F1-C36D-4D51-99A9-A5899355651D}" srcOrd="10" destOrd="0" presId="urn:microsoft.com/office/officeart/2005/8/layout/radial6"/>
    <dgm:cxn modelId="{4CA54FCD-518D-4D9D-9245-EA760F89E774}" type="presParOf" srcId="{A95CDBE7-87CF-46D1-8B74-A7EE2EE900BF}" destId="{AD22BDFB-EA29-486E-9F74-BBE02E5E75A3}" srcOrd="11" destOrd="0" presId="urn:microsoft.com/office/officeart/2005/8/layout/radial6"/>
    <dgm:cxn modelId="{8E39E83F-FE39-40D5-BABA-1302A513C496}" type="presParOf" srcId="{A95CDBE7-87CF-46D1-8B74-A7EE2EE900BF}" destId="{E1273558-2CC6-45DD-885C-B735A4056321}" srcOrd="12" destOrd="0" presId="urn:microsoft.com/office/officeart/2005/8/layout/radial6"/>
    <dgm:cxn modelId="{CA49E423-D707-41C4-942B-FDEDDE83E4B9}" type="presParOf" srcId="{A95CDBE7-87CF-46D1-8B74-A7EE2EE900BF}" destId="{C2729749-E4C0-4E6D-82DE-897607914D09}" srcOrd="13" destOrd="0" presId="urn:microsoft.com/office/officeart/2005/8/layout/radial6"/>
    <dgm:cxn modelId="{C77BE654-66EC-4D9D-AEC1-0CECBC608E9E}" type="presParOf" srcId="{A95CDBE7-87CF-46D1-8B74-A7EE2EE900BF}" destId="{A018B495-20C9-49E8-B244-F08A9D5B3F14}" srcOrd="14" destOrd="0" presId="urn:microsoft.com/office/officeart/2005/8/layout/radial6"/>
    <dgm:cxn modelId="{B1C5EF9A-B514-4F09-AB5E-09CB11ADE5D3}" type="presParOf" srcId="{A95CDBE7-87CF-46D1-8B74-A7EE2EE900BF}" destId="{AFB04F30-CE8A-4F7F-B274-75B3EC62FB99}" srcOrd="15"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1DF177C-74ED-4D29-AC9B-67F16A70D8FD}" type="doc">
      <dgm:prSet loTypeId="urn:microsoft.com/office/officeart/2005/8/layout/vList3#1" loCatId="list" qsTypeId="urn:microsoft.com/office/officeart/2005/8/quickstyle/simple1" qsCatId="simple" csTypeId="urn:microsoft.com/office/officeart/2005/8/colors/accent1_2" csCatId="accent1" phldr="1"/>
      <dgm:spPr/>
    </dgm:pt>
    <dgm:pt modelId="{73567429-4BA3-4E5E-A91F-1CF829F9F53F}">
      <dgm:prSet phldrT="[Text]"/>
      <dgm:spPr/>
      <dgm:t>
        <a:bodyPr/>
        <a:lstStyle/>
        <a:p>
          <a:r>
            <a:rPr lang="en-US" dirty="0" smtClean="0"/>
            <a:t>Promoting on different media</a:t>
          </a:r>
          <a:endParaRPr lang="en-US" dirty="0"/>
        </a:p>
      </dgm:t>
    </dgm:pt>
    <dgm:pt modelId="{71EB7EBE-00F7-48CE-AEFC-8C3DD46305F8}" type="parTrans" cxnId="{DC50C6AC-7221-49F3-9602-DBA28258E297}">
      <dgm:prSet/>
      <dgm:spPr/>
      <dgm:t>
        <a:bodyPr/>
        <a:lstStyle/>
        <a:p>
          <a:endParaRPr lang="en-US"/>
        </a:p>
      </dgm:t>
    </dgm:pt>
    <dgm:pt modelId="{6E33EC90-4D58-4183-8080-303615068508}" type="sibTrans" cxnId="{DC50C6AC-7221-49F3-9602-DBA28258E297}">
      <dgm:prSet/>
      <dgm:spPr/>
      <dgm:t>
        <a:bodyPr/>
        <a:lstStyle/>
        <a:p>
          <a:endParaRPr lang="en-US"/>
        </a:p>
      </dgm:t>
    </dgm:pt>
    <dgm:pt modelId="{1235668C-B38F-4326-9A70-1D7984753827}">
      <dgm:prSet phldrT="[Text]"/>
      <dgm:spPr/>
      <dgm:t>
        <a:bodyPr/>
        <a:lstStyle/>
        <a:p>
          <a:r>
            <a:rPr lang="en-US" dirty="0" smtClean="0"/>
            <a:t>Arranging seminar</a:t>
          </a:r>
          <a:endParaRPr lang="en-US" dirty="0"/>
        </a:p>
      </dgm:t>
    </dgm:pt>
    <dgm:pt modelId="{13CD51F3-F21D-4C80-8B5A-E82F6B728804}" type="parTrans" cxnId="{A5836767-CF31-4594-AA10-9B5ECE4B0842}">
      <dgm:prSet/>
      <dgm:spPr/>
      <dgm:t>
        <a:bodyPr/>
        <a:lstStyle/>
        <a:p>
          <a:endParaRPr lang="en-US"/>
        </a:p>
      </dgm:t>
    </dgm:pt>
    <dgm:pt modelId="{F162D530-89D6-4D1D-BB27-768DCBAAA376}" type="sibTrans" cxnId="{A5836767-CF31-4594-AA10-9B5ECE4B0842}">
      <dgm:prSet/>
      <dgm:spPr/>
      <dgm:t>
        <a:bodyPr/>
        <a:lstStyle/>
        <a:p>
          <a:endParaRPr lang="en-US"/>
        </a:p>
      </dgm:t>
    </dgm:pt>
    <dgm:pt modelId="{B17A293C-95AF-426E-9356-F01792590F79}">
      <dgm:prSet phldrT="[Text]"/>
      <dgm:spPr/>
      <dgm:t>
        <a:bodyPr/>
        <a:lstStyle/>
        <a:p>
          <a:r>
            <a:rPr lang="en-US" dirty="0" smtClean="0"/>
            <a:t>Plays with morals</a:t>
          </a:r>
          <a:endParaRPr lang="en-US" dirty="0"/>
        </a:p>
      </dgm:t>
    </dgm:pt>
    <dgm:pt modelId="{92D5C995-A26D-449B-B1A9-F7E069275452}" type="parTrans" cxnId="{85DEBE99-B071-40EF-9C9C-3809237EC844}">
      <dgm:prSet/>
      <dgm:spPr/>
      <dgm:t>
        <a:bodyPr/>
        <a:lstStyle/>
        <a:p>
          <a:endParaRPr lang="en-US"/>
        </a:p>
      </dgm:t>
    </dgm:pt>
    <dgm:pt modelId="{F377A4EB-9DE5-4755-AF6D-B33D4EFD2829}" type="sibTrans" cxnId="{85DEBE99-B071-40EF-9C9C-3809237EC844}">
      <dgm:prSet/>
      <dgm:spPr/>
      <dgm:t>
        <a:bodyPr/>
        <a:lstStyle/>
        <a:p>
          <a:endParaRPr lang="en-US"/>
        </a:p>
      </dgm:t>
    </dgm:pt>
    <dgm:pt modelId="{3D8AA0DF-C15C-492C-BE3B-DAC70ED2B189}" type="pres">
      <dgm:prSet presAssocID="{B1DF177C-74ED-4D29-AC9B-67F16A70D8FD}" presName="linearFlow" presStyleCnt="0">
        <dgm:presLayoutVars>
          <dgm:dir/>
          <dgm:resizeHandles val="exact"/>
        </dgm:presLayoutVars>
      </dgm:prSet>
      <dgm:spPr/>
    </dgm:pt>
    <dgm:pt modelId="{F0F39FC3-286A-4D9F-A324-A8020AA505CB}" type="pres">
      <dgm:prSet presAssocID="{73567429-4BA3-4E5E-A91F-1CF829F9F53F}" presName="composite" presStyleCnt="0"/>
      <dgm:spPr/>
    </dgm:pt>
    <dgm:pt modelId="{4F53B103-EBE8-4B45-B663-6E7A13EF87BB}" type="pres">
      <dgm:prSet presAssocID="{73567429-4BA3-4E5E-A91F-1CF829F9F53F}" presName="imgShp" presStyleLbl="fgImgPlace1" presStyleIdx="0" presStyleCnt="3" custScaleX="294093" custScaleY="145797" custLinFactX="-155" custLinFactNeighborX="-100000" custLinFactNeighborY="-7768"/>
      <dgm:spPr>
        <a:blipFill rotWithShape="0">
          <a:blip xmlns:r="http://schemas.openxmlformats.org/officeDocument/2006/relationships" r:embed="rId1"/>
          <a:stretch>
            <a:fillRect/>
          </a:stretch>
        </a:blipFill>
      </dgm:spPr>
    </dgm:pt>
    <dgm:pt modelId="{EBA95935-2B1C-4834-9815-E23718891106}" type="pres">
      <dgm:prSet presAssocID="{73567429-4BA3-4E5E-A91F-1CF829F9F53F}" presName="txShp" presStyleLbl="node1" presStyleIdx="0" presStyleCnt="3" custScaleX="81761" custScaleY="79557">
        <dgm:presLayoutVars>
          <dgm:bulletEnabled val="1"/>
        </dgm:presLayoutVars>
      </dgm:prSet>
      <dgm:spPr/>
      <dgm:t>
        <a:bodyPr/>
        <a:lstStyle/>
        <a:p>
          <a:endParaRPr lang="en-US"/>
        </a:p>
      </dgm:t>
    </dgm:pt>
    <dgm:pt modelId="{163B2856-D800-42DF-93E0-2B23A7CC3AA0}" type="pres">
      <dgm:prSet presAssocID="{6E33EC90-4D58-4183-8080-303615068508}" presName="spacing" presStyleCnt="0"/>
      <dgm:spPr/>
    </dgm:pt>
    <dgm:pt modelId="{B26A9826-E9CC-47BF-8F2A-329A22B9792A}" type="pres">
      <dgm:prSet presAssocID="{1235668C-B38F-4326-9A70-1D7984753827}" presName="composite" presStyleCnt="0"/>
      <dgm:spPr/>
    </dgm:pt>
    <dgm:pt modelId="{8298DA9A-E6DA-4D9E-8770-43FCD9CA68AF}" type="pres">
      <dgm:prSet presAssocID="{1235668C-B38F-4326-9A70-1D7984753827}" presName="imgShp" presStyleLbl="fgImgPlace1" presStyleIdx="1" presStyleCnt="3" custScaleX="286596" custScaleY="149565" custLinFactNeighborX="-86561" custLinFactNeighborY="-13268"/>
      <dgm:spPr>
        <a:blipFill rotWithShape="0">
          <a:blip xmlns:r="http://schemas.openxmlformats.org/officeDocument/2006/relationships" r:embed="rId2"/>
          <a:stretch>
            <a:fillRect/>
          </a:stretch>
        </a:blipFill>
      </dgm:spPr>
    </dgm:pt>
    <dgm:pt modelId="{C9B49DEA-E3A2-4F19-AEE7-C2196473898B}" type="pres">
      <dgm:prSet presAssocID="{1235668C-B38F-4326-9A70-1D7984753827}" presName="txShp" presStyleLbl="node1" presStyleIdx="1" presStyleCnt="3" custScaleX="81761" custScaleY="84067" custLinFactNeighborX="-1497" custLinFactNeighborY="386">
        <dgm:presLayoutVars>
          <dgm:bulletEnabled val="1"/>
        </dgm:presLayoutVars>
      </dgm:prSet>
      <dgm:spPr/>
      <dgm:t>
        <a:bodyPr/>
        <a:lstStyle/>
        <a:p>
          <a:endParaRPr lang="en-US"/>
        </a:p>
      </dgm:t>
    </dgm:pt>
    <dgm:pt modelId="{0ADC70A9-258A-4A13-A344-185C4AEF56D4}" type="pres">
      <dgm:prSet presAssocID="{F162D530-89D6-4D1D-BB27-768DCBAAA376}" presName="spacing" presStyleCnt="0"/>
      <dgm:spPr/>
    </dgm:pt>
    <dgm:pt modelId="{4A6A10B8-7A79-45AF-84EB-4670F8FD32D7}" type="pres">
      <dgm:prSet presAssocID="{B17A293C-95AF-426E-9356-F01792590F79}" presName="composite" presStyleCnt="0"/>
      <dgm:spPr/>
    </dgm:pt>
    <dgm:pt modelId="{AA9024F0-9668-46A5-A0E0-A1B8FAB819E9}" type="pres">
      <dgm:prSet presAssocID="{B17A293C-95AF-426E-9356-F01792590F79}" presName="imgShp" presStyleLbl="fgImgPlace1" presStyleIdx="2" presStyleCnt="3" custScaleX="327618" custScaleY="163044" custLinFactNeighborX="-72160" custLinFactNeighborY="665"/>
      <dgm:spPr>
        <a:blipFill rotWithShape="0">
          <a:blip xmlns:r="http://schemas.openxmlformats.org/officeDocument/2006/relationships" r:embed="rId3"/>
          <a:stretch>
            <a:fillRect/>
          </a:stretch>
        </a:blipFill>
      </dgm:spPr>
    </dgm:pt>
    <dgm:pt modelId="{22CD5F8C-D08A-46C9-8995-56365C9E383C}" type="pres">
      <dgm:prSet presAssocID="{B17A293C-95AF-426E-9356-F01792590F79}" presName="txShp" presStyleLbl="node1" presStyleIdx="2" presStyleCnt="3" custScaleX="84857" custScaleY="79557">
        <dgm:presLayoutVars>
          <dgm:bulletEnabled val="1"/>
        </dgm:presLayoutVars>
      </dgm:prSet>
      <dgm:spPr/>
      <dgm:t>
        <a:bodyPr/>
        <a:lstStyle/>
        <a:p>
          <a:endParaRPr lang="en-US"/>
        </a:p>
      </dgm:t>
    </dgm:pt>
  </dgm:ptLst>
  <dgm:cxnLst>
    <dgm:cxn modelId="{A5836767-CF31-4594-AA10-9B5ECE4B0842}" srcId="{B1DF177C-74ED-4D29-AC9B-67F16A70D8FD}" destId="{1235668C-B38F-4326-9A70-1D7984753827}" srcOrd="1" destOrd="0" parTransId="{13CD51F3-F21D-4C80-8B5A-E82F6B728804}" sibTransId="{F162D530-89D6-4D1D-BB27-768DCBAAA376}"/>
    <dgm:cxn modelId="{DC50C6AC-7221-49F3-9602-DBA28258E297}" srcId="{B1DF177C-74ED-4D29-AC9B-67F16A70D8FD}" destId="{73567429-4BA3-4E5E-A91F-1CF829F9F53F}" srcOrd="0" destOrd="0" parTransId="{71EB7EBE-00F7-48CE-AEFC-8C3DD46305F8}" sibTransId="{6E33EC90-4D58-4183-8080-303615068508}"/>
    <dgm:cxn modelId="{8F2D2E2C-7E21-4439-815F-C6DE6E074FF4}" type="presOf" srcId="{73567429-4BA3-4E5E-A91F-1CF829F9F53F}" destId="{EBA95935-2B1C-4834-9815-E23718891106}" srcOrd="0" destOrd="0" presId="urn:microsoft.com/office/officeart/2005/8/layout/vList3#1"/>
    <dgm:cxn modelId="{85DEBE99-B071-40EF-9C9C-3809237EC844}" srcId="{B1DF177C-74ED-4D29-AC9B-67F16A70D8FD}" destId="{B17A293C-95AF-426E-9356-F01792590F79}" srcOrd="2" destOrd="0" parTransId="{92D5C995-A26D-449B-B1A9-F7E069275452}" sibTransId="{F377A4EB-9DE5-4755-AF6D-B33D4EFD2829}"/>
    <dgm:cxn modelId="{0012A5CF-5418-4DFD-9B1E-2C132FDE462A}" type="presOf" srcId="{1235668C-B38F-4326-9A70-1D7984753827}" destId="{C9B49DEA-E3A2-4F19-AEE7-C2196473898B}" srcOrd="0" destOrd="0" presId="urn:microsoft.com/office/officeart/2005/8/layout/vList3#1"/>
    <dgm:cxn modelId="{192F7369-6B84-4885-8AB9-6006A22A9CA1}" type="presOf" srcId="{B17A293C-95AF-426E-9356-F01792590F79}" destId="{22CD5F8C-D08A-46C9-8995-56365C9E383C}" srcOrd="0" destOrd="0" presId="urn:microsoft.com/office/officeart/2005/8/layout/vList3#1"/>
    <dgm:cxn modelId="{738FC156-284E-408A-8EB2-07426D61B569}" type="presOf" srcId="{B1DF177C-74ED-4D29-AC9B-67F16A70D8FD}" destId="{3D8AA0DF-C15C-492C-BE3B-DAC70ED2B189}" srcOrd="0" destOrd="0" presId="urn:microsoft.com/office/officeart/2005/8/layout/vList3#1"/>
    <dgm:cxn modelId="{90D3D626-B2C2-44B8-AB79-9ADEE2E820ED}" type="presParOf" srcId="{3D8AA0DF-C15C-492C-BE3B-DAC70ED2B189}" destId="{F0F39FC3-286A-4D9F-A324-A8020AA505CB}" srcOrd="0" destOrd="0" presId="urn:microsoft.com/office/officeart/2005/8/layout/vList3#1"/>
    <dgm:cxn modelId="{11BEEDB7-E4AE-4E9F-BC35-BADDA6FAA783}" type="presParOf" srcId="{F0F39FC3-286A-4D9F-A324-A8020AA505CB}" destId="{4F53B103-EBE8-4B45-B663-6E7A13EF87BB}" srcOrd="0" destOrd="0" presId="urn:microsoft.com/office/officeart/2005/8/layout/vList3#1"/>
    <dgm:cxn modelId="{5A70AFD7-A030-421D-9ED4-6F93EF95ED0C}" type="presParOf" srcId="{F0F39FC3-286A-4D9F-A324-A8020AA505CB}" destId="{EBA95935-2B1C-4834-9815-E23718891106}" srcOrd="1" destOrd="0" presId="urn:microsoft.com/office/officeart/2005/8/layout/vList3#1"/>
    <dgm:cxn modelId="{1111CFDC-49E1-4FF6-A611-8F8C917FAB8E}" type="presParOf" srcId="{3D8AA0DF-C15C-492C-BE3B-DAC70ED2B189}" destId="{163B2856-D800-42DF-93E0-2B23A7CC3AA0}" srcOrd="1" destOrd="0" presId="urn:microsoft.com/office/officeart/2005/8/layout/vList3#1"/>
    <dgm:cxn modelId="{4C69646A-7ADB-4A4D-8D88-E42FD0B315C9}" type="presParOf" srcId="{3D8AA0DF-C15C-492C-BE3B-DAC70ED2B189}" destId="{B26A9826-E9CC-47BF-8F2A-329A22B9792A}" srcOrd="2" destOrd="0" presId="urn:microsoft.com/office/officeart/2005/8/layout/vList3#1"/>
    <dgm:cxn modelId="{788757CF-8C4D-4BA9-9826-58EF4ADBCCB5}" type="presParOf" srcId="{B26A9826-E9CC-47BF-8F2A-329A22B9792A}" destId="{8298DA9A-E6DA-4D9E-8770-43FCD9CA68AF}" srcOrd="0" destOrd="0" presId="urn:microsoft.com/office/officeart/2005/8/layout/vList3#1"/>
    <dgm:cxn modelId="{02659CA9-9A68-4CA6-915D-8D20646FCF49}" type="presParOf" srcId="{B26A9826-E9CC-47BF-8F2A-329A22B9792A}" destId="{C9B49DEA-E3A2-4F19-AEE7-C2196473898B}" srcOrd="1" destOrd="0" presId="urn:microsoft.com/office/officeart/2005/8/layout/vList3#1"/>
    <dgm:cxn modelId="{FBA22C99-83B4-4214-8A38-6147FFA1B90C}" type="presParOf" srcId="{3D8AA0DF-C15C-492C-BE3B-DAC70ED2B189}" destId="{0ADC70A9-258A-4A13-A344-185C4AEF56D4}" srcOrd="3" destOrd="0" presId="urn:microsoft.com/office/officeart/2005/8/layout/vList3#1"/>
    <dgm:cxn modelId="{7C3BDC37-DBE8-4234-9CDC-9FA4330BF107}" type="presParOf" srcId="{3D8AA0DF-C15C-492C-BE3B-DAC70ED2B189}" destId="{4A6A10B8-7A79-45AF-84EB-4670F8FD32D7}" srcOrd="4" destOrd="0" presId="urn:microsoft.com/office/officeart/2005/8/layout/vList3#1"/>
    <dgm:cxn modelId="{4C081BE2-6D9A-440D-8A3B-C6E640517A86}" type="presParOf" srcId="{4A6A10B8-7A79-45AF-84EB-4670F8FD32D7}" destId="{AA9024F0-9668-46A5-A0E0-A1B8FAB819E9}" srcOrd="0" destOrd="0" presId="urn:microsoft.com/office/officeart/2005/8/layout/vList3#1"/>
    <dgm:cxn modelId="{9AF3B643-37D5-488B-903F-C69A6A673B65}" type="presParOf" srcId="{4A6A10B8-7A79-45AF-84EB-4670F8FD32D7}" destId="{22CD5F8C-D08A-46C9-8995-56365C9E383C}" srcOrd="1" destOrd="0" presId="urn:microsoft.com/office/officeart/2005/8/layout/vLis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34CC9D6-A366-4825-A220-3C06DC46588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BD7916F-CD20-40E0-9C69-B483C3A42B7D}">
      <dgm:prSet phldrT="[Text]"/>
      <dgm:spPr/>
      <dgm:t>
        <a:bodyPr/>
        <a:lstStyle/>
        <a:p>
          <a:r>
            <a:rPr lang="en-US" dirty="0" smtClean="0"/>
            <a:t>ENCOURAGE SCHOOL-GOING</a:t>
          </a:r>
          <a:endParaRPr lang="en-US" dirty="0"/>
        </a:p>
      </dgm:t>
    </dgm:pt>
    <dgm:pt modelId="{5A59FC1C-DBDA-4836-A5CE-DCF4539152BC}" type="parTrans" cxnId="{BA7FB1AF-39BD-4140-BECA-120880F311A0}">
      <dgm:prSet/>
      <dgm:spPr/>
      <dgm:t>
        <a:bodyPr/>
        <a:lstStyle/>
        <a:p>
          <a:endParaRPr lang="en-US"/>
        </a:p>
      </dgm:t>
    </dgm:pt>
    <dgm:pt modelId="{1DAA65DC-A336-4CA4-9E95-9CEB7EAEE329}" type="sibTrans" cxnId="{BA7FB1AF-39BD-4140-BECA-120880F311A0}">
      <dgm:prSet/>
      <dgm:spPr/>
      <dgm:t>
        <a:bodyPr/>
        <a:lstStyle/>
        <a:p>
          <a:endParaRPr lang="en-US"/>
        </a:p>
      </dgm:t>
    </dgm:pt>
    <dgm:pt modelId="{71072D9D-1D38-47C9-81BB-50845A242193}">
      <dgm:prSet phldrT="[Text]"/>
      <dgm:spPr/>
      <dgm:t>
        <a:bodyPr/>
        <a:lstStyle/>
        <a:p>
          <a:r>
            <a:rPr lang="en-US" dirty="0" smtClean="0"/>
            <a:t>HOLD SEMINARS ON IMPORTANCE OF EDUCATION</a:t>
          </a:r>
          <a:endParaRPr lang="en-US" dirty="0"/>
        </a:p>
      </dgm:t>
    </dgm:pt>
    <dgm:pt modelId="{BC11D114-C00A-4725-B13F-3D2A0881040B}" type="parTrans" cxnId="{2F902640-286D-4371-A6BA-EE5378FAAD5E}">
      <dgm:prSet/>
      <dgm:spPr/>
      <dgm:t>
        <a:bodyPr/>
        <a:lstStyle/>
        <a:p>
          <a:endParaRPr lang="en-US"/>
        </a:p>
      </dgm:t>
    </dgm:pt>
    <dgm:pt modelId="{D3C696F3-2A54-41BD-ACC8-52F07BBB1D03}" type="sibTrans" cxnId="{2F902640-286D-4371-A6BA-EE5378FAAD5E}">
      <dgm:prSet/>
      <dgm:spPr/>
      <dgm:t>
        <a:bodyPr/>
        <a:lstStyle/>
        <a:p>
          <a:endParaRPr lang="en-US"/>
        </a:p>
      </dgm:t>
    </dgm:pt>
    <dgm:pt modelId="{9EE24F84-932A-4B86-9235-25966328BC95}">
      <dgm:prSet phldrT="[Text]"/>
      <dgm:spPr/>
      <dgm:t>
        <a:bodyPr/>
        <a:lstStyle/>
        <a:p>
          <a:r>
            <a:rPr lang="en-US" dirty="0" smtClean="0"/>
            <a:t>DEPENDENCE OF HEALTH ON EDUCATION</a:t>
          </a:r>
          <a:endParaRPr lang="en-US" dirty="0"/>
        </a:p>
      </dgm:t>
    </dgm:pt>
    <dgm:pt modelId="{6A29E21F-2A89-41C7-928A-879164E8B490}" type="parTrans" cxnId="{55C6E0D3-BDC0-4CEB-A92E-613F591EE728}">
      <dgm:prSet/>
      <dgm:spPr/>
      <dgm:t>
        <a:bodyPr/>
        <a:lstStyle/>
        <a:p>
          <a:endParaRPr lang="en-US"/>
        </a:p>
      </dgm:t>
    </dgm:pt>
    <dgm:pt modelId="{6D67C8BE-BFAF-467D-8A9F-0B43432D839D}" type="sibTrans" cxnId="{55C6E0D3-BDC0-4CEB-A92E-613F591EE728}">
      <dgm:prSet/>
      <dgm:spPr/>
      <dgm:t>
        <a:bodyPr/>
        <a:lstStyle/>
        <a:p>
          <a:endParaRPr lang="en-US"/>
        </a:p>
      </dgm:t>
    </dgm:pt>
    <dgm:pt modelId="{A9891D84-31B7-4B79-B833-1281C9E238AE}" type="pres">
      <dgm:prSet presAssocID="{234CC9D6-A366-4825-A220-3C06DC465884}" presName="linear" presStyleCnt="0">
        <dgm:presLayoutVars>
          <dgm:dir/>
          <dgm:animLvl val="lvl"/>
          <dgm:resizeHandles val="exact"/>
        </dgm:presLayoutVars>
      </dgm:prSet>
      <dgm:spPr/>
      <dgm:t>
        <a:bodyPr/>
        <a:lstStyle/>
        <a:p>
          <a:endParaRPr lang="en-US"/>
        </a:p>
      </dgm:t>
    </dgm:pt>
    <dgm:pt modelId="{360A0239-7BA7-472A-B126-EBBA96FD7437}" type="pres">
      <dgm:prSet presAssocID="{2BD7916F-CD20-40E0-9C69-B483C3A42B7D}" presName="parentLin" presStyleCnt="0"/>
      <dgm:spPr/>
    </dgm:pt>
    <dgm:pt modelId="{6ED3C36F-64F6-49D3-84E2-F54D646B78ED}" type="pres">
      <dgm:prSet presAssocID="{2BD7916F-CD20-40E0-9C69-B483C3A42B7D}" presName="parentLeftMargin" presStyleLbl="node1" presStyleIdx="0" presStyleCnt="3"/>
      <dgm:spPr/>
      <dgm:t>
        <a:bodyPr/>
        <a:lstStyle/>
        <a:p>
          <a:endParaRPr lang="en-US"/>
        </a:p>
      </dgm:t>
    </dgm:pt>
    <dgm:pt modelId="{A11ADC81-A79C-472A-A9CE-D37E37F523D7}" type="pres">
      <dgm:prSet presAssocID="{2BD7916F-CD20-40E0-9C69-B483C3A42B7D}" presName="parentText" presStyleLbl="node1" presStyleIdx="0" presStyleCnt="3">
        <dgm:presLayoutVars>
          <dgm:chMax val="0"/>
          <dgm:bulletEnabled val="1"/>
        </dgm:presLayoutVars>
      </dgm:prSet>
      <dgm:spPr/>
      <dgm:t>
        <a:bodyPr/>
        <a:lstStyle/>
        <a:p>
          <a:endParaRPr lang="en-US"/>
        </a:p>
      </dgm:t>
    </dgm:pt>
    <dgm:pt modelId="{CC86FFC6-5875-479C-B719-D99DFBCA6203}" type="pres">
      <dgm:prSet presAssocID="{2BD7916F-CD20-40E0-9C69-B483C3A42B7D}" presName="negativeSpace" presStyleCnt="0"/>
      <dgm:spPr/>
    </dgm:pt>
    <dgm:pt modelId="{B52D6432-5E09-45C3-A1A5-55669781FBB4}" type="pres">
      <dgm:prSet presAssocID="{2BD7916F-CD20-40E0-9C69-B483C3A42B7D}" presName="childText" presStyleLbl="conFgAcc1" presStyleIdx="0" presStyleCnt="3">
        <dgm:presLayoutVars>
          <dgm:bulletEnabled val="1"/>
        </dgm:presLayoutVars>
      </dgm:prSet>
      <dgm:spPr/>
    </dgm:pt>
    <dgm:pt modelId="{21ECD6D3-E7D4-4062-BAE9-98AEB768FD5B}" type="pres">
      <dgm:prSet presAssocID="{1DAA65DC-A336-4CA4-9E95-9CEB7EAEE329}" presName="spaceBetweenRectangles" presStyleCnt="0"/>
      <dgm:spPr/>
    </dgm:pt>
    <dgm:pt modelId="{F291F592-7BD2-46C5-8E87-53608552666A}" type="pres">
      <dgm:prSet presAssocID="{71072D9D-1D38-47C9-81BB-50845A242193}" presName="parentLin" presStyleCnt="0"/>
      <dgm:spPr/>
    </dgm:pt>
    <dgm:pt modelId="{D87F7E21-5431-4B42-8969-941BF059EF42}" type="pres">
      <dgm:prSet presAssocID="{71072D9D-1D38-47C9-81BB-50845A242193}" presName="parentLeftMargin" presStyleLbl="node1" presStyleIdx="0" presStyleCnt="3"/>
      <dgm:spPr/>
      <dgm:t>
        <a:bodyPr/>
        <a:lstStyle/>
        <a:p>
          <a:endParaRPr lang="en-US"/>
        </a:p>
      </dgm:t>
    </dgm:pt>
    <dgm:pt modelId="{6CD0CD4A-349F-4781-A883-397AE95B30E4}" type="pres">
      <dgm:prSet presAssocID="{71072D9D-1D38-47C9-81BB-50845A242193}" presName="parentText" presStyleLbl="node1" presStyleIdx="1" presStyleCnt="3">
        <dgm:presLayoutVars>
          <dgm:chMax val="0"/>
          <dgm:bulletEnabled val="1"/>
        </dgm:presLayoutVars>
      </dgm:prSet>
      <dgm:spPr/>
      <dgm:t>
        <a:bodyPr/>
        <a:lstStyle/>
        <a:p>
          <a:endParaRPr lang="en-US"/>
        </a:p>
      </dgm:t>
    </dgm:pt>
    <dgm:pt modelId="{F5A068FC-5312-40FE-9D50-194212E1DDDB}" type="pres">
      <dgm:prSet presAssocID="{71072D9D-1D38-47C9-81BB-50845A242193}" presName="negativeSpace" presStyleCnt="0"/>
      <dgm:spPr/>
    </dgm:pt>
    <dgm:pt modelId="{BE6AC924-B8F3-44E7-BD14-F176AA6A4B7C}" type="pres">
      <dgm:prSet presAssocID="{71072D9D-1D38-47C9-81BB-50845A242193}" presName="childText" presStyleLbl="conFgAcc1" presStyleIdx="1" presStyleCnt="3">
        <dgm:presLayoutVars>
          <dgm:bulletEnabled val="1"/>
        </dgm:presLayoutVars>
      </dgm:prSet>
      <dgm:spPr/>
    </dgm:pt>
    <dgm:pt modelId="{16741BFA-1E67-4EA5-981E-3D5BF839AD7C}" type="pres">
      <dgm:prSet presAssocID="{D3C696F3-2A54-41BD-ACC8-52F07BBB1D03}" presName="spaceBetweenRectangles" presStyleCnt="0"/>
      <dgm:spPr/>
    </dgm:pt>
    <dgm:pt modelId="{54FEE44A-0586-4B8A-A132-605D13DE0741}" type="pres">
      <dgm:prSet presAssocID="{9EE24F84-932A-4B86-9235-25966328BC95}" presName="parentLin" presStyleCnt="0"/>
      <dgm:spPr/>
    </dgm:pt>
    <dgm:pt modelId="{F5BA744C-4EC5-4A4E-AD2A-33D2B62259E8}" type="pres">
      <dgm:prSet presAssocID="{9EE24F84-932A-4B86-9235-25966328BC95}" presName="parentLeftMargin" presStyleLbl="node1" presStyleIdx="1" presStyleCnt="3"/>
      <dgm:spPr/>
      <dgm:t>
        <a:bodyPr/>
        <a:lstStyle/>
        <a:p>
          <a:endParaRPr lang="en-US"/>
        </a:p>
      </dgm:t>
    </dgm:pt>
    <dgm:pt modelId="{87BAA609-A45D-4F37-9752-C02F694B5F94}" type="pres">
      <dgm:prSet presAssocID="{9EE24F84-932A-4B86-9235-25966328BC95}" presName="parentText" presStyleLbl="node1" presStyleIdx="2" presStyleCnt="3">
        <dgm:presLayoutVars>
          <dgm:chMax val="0"/>
          <dgm:bulletEnabled val="1"/>
        </dgm:presLayoutVars>
      </dgm:prSet>
      <dgm:spPr/>
      <dgm:t>
        <a:bodyPr/>
        <a:lstStyle/>
        <a:p>
          <a:endParaRPr lang="en-US"/>
        </a:p>
      </dgm:t>
    </dgm:pt>
    <dgm:pt modelId="{3AC9F5D2-8986-403D-B2B7-4D7BE0884720}" type="pres">
      <dgm:prSet presAssocID="{9EE24F84-932A-4B86-9235-25966328BC95}" presName="negativeSpace" presStyleCnt="0"/>
      <dgm:spPr/>
    </dgm:pt>
    <dgm:pt modelId="{8C7653D6-0419-4099-A197-21A027F08199}" type="pres">
      <dgm:prSet presAssocID="{9EE24F84-932A-4B86-9235-25966328BC95}" presName="childText" presStyleLbl="conFgAcc1" presStyleIdx="2" presStyleCnt="3">
        <dgm:presLayoutVars>
          <dgm:bulletEnabled val="1"/>
        </dgm:presLayoutVars>
      </dgm:prSet>
      <dgm:spPr/>
    </dgm:pt>
  </dgm:ptLst>
  <dgm:cxnLst>
    <dgm:cxn modelId="{EBA5B21D-49B5-4172-B34A-CFE31778C8FA}" type="presOf" srcId="{2BD7916F-CD20-40E0-9C69-B483C3A42B7D}" destId="{6ED3C36F-64F6-49D3-84E2-F54D646B78ED}" srcOrd="0" destOrd="0" presId="urn:microsoft.com/office/officeart/2005/8/layout/list1"/>
    <dgm:cxn modelId="{BA7FB1AF-39BD-4140-BECA-120880F311A0}" srcId="{234CC9D6-A366-4825-A220-3C06DC465884}" destId="{2BD7916F-CD20-40E0-9C69-B483C3A42B7D}" srcOrd="0" destOrd="0" parTransId="{5A59FC1C-DBDA-4836-A5CE-DCF4539152BC}" sibTransId="{1DAA65DC-A336-4CA4-9E95-9CEB7EAEE329}"/>
    <dgm:cxn modelId="{55C6E0D3-BDC0-4CEB-A92E-613F591EE728}" srcId="{234CC9D6-A366-4825-A220-3C06DC465884}" destId="{9EE24F84-932A-4B86-9235-25966328BC95}" srcOrd="2" destOrd="0" parTransId="{6A29E21F-2A89-41C7-928A-879164E8B490}" sibTransId="{6D67C8BE-BFAF-467D-8A9F-0B43432D839D}"/>
    <dgm:cxn modelId="{567A6D7E-5051-4B52-B8F3-4742354991C9}" type="presOf" srcId="{234CC9D6-A366-4825-A220-3C06DC465884}" destId="{A9891D84-31B7-4B79-B833-1281C9E238AE}" srcOrd="0" destOrd="0" presId="urn:microsoft.com/office/officeart/2005/8/layout/list1"/>
    <dgm:cxn modelId="{7929DFB9-D24C-4989-A5E7-3AD88DAE285E}" type="presOf" srcId="{9EE24F84-932A-4B86-9235-25966328BC95}" destId="{87BAA609-A45D-4F37-9752-C02F694B5F94}" srcOrd="1" destOrd="0" presId="urn:microsoft.com/office/officeart/2005/8/layout/list1"/>
    <dgm:cxn modelId="{8E699756-6E73-4FD0-B608-E74606C4ADBF}" type="presOf" srcId="{71072D9D-1D38-47C9-81BB-50845A242193}" destId="{6CD0CD4A-349F-4781-A883-397AE95B30E4}" srcOrd="1" destOrd="0" presId="urn:microsoft.com/office/officeart/2005/8/layout/list1"/>
    <dgm:cxn modelId="{2F902640-286D-4371-A6BA-EE5378FAAD5E}" srcId="{234CC9D6-A366-4825-A220-3C06DC465884}" destId="{71072D9D-1D38-47C9-81BB-50845A242193}" srcOrd="1" destOrd="0" parTransId="{BC11D114-C00A-4725-B13F-3D2A0881040B}" sibTransId="{D3C696F3-2A54-41BD-ACC8-52F07BBB1D03}"/>
    <dgm:cxn modelId="{34A204BB-4820-49E1-8D83-65017B50FB07}" type="presOf" srcId="{71072D9D-1D38-47C9-81BB-50845A242193}" destId="{D87F7E21-5431-4B42-8969-941BF059EF42}" srcOrd="0" destOrd="0" presId="urn:microsoft.com/office/officeart/2005/8/layout/list1"/>
    <dgm:cxn modelId="{C6704ABF-C5E8-4151-A010-58EEC4D11D08}" type="presOf" srcId="{2BD7916F-CD20-40E0-9C69-B483C3A42B7D}" destId="{A11ADC81-A79C-472A-A9CE-D37E37F523D7}" srcOrd="1" destOrd="0" presId="urn:microsoft.com/office/officeart/2005/8/layout/list1"/>
    <dgm:cxn modelId="{12395071-58A5-4B12-9CDD-67CFA6AEC5CC}" type="presOf" srcId="{9EE24F84-932A-4B86-9235-25966328BC95}" destId="{F5BA744C-4EC5-4A4E-AD2A-33D2B62259E8}" srcOrd="0" destOrd="0" presId="urn:microsoft.com/office/officeart/2005/8/layout/list1"/>
    <dgm:cxn modelId="{6DFFC8D9-AC26-4F44-9601-748D420AF1DC}" type="presParOf" srcId="{A9891D84-31B7-4B79-B833-1281C9E238AE}" destId="{360A0239-7BA7-472A-B126-EBBA96FD7437}" srcOrd="0" destOrd="0" presId="urn:microsoft.com/office/officeart/2005/8/layout/list1"/>
    <dgm:cxn modelId="{09742A2E-A510-46B2-BFA2-9567ED982C03}" type="presParOf" srcId="{360A0239-7BA7-472A-B126-EBBA96FD7437}" destId="{6ED3C36F-64F6-49D3-84E2-F54D646B78ED}" srcOrd="0" destOrd="0" presId="urn:microsoft.com/office/officeart/2005/8/layout/list1"/>
    <dgm:cxn modelId="{D857B0CA-035C-466B-8811-C7FC5EC3846C}" type="presParOf" srcId="{360A0239-7BA7-472A-B126-EBBA96FD7437}" destId="{A11ADC81-A79C-472A-A9CE-D37E37F523D7}" srcOrd="1" destOrd="0" presId="urn:microsoft.com/office/officeart/2005/8/layout/list1"/>
    <dgm:cxn modelId="{EAD08F84-5CEB-428D-97E5-3558A5289C3A}" type="presParOf" srcId="{A9891D84-31B7-4B79-B833-1281C9E238AE}" destId="{CC86FFC6-5875-479C-B719-D99DFBCA6203}" srcOrd="1" destOrd="0" presId="urn:microsoft.com/office/officeart/2005/8/layout/list1"/>
    <dgm:cxn modelId="{73C34388-6E32-467A-94A5-4833083266CB}" type="presParOf" srcId="{A9891D84-31B7-4B79-B833-1281C9E238AE}" destId="{B52D6432-5E09-45C3-A1A5-55669781FBB4}" srcOrd="2" destOrd="0" presId="urn:microsoft.com/office/officeart/2005/8/layout/list1"/>
    <dgm:cxn modelId="{719BA3BD-B0BF-4D79-9F6E-CEAC57E5CD1D}" type="presParOf" srcId="{A9891D84-31B7-4B79-B833-1281C9E238AE}" destId="{21ECD6D3-E7D4-4062-BAE9-98AEB768FD5B}" srcOrd="3" destOrd="0" presId="urn:microsoft.com/office/officeart/2005/8/layout/list1"/>
    <dgm:cxn modelId="{0D34C715-20E0-4E5C-A84A-BFEE7FCDFB1B}" type="presParOf" srcId="{A9891D84-31B7-4B79-B833-1281C9E238AE}" destId="{F291F592-7BD2-46C5-8E87-53608552666A}" srcOrd="4" destOrd="0" presId="urn:microsoft.com/office/officeart/2005/8/layout/list1"/>
    <dgm:cxn modelId="{528E36B5-90DD-4C00-BD6F-14F7C37C74B1}" type="presParOf" srcId="{F291F592-7BD2-46C5-8E87-53608552666A}" destId="{D87F7E21-5431-4B42-8969-941BF059EF42}" srcOrd="0" destOrd="0" presId="urn:microsoft.com/office/officeart/2005/8/layout/list1"/>
    <dgm:cxn modelId="{B668FC99-9F51-4DE8-993B-5224E37254A3}" type="presParOf" srcId="{F291F592-7BD2-46C5-8E87-53608552666A}" destId="{6CD0CD4A-349F-4781-A883-397AE95B30E4}" srcOrd="1" destOrd="0" presId="urn:microsoft.com/office/officeart/2005/8/layout/list1"/>
    <dgm:cxn modelId="{A9C10233-3C76-44E8-A14B-FBF759696D04}" type="presParOf" srcId="{A9891D84-31B7-4B79-B833-1281C9E238AE}" destId="{F5A068FC-5312-40FE-9D50-194212E1DDDB}" srcOrd="5" destOrd="0" presId="urn:microsoft.com/office/officeart/2005/8/layout/list1"/>
    <dgm:cxn modelId="{E83C2511-3291-4712-B950-4852E3FBF490}" type="presParOf" srcId="{A9891D84-31B7-4B79-B833-1281C9E238AE}" destId="{BE6AC924-B8F3-44E7-BD14-F176AA6A4B7C}" srcOrd="6" destOrd="0" presId="urn:microsoft.com/office/officeart/2005/8/layout/list1"/>
    <dgm:cxn modelId="{CBA51DB8-11EB-4B82-9EC7-C5F0C4899BBE}" type="presParOf" srcId="{A9891D84-31B7-4B79-B833-1281C9E238AE}" destId="{16741BFA-1E67-4EA5-981E-3D5BF839AD7C}" srcOrd="7" destOrd="0" presId="urn:microsoft.com/office/officeart/2005/8/layout/list1"/>
    <dgm:cxn modelId="{F56B3629-E742-4BE4-8EDF-06C0ED58213D}" type="presParOf" srcId="{A9891D84-31B7-4B79-B833-1281C9E238AE}" destId="{54FEE44A-0586-4B8A-A132-605D13DE0741}" srcOrd="8" destOrd="0" presId="urn:microsoft.com/office/officeart/2005/8/layout/list1"/>
    <dgm:cxn modelId="{F4B751D1-661A-4FC1-B31B-BC0743AE12ED}" type="presParOf" srcId="{54FEE44A-0586-4B8A-A132-605D13DE0741}" destId="{F5BA744C-4EC5-4A4E-AD2A-33D2B62259E8}" srcOrd="0" destOrd="0" presId="urn:microsoft.com/office/officeart/2005/8/layout/list1"/>
    <dgm:cxn modelId="{4674BC88-C33F-4153-B6B0-51D5D7FE6F30}" type="presParOf" srcId="{54FEE44A-0586-4B8A-A132-605D13DE0741}" destId="{87BAA609-A45D-4F37-9752-C02F694B5F94}" srcOrd="1" destOrd="0" presId="urn:microsoft.com/office/officeart/2005/8/layout/list1"/>
    <dgm:cxn modelId="{38370C7F-4F96-4310-919B-815595386742}" type="presParOf" srcId="{A9891D84-31B7-4B79-B833-1281C9E238AE}" destId="{3AC9F5D2-8986-403D-B2B7-4D7BE0884720}" srcOrd="9" destOrd="0" presId="urn:microsoft.com/office/officeart/2005/8/layout/list1"/>
    <dgm:cxn modelId="{7EECA4DD-CDF3-4611-B7D1-861D58C5A01E}" type="presParOf" srcId="{A9891D84-31B7-4B79-B833-1281C9E238AE}" destId="{8C7653D6-0419-4099-A197-21A027F08199}"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C4BFBF2-4797-4B83-A356-E6EE8F7D7AA2}" type="doc">
      <dgm:prSet loTypeId="urn:microsoft.com/office/officeart/2005/8/layout/pList2#1" loCatId="list" qsTypeId="urn:microsoft.com/office/officeart/2005/8/quickstyle/simple1" qsCatId="simple" csTypeId="urn:microsoft.com/office/officeart/2005/8/colors/accent1_2" csCatId="accent1" phldr="1"/>
      <dgm:spPr/>
    </dgm:pt>
    <dgm:pt modelId="{91A1B233-5C2A-4413-804F-44562A4260F0}">
      <dgm:prSet phldrT="[Text]"/>
      <dgm:spPr/>
      <dgm:t>
        <a:bodyPr/>
        <a:lstStyle/>
        <a:p>
          <a:r>
            <a:rPr lang="en-US" dirty="0" smtClean="0"/>
            <a:t>CONSULTING WITH EXPERT DOCTORS</a:t>
          </a:r>
          <a:endParaRPr lang="en-US" dirty="0"/>
        </a:p>
      </dgm:t>
    </dgm:pt>
    <dgm:pt modelId="{AC0E2969-22A8-4BDA-A2D4-64F5D57B0F5B}" type="parTrans" cxnId="{682B8CCA-4F08-410B-A966-A7E858EEBAEC}">
      <dgm:prSet/>
      <dgm:spPr/>
      <dgm:t>
        <a:bodyPr/>
        <a:lstStyle/>
        <a:p>
          <a:endParaRPr lang="en-US"/>
        </a:p>
      </dgm:t>
    </dgm:pt>
    <dgm:pt modelId="{A734A70D-9262-451D-BBC2-68CB89622BDA}" type="sibTrans" cxnId="{682B8CCA-4F08-410B-A966-A7E858EEBAEC}">
      <dgm:prSet/>
      <dgm:spPr/>
      <dgm:t>
        <a:bodyPr/>
        <a:lstStyle/>
        <a:p>
          <a:endParaRPr lang="en-US"/>
        </a:p>
      </dgm:t>
    </dgm:pt>
    <dgm:pt modelId="{0D1B6DA1-8828-4C80-9D24-9733F27F79E7}">
      <dgm:prSet phldrT="[Text]"/>
      <dgm:spPr/>
      <dgm:t>
        <a:bodyPr/>
        <a:lstStyle/>
        <a:p>
          <a:r>
            <a:rPr lang="en-US" dirty="0" smtClean="0"/>
            <a:t>BRINGING CLINIC TO COMMUNITY(2 points)</a:t>
          </a:r>
          <a:endParaRPr lang="en-US" dirty="0"/>
        </a:p>
      </dgm:t>
    </dgm:pt>
    <dgm:pt modelId="{ED8569C9-6386-4094-BAC4-9D9C56722F02}" type="parTrans" cxnId="{1FC84641-6959-4F8B-980C-FD0BF2CCED56}">
      <dgm:prSet/>
      <dgm:spPr/>
      <dgm:t>
        <a:bodyPr/>
        <a:lstStyle/>
        <a:p>
          <a:endParaRPr lang="en-US"/>
        </a:p>
      </dgm:t>
    </dgm:pt>
    <dgm:pt modelId="{D8012088-E21F-4E89-9199-AC980388D5A2}" type="sibTrans" cxnId="{1FC84641-6959-4F8B-980C-FD0BF2CCED56}">
      <dgm:prSet/>
      <dgm:spPr/>
      <dgm:t>
        <a:bodyPr/>
        <a:lstStyle/>
        <a:p>
          <a:endParaRPr lang="en-US"/>
        </a:p>
      </dgm:t>
    </dgm:pt>
    <dgm:pt modelId="{C19590BB-E472-4560-8071-2ABBD0FBD1D1}">
      <dgm:prSet phldrT="[Text]"/>
      <dgm:spPr/>
      <dgm:t>
        <a:bodyPr/>
        <a:lstStyle/>
        <a:p>
          <a:r>
            <a:rPr lang="en-US" dirty="0" smtClean="0"/>
            <a:t>MALE SHOULD ENCOURAGE FEMALE TO GO TO CLINIC</a:t>
          </a:r>
          <a:endParaRPr lang="en-US" dirty="0"/>
        </a:p>
      </dgm:t>
    </dgm:pt>
    <dgm:pt modelId="{252C4A9D-0F2B-404E-8012-526F5D8F2C5D}" type="parTrans" cxnId="{3772A796-AD45-4499-9F05-7C63DE8ED4E7}">
      <dgm:prSet/>
      <dgm:spPr/>
      <dgm:t>
        <a:bodyPr/>
        <a:lstStyle/>
        <a:p>
          <a:endParaRPr lang="en-US"/>
        </a:p>
      </dgm:t>
    </dgm:pt>
    <dgm:pt modelId="{DCF670C1-9889-403F-B009-3D4CCDA630F3}" type="sibTrans" cxnId="{3772A796-AD45-4499-9F05-7C63DE8ED4E7}">
      <dgm:prSet/>
      <dgm:spPr/>
      <dgm:t>
        <a:bodyPr/>
        <a:lstStyle/>
        <a:p>
          <a:endParaRPr lang="en-US"/>
        </a:p>
      </dgm:t>
    </dgm:pt>
    <dgm:pt modelId="{FCE1B1F6-FF06-4FB8-9657-B01640460B05}">
      <dgm:prSet/>
      <dgm:spPr/>
      <dgm:t>
        <a:bodyPr/>
        <a:lstStyle/>
        <a:p>
          <a:r>
            <a:rPr lang="en-US" dirty="0" smtClean="0"/>
            <a:t>PRIORITY TREATMENT ON OTHER DISEASES</a:t>
          </a:r>
        </a:p>
      </dgm:t>
    </dgm:pt>
    <dgm:pt modelId="{9A0FB6F5-AC64-4207-90D2-63C00253094C}" type="parTrans" cxnId="{F4572C4D-7F53-4BA8-BFB9-8BEAB9863B82}">
      <dgm:prSet/>
      <dgm:spPr/>
      <dgm:t>
        <a:bodyPr/>
        <a:lstStyle/>
        <a:p>
          <a:endParaRPr lang="en-US"/>
        </a:p>
      </dgm:t>
    </dgm:pt>
    <dgm:pt modelId="{DBD3F244-62DB-4134-B790-1652C30692A2}" type="sibTrans" cxnId="{F4572C4D-7F53-4BA8-BFB9-8BEAB9863B82}">
      <dgm:prSet/>
      <dgm:spPr/>
      <dgm:t>
        <a:bodyPr/>
        <a:lstStyle/>
        <a:p>
          <a:endParaRPr lang="en-US"/>
        </a:p>
      </dgm:t>
    </dgm:pt>
    <dgm:pt modelId="{9871D997-CE3E-4A5B-A540-52BBD88436BE}" type="pres">
      <dgm:prSet presAssocID="{BC4BFBF2-4797-4B83-A356-E6EE8F7D7AA2}" presName="Name0" presStyleCnt="0">
        <dgm:presLayoutVars>
          <dgm:dir/>
          <dgm:resizeHandles val="exact"/>
        </dgm:presLayoutVars>
      </dgm:prSet>
      <dgm:spPr/>
    </dgm:pt>
    <dgm:pt modelId="{E1474A2D-2B0A-4C98-9DC5-27F345DA69B1}" type="pres">
      <dgm:prSet presAssocID="{BC4BFBF2-4797-4B83-A356-E6EE8F7D7AA2}" presName="bkgdShp" presStyleLbl="alignAccFollowNode1" presStyleIdx="0" presStyleCnt="1" custLinFactNeighborX="3750" custLinFactNeighborY="8333"/>
      <dgm:spPr/>
    </dgm:pt>
    <dgm:pt modelId="{2AA46F4B-83E2-43FD-B809-72A98FFDFF7B}" type="pres">
      <dgm:prSet presAssocID="{BC4BFBF2-4797-4B83-A356-E6EE8F7D7AA2}" presName="linComp" presStyleCnt="0"/>
      <dgm:spPr/>
    </dgm:pt>
    <dgm:pt modelId="{73404FD0-33B9-44CB-942F-315F010EF4DC}" type="pres">
      <dgm:prSet presAssocID="{91A1B233-5C2A-4413-804F-44562A4260F0}" presName="compNode" presStyleCnt="0"/>
      <dgm:spPr/>
    </dgm:pt>
    <dgm:pt modelId="{B5DECC97-2C29-4E7C-A435-65E7F329503F}" type="pres">
      <dgm:prSet presAssocID="{91A1B233-5C2A-4413-804F-44562A4260F0}" presName="node" presStyleLbl="node1" presStyleIdx="0" presStyleCnt="4">
        <dgm:presLayoutVars>
          <dgm:bulletEnabled val="1"/>
        </dgm:presLayoutVars>
      </dgm:prSet>
      <dgm:spPr/>
      <dgm:t>
        <a:bodyPr/>
        <a:lstStyle/>
        <a:p>
          <a:endParaRPr lang="en-US"/>
        </a:p>
      </dgm:t>
    </dgm:pt>
    <dgm:pt modelId="{A364F3E7-E866-47F7-A8DD-A5A9DA2F57E3}" type="pres">
      <dgm:prSet presAssocID="{91A1B233-5C2A-4413-804F-44562A4260F0}" presName="invisiNode" presStyleLbl="node1" presStyleIdx="0" presStyleCnt="4"/>
      <dgm:spPr/>
    </dgm:pt>
    <dgm:pt modelId="{F3D799AC-A609-4D25-A124-6C6F9829AD88}" type="pres">
      <dgm:prSet presAssocID="{91A1B233-5C2A-4413-804F-44562A4260F0}" presName="imagNode" presStyleLbl="fgImgPlace1" presStyleIdx="0" presStyleCnt="4" custLinFactNeighborX="-608"/>
      <dgm:spPr/>
    </dgm:pt>
    <dgm:pt modelId="{E34E7FC8-CC39-46D1-996E-FE992B877050}" type="pres">
      <dgm:prSet presAssocID="{A734A70D-9262-451D-BBC2-68CB89622BDA}" presName="sibTrans" presStyleLbl="sibTrans2D1" presStyleIdx="0" presStyleCnt="0"/>
      <dgm:spPr/>
      <dgm:t>
        <a:bodyPr/>
        <a:lstStyle/>
        <a:p>
          <a:endParaRPr lang="en-US"/>
        </a:p>
      </dgm:t>
    </dgm:pt>
    <dgm:pt modelId="{B9738C56-7741-469F-920F-54498E76BE6D}" type="pres">
      <dgm:prSet presAssocID="{FCE1B1F6-FF06-4FB8-9657-B01640460B05}" presName="compNode" presStyleCnt="0"/>
      <dgm:spPr/>
    </dgm:pt>
    <dgm:pt modelId="{6758A494-9147-4189-8063-147D3514F360}" type="pres">
      <dgm:prSet presAssocID="{FCE1B1F6-FF06-4FB8-9657-B01640460B05}" presName="node" presStyleLbl="node1" presStyleIdx="1" presStyleCnt="4">
        <dgm:presLayoutVars>
          <dgm:bulletEnabled val="1"/>
        </dgm:presLayoutVars>
      </dgm:prSet>
      <dgm:spPr/>
      <dgm:t>
        <a:bodyPr/>
        <a:lstStyle/>
        <a:p>
          <a:endParaRPr lang="en-US"/>
        </a:p>
      </dgm:t>
    </dgm:pt>
    <dgm:pt modelId="{9DE60A2A-9280-41E6-870B-236B80CC3AE1}" type="pres">
      <dgm:prSet presAssocID="{FCE1B1F6-FF06-4FB8-9657-B01640460B05}" presName="invisiNode" presStyleLbl="node1" presStyleIdx="1" presStyleCnt="4"/>
      <dgm:spPr/>
    </dgm:pt>
    <dgm:pt modelId="{98BE923E-6D92-4BA4-858E-45584C461D71}" type="pres">
      <dgm:prSet presAssocID="{FCE1B1F6-FF06-4FB8-9657-B01640460B05}" presName="imagNode" presStyleLbl="fgImgPlace1" presStyleIdx="1" presStyleCnt="4"/>
      <dgm:spPr/>
    </dgm:pt>
    <dgm:pt modelId="{B8E1BA59-3A09-49EF-A9A7-24F92A2FB458}" type="pres">
      <dgm:prSet presAssocID="{DBD3F244-62DB-4134-B790-1652C30692A2}" presName="sibTrans" presStyleLbl="sibTrans2D1" presStyleIdx="0" presStyleCnt="0"/>
      <dgm:spPr/>
      <dgm:t>
        <a:bodyPr/>
        <a:lstStyle/>
        <a:p>
          <a:endParaRPr lang="en-US"/>
        </a:p>
      </dgm:t>
    </dgm:pt>
    <dgm:pt modelId="{6FBEDD5C-8B24-4AFB-BB8C-68768DA26B11}" type="pres">
      <dgm:prSet presAssocID="{0D1B6DA1-8828-4C80-9D24-9733F27F79E7}" presName="compNode" presStyleCnt="0"/>
      <dgm:spPr/>
    </dgm:pt>
    <dgm:pt modelId="{2FADFA74-955E-4B6C-A381-6FD606E45FE7}" type="pres">
      <dgm:prSet presAssocID="{0D1B6DA1-8828-4C80-9D24-9733F27F79E7}" presName="node" presStyleLbl="node1" presStyleIdx="2" presStyleCnt="4">
        <dgm:presLayoutVars>
          <dgm:bulletEnabled val="1"/>
        </dgm:presLayoutVars>
      </dgm:prSet>
      <dgm:spPr/>
      <dgm:t>
        <a:bodyPr/>
        <a:lstStyle/>
        <a:p>
          <a:endParaRPr lang="en-US"/>
        </a:p>
      </dgm:t>
    </dgm:pt>
    <dgm:pt modelId="{4E7E99E6-E2B7-41DE-9E5F-08856A550BB5}" type="pres">
      <dgm:prSet presAssocID="{0D1B6DA1-8828-4C80-9D24-9733F27F79E7}" presName="invisiNode" presStyleLbl="node1" presStyleIdx="2" presStyleCnt="4"/>
      <dgm:spPr/>
    </dgm:pt>
    <dgm:pt modelId="{357512B3-5D2F-4472-A3A1-77F3C6AEDC56}" type="pres">
      <dgm:prSet presAssocID="{0D1B6DA1-8828-4C80-9D24-9733F27F79E7}" presName="imagNode" presStyleLbl="fgImgPlace1" presStyleIdx="2" presStyleCnt="4"/>
      <dgm:spPr/>
    </dgm:pt>
    <dgm:pt modelId="{D475099F-9ED4-4EA9-9757-DB06E9D9412A}" type="pres">
      <dgm:prSet presAssocID="{D8012088-E21F-4E89-9199-AC980388D5A2}" presName="sibTrans" presStyleLbl="sibTrans2D1" presStyleIdx="0" presStyleCnt="0"/>
      <dgm:spPr/>
      <dgm:t>
        <a:bodyPr/>
        <a:lstStyle/>
        <a:p>
          <a:endParaRPr lang="en-US"/>
        </a:p>
      </dgm:t>
    </dgm:pt>
    <dgm:pt modelId="{CA03E723-EB83-444A-A0BC-6F6304CA6BE3}" type="pres">
      <dgm:prSet presAssocID="{C19590BB-E472-4560-8071-2ABBD0FBD1D1}" presName="compNode" presStyleCnt="0"/>
      <dgm:spPr/>
    </dgm:pt>
    <dgm:pt modelId="{AE826CFD-1643-4A2E-8603-690AB22B3C56}" type="pres">
      <dgm:prSet presAssocID="{C19590BB-E472-4560-8071-2ABBD0FBD1D1}" presName="node" presStyleLbl="node1" presStyleIdx="3" presStyleCnt="4">
        <dgm:presLayoutVars>
          <dgm:bulletEnabled val="1"/>
        </dgm:presLayoutVars>
      </dgm:prSet>
      <dgm:spPr/>
      <dgm:t>
        <a:bodyPr/>
        <a:lstStyle/>
        <a:p>
          <a:endParaRPr lang="en-US"/>
        </a:p>
      </dgm:t>
    </dgm:pt>
    <dgm:pt modelId="{30D4BBB5-2084-47AC-AE51-C6DA09602BB0}" type="pres">
      <dgm:prSet presAssocID="{C19590BB-E472-4560-8071-2ABBD0FBD1D1}" presName="invisiNode" presStyleLbl="node1" presStyleIdx="3" presStyleCnt="4"/>
      <dgm:spPr/>
    </dgm:pt>
    <dgm:pt modelId="{7387BB77-0A1E-4ACE-B4F5-4BF6841A471B}" type="pres">
      <dgm:prSet presAssocID="{C19590BB-E472-4560-8071-2ABBD0FBD1D1}" presName="imagNode" presStyleLbl="fgImgPlace1" presStyleIdx="3" presStyleCnt="4"/>
      <dgm:spPr/>
    </dgm:pt>
  </dgm:ptLst>
  <dgm:cxnLst>
    <dgm:cxn modelId="{2CEE9454-39D3-4313-9B2F-0BF932D870CC}" type="presOf" srcId="{BC4BFBF2-4797-4B83-A356-E6EE8F7D7AA2}" destId="{9871D997-CE3E-4A5B-A540-52BBD88436BE}" srcOrd="0" destOrd="0" presId="urn:microsoft.com/office/officeart/2005/8/layout/pList2#1"/>
    <dgm:cxn modelId="{1FC84641-6959-4F8B-980C-FD0BF2CCED56}" srcId="{BC4BFBF2-4797-4B83-A356-E6EE8F7D7AA2}" destId="{0D1B6DA1-8828-4C80-9D24-9733F27F79E7}" srcOrd="2" destOrd="0" parTransId="{ED8569C9-6386-4094-BAC4-9D9C56722F02}" sibTransId="{D8012088-E21F-4E89-9199-AC980388D5A2}"/>
    <dgm:cxn modelId="{3772A796-AD45-4499-9F05-7C63DE8ED4E7}" srcId="{BC4BFBF2-4797-4B83-A356-E6EE8F7D7AA2}" destId="{C19590BB-E472-4560-8071-2ABBD0FBD1D1}" srcOrd="3" destOrd="0" parTransId="{252C4A9D-0F2B-404E-8012-526F5D8F2C5D}" sibTransId="{DCF670C1-9889-403F-B009-3D4CCDA630F3}"/>
    <dgm:cxn modelId="{AA195573-48C2-46B1-8AF7-977290538404}" type="presOf" srcId="{D8012088-E21F-4E89-9199-AC980388D5A2}" destId="{D475099F-9ED4-4EA9-9757-DB06E9D9412A}" srcOrd="0" destOrd="0" presId="urn:microsoft.com/office/officeart/2005/8/layout/pList2#1"/>
    <dgm:cxn modelId="{F4572C4D-7F53-4BA8-BFB9-8BEAB9863B82}" srcId="{BC4BFBF2-4797-4B83-A356-E6EE8F7D7AA2}" destId="{FCE1B1F6-FF06-4FB8-9657-B01640460B05}" srcOrd="1" destOrd="0" parTransId="{9A0FB6F5-AC64-4207-90D2-63C00253094C}" sibTransId="{DBD3F244-62DB-4134-B790-1652C30692A2}"/>
    <dgm:cxn modelId="{E72B210B-F96B-4E5C-9CF7-D9B27A9EDD23}" type="presOf" srcId="{C19590BB-E472-4560-8071-2ABBD0FBD1D1}" destId="{AE826CFD-1643-4A2E-8603-690AB22B3C56}" srcOrd="0" destOrd="0" presId="urn:microsoft.com/office/officeart/2005/8/layout/pList2#1"/>
    <dgm:cxn modelId="{9BFE3D4F-6E00-4B8B-8576-E1455C153532}" type="presOf" srcId="{DBD3F244-62DB-4134-B790-1652C30692A2}" destId="{B8E1BA59-3A09-49EF-A9A7-24F92A2FB458}" srcOrd="0" destOrd="0" presId="urn:microsoft.com/office/officeart/2005/8/layout/pList2#1"/>
    <dgm:cxn modelId="{EE700A07-0E93-49AD-885B-1CF83B4576B9}" type="presOf" srcId="{A734A70D-9262-451D-BBC2-68CB89622BDA}" destId="{E34E7FC8-CC39-46D1-996E-FE992B877050}" srcOrd="0" destOrd="0" presId="urn:microsoft.com/office/officeart/2005/8/layout/pList2#1"/>
    <dgm:cxn modelId="{682B8CCA-4F08-410B-A966-A7E858EEBAEC}" srcId="{BC4BFBF2-4797-4B83-A356-E6EE8F7D7AA2}" destId="{91A1B233-5C2A-4413-804F-44562A4260F0}" srcOrd="0" destOrd="0" parTransId="{AC0E2969-22A8-4BDA-A2D4-64F5D57B0F5B}" sibTransId="{A734A70D-9262-451D-BBC2-68CB89622BDA}"/>
    <dgm:cxn modelId="{91DBE1A9-80B5-435D-83A1-D8AECC89C65B}" type="presOf" srcId="{91A1B233-5C2A-4413-804F-44562A4260F0}" destId="{B5DECC97-2C29-4E7C-A435-65E7F329503F}" srcOrd="0" destOrd="0" presId="urn:microsoft.com/office/officeart/2005/8/layout/pList2#1"/>
    <dgm:cxn modelId="{A525BA4E-6C03-415B-934A-AF358D78BE9E}" type="presOf" srcId="{0D1B6DA1-8828-4C80-9D24-9733F27F79E7}" destId="{2FADFA74-955E-4B6C-A381-6FD606E45FE7}" srcOrd="0" destOrd="0" presId="urn:microsoft.com/office/officeart/2005/8/layout/pList2#1"/>
    <dgm:cxn modelId="{9D353EAF-7A9B-49A6-92C4-8D8ECA4DCB45}" type="presOf" srcId="{FCE1B1F6-FF06-4FB8-9657-B01640460B05}" destId="{6758A494-9147-4189-8063-147D3514F360}" srcOrd="0" destOrd="0" presId="urn:microsoft.com/office/officeart/2005/8/layout/pList2#1"/>
    <dgm:cxn modelId="{7BB962E3-6EE2-4421-9EBB-E2597A48878E}" type="presParOf" srcId="{9871D997-CE3E-4A5B-A540-52BBD88436BE}" destId="{E1474A2D-2B0A-4C98-9DC5-27F345DA69B1}" srcOrd="0" destOrd="0" presId="urn:microsoft.com/office/officeart/2005/8/layout/pList2#1"/>
    <dgm:cxn modelId="{8DBC71D8-F35A-4018-B6BC-4CB1522F7234}" type="presParOf" srcId="{9871D997-CE3E-4A5B-A540-52BBD88436BE}" destId="{2AA46F4B-83E2-43FD-B809-72A98FFDFF7B}" srcOrd="1" destOrd="0" presId="urn:microsoft.com/office/officeart/2005/8/layout/pList2#1"/>
    <dgm:cxn modelId="{36C30992-AC05-4029-AD86-71CB4A472C4E}" type="presParOf" srcId="{2AA46F4B-83E2-43FD-B809-72A98FFDFF7B}" destId="{73404FD0-33B9-44CB-942F-315F010EF4DC}" srcOrd="0" destOrd="0" presId="urn:microsoft.com/office/officeart/2005/8/layout/pList2#1"/>
    <dgm:cxn modelId="{4A77ADA5-1400-4706-81C9-C24902A8AEB3}" type="presParOf" srcId="{73404FD0-33B9-44CB-942F-315F010EF4DC}" destId="{B5DECC97-2C29-4E7C-A435-65E7F329503F}" srcOrd="0" destOrd="0" presId="urn:microsoft.com/office/officeart/2005/8/layout/pList2#1"/>
    <dgm:cxn modelId="{A3E75CA2-BC6B-4C97-BA43-074D216DC253}" type="presParOf" srcId="{73404FD0-33B9-44CB-942F-315F010EF4DC}" destId="{A364F3E7-E866-47F7-A8DD-A5A9DA2F57E3}" srcOrd="1" destOrd="0" presId="urn:microsoft.com/office/officeart/2005/8/layout/pList2#1"/>
    <dgm:cxn modelId="{677BD176-7D25-40CA-8370-9795D2473304}" type="presParOf" srcId="{73404FD0-33B9-44CB-942F-315F010EF4DC}" destId="{F3D799AC-A609-4D25-A124-6C6F9829AD88}" srcOrd="2" destOrd="0" presId="urn:microsoft.com/office/officeart/2005/8/layout/pList2#1"/>
    <dgm:cxn modelId="{86413B3E-E7B7-4275-B55B-31C40F57E8EA}" type="presParOf" srcId="{2AA46F4B-83E2-43FD-B809-72A98FFDFF7B}" destId="{E34E7FC8-CC39-46D1-996E-FE992B877050}" srcOrd="1" destOrd="0" presId="urn:microsoft.com/office/officeart/2005/8/layout/pList2#1"/>
    <dgm:cxn modelId="{1494EB06-1A8F-42FE-A5AE-2B828745001E}" type="presParOf" srcId="{2AA46F4B-83E2-43FD-B809-72A98FFDFF7B}" destId="{B9738C56-7741-469F-920F-54498E76BE6D}" srcOrd="2" destOrd="0" presId="urn:microsoft.com/office/officeart/2005/8/layout/pList2#1"/>
    <dgm:cxn modelId="{4C6336A5-B003-4F38-AC7D-1A4B24318B3C}" type="presParOf" srcId="{B9738C56-7741-469F-920F-54498E76BE6D}" destId="{6758A494-9147-4189-8063-147D3514F360}" srcOrd="0" destOrd="0" presId="urn:microsoft.com/office/officeart/2005/8/layout/pList2#1"/>
    <dgm:cxn modelId="{85E6B258-987C-4C18-B80B-770D6D97FE0A}" type="presParOf" srcId="{B9738C56-7741-469F-920F-54498E76BE6D}" destId="{9DE60A2A-9280-41E6-870B-236B80CC3AE1}" srcOrd="1" destOrd="0" presId="urn:microsoft.com/office/officeart/2005/8/layout/pList2#1"/>
    <dgm:cxn modelId="{64BF3A85-FCEA-4939-93DA-9133B7DC1266}" type="presParOf" srcId="{B9738C56-7741-469F-920F-54498E76BE6D}" destId="{98BE923E-6D92-4BA4-858E-45584C461D71}" srcOrd="2" destOrd="0" presId="urn:microsoft.com/office/officeart/2005/8/layout/pList2#1"/>
    <dgm:cxn modelId="{9B748C4A-CB08-4C76-97C6-A1A0D627B698}" type="presParOf" srcId="{2AA46F4B-83E2-43FD-B809-72A98FFDFF7B}" destId="{B8E1BA59-3A09-49EF-A9A7-24F92A2FB458}" srcOrd="3" destOrd="0" presId="urn:microsoft.com/office/officeart/2005/8/layout/pList2#1"/>
    <dgm:cxn modelId="{C0F2F344-C411-4609-AE5B-8B922FF4C004}" type="presParOf" srcId="{2AA46F4B-83E2-43FD-B809-72A98FFDFF7B}" destId="{6FBEDD5C-8B24-4AFB-BB8C-68768DA26B11}" srcOrd="4" destOrd="0" presId="urn:microsoft.com/office/officeart/2005/8/layout/pList2#1"/>
    <dgm:cxn modelId="{A55B9016-5245-47F4-92BC-488DA1473A45}" type="presParOf" srcId="{6FBEDD5C-8B24-4AFB-BB8C-68768DA26B11}" destId="{2FADFA74-955E-4B6C-A381-6FD606E45FE7}" srcOrd="0" destOrd="0" presId="urn:microsoft.com/office/officeart/2005/8/layout/pList2#1"/>
    <dgm:cxn modelId="{C8C6F35E-4971-4652-ABDE-033FF61FDFC9}" type="presParOf" srcId="{6FBEDD5C-8B24-4AFB-BB8C-68768DA26B11}" destId="{4E7E99E6-E2B7-41DE-9E5F-08856A550BB5}" srcOrd="1" destOrd="0" presId="urn:microsoft.com/office/officeart/2005/8/layout/pList2#1"/>
    <dgm:cxn modelId="{3267859E-CFAD-4B35-95CA-556B6B1C5865}" type="presParOf" srcId="{6FBEDD5C-8B24-4AFB-BB8C-68768DA26B11}" destId="{357512B3-5D2F-4472-A3A1-77F3C6AEDC56}" srcOrd="2" destOrd="0" presId="urn:microsoft.com/office/officeart/2005/8/layout/pList2#1"/>
    <dgm:cxn modelId="{E25B0699-321C-411C-9EEC-190F0D36F245}" type="presParOf" srcId="{2AA46F4B-83E2-43FD-B809-72A98FFDFF7B}" destId="{D475099F-9ED4-4EA9-9757-DB06E9D9412A}" srcOrd="5" destOrd="0" presId="urn:microsoft.com/office/officeart/2005/8/layout/pList2#1"/>
    <dgm:cxn modelId="{C41C95A7-3F67-4B54-9AC5-B3C2F9020A7A}" type="presParOf" srcId="{2AA46F4B-83E2-43FD-B809-72A98FFDFF7B}" destId="{CA03E723-EB83-444A-A0BC-6F6304CA6BE3}" srcOrd="6" destOrd="0" presId="urn:microsoft.com/office/officeart/2005/8/layout/pList2#1"/>
    <dgm:cxn modelId="{876FF04F-3EC1-45D5-986C-A191D225E8A3}" type="presParOf" srcId="{CA03E723-EB83-444A-A0BC-6F6304CA6BE3}" destId="{AE826CFD-1643-4A2E-8603-690AB22B3C56}" srcOrd="0" destOrd="0" presId="urn:microsoft.com/office/officeart/2005/8/layout/pList2#1"/>
    <dgm:cxn modelId="{64A97976-046A-4718-8BC4-E612BB6AEEF0}" type="presParOf" srcId="{CA03E723-EB83-444A-A0BC-6F6304CA6BE3}" destId="{30D4BBB5-2084-47AC-AE51-C6DA09602BB0}" srcOrd="1" destOrd="0" presId="urn:microsoft.com/office/officeart/2005/8/layout/pList2#1"/>
    <dgm:cxn modelId="{CB0B84FC-E1E3-4201-86FC-7D5C7C281FF4}" type="presParOf" srcId="{CA03E723-EB83-444A-A0BC-6F6304CA6BE3}" destId="{7387BB77-0A1E-4ACE-B4F5-4BF6841A471B}" srcOrd="2" destOrd="0" presId="urn:microsoft.com/office/officeart/2005/8/layout/p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7908C-4718-4F41-89AC-F4DC0C750A1E}">
      <dsp:nvSpPr>
        <dsp:cNvPr id="0" name=""/>
        <dsp:cNvSpPr/>
      </dsp:nvSpPr>
      <dsp:spPr>
        <a:xfrm>
          <a:off x="5466" y="1007536"/>
          <a:ext cx="2361142" cy="1762543"/>
        </a:xfrm>
        <a:prstGeom prst="round2SameRect">
          <a:avLst>
            <a:gd name="adj1" fmla="val 8000"/>
            <a:gd name="adj2" fmla="val 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0A40BC3-05EB-46F1-A931-2050EE2815DB}">
      <dsp:nvSpPr>
        <dsp:cNvPr id="0" name=""/>
        <dsp:cNvSpPr/>
      </dsp:nvSpPr>
      <dsp:spPr>
        <a:xfrm>
          <a:off x="5466" y="2770079"/>
          <a:ext cx="2361142" cy="757893"/>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0" rIns="20320" bIns="0" numCol="1" spcCol="1270" anchor="ctr" anchorCtr="0">
          <a:noAutofit/>
        </a:bodyPr>
        <a:lstStyle/>
        <a:p>
          <a:pPr lvl="0" algn="l" defTabSz="711200">
            <a:lnSpc>
              <a:spcPct val="90000"/>
            </a:lnSpc>
            <a:spcBef>
              <a:spcPct val="0"/>
            </a:spcBef>
            <a:spcAft>
              <a:spcPct val="35000"/>
            </a:spcAft>
          </a:pPr>
          <a:r>
            <a:rPr lang="en-US" sz="1600" kern="1200" dirty="0" smtClean="0"/>
            <a:t>Coughing, sometimes with mucus or blood</a:t>
          </a:r>
          <a:endParaRPr lang="en-US" sz="1600" kern="1200" dirty="0"/>
        </a:p>
      </dsp:txBody>
      <dsp:txXfrm>
        <a:off x="5466" y="2770079"/>
        <a:ext cx="1662776" cy="757893"/>
      </dsp:txXfrm>
    </dsp:sp>
    <dsp:sp modelId="{F4665F97-0A86-485E-8A1E-B8C48356A123}">
      <dsp:nvSpPr>
        <dsp:cNvPr id="0" name=""/>
        <dsp:cNvSpPr/>
      </dsp:nvSpPr>
      <dsp:spPr>
        <a:xfrm>
          <a:off x="1735036" y="2890463"/>
          <a:ext cx="826399" cy="826399"/>
        </a:xfrm>
        <a:prstGeom prst="ellipse">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FE8672-C57D-41EC-92EA-D5AEEA1B0B64}">
      <dsp:nvSpPr>
        <dsp:cNvPr id="0" name=""/>
        <dsp:cNvSpPr/>
      </dsp:nvSpPr>
      <dsp:spPr>
        <a:xfrm>
          <a:off x="2766171" y="1007536"/>
          <a:ext cx="2361142" cy="1762543"/>
        </a:xfrm>
        <a:prstGeom prst="round2SameRect">
          <a:avLst>
            <a:gd name="adj1" fmla="val 8000"/>
            <a:gd name="adj2" fmla="val 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D09A10-EFE3-447B-9A01-F51906561366}">
      <dsp:nvSpPr>
        <dsp:cNvPr id="0" name=""/>
        <dsp:cNvSpPr/>
      </dsp:nvSpPr>
      <dsp:spPr>
        <a:xfrm>
          <a:off x="2766171" y="2770079"/>
          <a:ext cx="2361142" cy="757893"/>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0" rIns="20320" bIns="0" numCol="1" spcCol="1270" anchor="ctr" anchorCtr="0">
          <a:noAutofit/>
        </a:bodyPr>
        <a:lstStyle/>
        <a:p>
          <a:pPr lvl="0" algn="l" defTabSz="711200">
            <a:lnSpc>
              <a:spcPct val="90000"/>
            </a:lnSpc>
            <a:spcBef>
              <a:spcPct val="0"/>
            </a:spcBef>
            <a:spcAft>
              <a:spcPct val="35000"/>
            </a:spcAft>
          </a:pPr>
          <a:r>
            <a:rPr lang="en-US" sz="1600" kern="1200" dirty="0" smtClean="0">
              <a:latin typeface="Times New Roman" pitchFamily="18" charset="0"/>
              <a:cs typeface="Times New Roman" pitchFamily="18" charset="0"/>
            </a:rPr>
            <a:t>Chills</a:t>
          </a:r>
          <a:endParaRPr lang="en-US" sz="1600" kern="1200" dirty="0">
            <a:latin typeface="Times New Roman" pitchFamily="18" charset="0"/>
            <a:cs typeface="Times New Roman" pitchFamily="18" charset="0"/>
          </a:endParaRPr>
        </a:p>
      </dsp:txBody>
      <dsp:txXfrm>
        <a:off x="2766171" y="2770079"/>
        <a:ext cx="1662776" cy="757893"/>
      </dsp:txXfrm>
    </dsp:sp>
    <dsp:sp modelId="{FD15404F-24B6-4FD9-937B-D147588B9CD8}">
      <dsp:nvSpPr>
        <dsp:cNvPr id="0" name=""/>
        <dsp:cNvSpPr/>
      </dsp:nvSpPr>
      <dsp:spPr>
        <a:xfrm>
          <a:off x="4495740" y="2890463"/>
          <a:ext cx="826399" cy="826399"/>
        </a:xfrm>
        <a:prstGeom prst="ellipse">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E880EA6-96CC-4927-B574-1927CEE59B11}">
      <dsp:nvSpPr>
        <dsp:cNvPr id="0" name=""/>
        <dsp:cNvSpPr/>
      </dsp:nvSpPr>
      <dsp:spPr>
        <a:xfrm>
          <a:off x="5526876" y="1007536"/>
          <a:ext cx="2361142" cy="1762543"/>
        </a:xfrm>
        <a:prstGeom prst="round2SameRect">
          <a:avLst>
            <a:gd name="adj1" fmla="val 8000"/>
            <a:gd name="adj2" fmla="val 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06220E-5107-4599-ADD6-BB2352DFF8B5}">
      <dsp:nvSpPr>
        <dsp:cNvPr id="0" name=""/>
        <dsp:cNvSpPr/>
      </dsp:nvSpPr>
      <dsp:spPr>
        <a:xfrm>
          <a:off x="5526876" y="2770079"/>
          <a:ext cx="2361142" cy="757893"/>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0" rIns="20320" bIns="0" numCol="1" spcCol="1270" anchor="ctr" anchorCtr="0">
          <a:noAutofit/>
        </a:bodyPr>
        <a:lstStyle/>
        <a:p>
          <a:pPr lvl="0" algn="l" defTabSz="711200">
            <a:lnSpc>
              <a:spcPct val="90000"/>
            </a:lnSpc>
            <a:spcBef>
              <a:spcPct val="0"/>
            </a:spcBef>
            <a:spcAft>
              <a:spcPct val="35000"/>
            </a:spcAft>
          </a:pPr>
          <a:r>
            <a:rPr lang="en-US" sz="1600" kern="1200" dirty="0" smtClean="0"/>
            <a:t>Fatigue</a:t>
          </a:r>
          <a:endParaRPr lang="en-US" sz="1600" kern="1200" dirty="0"/>
        </a:p>
      </dsp:txBody>
      <dsp:txXfrm>
        <a:off x="5526876" y="2770079"/>
        <a:ext cx="1662776" cy="757893"/>
      </dsp:txXfrm>
    </dsp:sp>
    <dsp:sp modelId="{B27E6D68-3066-4677-BAE2-79819860B384}">
      <dsp:nvSpPr>
        <dsp:cNvPr id="0" name=""/>
        <dsp:cNvSpPr/>
      </dsp:nvSpPr>
      <dsp:spPr>
        <a:xfrm>
          <a:off x="7256445" y="2890463"/>
          <a:ext cx="826399" cy="826399"/>
        </a:xfrm>
        <a:prstGeom prst="ellipse">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3397EF-2A69-4092-96A8-E054EC620065}">
      <dsp:nvSpPr>
        <dsp:cNvPr id="0" name=""/>
        <dsp:cNvSpPr/>
      </dsp:nvSpPr>
      <dsp:spPr>
        <a:xfrm>
          <a:off x="1509441" y="6721"/>
          <a:ext cx="2618651" cy="1954768"/>
        </a:xfrm>
        <a:prstGeom prst="round2SameRect">
          <a:avLst>
            <a:gd name="adj1" fmla="val 8000"/>
            <a:gd name="adj2" fmla="val 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D35609-A2EF-4410-94C3-A8949CFC5009}">
      <dsp:nvSpPr>
        <dsp:cNvPr id="0" name=""/>
        <dsp:cNvSpPr/>
      </dsp:nvSpPr>
      <dsp:spPr>
        <a:xfrm>
          <a:off x="1509441" y="1961489"/>
          <a:ext cx="2618651" cy="84055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0" rIns="36830" bIns="0" numCol="1" spcCol="1270" anchor="ctr" anchorCtr="0">
          <a:noAutofit/>
        </a:bodyPr>
        <a:lstStyle/>
        <a:p>
          <a:pPr lvl="0" algn="l" defTabSz="1289050">
            <a:lnSpc>
              <a:spcPct val="90000"/>
            </a:lnSpc>
            <a:spcBef>
              <a:spcPct val="0"/>
            </a:spcBef>
            <a:spcAft>
              <a:spcPct val="35000"/>
            </a:spcAft>
          </a:pPr>
          <a:r>
            <a:rPr lang="en-US" sz="2900" kern="1200" dirty="0" smtClean="0"/>
            <a:t>Fever</a:t>
          </a:r>
          <a:endParaRPr lang="en-US" sz="2900" kern="1200" dirty="0"/>
        </a:p>
      </dsp:txBody>
      <dsp:txXfrm>
        <a:off x="1509441" y="1961489"/>
        <a:ext cx="1844120" cy="840550"/>
      </dsp:txXfrm>
    </dsp:sp>
    <dsp:sp modelId="{113A06A2-D03F-4298-931A-5A26C1CC93E4}">
      <dsp:nvSpPr>
        <dsp:cNvPr id="0" name=""/>
        <dsp:cNvSpPr/>
      </dsp:nvSpPr>
      <dsp:spPr>
        <a:xfrm>
          <a:off x="3427639" y="2095003"/>
          <a:ext cx="916528" cy="916528"/>
        </a:xfrm>
        <a:prstGeom prst="ellipse">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909F56-63DB-479E-90D2-4C6C16D8398D}">
      <dsp:nvSpPr>
        <dsp:cNvPr id="0" name=""/>
        <dsp:cNvSpPr/>
      </dsp:nvSpPr>
      <dsp:spPr>
        <a:xfrm>
          <a:off x="4571232" y="6721"/>
          <a:ext cx="2618651" cy="1954768"/>
        </a:xfrm>
        <a:prstGeom prst="round2SameRect">
          <a:avLst>
            <a:gd name="adj1" fmla="val 8000"/>
            <a:gd name="adj2" fmla="val 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6BADB4-42D9-4DC2-9A1C-11E08B26AE6E}">
      <dsp:nvSpPr>
        <dsp:cNvPr id="0" name=""/>
        <dsp:cNvSpPr/>
      </dsp:nvSpPr>
      <dsp:spPr>
        <a:xfrm>
          <a:off x="4571232" y="1961489"/>
          <a:ext cx="2618651" cy="84055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0" rIns="36830" bIns="0" numCol="1" spcCol="1270" anchor="ctr" anchorCtr="0">
          <a:noAutofit/>
        </a:bodyPr>
        <a:lstStyle/>
        <a:p>
          <a:pPr lvl="0" algn="l" defTabSz="1289050">
            <a:lnSpc>
              <a:spcPct val="90000"/>
            </a:lnSpc>
            <a:spcBef>
              <a:spcPct val="0"/>
            </a:spcBef>
            <a:spcAft>
              <a:spcPct val="35000"/>
            </a:spcAft>
          </a:pPr>
          <a:r>
            <a:rPr lang="en-US" sz="2900" kern="1200" dirty="0" smtClean="0"/>
            <a:t>Loss of weight</a:t>
          </a:r>
          <a:endParaRPr lang="en-US" sz="2900" kern="1200" dirty="0"/>
        </a:p>
      </dsp:txBody>
      <dsp:txXfrm>
        <a:off x="4571232" y="1961489"/>
        <a:ext cx="1844120" cy="840550"/>
      </dsp:txXfrm>
    </dsp:sp>
    <dsp:sp modelId="{087F9D2A-59D8-44E4-AA32-DFD77D6A6EC7}">
      <dsp:nvSpPr>
        <dsp:cNvPr id="0" name=""/>
        <dsp:cNvSpPr/>
      </dsp:nvSpPr>
      <dsp:spPr>
        <a:xfrm>
          <a:off x="6489430" y="2095003"/>
          <a:ext cx="916528" cy="916528"/>
        </a:xfrm>
        <a:prstGeom prst="ellipse">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051B66-2B7F-4F0D-9F70-2FD9FD42728F}">
      <dsp:nvSpPr>
        <dsp:cNvPr id="0" name=""/>
        <dsp:cNvSpPr/>
      </dsp:nvSpPr>
      <dsp:spPr>
        <a:xfrm>
          <a:off x="1509441" y="3465468"/>
          <a:ext cx="2618651" cy="1954768"/>
        </a:xfrm>
        <a:prstGeom prst="round2SameRect">
          <a:avLst>
            <a:gd name="adj1" fmla="val 8000"/>
            <a:gd name="adj2" fmla="val 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A86F1F-90D3-4E31-993C-CABABAFE98D6}">
      <dsp:nvSpPr>
        <dsp:cNvPr id="0" name=""/>
        <dsp:cNvSpPr/>
      </dsp:nvSpPr>
      <dsp:spPr>
        <a:xfrm>
          <a:off x="1509441" y="5420236"/>
          <a:ext cx="2618651" cy="84055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0" rIns="36830" bIns="0" numCol="1" spcCol="1270" anchor="ctr" anchorCtr="0">
          <a:noAutofit/>
        </a:bodyPr>
        <a:lstStyle/>
        <a:p>
          <a:pPr lvl="0" algn="l" defTabSz="1289050">
            <a:lnSpc>
              <a:spcPct val="90000"/>
            </a:lnSpc>
            <a:spcBef>
              <a:spcPct val="0"/>
            </a:spcBef>
            <a:spcAft>
              <a:spcPct val="35000"/>
            </a:spcAft>
          </a:pPr>
          <a:r>
            <a:rPr lang="en-US" sz="2900" kern="1200" dirty="0" smtClean="0"/>
            <a:t>Loss of appetite</a:t>
          </a:r>
          <a:endParaRPr lang="en-US" sz="2900" kern="1200" dirty="0"/>
        </a:p>
      </dsp:txBody>
      <dsp:txXfrm>
        <a:off x="1509441" y="5420236"/>
        <a:ext cx="1844120" cy="840550"/>
      </dsp:txXfrm>
    </dsp:sp>
    <dsp:sp modelId="{7D3FA18F-CA98-4946-86D1-3BA80A2916E8}">
      <dsp:nvSpPr>
        <dsp:cNvPr id="0" name=""/>
        <dsp:cNvSpPr/>
      </dsp:nvSpPr>
      <dsp:spPr>
        <a:xfrm>
          <a:off x="3427639" y="5553750"/>
          <a:ext cx="916528" cy="916528"/>
        </a:xfrm>
        <a:prstGeom prst="ellipse">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A01461C-C886-409D-9EBA-8E4F13BA8BB3}">
      <dsp:nvSpPr>
        <dsp:cNvPr id="0" name=""/>
        <dsp:cNvSpPr/>
      </dsp:nvSpPr>
      <dsp:spPr>
        <a:xfrm>
          <a:off x="4571232" y="3465468"/>
          <a:ext cx="2618651" cy="1954768"/>
        </a:xfrm>
        <a:prstGeom prst="round2SameRect">
          <a:avLst>
            <a:gd name="adj1" fmla="val 8000"/>
            <a:gd name="adj2" fmla="val 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F6843C8-38EA-4BD4-ADE7-9DD969004D75}">
      <dsp:nvSpPr>
        <dsp:cNvPr id="0" name=""/>
        <dsp:cNvSpPr/>
      </dsp:nvSpPr>
      <dsp:spPr>
        <a:xfrm>
          <a:off x="4571232" y="5420236"/>
          <a:ext cx="2618651" cy="84055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0" rIns="36830" bIns="0" numCol="1" spcCol="1270" anchor="ctr" anchorCtr="0">
          <a:noAutofit/>
        </a:bodyPr>
        <a:lstStyle/>
        <a:p>
          <a:pPr lvl="0" algn="l" defTabSz="1289050">
            <a:lnSpc>
              <a:spcPct val="90000"/>
            </a:lnSpc>
            <a:spcBef>
              <a:spcPct val="0"/>
            </a:spcBef>
            <a:spcAft>
              <a:spcPct val="35000"/>
            </a:spcAft>
          </a:pPr>
          <a:r>
            <a:rPr lang="en-US" sz="2900" kern="1200" dirty="0" smtClean="0"/>
            <a:t>Night sweats</a:t>
          </a:r>
          <a:endParaRPr lang="en-US" sz="2900" kern="1200" dirty="0"/>
        </a:p>
      </dsp:txBody>
      <dsp:txXfrm>
        <a:off x="4571232" y="5420236"/>
        <a:ext cx="1844120" cy="840550"/>
      </dsp:txXfrm>
    </dsp:sp>
    <dsp:sp modelId="{711989B8-9AC6-4456-828D-56877E7D7D68}">
      <dsp:nvSpPr>
        <dsp:cNvPr id="0" name=""/>
        <dsp:cNvSpPr/>
      </dsp:nvSpPr>
      <dsp:spPr>
        <a:xfrm>
          <a:off x="6489430" y="5553750"/>
          <a:ext cx="916528" cy="916528"/>
        </a:xfrm>
        <a:prstGeom prst="ellipse">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5C7E61-B208-45B4-A6B1-D5AB59596618}">
      <dsp:nvSpPr>
        <dsp:cNvPr id="0" name=""/>
        <dsp:cNvSpPr/>
      </dsp:nvSpPr>
      <dsp:spPr>
        <a:xfrm>
          <a:off x="3357" y="1717265"/>
          <a:ext cx="1954671" cy="781868"/>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vaccination</a:t>
          </a:r>
          <a:endParaRPr lang="en-US" sz="1200" kern="1200" dirty="0"/>
        </a:p>
      </dsp:txBody>
      <dsp:txXfrm>
        <a:off x="394291" y="1717265"/>
        <a:ext cx="1172803" cy="781868"/>
      </dsp:txXfrm>
    </dsp:sp>
    <dsp:sp modelId="{A6AE8DBC-17B2-4CDA-93D0-497DCDFBCFBF}">
      <dsp:nvSpPr>
        <dsp:cNvPr id="0" name=""/>
        <dsp:cNvSpPr/>
      </dsp:nvSpPr>
      <dsp:spPr>
        <a:xfrm>
          <a:off x="1762562" y="1717265"/>
          <a:ext cx="1954671" cy="781868"/>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HIV prevention</a:t>
          </a:r>
          <a:endParaRPr lang="en-US" sz="1200" kern="1200" dirty="0"/>
        </a:p>
      </dsp:txBody>
      <dsp:txXfrm>
        <a:off x="2153496" y="1717265"/>
        <a:ext cx="1172803" cy="781868"/>
      </dsp:txXfrm>
    </dsp:sp>
    <dsp:sp modelId="{2F91A088-565A-4660-99C3-667FCF869842}">
      <dsp:nvSpPr>
        <dsp:cNvPr id="0" name=""/>
        <dsp:cNvSpPr/>
      </dsp:nvSpPr>
      <dsp:spPr>
        <a:xfrm>
          <a:off x="3521766" y="1717265"/>
          <a:ext cx="1954671" cy="781868"/>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Breastfeeding tips</a:t>
          </a:r>
          <a:endParaRPr lang="en-US" sz="1200" kern="1200" dirty="0"/>
        </a:p>
      </dsp:txBody>
      <dsp:txXfrm>
        <a:off x="3912700" y="1717265"/>
        <a:ext cx="1172803" cy="781868"/>
      </dsp:txXfrm>
    </dsp:sp>
    <dsp:sp modelId="{FBD7BD46-D6BE-42D0-94FF-073FF5958D7A}">
      <dsp:nvSpPr>
        <dsp:cNvPr id="0" name=""/>
        <dsp:cNvSpPr/>
      </dsp:nvSpPr>
      <dsp:spPr>
        <a:xfrm>
          <a:off x="5280970" y="1717265"/>
          <a:ext cx="1954671" cy="781868"/>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TB treatment and follow up</a:t>
          </a:r>
          <a:endParaRPr lang="en-US" sz="1200" kern="1200" dirty="0"/>
        </a:p>
      </dsp:txBody>
      <dsp:txXfrm>
        <a:off x="5671904" y="1717265"/>
        <a:ext cx="1172803" cy="7818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4F041C-1D56-4B01-B70D-AC0AFBDD92C7}">
      <dsp:nvSpPr>
        <dsp:cNvPr id="0" name=""/>
        <dsp:cNvSpPr/>
      </dsp:nvSpPr>
      <dsp:spPr>
        <a:xfrm>
          <a:off x="4353" y="2300250"/>
          <a:ext cx="1349499" cy="8096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conservative society</a:t>
          </a:r>
          <a:endParaRPr lang="en-US" sz="1500" kern="1200" dirty="0"/>
        </a:p>
      </dsp:txBody>
      <dsp:txXfrm>
        <a:off x="28068" y="2323965"/>
        <a:ext cx="1302069" cy="762269"/>
      </dsp:txXfrm>
    </dsp:sp>
    <dsp:sp modelId="{39CEC029-39E8-496B-810C-86EF4F9F61D3}">
      <dsp:nvSpPr>
        <dsp:cNvPr id="0" name=""/>
        <dsp:cNvSpPr/>
      </dsp:nvSpPr>
      <dsp:spPr>
        <a:xfrm>
          <a:off x="1512433" y="2545898"/>
          <a:ext cx="286093" cy="3346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1512433" y="2612833"/>
        <a:ext cx="200265" cy="200805"/>
      </dsp:txXfrm>
    </dsp:sp>
    <dsp:sp modelId="{DF0CF27D-0274-48B5-9684-A2A7DD98D3FA}">
      <dsp:nvSpPr>
        <dsp:cNvPr id="0" name=""/>
        <dsp:cNvSpPr/>
      </dsp:nvSpPr>
      <dsp:spPr>
        <a:xfrm>
          <a:off x="1893651" y="2300250"/>
          <a:ext cx="1349499" cy="8096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Male dominating society</a:t>
          </a:r>
          <a:endParaRPr lang="en-US" sz="1500" kern="1200" dirty="0"/>
        </a:p>
      </dsp:txBody>
      <dsp:txXfrm>
        <a:off x="1917366" y="2323965"/>
        <a:ext cx="1302069" cy="762269"/>
      </dsp:txXfrm>
    </dsp:sp>
    <dsp:sp modelId="{A033BC4E-C11A-46F7-9C96-F635A74BF099}">
      <dsp:nvSpPr>
        <dsp:cNvPr id="0" name=""/>
        <dsp:cNvSpPr/>
      </dsp:nvSpPr>
      <dsp:spPr>
        <a:xfrm>
          <a:off x="3378100" y="2537762"/>
          <a:ext cx="286093" cy="3346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3378100" y="2604697"/>
        <a:ext cx="200265" cy="200805"/>
      </dsp:txXfrm>
    </dsp:sp>
    <dsp:sp modelId="{0547B5C1-0640-465D-89B7-763A94C8EB4A}">
      <dsp:nvSpPr>
        <dsp:cNvPr id="0" name=""/>
        <dsp:cNvSpPr/>
      </dsp:nvSpPr>
      <dsp:spPr>
        <a:xfrm>
          <a:off x="3782950" y="2300250"/>
          <a:ext cx="1349499" cy="8096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No social Awareness on TB</a:t>
          </a:r>
          <a:endParaRPr lang="en-US" sz="1500" kern="1200" dirty="0"/>
        </a:p>
      </dsp:txBody>
      <dsp:txXfrm>
        <a:off x="3806665" y="2323965"/>
        <a:ext cx="1302069" cy="762269"/>
      </dsp:txXfrm>
    </dsp:sp>
    <dsp:sp modelId="{61E2CBBA-E090-4325-BED4-765ACF77A388}">
      <dsp:nvSpPr>
        <dsp:cNvPr id="0" name=""/>
        <dsp:cNvSpPr/>
      </dsp:nvSpPr>
      <dsp:spPr>
        <a:xfrm>
          <a:off x="5267399" y="2537762"/>
          <a:ext cx="286093" cy="3346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5267399" y="2604697"/>
        <a:ext cx="200265" cy="200805"/>
      </dsp:txXfrm>
    </dsp:sp>
    <dsp:sp modelId="{D7910302-E0FE-4569-A3BE-0C529F2EF08E}">
      <dsp:nvSpPr>
        <dsp:cNvPr id="0" name=""/>
        <dsp:cNvSpPr/>
      </dsp:nvSpPr>
      <dsp:spPr>
        <a:xfrm>
          <a:off x="5672249" y="2300250"/>
          <a:ext cx="1349499" cy="8096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No education</a:t>
          </a:r>
          <a:endParaRPr lang="en-US" sz="1500" kern="1200" dirty="0"/>
        </a:p>
      </dsp:txBody>
      <dsp:txXfrm>
        <a:off x="5695964" y="2323965"/>
        <a:ext cx="1302069" cy="762269"/>
      </dsp:txXfrm>
    </dsp:sp>
    <dsp:sp modelId="{58A4CE94-9F61-48FF-BA4F-0A4240F4E96B}">
      <dsp:nvSpPr>
        <dsp:cNvPr id="0" name=""/>
        <dsp:cNvSpPr/>
      </dsp:nvSpPr>
      <dsp:spPr>
        <a:xfrm>
          <a:off x="7156698" y="2537762"/>
          <a:ext cx="286093" cy="3346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7156698" y="2604697"/>
        <a:ext cx="200265" cy="200805"/>
      </dsp:txXfrm>
    </dsp:sp>
    <dsp:sp modelId="{4410280C-942F-42CA-9B11-59CB93373C3B}">
      <dsp:nvSpPr>
        <dsp:cNvPr id="0" name=""/>
        <dsp:cNvSpPr/>
      </dsp:nvSpPr>
      <dsp:spPr>
        <a:xfrm>
          <a:off x="7561547" y="2300250"/>
          <a:ext cx="1349499" cy="8096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t>Stigma in the community</a:t>
          </a:r>
          <a:endParaRPr lang="en-US" sz="1500" kern="1200"/>
        </a:p>
      </dsp:txBody>
      <dsp:txXfrm>
        <a:off x="7585262" y="2323965"/>
        <a:ext cx="1302069" cy="7622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0C8A57-7E9A-4B8F-BD63-35CDDB4D83F8}">
      <dsp:nvSpPr>
        <dsp:cNvPr id="0" name=""/>
        <dsp:cNvSpPr/>
      </dsp:nvSpPr>
      <dsp:spPr>
        <a:xfrm>
          <a:off x="1659313" y="170452"/>
          <a:ext cx="3382833" cy="1174813"/>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0B6217-1BF5-422F-923D-D39BBA2A72DA}">
      <dsp:nvSpPr>
        <dsp:cNvPr id="0" name=""/>
        <dsp:cNvSpPr/>
      </dsp:nvSpPr>
      <dsp:spPr>
        <a:xfrm>
          <a:off x="3028181" y="3047172"/>
          <a:ext cx="655587" cy="419576"/>
        </a:xfrm>
        <a:prstGeom prst="downArrow">
          <a:avLst/>
        </a:prstGeom>
        <a:solidFill>
          <a:schemeClr val="accent1">
            <a:tint val="6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38B49C-897E-4AED-8E32-2F4ED2C417C1}">
      <dsp:nvSpPr>
        <dsp:cNvPr id="0" name=""/>
        <dsp:cNvSpPr/>
      </dsp:nvSpPr>
      <dsp:spPr>
        <a:xfrm>
          <a:off x="1782564" y="3382833"/>
          <a:ext cx="3146821" cy="786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r>
            <a:rPr lang="en-US" sz="2700" kern="1200" dirty="0" smtClean="0"/>
            <a:t>solution</a:t>
          </a:r>
          <a:endParaRPr lang="en-US" sz="2700" kern="1200" dirty="0"/>
        </a:p>
      </dsp:txBody>
      <dsp:txXfrm>
        <a:off x="1782564" y="3382833"/>
        <a:ext cx="3146821" cy="786705"/>
      </dsp:txXfrm>
    </dsp:sp>
    <dsp:sp modelId="{AC71051A-E408-4A71-BE31-93098170F5F7}">
      <dsp:nvSpPr>
        <dsp:cNvPr id="0" name=""/>
        <dsp:cNvSpPr/>
      </dsp:nvSpPr>
      <dsp:spPr>
        <a:xfrm>
          <a:off x="2889196" y="1435999"/>
          <a:ext cx="1180058" cy="118005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Social awareness</a:t>
          </a:r>
          <a:endParaRPr lang="en-US" sz="1100" kern="1200" dirty="0"/>
        </a:p>
      </dsp:txBody>
      <dsp:txXfrm>
        <a:off x="3062011" y="1608814"/>
        <a:ext cx="834428" cy="834428"/>
      </dsp:txXfrm>
    </dsp:sp>
    <dsp:sp modelId="{C7B2B490-844C-4976-8930-B618608452AD}">
      <dsp:nvSpPr>
        <dsp:cNvPr id="0" name=""/>
        <dsp:cNvSpPr/>
      </dsp:nvSpPr>
      <dsp:spPr>
        <a:xfrm>
          <a:off x="2044799" y="550693"/>
          <a:ext cx="1180058" cy="118005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Increasing literacy rate</a:t>
          </a:r>
          <a:endParaRPr lang="en-US" sz="1100" kern="1200" dirty="0"/>
        </a:p>
      </dsp:txBody>
      <dsp:txXfrm>
        <a:off x="2217614" y="723508"/>
        <a:ext cx="834428" cy="834428"/>
      </dsp:txXfrm>
    </dsp:sp>
    <dsp:sp modelId="{52938A59-8240-4CD2-9535-834765751098}">
      <dsp:nvSpPr>
        <dsp:cNvPr id="0" name=""/>
        <dsp:cNvSpPr/>
      </dsp:nvSpPr>
      <dsp:spPr>
        <a:xfrm>
          <a:off x="3251080" y="265381"/>
          <a:ext cx="1180058" cy="118005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Reducing male dominance</a:t>
          </a:r>
          <a:endParaRPr lang="en-US" sz="1100" kern="1200" dirty="0"/>
        </a:p>
      </dsp:txBody>
      <dsp:txXfrm>
        <a:off x="3423895" y="438196"/>
        <a:ext cx="834428" cy="834428"/>
      </dsp:txXfrm>
    </dsp:sp>
    <dsp:sp modelId="{DE5A5063-3238-45FD-BA9E-D51CA47B1D1C}">
      <dsp:nvSpPr>
        <dsp:cNvPr id="0" name=""/>
        <dsp:cNvSpPr/>
      </dsp:nvSpPr>
      <dsp:spPr>
        <a:xfrm>
          <a:off x="1520329" y="26223"/>
          <a:ext cx="3671291" cy="2937033"/>
        </a:xfrm>
        <a:prstGeom prst="funnel">
          <a:avLst/>
        </a:prstGeom>
        <a:solidFill>
          <a:schemeClr val="lt1">
            <a:alpha val="4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B04F30-CE8A-4F7F-B274-75B3EC62FB99}">
      <dsp:nvSpPr>
        <dsp:cNvPr id="0" name=""/>
        <dsp:cNvSpPr/>
      </dsp:nvSpPr>
      <dsp:spPr>
        <a:xfrm>
          <a:off x="2165776" y="654020"/>
          <a:ext cx="4369435" cy="4369435"/>
        </a:xfrm>
        <a:prstGeom prst="blockArc">
          <a:avLst>
            <a:gd name="adj1" fmla="val 11089028"/>
            <a:gd name="adj2" fmla="val 16116028"/>
            <a:gd name="adj3" fmla="val 463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1273558-2CC6-45DD-885C-B735A4056321}">
      <dsp:nvSpPr>
        <dsp:cNvPr id="0" name=""/>
        <dsp:cNvSpPr/>
      </dsp:nvSpPr>
      <dsp:spPr>
        <a:xfrm>
          <a:off x="2162326" y="691090"/>
          <a:ext cx="4369435" cy="4369435"/>
        </a:xfrm>
        <a:prstGeom prst="blockArc">
          <a:avLst>
            <a:gd name="adj1" fmla="val 7657943"/>
            <a:gd name="adj2" fmla="val 11149003"/>
            <a:gd name="adj3" fmla="val 463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CD7A7D7-17C5-4A49-A93C-E6BD11AC40CA}">
      <dsp:nvSpPr>
        <dsp:cNvPr id="0" name=""/>
        <dsp:cNvSpPr/>
      </dsp:nvSpPr>
      <dsp:spPr>
        <a:xfrm>
          <a:off x="2113654" y="654657"/>
          <a:ext cx="4369435" cy="4369435"/>
        </a:xfrm>
        <a:prstGeom prst="blockArc">
          <a:avLst>
            <a:gd name="adj1" fmla="val 3240000"/>
            <a:gd name="adj2" fmla="val 7560000"/>
            <a:gd name="adj3" fmla="val 463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3167E8C-0A66-4CA9-AEC5-67DC082E9EC0}">
      <dsp:nvSpPr>
        <dsp:cNvPr id="0" name=""/>
        <dsp:cNvSpPr/>
      </dsp:nvSpPr>
      <dsp:spPr>
        <a:xfrm>
          <a:off x="2176725" y="610548"/>
          <a:ext cx="4369435" cy="4369435"/>
        </a:xfrm>
        <a:prstGeom prst="blockArc">
          <a:avLst>
            <a:gd name="adj1" fmla="val 21381197"/>
            <a:gd name="adj2" fmla="val 3363989"/>
            <a:gd name="adj3" fmla="val 463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9D8AF42-5195-453D-B2F4-102C193B9290}">
      <dsp:nvSpPr>
        <dsp:cNvPr id="0" name=""/>
        <dsp:cNvSpPr/>
      </dsp:nvSpPr>
      <dsp:spPr>
        <a:xfrm>
          <a:off x="2179909" y="653628"/>
          <a:ext cx="4369435" cy="4369435"/>
        </a:xfrm>
        <a:prstGeom prst="blockArc">
          <a:avLst>
            <a:gd name="adj1" fmla="val 16093252"/>
            <a:gd name="adj2" fmla="val 21311609"/>
            <a:gd name="adj3" fmla="val 463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9D43763-0907-4E89-ADE1-C1F0DBAD38D9}">
      <dsp:nvSpPr>
        <dsp:cNvPr id="0" name=""/>
        <dsp:cNvSpPr/>
      </dsp:nvSpPr>
      <dsp:spPr>
        <a:xfrm>
          <a:off x="3293040" y="1834043"/>
          <a:ext cx="2010664" cy="2010664"/>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Reduction of Male dominance</a:t>
          </a:r>
          <a:endParaRPr lang="en-US" sz="1900" kern="1200" dirty="0"/>
        </a:p>
      </dsp:txBody>
      <dsp:txXfrm>
        <a:off x="3587495" y="2128498"/>
        <a:ext cx="1421754" cy="1421754"/>
      </dsp:txXfrm>
    </dsp:sp>
    <dsp:sp modelId="{9B31FBF7-6631-4EEE-8D1E-A67AD2CC9D39}">
      <dsp:nvSpPr>
        <dsp:cNvPr id="0" name=""/>
        <dsp:cNvSpPr/>
      </dsp:nvSpPr>
      <dsp:spPr>
        <a:xfrm>
          <a:off x="3594639" y="1593"/>
          <a:ext cx="1407465" cy="1407465"/>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 clearing Misconception on religion</a:t>
          </a:r>
          <a:endParaRPr lang="en-US" sz="1100" kern="1200" dirty="0"/>
        </a:p>
      </dsp:txBody>
      <dsp:txXfrm>
        <a:off x="3800757" y="207711"/>
        <a:ext cx="995229" cy="995229"/>
      </dsp:txXfrm>
    </dsp:sp>
    <dsp:sp modelId="{53A1209D-27FE-4446-96B1-A718CBEA6A2E}">
      <dsp:nvSpPr>
        <dsp:cNvPr id="0" name=""/>
        <dsp:cNvSpPr/>
      </dsp:nvSpPr>
      <dsp:spPr>
        <a:xfrm>
          <a:off x="5787439" y="1955799"/>
          <a:ext cx="1407465" cy="1407465"/>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en-US" sz="1050" kern="1200" dirty="0" smtClean="0"/>
            <a:t>Participation of women in earnings</a:t>
          </a:r>
          <a:endParaRPr lang="en-US" sz="1050" kern="1200" dirty="0"/>
        </a:p>
      </dsp:txBody>
      <dsp:txXfrm>
        <a:off x="5993557" y="2161917"/>
        <a:ext cx="995229" cy="995229"/>
      </dsp:txXfrm>
    </dsp:sp>
    <dsp:sp modelId="{65E6A737-3152-4618-8733-DA47CBA08673}">
      <dsp:nvSpPr>
        <dsp:cNvPr id="0" name=""/>
        <dsp:cNvSpPr/>
      </dsp:nvSpPr>
      <dsp:spPr>
        <a:xfrm>
          <a:off x="4849002" y="3862124"/>
          <a:ext cx="1407465" cy="1407465"/>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Changing women’s mentality</a:t>
          </a:r>
          <a:endParaRPr lang="en-US" sz="1200" kern="1200" dirty="0"/>
        </a:p>
      </dsp:txBody>
      <dsp:txXfrm>
        <a:off x="5055120" y="4068242"/>
        <a:ext cx="995229" cy="995229"/>
      </dsp:txXfrm>
    </dsp:sp>
    <dsp:sp modelId="{8A6A74F1-C36D-4D51-99A9-A5899355651D}">
      <dsp:nvSpPr>
        <dsp:cNvPr id="0" name=""/>
        <dsp:cNvSpPr/>
      </dsp:nvSpPr>
      <dsp:spPr>
        <a:xfrm>
          <a:off x="2340277" y="3862124"/>
          <a:ext cx="1407465" cy="1407465"/>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en-US" sz="1050" kern="1200" dirty="0" smtClean="0"/>
            <a:t>Improving men’s mentality</a:t>
          </a:r>
          <a:endParaRPr lang="en-US" sz="1050" kern="1200" dirty="0"/>
        </a:p>
      </dsp:txBody>
      <dsp:txXfrm>
        <a:off x="2546395" y="4068242"/>
        <a:ext cx="995229" cy="995229"/>
      </dsp:txXfrm>
    </dsp:sp>
    <dsp:sp modelId="{C2729749-E4C0-4E6D-82DE-897607914D09}">
      <dsp:nvSpPr>
        <dsp:cNvPr id="0" name=""/>
        <dsp:cNvSpPr/>
      </dsp:nvSpPr>
      <dsp:spPr>
        <a:xfrm>
          <a:off x="1520250" y="1955797"/>
          <a:ext cx="1407465" cy="1407465"/>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en-US" sz="1050" kern="1200" dirty="0" smtClean="0"/>
            <a:t>Move towards </a:t>
          </a:r>
          <a:r>
            <a:rPr lang="en-US" sz="1050" kern="1200" dirty="0" err="1" smtClean="0"/>
            <a:t>openmindedness</a:t>
          </a:r>
          <a:endParaRPr lang="en-US" sz="1050" kern="1200" dirty="0"/>
        </a:p>
      </dsp:txBody>
      <dsp:txXfrm>
        <a:off x="1726368" y="2161915"/>
        <a:ext cx="995229" cy="99522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A95935-2B1C-4834-9815-E23718891106}">
      <dsp:nvSpPr>
        <dsp:cNvPr id="0" name=""/>
        <dsp:cNvSpPr/>
      </dsp:nvSpPr>
      <dsp:spPr>
        <a:xfrm rot="10800000">
          <a:off x="2775571" y="326651"/>
          <a:ext cx="4314839" cy="783848"/>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4475" tIns="80010" rIns="149352" bIns="80010" numCol="1" spcCol="1270" anchor="ctr" anchorCtr="0">
          <a:noAutofit/>
        </a:bodyPr>
        <a:lstStyle/>
        <a:p>
          <a:pPr lvl="0" algn="ctr" defTabSz="933450">
            <a:lnSpc>
              <a:spcPct val="90000"/>
            </a:lnSpc>
            <a:spcBef>
              <a:spcPct val="0"/>
            </a:spcBef>
            <a:spcAft>
              <a:spcPct val="35000"/>
            </a:spcAft>
          </a:pPr>
          <a:r>
            <a:rPr lang="en-US" sz="2100" kern="1200" dirty="0" smtClean="0"/>
            <a:t>Promoting on different media</a:t>
          </a:r>
          <a:endParaRPr lang="en-US" sz="2100" kern="1200" dirty="0"/>
        </a:p>
      </dsp:txBody>
      <dsp:txXfrm rot="10800000">
        <a:off x="2971533" y="326651"/>
        <a:ext cx="4118877" cy="783848"/>
      </dsp:txXfrm>
    </dsp:sp>
    <dsp:sp modelId="{4F53B103-EBE8-4B45-B663-6E7A13EF87BB}">
      <dsp:nvSpPr>
        <dsp:cNvPr id="0" name=""/>
        <dsp:cNvSpPr/>
      </dsp:nvSpPr>
      <dsp:spPr>
        <a:xfrm>
          <a:off x="0" y="0"/>
          <a:ext cx="2897598" cy="1436488"/>
        </a:xfrm>
        <a:prstGeom prst="ellipse">
          <a:avLst/>
        </a:prstGeom>
        <a:blipFill rotWithShape="0">
          <a:blip xmlns:r="http://schemas.openxmlformats.org/officeDocument/2006/relationships" r:embed="rId1"/>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B49DEA-E3A2-4F19-AEE7-C2196473898B}">
      <dsp:nvSpPr>
        <dsp:cNvPr id="0" name=""/>
        <dsp:cNvSpPr/>
      </dsp:nvSpPr>
      <dsp:spPr>
        <a:xfrm rot="10800000">
          <a:off x="2678102" y="2057396"/>
          <a:ext cx="4314839" cy="828283"/>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4475" tIns="80010" rIns="149352" bIns="80010" numCol="1" spcCol="1270" anchor="ctr" anchorCtr="0">
          <a:noAutofit/>
        </a:bodyPr>
        <a:lstStyle/>
        <a:p>
          <a:pPr lvl="0" algn="ctr" defTabSz="933450">
            <a:lnSpc>
              <a:spcPct val="90000"/>
            </a:lnSpc>
            <a:spcBef>
              <a:spcPct val="0"/>
            </a:spcBef>
            <a:spcAft>
              <a:spcPct val="35000"/>
            </a:spcAft>
          </a:pPr>
          <a:r>
            <a:rPr lang="en-US" sz="2100" kern="1200" dirty="0" smtClean="0"/>
            <a:t>Arranging seminar</a:t>
          </a:r>
          <a:endParaRPr lang="en-US" sz="2100" kern="1200" dirty="0"/>
        </a:p>
      </dsp:txBody>
      <dsp:txXfrm rot="10800000">
        <a:off x="2885173" y="2057396"/>
        <a:ext cx="4107768" cy="828283"/>
      </dsp:txXfrm>
    </dsp:sp>
    <dsp:sp modelId="{8298DA9A-E6DA-4D9E-8770-43FCD9CA68AF}">
      <dsp:nvSpPr>
        <dsp:cNvPr id="0" name=""/>
        <dsp:cNvSpPr/>
      </dsp:nvSpPr>
      <dsp:spPr>
        <a:xfrm>
          <a:off x="11111" y="1600203"/>
          <a:ext cx="2823732" cy="1473613"/>
        </a:xfrm>
        <a:prstGeom prst="ellipse">
          <a:avLst/>
        </a:prstGeom>
        <a:blipFill rotWithShape="0">
          <a:blip xmlns:r="http://schemas.openxmlformats.org/officeDocument/2006/relationships" r:embed="rId2"/>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CD5F8C-D08A-46C9-8995-56365C9E383C}">
      <dsp:nvSpPr>
        <dsp:cNvPr id="0" name=""/>
        <dsp:cNvSpPr/>
      </dsp:nvSpPr>
      <dsp:spPr>
        <a:xfrm rot="10800000">
          <a:off x="2735607" y="3909935"/>
          <a:ext cx="4478227" cy="783848"/>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4475" tIns="80010" rIns="149352" bIns="80010" numCol="1" spcCol="1270" anchor="ctr" anchorCtr="0">
          <a:noAutofit/>
        </a:bodyPr>
        <a:lstStyle/>
        <a:p>
          <a:pPr lvl="0" algn="ctr" defTabSz="933450">
            <a:lnSpc>
              <a:spcPct val="90000"/>
            </a:lnSpc>
            <a:spcBef>
              <a:spcPct val="0"/>
            </a:spcBef>
            <a:spcAft>
              <a:spcPct val="35000"/>
            </a:spcAft>
          </a:pPr>
          <a:r>
            <a:rPr lang="en-US" sz="2100" kern="1200" dirty="0" smtClean="0"/>
            <a:t>Plays with morals</a:t>
          </a:r>
          <a:endParaRPr lang="en-US" sz="2100" kern="1200" dirty="0"/>
        </a:p>
      </dsp:txBody>
      <dsp:txXfrm rot="10800000">
        <a:off x="2931569" y="3909935"/>
        <a:ext cx="4282265" cy="783848"/>
      </dsp:txXfrm>
    </dsp:sp>
    <dsp:sp modelId="{AA9024F0-9668-46A5-A0E0-A1B8FAB819E9}">
      <dsp:nvSpPr>
        <dsp:cNvPr id="0" name=""/>
        <dsp:cNvSpPr/>
      </dsp:nvSpPr>
      <dsp:spPr>
        <a:xfrm>
          <a:off x="11108" y="3498982"/>
          <a:ext cx="3227908" cy="1606417"/>
        </a:xfrm>
        <a:prstGeom prst="ellipse">
          <a:avLst/>
        </a:prstGeom>
        <a:blipFill rotWithShape="0">
          <a:blip xmlns:r="http://schemas.openxmlformats.org/officeDocument/2006/relationships" r:embed="rId3"/>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bList2#1">
  <dgm:title val=""/>
  <dgm:desc val=""/>
  <dgm:catLst>
    <dgm:cat type="list" pri="7000"/>
    <dgm:cat type="convert" pri="16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7#1">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hList7#2">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bList2#2">
  <dgm:title val=""/>
  <dgm:desc val=""/>
  <dgm:catLst>
    <dgm:cat type="list" pri="7000"/>
    <dgm:cat type="convert" pri="16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6.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List2#1">
  <dgm:title val=""/>
  <dgm:desc val=""/>
  <dgm:catLst>
    <dgm:cat type="list" pri="1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A236FE-9B50-40E1-A45A-B93CD069E538}" type="datetimeFigureOut">
              <a:rPr lang="en-US" smtClean="0"/>
              <a:pPr/>
              <a:t>3/18/2017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42AD11-C5AC-4C97-A366-E785BED8DB58}" type="slidenum">
              <a:rPr lang="en-US" smtClean="0"/>
              <a:pPr/>
              <a:t>‹#›</a:t>
            </a:fld>
            <a:endParaRPr lang="en-US"/>
          </a:p>
        </p:txBody>
      </p:sp>
    </p:spTree>
    <p:extLst>
      <p:ext uri="{BB962C8B-B14F-4D97-AF65-F5344CB8AC3E}">
        <p14:creationId xmlns:p14="http://schemas.microsoft.com/office/powerpoint/2010/main" val="2677614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4085A59-4909-4B75-B853-23F5DF45B7D6}" type="datetimeFigureOut">
              <a:rPr lang="en-US" smtClean="0"/>
              <a:pPr/>
              <a:t>3/18/2017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4D8332-E986-49FD-A9B5-457206A16176}" type="slidenum">
              <a:rPr lang="en-US" smtClean="0"/>
              <a:pPr/>
              <a:t>‹#›</a:t>
            </a:fld>
            <a:endParaRPr lang="en-US" dirty="0"/>
          </a:p>
        </p:txBody>
      </p:sp>
    </p:spTree>
    <p:extLst>
      <p:ext uri="{BB962C8B-B14F-4D97-AF65-F5344CB8AC3E}">
        <p14:creationId xmlns:p14="http://schemas.microsoft.com/office/powerpoint/2010/main" val="1592506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085A59-4909-4B75-B853-23F5DF45B7D6}" type="datetimeFigureOut">
              <a:rPr lang="en-US" smtClean="0"/>
              <a:pPr/>
              <a:t>3/18/2017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14D8332-E986-49FD-A9B5-457206A16176}" type="slidenum">
              <a:rPr lang="en-US" smtClean="0"/>
              <a:pPr/>
              <a:t>‹#›</a:t>
            </a:fld>
            <a:endParaRPr lang="en-US" dirty="0"/>
          </a:p>
        </p:txBody>
      </p:sp>
    </p:spTree>
    <p:extLst>
      <p:ext uri="{BB962C8B-B14F-4D97-AF65-F5344CB8AC3E}">
        <p14:creationId xmlns:p14="http://schemas.microsoft.com/office/powerpoint/2010/main" val="488942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085A59-4909-4B75-B853-23F5DF45B7D6}" type="datetimeFigureOut">
              <a:rPr lang="en-US" smtClean="0"/>
              <a:pPr/>
              <a:t>3/18/2017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4D8332-E986-49FD-A9B5-457206A16176}" type="slidenum">
              <a:rPr lang="en-US" smtClean="0"/>
              <a:pPr/>
              <a:t>‹#›</a:t>
            </a:fld>
            <a:endParaRPr lang="en-US" dirty="0"/>
          </a:p>
        </p:txBody>
      </p:sp>
    </p:spTree>
    <p:extLst>
      <p:ext uri="{BB962C8B-B14F-4D97-AF65-F5344CB8AC3E}">
        <p14:creationId xmlns:p14="http://schemas.microsoft.com/office/powerpoint/2010/main" val="14385494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085A59-4909-4B75-B853-23F5DF45B7D6}" type="datetimeFigureOut">
              <a:rPr lang="en-US" smtClean="0"/>
              <a:pPr/>
              <a:t>3/18/2017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4D8332-E986-49FD-A9B5-457206A16176}" type="slidenum">
              <a:rPr lang="en-US" smtClean="0"/>
              <a:pPr/>
              <a:t>‹#›</a:t>
            </a:fld>
            <a:endParaRPr lang="en-US"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354646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085A59-4909-4B75-B853-23F5DF45B7D6}" type="datetimeFigureOut">
              <a:rPr lang="en-US" smtClean="0"/>
              <a:pPr/>
              <a:t>3/18/2017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4D8332-E986-49FD-A9B5-457206A16176}" type="slidenum">
              <a:rPr lang="en-US" smtClean="0"/>
              <a:pPr/>
              <a:t>‹#›</a:t>
            </a:fld>
            <a:endParaRPr lang="en-US" dirty="0"/>
          </a:p>
        </p:txBody>
      </p:sp>
    </p:spTree>
    <p:extLst>
      <p:ext uri="{BB962C8B-B14F-4D97-AF65-F5344CB8AC3E}">
        <p14:creationId xmlns:p14="http://schemas.microsoft.com/office/powerpoint/2010/main" val="28615143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4085A59-4909-4B75-B853-23F5DF45B7D6}" type="datetimeFigureOut">
              <a:rPr lang="en-US" smtClean="0"/>
              <a:pPr/>
              <a:t>3/18/2017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4D8332-E986-49FD-A9B5-457206A16176}" type="slidenum">
              <a:rPr lang="en-US" smtClean="0"/>
              <a:pPr/>
              <a:t>‹#›</a:t>
            </a:fld>
            <a:endParaRPr lang="en-US" dirty="0"/>
          </a:p>
        </p:txBody>
      </p:sp>
    </p:spTree>
    <p:extLst>
      <p:ext uri="{BB962C8B-B14F-4D97-AF65-F5344CB8AC3E}">
        <p14:creationId xmlns:p14="http://schemas.microsoft.com/office/powerpoint/2010/main" val="954212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4085A59-4909-4B75-B853-23F5DF45B7D6}" type="datetimeFigureOut">
              <a:rPr lang="en-US" smtClean="0"/>
              <a:pPr/>
              <a:t>3/18/2017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4D8332-E986-49FD-A9B5-457206A16176}" type="slidenum">
              <a:rPr lang="en-US" smtClean="0"/>
              <a:pPr/>
              <a:t>‹#›</a:t>
            </a:fld>
            <a:endParaRPr lang="en-US" dirty="0"/>
          </a:p>
        </p:txBody>
      </p:sp>
    </p:spTree>
    <p:extLst>
      <p:ext uri="{BB962C8B-B14F-4D97-AF65-F5344CB8AC3E}">
        <p14:creationId xmlns:p14="http://schemas.microsoft.com/office/powerpoint/2010/main" val="986837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085A59-4909-4B75-B853-23F5DF45B7D6}" type="datetimeFigureOut">
              <a:rPr lang="en-US" smtClean="0"/>
              <a:pPr/>
              <a:t>3/18/2017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4D8332-E986-49FD-A9B5-457206A16176}" type="slidenum">
              <a:rPr lang="en-US" smtClean="0"/>
              <a:pPr/>
              <a:t>‹#›</a:t>
            </a:fld>
            <a:endParaRPr lang="en-US" dirty="0"/>
          </a:p>
        </p:txBody>
      </p:sp>
    </p:spTree>
    <p:extLst>
      <p:ext uri="{BB962C8B-B14F-4D97-AF65-F5344CB8AC3E}">
        <p14:creationId xmlns:p14="http://schemas.microsoft.com/office/powerpoint/2010/main" val="7671255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085A59-4909-4B75-B853-23F5DF45B7D6}" type="datetimeFigureOut">
              <a:rPr lang="en-US" smtClean="0"/>
              <a:pPr/>
              <a:t>3/18/2017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4D8332-E986-49FD-A9B5-457206A16176}" type="slidenum">
              <a:rPr lang="en-US" smtClean="0"/>
              <a:pPr/>
              <a:t>‹#›</a:t>
            </a:fld>
            <a:endParaRPr lang="en-US" dirty="0"/>
          </a:p>
        </p:txBody>
      </p:sp>
    </p:spTree>
    <p:extLst>
      <p:ext uri="{BB962C8B-B14F-4D97-AF65-F5344CB8AC3E}">
        <p14:creationId xmlns:p14="http://schemas.microsoft.com/office/powerpoint/2010/main" val="2526942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4085A59-4909-4B75-B853-23F5DF45B7D6}" type="datetimeFigureOut">
              <a:rPr lang="en-US" smtClean="0"/>
              <a:pPr/>
              <a:t>3/18/2017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4D8332-E986-49FD-A9B5-457206A16176}" type="slidenum">
              <a:rPr lang="en-US" smtClean="0"/>
              <a:pPr/>
              <a:t>‹#›</a:t>
            </a:fld>
            <a:endParaRPr lang="en-US" dirty="0"/>
          </a:p>
        </p:txBody>
      </p:sp>
    </p:spTree>
    <p:extLst>
      <p:ext uri="{BB962C8B-B14F-4D97-AF65-F5344CB8AC3E}">
        <p14:creationId xmlns:p14="http://schemas.microsoft.com/office/powerpoint/2010/main" val="1628380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085A59-4909-4B75-B853-23F5DF45B7D6}" type="datetimeFigureOut">
              <a:rPr lang="en-US" smtClean="0"/>
              <a:pPr/>
              <a:t>3/18/2017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4D8332-E986-49FD-A9B5-457206A16176}" type="slidenum">
              <a:rPr lang="en-US" smtClean="0"/>
              <a:pPr/>
              <a:t>‹#›</a:t>
            </a:fld>
            <a:endParaRPr lang="en-US" dirty="0"/>
          </a:p>
        </p:txBody>
      </p:sp>
    </p:spTree>
    <p:extLst>
      <p:ext uri="{BB962C8B-B14F-4D97-AF65-F5344CB8AC3E}">
        <p14:creationId xmlns:p14="http://schemas.microsoft.com/office/powerpoint/2010/main" val="2375720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4085A59-4909-4B75-B853-23F5DF45B7D6}" type="datetimeFigureOut">
              <a:rPr lang="en-US" smtClean="0"/>
              <a:pPr/>
              <a:t>3/18/2017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14D8332-E986-49FD-A9B5-457206A16176}" type="slidenum">
              <a:rPr lang="en-US" smtClean="0"/>
              <a:pPr/>
              <a:t>‹#›</a:t>
            </a:fld>
            <a:endParaRPr lang="en-US" dirty="0"/>
          </a:p>
        </p:txBody>
      </p:sp>
    </p:spTree>
    <p:extLst>
      <p:ext uri="{BB962C8B-B14F-4D97-AF65-F5344CB8AC3E}">
        <p14:creationId xmlns:p14="http://schemas.microsoft.com/office/powerpoint/2010/main" val="2984507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4085A59-4909-4B75-B853-23F5DF45B7D6}" type="datetimeFigureOut">
              <a:rPr lang="en-US" smtClean="0"/>
              <a:pPr/>
              <a:t>3/18/2017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14D8332-E986-49FD-A9B5-457206A16176}" type="slidenum">
              <a:rPr lang="en-US" smtClean="0"/>
              <a:pPr/>
              <a:t>‹#›</a:t>
            </a:fld>
            <a:endParaRPr lang="en-US" dirty="0"/>
          </a:p>
        </p:txBody>
      </p:sp>
    </p:spTree>
    <p:extLst>
      <p:ext uri="{BB962C8B-B14F-4D97-AF65-F5344CB8AC3E}">
        <p14:creationId xmlns:p14="http://schemas.microsoft.com/office/powerpoint/2010/main" val="3005029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4085A59-4909-4B75-B853-23F5DF45B7D6}" type="datetimeFigureOut">
              <a:rPr lang="en-US" smtClean="0"/>
              <a:pPr/>
              <a:t>3/18/2017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114D8332-E986-49FD-A9B5-457206A16176}" type="slidenum">
              <a:rPr lang="en-US" smtClean="0"/>
              <a:pPr/>
              <a:t>‹#›</a:t>
            </a:fld>
            <a:endParaRPr lang="en-US" dirty="0"/>
          </a:p>
        </p:txBody>
      </p:sp>
    </p:spTree>
    <p:extLst>
      <p:ext uri="{BB962C8B-B14F-4D97-AF65-F5344CB8AC3E}">
        <p14:creationId xmlns:p14="http://schemas.microsoft.com/office/powerpoint/2010/main" val="2679519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4085A59-4909-4B75-B853-23F5DF45B7D6}" type="datetimeFigureOut">
              <a:rPr lang="en-US" smtClean="0"/>
              <a:pPr/>
              <a:t>3/18/2017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114D8332-E986-49FD-A9B5-457206A16176}" type="slidenum">
              <a:rPr lang="en-US" smtClean="0"/>
              <a:pPr/>
              <a:t>‹#›</a:t>
            </a:fld>
            <a:endParaRPr lang="en-US" dirty="0"/>
          </a:p>
        </p:txBody>
      </p:sp>
    </p:spTree>
    <p:extLst>
      <p:ext uri="{BB962C8B-B14F-4D97-AF65-F5344CB8AC3E}">
        <p14:creationId xmlns:p14="http://schemas.microsoft.com/office/powerpoint/2010/main" val="3047593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14085A59-4909-4B75-B853-23F5DF45B7D6}" type="datetimeFigureOut">
              <a:rPr lang="en-US" smtClean="0"/>
              <a:pPr/>
              <a:t>3/18/2017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114D8332-E986-49FD-A9B5-457206A16176}" type="slidenum">
              <a:rPr lang="en-US" smtClean="0"/>
              <a:pPr/>
              <a:t>‹#›</a:t>
            </a:fld>
            <a:endParaRPr lang="en-US" dirty="0"/>
          </a:p>
        </p:txBody>
      </p:sp>
    </p:spTree>
    <p:extLst>
      <p:ext uri="{BB962C8B-B14F-4D97-AF65-F5344CB8AC3E}">
        <p14:creationId xmlns:p14="http://schemas.microsoft.com/office/powerpoint/2010/main" val="4266025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085A59-4909-4B75-B853-23F5DF45B7D6}" type="datetimeFigureOut">
              <a:rPr lang="en-US" smtClean="0"/>
              <a:pPr/>
              <a:t>3/18/2017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14D8332-E986-49FD-A9B5-457206A16176}" type="slidenum">
              <a:rPr lang="en-US" smtClean="0"/>
              <a:pPr/>
              <a:t>‹#›</a:t>
            </a:fld>
            <a:endParaRPr lang="en-US" dirty="0"/>
          </a:p>
        </p:txBody>
      </p:sp>
    </p:spTree>
    <p:extLst>
      <p:ext uri="{BB962C8B-B14F-4D97-AF65-F5344CB8AC3E}">
        <p14:creationId xmlns:p14="http://schemas.microsoft.com/office/powerpoint/2010/main" val="2696403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4085A59-4909-4B75-B853-23F5DF45B7D6}" type="datetimeFigureOut">
              <a:rPr lang="en-US" smtClean="0"/>
              <a:pPr/>
              <a:t>3/18/2017</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114D8332-E986-49FD-A9B5-457206A16176}" type="slidenum">
              <a:rPr lang="en-US" smtClean="0"/>
              <a:pPr/>
              <a:t>‹#›</a:t>
            </a:fld>
            <a:endParaRPr lang="en-US" dirty="0"/>
          </a:p>
        </p:txBody>
      </p:sp>
    </p:spTree>
    <p:extLst>
      <p:ext uri="{BB962C8B-B14F-4D97-AF65-F5344CB8AC3E}">
        <p14:creationId xmlns:p14="http://schemas.microsoft.com/office/powerpoint/2010/main" val="2533892757"/>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diagramLayout" Target="../diagrams/layout6.xml"/><Relationship Id="rId7" Type="http://schemas.openxmlformats.org/officeDocument/2006/relationships/image" Target="../media/image10.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openxmlformats.org/officeDocument/2006/relationships/image" Target="../media/image14.jpeg"/><Relationship Id="rId5" Type="http://schemas.openxmlformats.org/officeDocument/2006/relationships/diagramColors" Target="../diagrams/colors6.xml"/><Relationship Id="rId10" Type="http://schemas.openxmlformats.org/officeDocument/2006/relationships/image" Target="../media/image13.jpeg"/><Relationship Id="rId4" Type="http://schemas.openxmlformats.org/officeDocument/2006/relationships/diagramQuickStyle" Target="../diagrams/quickStyle6.xml"/><Relationship Id="rId9"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19.jpe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8" Type="http://schemas.openxmlformats.org/officeDocument/2006/relationships/image" Target="../media/image21.gif"/><Relationship Id="rId3" Type="http://schemas.openxmlformats.org/officeDocument/2006/relationships/diagramLayout" Target="../diagrams/layout9.xml"/><Relationship Id="rId7" Type="http://schemas.openxmlformats.org/officeDocument/2006/relationships/image" Target="../media/image20.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10" Type="http://schemas.openxmlformats.org/officeDocument/2006/relationships/image" Target="../media/image23.png"/><Relationship Id="rId4" Type="http://schemas.openxmlformats.org/officeDocument/2006/relationships/diagramQuickStyle" Target="../diagrams/quickStyle9.xml"/><Relationship Id="rId9" Type="http://schemas.openxmlformats.org/officeDocument/2006/relationships/image" Target="../media/image22.jpg"/></Relationships>
</file>

<file path=ppt/slides/_rels/slide17.xml.rels><?xml version="1.0" encoding="UTF-8" standalone="yes"?>
<Relationships xmlns="http://schemas.openxmlformats.org/package/2006/relationships"><Relationship Id="rId8" Type="http://schemas.openxmlformats.org/officeDocument/2006/relationships/image" Target="../media/image25.jpg"/><Relationship Id="rId3" Type="http://schemas.openxmlformats.org/officeDocument/2006/relationships/diagramLayout" Target="../diagrams/layout10.xml"/><Relationship Id="rId7" Type="http://schemas.openxmlformats.org/officeDocument/2006/relationships/image" Target="../media/image24.jp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10" Type="http://schemas.openxmlformats.org/officeDocument/2006/relationships/image" Target="../media/image27.jpeg"/><Relationship Id="rId4" Type="http://schemas.openxmlformats.org/officeDocument/2006/relationships/diagramQuickStyle" Target="../diagrams/quickStyle10.xml"/><Relationship Id="rId9" Type="http://schemas.openxmlformats.org/officeDocument/2006/relationships/image" Target="../media/image26.jpeg"/></Relationships>
</file>

<file path=ppt/slides/_rels/slide18.xml.rels><?xml version="1.0" encoding="UTF-8" standalone="yes"?>
<Relationships xmlns="http://schemas.openxmlformats.org/package/2006/relationships"><Relationship Id="rId8" Type="http://schemas.openxmlformats.org/officeDocument/2006/relationships/image" Target="../media/image29.jpg"/><Relationship Id="rId3" Type="http://schemas.openxmlformats.org/officeDocument/2006/relationships/diagramLayout" Target="../diagrams/layout11.xml"/><Relationship Id="rId7" Type="http://schemas.openxmlformats.org/officeDocument/2006/relationships/image" Target="../media/image28.jpe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 Id="rId9" Type="http://schemas.openxmlformats.org/officeDocument/2006/relationships/image" Target="../media/image3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Layout" Target="../diagrams/layout1.xml"/><Relationship Id="rId7" Type="http://schemas.openxmlformats.org/officeDocument/2006/relationships/image" Target="../media/image2.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4.jpeg"/></Relationships>
</file>

<file path=ppt/slides/_rels/slide6.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diagramLayout" Target="../diagrams/layout2.xml"/><Relationship Id="rId7" Type="http://schemas.openxmlformats.org/officeDocument/2006/relationships/image" Target="../media/image5.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image" Target="../media/image8.jpeg"/><Relationship Id="rId4" Type="http://schemas.openxmlformats.org/officeDocument/2006/relationships/diagramQuickStyle" Target="../diagrams/quickStyle2.xml"/><Relationship Id="rId9"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9.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n-BD" dirty="0" smtClean="0">
                <a:solidFill>
                  <a:schemeClr val="accent5">
                    <a:lumMod val="40000"/>
                    <a:lumOff val="60000"/>
                  </a:schemeClr>
                </a:solidFill>
              </a:rPr>
              <a:t>GROUP-</a:t>
            </a:r>
            <a:endParaRPr lang="en-US" dirty="0">
              <a:solidFill>
                <a:schemeClr val="accent5">
                  <a:lumMod val="40000"/>
                  <a:lumOff val="60000"/>
                </a:schemeClr>
              </a:solidFill>
            </a:endParaRPr>
          </a:p>
        </p:txBody>
      </p:sp>
      <p:sp>
        <p:nvSpPr>
          <p:cNvPr id="3" name="Content Placeholder 2"/>
          <p:cNvSpPr>
            <a:spLocks noGrp="1"/>
          </p:cNvSpPr>
          <p:nvPr>
            <p:ph idx="1"/>
          </p:nvPr>
        </p:nvSpPr>
        <p:spPr/>
        <p:txBody>
          <a:bodyPr/>
          <a:lstStyle/>
          <a:p>
            <a:r>
              <a:rPr lang="bn-BD" dirty="0" smtClean="0">
                <a:solidFill>
                  <a:schemeClr val="accent4">
                    <a:lumMod val="40000"/>
                    <a:lumOff val="60000"/>
                  </a:schemeClr>
                </a:solidFill>
              </a:rPr>
              <a:t>NAME                                        ID</a:t>
            </a:r>
          </a:p>
          <a:p>
            <a:r>
              <a:rPr lang="bn-BD" dirty="0" smtClean="0">
                <a:solidFill>
                  <a:schemeClr val="accent4">
                    <a:lumMod val="40000"/>
                    <a:lumOff val="60000"/>
                  </a:schemeClr>
                </a:solidFill>
              </a:rPr>
              <a:t>1.TASNIMUL KHALID KHAN       1611722630</a:t>
            </a:r>
          </a:p>
          <a:p>
            <a:r>
              <a:rPr lang="bn-BD" dirty="0" smtClean="0">
                <a:solidFill>
                  <a:schemeClr val="accent4">
                    <a:lumMod val="40000"/>
                    <a:lumOff val="60000"/>
                  </a:schemeClr>
                </a:solidFill>
              </a:rPr>
              <a:t>2.</a:t>
            </a:r>
            <a:r>
              <a:rPr lang="en-US" dirty="0" smtClean="0">
                <a:solidFill>
                  <a:schemeClr val="accent4">
                    <a:lumMod val="40000"/>
                    <a:lumOff val="60000"/>
                  </a:schemeClr>
                </a:solidFill>
              </a:rPr>
              <a:t>AHMAD YEASEEN                  1631454630</a:t>
            </a:r>
            <a:endParaRPr lang="bn-BD" dirty="0" smtClean="0">
              <a:solidFill>
                <a:schemeClr val="accent4">
                  <a:lumMod val="40000"/>
                  <a:lumOff val="60000"/>
                </a:schemeClr>
              </a:solidFill>
            </a:endParaRPr>
          </a:p>
          <a:p>
            <a:r>
              <a:rPr lang="bn-BD" dirty="0" smtClean="0">
                <a:solidFill>
                  <a:schemeClr val="accent4">
                    <a:lumMod val="40000"/>
                    <a:lumOff val="60000"/>
                  </a:schemeClr>
                </a:solidFill>
              </a:rPr>
              <a:t>3.</a:t>
            </a:r>
            <a:r>
              <a:rPr lang="en-US" dirty="0" smtClean="0">
                <a:solidFill>
                  <a:schemeClr val="accent4">
                    <a:lumMod val="40000"/>
                    <a:lumOff val="60000"/>
                  </a:schemeClr>
                </a:solidFill>
              </a:rPr>
              <a:t>SURAIYA NUSRAT                   1620980020 </a:t>
            </a:r>
          </a:p>
          <a:p>
            <a:r>
              <a:rPr lang="bn-BD" dirty="0" smtClean="0">
                <a:solidFill>
                  <a:schemeClr val="accent4">
                    <a:lumMod val="40000"/>
                    <a:lumOff val="60000"/>
                  </a:schemeClr>
                </a:solidFill>
              </a:rPr>
              <a:t>4.</a:t>
            </a:r>
            <a:r>
              <a:rPr lang="en-US" dirty="0" smtClean="0">
                <a:solidFill>
                  <a:schemeClr val="accent4">
                    <a:lumMod val="40000"/>
                    <a:lumOff val="60000"/>
                  </a:schemeClr>
                </a:solidFill>
              </a:rPr>
              <a:t>UMME </a:t>
            </a:r>
            <a:r>
              <a:rPr lang="en-US" dirty="0">
                <a:solidFill>
                  <a:schemeClr val="accent4">
                    <a:lumMod val="40000"/>
                    <a:lumOff val="60000"/>
                  </a:schemeClr>
                </a:solidFill>
              </a:rPr>
              <a:t>MARZINA                    </a:t>
            </a:r>
            <a:r>
              <a:rPr lang="en-US" dirty="0" smtClean="0">
                <a:solidFill>
                  <a:schemeClr val="accent4">
                    <a:lumMod val="40000"/>
                    <a:lumOff val="60000"/>
                  </a:schemeClr>
                </a:solidFill>
              </a:rPr>
              <a:t>1711538630                </a:t>
            </a:r>
            <a:endParaRPr lang="bn-BD" dirty="0" smtClean="0">
              <a:solidFill>
                <a:schemeClr val="accent4">
                  <a:lumMod val="40000"/>
                  <a:lumOff val="60000"/>
                </a:schemeClr>
              </a:solidFill>
            </a:endParaRPr>
          </a:p>
          <a:p>
            <a:r>
              <a:rPr lang="bn-BD" dirty="0" smtClean="0">
                <a:solidFill>
                  <a:schemeClr val="accent4">
                    <a:lumMod val="40000"/>
                    <a:lumOff val="60000"/>
                  </a:schemeClr>
                </a:solidFill>
              </a:rPr>
              <a:t>5.</a:t>
            </a:r>
            <a:r>
              <a:rPr lang="en-US" dirty="0" smtClean="0">
                <a:solidFill>
                  <a:schemeClr val="accent4">
                    <a:lumMod val="40000"/>
                    <a:lumOff val="60000"/>
                  </a:schemeClr>
                </a:solidFill>
              </a:rPr>
              <a:t>S M </a:t>
            </a:r>
            <a:r>
              <a:rPr lang="en-US" dirty="0">
                <a:solidFill>
                  <a:schemeClr val="accent4">
                    <a:lumMod val="40000"/>
                    <a:lumOff val="60000"/>
                  </a:schemeClr>
                </a:solidFill>
              </a:rPr>
              <a:t>ZIHADUL HAQUE             </a:t>
            </a:r>
            <a:r>
              <a:rPr lang="en-US" dirty="0" smtClean="0">
                <a:solidFill>
                  <a:schemeClr val="accent4">
                    <a:lumMod val="40000"/>
                    <a:lumOff val="60000"/>
                  </a:schemeClr>
                </a:solidFill>
              </a:rPr>
              <a:t>1611182615</a:t>
            </a:r>
            <a:endParaRPr lang="bn-BD" dirty="0" smtClean="0">
              <a:solidFill>
                <a:schemeClr val="accent4">
                  <a:lumMod val="40000"/>
                  <a:lumOff val="60000"/>
                </a:schemeClr>
              </a:solidFill>
            </a:endParaRPr>
          </a:p>
          <a:p>
            <a:r>
              <a:rPr lang="bn-BD" dirty="0" smtClean="0">
                <a:solidFill>
                  <a:schemeClr val="accent4">
                    <a:lumMod val="40000"/>
                    <a:lumOff val="60000"/>
                  </a:schemeClr>
                </a:solidFill>
              </a:rPr>
              <a:t>6.</a:t>
            </a:r>
            <a:r>
              <a:rPr lang="en-US" dirty="0">
                <a:solidFill>
                  <a:schemeClr val="accent4">
                    <a:lumMod val="40000"/>
                    <a:lumOff val="60000"/>
                  </a:schemeClr>
                </a:solidFill>
              </a:rPr>
              <a:t>JAHURA HOSSAIN                  1520529631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IDENTIFIED PROBLEMS</a:t>
            </a:r>
            <a:endParaRPr lang="en-US" dirty="0"/>
          </a:p>
        </p:txBody>
      </p:sp>
      <p:sp>
        <p:nvSpPr>
          <p:cNvPr id="3" name="Content Placeholder 2"/>
          <p:cNvSpPr>
            <a:spLocks noGrp="1"/>
          </p:cNvSpPr>
          <p:nvPr>
            <p:ph idx="1"/>
          </p:nvPr>
        </p:nvSpPr>
        <p:spPr/>
        <p:txBody>
          <a:bodyPr>
            <a:normAutofit/>
          </a:bodyPr>
          <a:lstStyle/>
          <a:p>
            <a:pPr marL="0" indent="0">
              <a:buNone/>
            </a:pPr>
            <a:endParaRPr lang="en-US" sz="2000" dirty="0"/>
          </a:p>
          <a:p>
            <a:endParaRPr lang="en-US" sz="2000" dirty="0"/>
          </a:p>
        </p:txBody>
      </p:sp>
      <p:graphicFrame>
        <p:nvGraphicFramePr>
          <p:cNvPr id="4" name="Diagram 3"/>
          <p:cNvGraphicFramePr/>
          <p:nvPr>
            <p:extLst>
              <p:ext uri="{D42A27DB-BD31-4B8C-83A1-F6EECF244321}">
                <p14:modId xmlns:p14="http://schemas.microsoft.com/office/powerpoint/2010/main" val="1164335339"/>
              </p:ext>
            </p:extLst>
          </p:nvPr>
        </p:nvGraphicFramePr>
        <p:xfrm>
          <a:off x="0" y="1143000"/>
          <a:ext cx="8915400"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4479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graphicEl>
                                              <a:dgm id="{BA4F041C-1D56-4B01-B70D-AC0AFBDD92C7}"/>
                                            </p:graphicEl>
                                          </p:spTgt>
                                        </p:tgtEl>
                                        <p:attrNameLst>
                                          <p:attrName>style.visibility</p:attrName>
                                        </p:attrNameLst>
                                      </p:cBhvr>
                                      <p:to>
                                        <p:strVal val="visible"/>
                                      </p:to>
                                    </p:set>
                                    <p:anim calcmode="lin" valueType="num">
                                      <p:cBhvr additive="base">
                                        <p:cTn id="12" dur="500" fill="hold"/>
                                        <p:tgtEl>
                                          <p:spTgt spid="4">
                                            <p:graphicEl>
                                              <a:dgm id="{BA4F041C-1D56-4B01-B70D-AC0AFBDD92C7}"/>
                                            </p:graphic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graphicEl>
                                              <a:dgm id="{BA4F041C-1D56-4B01-B70D-AC0AFBDD92C7}"/>
                                            </p:graphic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graphicEl>
                                              <a:dgm id="{39CEC029-39E8-496B-810C-86EF4F9F61D3}"/>
                                            </p:graphicEl>
                                          </p:spTgt>
                                        </p:tgtEl>
                                        <p:attrNameLst>
                                          <p:attrName>style.visibility</p:attrName>
                                        </p:attrNameLst>
                                      </p:cBhvr>
                                      <p:to>
                                        <p:strVal val="visible"/>
                                      </p:to>
                                    </p:set>
                                    <p:anim calcmode="lin" valueType="num">
                                      <p:cBhvr additive="base">
                                        <p:cTn id="18" dur="500" fill="hold"/>
                                        <p:tgtEl>
                                          <p:spTgt spid="4">
                                            <p:graphicEl>
                                              <a:dgm id="{39CEC029-39E8-496B-810C-86EF4F9F61D3}"/>
                                            </p:graphic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graphicEl>
                                              <a:dgm id="{39CEC029-39E8-496B-810C-86EF4F9F61D3}"/>
                                            </p:graphic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
                                            <p:graphicEl>
                                              <a:dgm id="{DF0CF27D-0274-48B5-9684-A2A7DD98D3FA}"/>
                                            </p:graphicEl>
                                          </p:spTgt>
                                        </p:tgtEl>
                                        <p:attrNameLst>
                                          <p:attrName>style.visibility</p:attrName>
                                        </p:attrNameLst>
                                      </p:cBhvr>
                                      <p:to>
                                        <p:strVal val="visible"/>
                                      </p:to>
                                    </p:set>
                                    <p:anim calcmode="lin" valueType="num">
                                      <p:cBhvr additive="base">
                                        <p:cTn id="22" dur="500" fill="hold"/>
                                        <p:tgtEl>
                                          <p:spTgt spid="4">
                                            <p:graphicEl>
                                              <a:dgm id="{DF0CF27D-0274-48B5-9684-A2A7DD98D3FA}"/>
                                            </p:graphic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graphicEl>
                                              <a:dgm id="{DF0CF27D-0274-48B5-9684-A2A7DD98D3FA}"/>
                                            </p:graphic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4">
                                            <p:graphicEl>
                                              <a:dgm id="{A033BC4E-C11A-46F7-9C96-F635A74BF099}"/>
                                            </p:graphicEl>
                                          </p:spTgt>
                                        </p:tgtEl>
                                        <p:attrNameLst>
                                          <p:attrName>style.visibility</p:attrName>
                                        </p:attrNameLst>
                                      </p:cBhvr>
                                      <p:to>
                                        <p:strVal val="visible"/>
                                      </p:to>
                                    </p:set>
                                    <p:anim calcmode="lin" valueType="num">
                                      <p:cBhvr additive="base">
                                        <p:cTn id="28" dur="500" fill="hold"/>
                                        <p:tgtEl>
                                          <p:spTgt spid="4">
                                            <p:graphicEl>
                                              <a:dgm id="{A033BC4E-C11A-46F7-9C96-F635A74BF099}"/>
                                            </p:graphicEl>
                                          </p:spTgt>
                                        </p:tgtEl>
                                        <p:attrNameLst>
                                          <p:attrName>ppt_x</p:attrName>
                                        </p:attrNameLst>
                                      </p:cBhvr>
                                      <p:tavLst>
                                        <p:tav tm="0">
                                          <p:val>
                                            <p:strVal val="#ppt_x"/>
                                          </p:val>
                                        </p:tav>
                                        <p:tav tm="100000">
                                          <p:val>
                                            <p:strVal val="#ppt_x"/>
                                          </p:val>
                                        </p:tav>
                                      </p:tavLst>
                                    </p:anim>
                                    <p:anim calcmode="lin" valueType="num">
                                      <p:cBhvr additive="base">
                                        <p:cTn id="29" dur="500" fill="hold"/>
                                        <p:tgtEl>
                                          <p:spTgt spid="4">
                                            <p:graphicEl>
                                              <a:dgm id="{A033BC4E-C11A-46F7-9C96-F635A74BF099}"/>
                                            </p:graphicEl>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4">
                                            <p:graphicEl>
                                              <a:dgm id="{0547B5C1-0640-465D-89B7-763A94C8EB4A}"/>
                                            </p:graphicEl>
                                          </p:spTgt>
                                        </p:tgtEl>
                                        <p:attrNameLst>
                                          <p:attrName>style.visibility</p:attrName>
                                        </p:attrNameLst>
                                      </p:cBhvr>
                                      <p:to>
                                        <p:strVal val="visible"/>
                                      </p:to>
                                    </p:set>
                                    <p:anim calcmode="lin" valueType="num">
                                      <p:cBhvr additive="base">
                                        <p:cTn id="32" dur="500" fill="hold"/>
                                        <p:tgtEl>
                                          <p:spTgt spid="4">
                                            <p:graphicEl>
                                              <a:dgm id="{0547B5C1-0640-465D-89B7-763A94C8EB4A}"/>
                                            </p:graphicEl>
                                          </p:spTgt>
                                        </p:tgtEl>
                                        <p:attrNameLst>
                                          <p:attrName>ppt_x</p:attrName>
                                        </p:attrNameLst>
                                      </p:cBhvr>
                                      <p:tavLst>
                                        <p:tav tm="0">
                                          <p:val>
                                            <p:strVal val="#ppt_x"/>
                                          </p:val>
                                        </p:tav>
                                        <p:tav tm="100000">
                                          <p:val>
                                            <p:strVal val="#ppt_x"/>
                                          </p:val>
                                        </p:tav>
                                      </p:tavLst>
                                    </p:anim>
                                    <p:anim calcmode="lin" valueType="num">
                                      <p:cBhvr additive="base">
                                        <p:cTn id="33" dur="500" fill="hold"/>
                                        <p:tgtEl>
                                          <p:spTgt spid="4">
                                            <p:graphicEl>
                                              <a:dgm id="{0547B5C1-0640-465D-89B7-763A94C8EB4A}"/>
                                            </p:graphic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4">
                                            <p:graphicEl>
                                              <a:dgm id="{61E2CBBA-E090-4325-BED4-765ACF77A388}"/>
                                            </p:graphicEl>
                                          </p:spTgt>
                                        </p:tgtEl>
                                        <p:attrNameLst>
                                          <p:attrName>style.visibility</p:attrName>
                                        </p:attrNameLst>
                                      </p:cBhvr>
                                      <p:to>
                                        <p:strVal val="visible"/>
                                      </p:to>
                                    </p:set>
                                    <p:anim calcmode="lin" valueType="num">
                                      <p:cBhvr additive="base">
                                        <p:cTn id="38" dur="500" fill="hold"/>
                                        <p:tgtEl>
                                          <p:spTgt spid="4">
                                            <p:graphicEl>
                                              <a:dgm id="{61E2CBBA-E090-4325-BED4-765ACF77A388}"/>
                                            </p:graphicEl>
                                          </p:spTgt>
                                        </p:tgtEl>
                                        <p:attrNameLst>
                                          <p:attrName>ppt_x</p:attrName>
                                        </p:attrNameLst>
                                      </p:cBhvr>
                                      <p:tavLst>
                                        <p:tav tm="0">
                                          <p:val>
                                            <p:strVal val="#ppt_x"/>
                                          </p:val>
                                        </p:tav>
                                        <p:tav tm="100000">
                                          <p:val>
                                            <p:strVal val="#ppt_x"/>
                                          </p:val>
                                        </p:tav>
                                      </p:tavLst>
                                    </p:anim>
                                    <p:anim calcmode="lin" valueType="num">
                                      <p:cBhvr additive="base">
                                        <p:cTn id="39" dur="500" fill="hold"/>
                                        <p:tgtEl>
                                          <p:spTgt spid="4">
                                            <p:graphicEl>
                                              <a:dgm id="{61E2CBBA-E090-4325-BED4-765ACF77A388}"/>
                                            </p:graphicEl>
                                          </p:spTgt>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4">
                                            <p:graphicEl>
                                              <a:dgm id="{D7910302-E0FE-4569-A3BE-0C529F2EF08E}"/>
                                            </p:graphicEl>
                                          </p:spTgt>
                                        </p:tgtEl>
                                        <p:attrNameLst>
                                          <p:attrName>style.visibility</p:attrName>
                                        </p:attrNameLst>
                                      </p:cBhvr>
                                      <p:to>
                                        <p:strVal val="visible"/>
                                      </p:to>
                                    </p:set>
                                    <p:anim calcmode="lin" valueType="num">
                                      <p:cBhvr additive="base">
                                        <p:cTn id="42" dur="500" fill="hold"/>
                                        <p:tgtEl>
                                          <p:spTgt spid="4">
                                            <p:graphicEl>
                                              <a:dgm id="{D7910302-E0FE-4569-A3BE-0C529F2EF08E}"/>
                                            </p:graphicEl>
                                          </p:spTgt>
                                        </p:tgtEl>
                                        <p:attrNameLst>
                                          <p:attrName>ppt_x</p:attrName>
                                        </p:attrNameLst>
                                      </p:cBhvr>
                                      <p:tavLst>
                                        <p:tav tm="0">
                                          <p:val>
                                            <p:strVal val="#ppt_x"/>
                                          </p:val>
                                        </p:tav>
                                        <p:tav tm="100000">
                                          <p:val>
                                            <p:strVal val="#ppt_x"/>
                                          </p:val>
                                        </p:tav>
                                      </p:tavLst>
                                    </p:anim>
                                    <p:anim calcmode="lin" valueType="num">
                                      <p:cBhvr additive="base">
                                        <p:cTn id="43" dur="500" fill="hold"/>
                                        <p:tgtEl>
                                          <p:spTgt spid="4">
                                            <p:graphicEl>
                                              <a:dgm id="{D7910302-E0FE-4569-A3BE-0C529F2EF08E}"/>
                                            </p:graphic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4">
                                            <p:graphicEl>
                                              <a:dgm id="{58A4CE94-9F61-48FF-BA4F-0A4240F4E96B}"/>
                                            </p:graphicEl>
                                          </p:spTgt>
                                        </p:tgtEl>
                                        <p:attrNameLst>
                                          <p:attrName>style.visibility</p:attrName>
                                        </p:attrNameLst>
                                      </p:cBhvr>
                                      <p:to>
                                        <p:strVal val="visible"/>
                                      </p:to>
                                    </p:set>
                                    <p:anim calcmode="lin" valueType="num">
                                      <p:cBhvr additive="base">
                                        <p:cTn id="48" dur="500" fill="hold"/>
                                        <p:tgtEl>
                                          <p:spTgt spid="4">
                                            <p:graphicEl>
                                              <a:dgm id="{58A4CE94-9F61-48FF-BA4F-0A4240F4E96B}"/>
                                            </p:graphicEl>
                                          </p:spTgt>
                                        </p:tgtEl>
                                        <p:attrNameLst>
                                          <p:attrName>ppt_x</p:attrName>
                                        </p:attrNameLst>
                                      </p:cBhvr>
                                      <p:tavLst>
                                        <p:tav tm="0">
                                          <p:val>
                                            <p:strVal val="#ppt_x"/>
                                          </p:val>
                                        </p:tav>
                                        <p:tav tm="100000">
                                          <p:val>
                                            <p:strVal val="#ppt_x"/>
                                          </p:val>
                                        </p:tav>
                                      </p:tavLst>
                                    </p:anim>
                                    <p:anim calcmode="lin" valueType="num">
                                      <p:cBhvr additive="base">
                                        <p:cTn id="49" dur="500" fill="hold"/>
                                        <p:tgtEl>
                                          <p:spTgt spid="4">
                                            <p:graphicEl>
                                              <a:dgm id="{58A4CE94-9F61-48FF-BA4F-0A4240F4E96B}"/>
                                            </p:graphicEl>
                                          </p:spTgt>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4">
                                            <p:graphicEl>
                                              <a:dgm id="{4410280C-942F-42CA-9B11-59CB93373C3B}"/>
                                            </p:graphicEl>
                                          </p:spTgt>
                                        </p:tgtEl>
                                        <p:attrNameLst>
                                          <p:attrName>style.visibility</p:attrName>
                                        </p:attrNameLst>
                                      </p:cBhvr>
                                      <p:to>
                                        <p:strVal val="visible"/>
                                      </p:to>
                                    </p:set>
                                    <p:anim calcmode="lin" valueType="num">
                                      <p:cBhvr additive="base">
                                        <p:cTn id="52" dur="500" fill="hold"/>
                                        <p:tgtEl>
                                          <p:spTgt spid="4">
                                            <p:graphicEl>
                                              <a:dgm id="{4410280C-942F-42CA-9B11-59CB93373C3B}"/>
                                            </p:graphicEl>
                                          </p:spTgt>
                                        </p:tgtEl>
                                        <p:attrNameLst>
                                          <p:attrName>ppt_x</p:attrName>
                                        </p:attrNameLst>
                                      </p:cBhvr>
                                      <p:tavLst>
                                        <p:tav tm="0">
                                          <p:val>
                                            <p:strVal val="#ppt_x"/>
                                          </p:val>
                                        </p:tav>
                                        <p:tav tm="100000">
                                          <p:val>
                                            <p:strVal val="#ppt_x"/>
                                          </p:val>
                                        </p:tav>
                                      </p:tavLst>
                                    </p:anim>
                                    <p:anim calcmode="lin" valueType="num">
                                      <p:cBhvr additive="base">
                                        <p:cTn id="53" dur="500" fill="hold"/>
                                        <p:tgtEl>
                                          <p:spTgt spid="4">
                                            <p:graphicEl>
                                              <a:dgm id="{4410280C-942F-42CA-9B11-59CB93373C3B}"/>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486773399"/>
              </p:ext>
            </p:extLst>
          </p:nvPr>
        </p:nvGraphicFramePr>
        <p:xfrm>
          <a:off x="827088" y="2052638"/>
          <a:ext cx="67119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p:cNvSpPr>
            <a:spLocks noGrp="1"/>
          </p:cNvSpPr>
          <p:nvPr>
            <p:ph type="title"/>
          </p:nvPr>
        </p:nvSpPr>
        <p:spPr/>
        <p:txBody>
          <a:bodyPr/>
          <a:lstStyle/>
          <a:p>
            <a:r>
              <a:rPr lang="en-US" dirty="0" smtClean="0"/>
              <a:t>PROPOSED SOLUTIONS:</a:t>
            </a:r>
            <a:endParaRPr lang="en-US" dirty="0"/>
          </a:p>
        </p:txBody>
      </p:sp>
    </p:spTree>
    <p:extLst>
      <p:ext uri="{BB962C8B-B14F-4D97-AF65-F5344CB8AC3E}">
        <p14:creationId xmlns:p14="http://schemas.microsoft.com/office/powerpoint/2010/main" val="3064888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graphicEl>
                                              <a:dgm id="{4F0C8A57-7E9A-4B8F-BD63-35CDDB4D83F8}"/>
                                            </p:graphicEl>
                                          </p:spTgt>
                                        </p:tgtEl>
                                        <p:attrNameLst>
                                          <p:attrName>style.visibility</p:attrName>
                                        </p:attrNameLst>
                                      </p:cBhvr>
                                      <p:to>
                                        <p:strVal val="visible"/>
                                      </p:to>
                                    </p:set>
                                    <p:anim calcmode="lin" valueType="num">
                                      <p:cBhvr additive="base">
                                        <p:cTn id="12" dur="500" fill="hold"/>
                                        <p:tgtEl>
                                          <p:spTgt spid="5">
                                            <p:graphicEl>
                                              <a:dgm id="{4F0C8A57-7E9A-4B8F-BD63-35CDDB4D83F8}"/>
                                            </p:graphic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graphicEl>
                                              <a:dgm id="{4F0C8A57-7E9A-4B8F-BD63-35CDDB4D83F8}"/>
                                            </p:graphic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
                                            <p:graphicEl>
                                              <a:dgm id="{DE5A5063-3238-45FD-BA9E-D51CA47B1D1C}"/>
                                            </p:graphicEl>
                                          </p:spTgt>
                                        </p:tgtEl>
                                        <p:attrNameLst>
                                          <p:attrName>style.visibility</p:attrName>
                                        </p:attrNameLst>
                                      </p:cBhvr>
                                      <p:to>
                                        <p:strVal val="visible"/>
                                      </p:to>
                                    </p:set>
                                    <p:anim calcmode="lin" valueType="num">
                                      <p:cBhvr additive="base">
                                        <p:cTn id="16" dur="500" fill="hold"/>
                                        <p:tgtEl>
                                          <p:spTgt spid="5">
                                            <p:graphicEl>
                                              <a:dgm id="{DE5A5063-3238-45FD-BA9E-D51CA47B1D1C}"/>
                                            </p:graphicEl>
                                          </p:spTgt>
                                        </p:tgtEl>
                                        <p:attrNameLst>
                                          <p:attrName>ppt_x</p:attrName>
                                        </p:attrNameLst>
                                      </p:cBhvr>
                                      <p:tavLst>
                                        <p:tav tm="0">
                                          <p:val>
                                            <p:strVal val="#ppt_x"/>
                                          </p:val>
                                        </p:tav>
                                        <p:tav tm="100000">
                                          <p:val>
                                            <p:strVal val="#ppt_x"/>
                                          </p:val>
                                        </p:tav>
                                      </p:tavLst>
                                    </p:anim>
                                    <p:anim calcmode="lin" valueType="num">
                                      <p:cBhvr additive="base">
                                        <p:cTn id="17" dur="500" fill="hold"/>
                                        <p:tgtEl>
                                          <p:spTgt spid="5">
                                            <p:graphicEl>
                                              <a:dgm id="{DE5A5063-3238-45FD-BA9E-D51CA47B1D1C}"/>
                                            </p:graphic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5">
                                            <p:graphicEl>
                                              <a:dgm id="{880B6217-1BF5-422F-923D-D39BBA2A72DA}"/>
                                            </p:graphicEl>
                                          </p:spTgt>
                                        </p:tgtEl>
                                        <p:attrNameLst>
                                          <p:attrName>style.visibility</p:attrName>
                                        </p:attrNameLst>
                                      </p:cBhvr>
                                      <p:to>
                                        <p:strVal val="visible"/>
                                      </p:to>
                                    </p:set>
                                    <p:anim calcmode="lin" valueType="num">
                                      <p:cBhvr additive="base">
                                        <p:cTn id="20" dur="500" fill="hold"/>
                                        <p:tgtEl>
                                          <p:spTgt spid="5">
                                            <p:graphicEl>
                                              <a:dgm id="{880B6217-1BF5-422F-923D-D39BBA2A72DA}"/>
                                            </p:graphic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graphicEl>
                                              <a:dgm id="{880B6217-1BF5-422F-923D-D39BBA2A72DA}"/>
                                            </p:graphic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5">
                                            <p:graphicEl>
                                              <a:dgm id="{52938A59-8240-4CD2-9535-834765751098}"/>
                                            </p:graphicEl>
                                          </p:spTgt>
                                        </p:tgtEl>
                                        <p:attrNameLst>
                                          <p:attrName>style.visibility</p:attrName>
                                        </p:attrNameLst>
                                      </p:cBhvr>
                                      <p:to>
                                        <p:strVal val="visible"/>
                                      </p:to>
                                    </p:set>
                                    <p:anim calcmode="lin" valueType="num">
                                      <p:cBhvr additive="base">
                                        <p:cTn id="26" dur="500" fill="hold"/>
                                        <p:tgtEl>
                                          <p:spTgt spid="5">
                                            <p:graphicEl>
                                              <a:dgm id="{52938A59-8240-4CD2-9535-834765751098}"/>
                                            </p:graphic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graphicEl>
                                              <a:dgm id="{52938A59-8240-4CD2-9535-834765751098}"/>
                                            </p:graphic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5">
                                            <p:graphicEl>
                                              <a:dgm id="{C7B2B490-844C-4976-8930-B618608452AD}"/>
                                            </p:graphicEl>
                                          </p:spTgt>
                                        </p:tgtEl>
                                        <p:attrNameLst>
                                          <p:attrName>style.visibility</p:attrName>
                                        </p:attrNameLst>
                                      </p:cBhvr>
                                      <p:to>
                                        <p:strVal val="visible"/>
                                      </p:to>
                                    </p:set>
                                    <p:anim calcmode="lin" valueType="num">
                                      <p:cBhvr additive="base">
                                        <p:cTn id="32" dur="500" fill="hold"/>
                                        <p:tgtEl>
                                          <p:spTgt spid="5">
                                            <p:graphicEl>
                                              <a:dgm id="{C7B2B490-844C-4976-8930-B618608452AD}"/>
                                            </p:graphic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graphicEl>
                                              <a:dgm id="{C7B2B490-844C-4976-8930-B618608452AD}"/>
                                            </p:graphic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5">
                                            <p:graphicEl>
                                              <a:dgm id="{AC71051A-E408-4A71-BE31-93098170F5F7}"/>
                                            </p:graphicEl>
                                          </p:spTgt>
                                        </p:tgtEl>
                                        <p:attrNameLst>
                                          <p:attrName>style.visibility</p:attrName>
                                        </p:attrNameLst>
                                      </p:cBhvr>
                                      <p:to>
                                        <p:strVal val="visible"/>
                                      </p:to>
                                    </p:set>
                                    <p:anim calcmode="lin" valueType="num">
                                      <p:cBhvr additive="base">
                                        <p:cTn id="38" dur="500" fill="hold"/>
                                        <p:tgtEl>
                                          <p:spTgt spid="5">
                                            <p:graphicEl>
                                              <a:dgm id="{AC71051A-E408-4A71-BE31-93098170F5F7}"/>
                                            </p:graphicEl>
                                          </p:spTgt>
                                        </p:tgtEl>
                                        <p:attrNameLst>
                                          <p:attrName>ppt_x</p:attrName>
                                        </p:attrNameLst>
                                      </p:cBhvr>
                                      <p:tavLst>
                                        <p:tav tm="0">
                                          <p:val>
                                            <p:strVal val="#ppt_x"/>
                                          </p:val>
                                        </p:tav>
                                        <p:tav tm="100000">
                                          <p:val>
                                            <p:strVal val="#ppt_x"/>
                                          </p:val>
                                        </p:tav>
                                      </p:tavLst>
                                    </p:anim>
                                    <p:anim calcmode="lin" valueType="num">
                                      <p:cBhvr additive="base">
                                        <p:cTn id="39" dur="500" fill="hold"/>
                                        <p:tgtEl>
                                          <p:spTgt spid="5">
                                            <p:graphicEl>
                                              <a:dgm id="{AC71051A-E408-4A71-BE31-93098170F5F7}"/>
                                            </p:graphic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5">
                                            <p:graphicEl>
                                              <a:dgm id="{FE38B49C-897E-4AED-8E32-2F4ED2C417C1}"/>
                                            </p:graphicEl>
                                          </p:spTgt>
                                        </p:tgtEl>
                                        <p:attrNameLst>
                                          <p:attrName>style.visibility</p:attrName>
                                        </p:attrNameLst>
                                      </p:cBhvr>
                                      <p:to>
                                        <p:strVal val="visible"/>
                                      </p:to>
                                    </p:set>
                                    <p:anim calcmode="lin" valueType="num">
                                      <p:cBhvr additive="base">
                                        <p:cTn id="44" dur="500" fill="hold"/>
                                        <p:tgtEl>
                                          <p:spTgt spid="5">
                                            <p:graphicEl>
                                              <a:dgm id="{FE38B49C-897E-4AED-8E32-2F4ED2C417C1}"/>
                                            </p:graphicEl>
                                          </p:spTgt>
                                        </p:tgtEl>
                                        <p:attrNameLst>
                                          <p:attrName>ppt_x</p:attrName>
                                        </p:attrNameLst>
                                      </p:cBhvr>
                                      <p:tavLst>
                                        <p:tav tm="0">
                                          <p:val>
                                            <p:strVal val="#ppt_x"/>
                                          </p:val>
                                        </p:tav>
                                        <p:tav tm="100000">
                                          <p:val>
                                            <p:strVal val="#ppt_x"/>
                                          </p:val>
                                        </p:tav>
                                      </p:tavLst>
                                    </p:anim>
                                    <p:anim calcmode="lin" valueType="num">
                                      <p:cBhvr additive="base">
                                        <p:cTn id="45" dur="500" fill="hold"/>
                                        <p:tgtEl>
                                          <p:spTgt spid="5">
                                            <p:graphicEl>
                                              <a:dgm id="{FE38B49C-897E-4AED-8E32-2F4ED2C417C1}"/>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4644" cy="766482"/>
          </a:xfrm>
        </p:spPr>
        <p:txBody>
          <a:bodyPr/>
          <a:lstStyle/>
          <a:p>
            <a:r>
              <a:rPr lang="en-US" dirty="0" smtClean="0"/>
              <a:t>Male dominance</a:t>
            </a:r>
            <a:endParaRPr lang="en-US" dirty="0"/>
          </a:p>
        </p:txBody>
      </p:sp>
      <p:sp>
        <p:nvSpPr>
          <p:cNvPr id="3" name="Content Placeholder 2"/>
          <p:cNvSpPr>
            <a:spLocks noGrp="1"/>
          </p:cNvSpPr>
          <p:nvPr>
            <p:ph idx="1"/>
          </p:nvPr>
        </p:nvSpPr>
        <p:spPr>
          <a:xfrm>
            <a:off x="152400" y="1219201"/>
            <a:ext cx="8991600" cy="5029206"/>
          </a:xfrm>
        </p:spPr>
        <p:txBody>
          <a:bodyPr>
            <a:normAutofit/>
          </a:bodyPr>
          <a:lstStyle/>
          <a:p>
            <a:pPr marL="0" indent="0">
              <a:buNone/>
            </a:pPr>
            <a:r>
              <a:rPr lang="en-US" sz="1300" dirty="0"/>
              <a:t>A male-dominated society is one that benefits men in laws, education, academia and  day-to-day </a:t>
            </a:r>
            <a:r>
              <a:rPr lang="en-US" sz="1300" dirty="0" smtClean="0"/>
              <a:t>life.</a:t>
            </a:r>
            <a:endParaRPr lang="en-US" sz="1300" dirty="0"/>
          </a:p>
        </p:txBody>
      </p:sp>
      <p:graphicFrame>
        <p:nvGraphicFramePr>
          <p:cNvPr id="4" name="Diagram 3"/>
          <p:cNvGraphicFramePr/>
          <p:nvPr>
            <p:extLst>
              <p:ext uri="{D42A27DB-BD31-4B8C-83A1-F6EECF244321}">
                <p14:modId xmlns:p14="http://schemas.microsoft.com/office/powerpoint/2010/main" val="3206359613"/>
              </p:ext>
            </p:extLst>
          </p:nvPr>
        </p:nvGraphicFramePr>
        <p:xfrm>
          <a:off x="460959" y="1549400"/>
          <a:ext cx="8596745" cy="530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divine-male-dominance-400x200.jpg"/>
          <p:cNvPicPr>
            <a:picLocks noChangeAspect="1"/>
          </p:cNvPicPr>
          <p:nvPr/>
        </p:nvPicPr>
        <p:blipFill>
          <a:blip r:embed="rId7" cstate="print"/>
          <a:stretch>
            <a:fillRect/>
          </a:stretch>
        </p:blipFill>
        <p:spPr>
          <a:xfrm>
            <a:off x="726678" y="5676900"/>
            <a:ext cx="1670843" cy="1181100"/>
          </a:xfrm>
          <a:prstGeom prst="rect">
            <a:avLst/>
          </a:prstGeom>
        </p:spPr>
      </p:pic>
      <p:pic>
        <p:nvPicPr>
          <p:cNvPr id="6" name="Picture 5" descr="النسوية-البراغماتية.jpg"/>
          <p:cNvPicPr>
            <a:picLocks noChangeAspect="1"/>
          </p:cNvPicPr>
          <p:nvPr/>
        </p:nvPicPr>
        <p:blipFill>
          <a:blip r:embed="rId8" cstate="print"/>
          <a:stretch>
            <a:fillRect/>
          </a:stretch>
        </p:blipFill>
        <p:spPr>
          <a:xfrm>
            <a:off x="6934200" y="5029200"/>
            <a:ext cx="1412838" cy="1828800"/>
          </a:xfrm>
          <a:prstGeom prst="rect">
            <a:avLst/>
          </a:prstGeom>
        </p:spPr>
      </p:pic>
      <p:pic>
        <p:nvPicPr>
          <p:cNvPr id="7" name="Picture 6" descr="94e33c6589a9433defd14085198d443f.jpeg"/>
          <p:cNvPicPr>
            <a:picLocks noChangeAspect="1"/>
          </p:cNvPicPr>
          <p:nvPr/>
        </p:nvPicPr>
        <p:blipFill>
          <a:blip r:embed="rId9" cstate="print"/>
          <a:stretch>
            <a:fillRect/>
          </a:stretch>
        </p:blipFill>
        <p:spPr>
          <a:xfrm>
            <a:off x="228600" y="3352800"/>
            <a:ext cx="1716214" cy="1981200"/>
          </a:xfrm>
          <a:prstGeom prst="rect">
            <a:avLst/>
          </a:prstGeom>
        </p:spPr>
      </p:pic>
      <p:pic>
        <p:nvPicPr>
          <p:cNvPr id="8" name="Picture 7" descr="DaLit-Women.jpg"/>
          <p:cNvPicPr>
            <a:picLocks noChangeAspect="1"/>
          </p:cNvPicPr>
          <p:nvPr/>
        </p:nvPicPr>
        <p:blipFill>
          <a:blip r:embed="rId10" cstate="print"/>
          <a:stretch>
            <a:fillRect/>
          </a:stretch>
        </p:blipFill>
        <p:spPr>
          <a:xfrm>
            <a:off x="6629400" y="1676400"/>
            <a:ext cx="2286000" cy="1730233"/>
          </a:xfrm>
          <a:prstGeom prst="rect">
            <a:avLst/>
          </a:prstGeom>
        </p:spPr>
      </p:pic>
      <p:pic>
        <p:nvPicPr>
          <p:cNvPr id="9" name="Picture 8" descr="81460363127_freesize.jpg"/>
          <p:cNvPicPr>
            <a:picLocks noChangeAspect="1"/>
          </p:cNvPicPr>
          <p:nvPr/>
        </p:nvPicPr>
        <p:blipFill>
          <a:blip r:embed="rId11" cstate="print"/>
          <a:stretch>
            <a:fillRect/>
          </a:stretch>
        </p:blipFill>
        <p:spPr>
          <a:xfrm>
            <a:off x="1371600" y="1524000"/>
            <a:ext cx="2667000" cy="1684564"/>
          </a:xfrm>
          <a:prstGeom prst="rect">
            <a:avLst/>
          </a:prstGeom>
        </p:spPr>
      </p:pic>
    </p:spTree>
    <p:extLst>
      <p:ext uri="{BB962C8B-B14F-4D97-AF65-F5344CB8AC3E}">
        <p14:creationId xmlns:p14="http://schemas.microsoft.com/office/powerpoint/2010/main" val="319054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graphicEl>
                                              <a:dgm id="{D9D43763-0907-4E89-ADE1-C1F0DBAD38D9}"/>
                                            </p:graphicEl>
                                          </p:spTgt>
                                        </p:tgtEl>
                                        <p:attrNameLst>
                                          <p:attrName>style.visibility</p:attrName>
                                        </p:attrNameLst>
                                      </p:cBhvr>
                                      <p:to>
                                        <p:strVal val="visible"/>
                                      </p:to>
                                    </p:set>
                                    <p:animEffect transition="in" filter="wipe(down)">
                                      <p:cBhvr>
                                        <p:cTn id="17" dur="500"/>
                                        <p:tgtEl>
                                          <p:spTgt spid="4">
                                            <p:graphicEl>
                                              <a:dgm id="{D9D43763-0907-4E89-ADE1-C1F0DBAD38D9}"/>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graphicEl>
                                              <a:dgm id="{9B31FBF7-6631-4EEE-8D1E-A67AD2CC9D39}"/>
                                            </p:graphicEl>
                                          </p:spTgt>
                                        </p:tgtEl>
                                        <p:attrNameLst>
                                          <p:attrName>style.visibility</p:attrName>
                                        </p:attrNameLst>
                                      </p:cBhvr>
                                      <p:to>
                                        <p:strVal val="visible"/>
                                      </p:to>
                                    </p:set>
                                    <p:animEffect transition="in" filter="wipe(down)">
                                      <p:cBhvr>
                                        <p:cTn id="22" dur="500"/>
                                        <p:tgtEl>
                                          <p:spTgt spid="4">
                                            <p:graphicEl>
                                              <a:dgm id="{9B31FBF7-6631-4EEE-8D1E-A67AD2CC9D39}"/>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4">
                                            <p:graphicEl>
                                              <a:dgm id="{49D8AF42-5195-453D-B2F4-102C193B9290}"/>
                                            </p:graphicEl>
                                          </p:spTgt>
                                        </p:tgtEl>
                                        <p:attrNameLst>
                                          <p:attrName>style.visibility</p:attrName>
                                        </p:attrNameLst>
                                      </p:cBhvr>
                                      <p:to>
                                        <p:strVal val="visible"/>
                                      </p:to>
                                    </p:set>
                                    <p:animEffect transition="in" filter="wipe(down)">
                                      <p:cBhvr>
                                        <p:cTn id="33" dur="500"/>
                                        <p:tgtEl>
                                          <p:spTgt spid="4">
                                            <p:graphicEl>
                                              <a:dgm id="{49D8AF42-5195-453D-B2F4-102C193B9290}"/>
                                            </p:graphicEl>
                                          </p:spTgt>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4">
                                            <p:graphicEl>
                                              <a:dgm id="{53A1209D-27FE-4446-96B1-A718CBEA6A2E}"/>
                                            </p:graphicEl>
                                          </p:spTgt>
                                        </p:tgtEl>
                                        <p:attrNameLst>
                                          <p:attrName>style.visibility</p:attrName>
                                        </p:attrNameLst>
                                      </p:cBhvr>
                                      <p:to>
                                        <p:strVal val="visible"/>
                                      </p:to>
                                    </p:set>
                                    <p:animEffect transition="in" filter="wipe(down)">
                                      <p:cBhvr>
                                        <p:cTn id="36" dur="500"/>
                                        <p:tgtEl>
                                          <p:spTgt spid="4">
                                            <p:graphicEl>
                                              <a:dgm id="{53A1209D-27FE-4446-96B1-A718CBEA6A2E}"/>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ppt_x"/>
                                          </p:val>
                                        </p:tav>
                                        <p:tav tm="100000">
                                          <p:val>
                                            <p:strVal val="#ppt_x"/>
                                          </p:val>
                                        </p:tav>
                                      </p:tavLst>
                                    </p:anim>
                                    <p:anim calcmode="lin" valueType="num">
                                      <p:cBhvr additive="base">
                                        <p:cTn id="4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
                                            <p:graphicEl>
                                              <a:dgm id="{63167E8C-0A66-4CA9-AEC5-67DC082E9EC0}"/>
                                            </p:graphicEl>
                                          </p:spTgt>
                                        </p:tgtEl>
                                        <p:attrNameLst>
                                          <p:attrName>style.visibility</p:attrName>
                                        </p:attrNameLst>
                                      </p:cBhvr>
                                      <p:to>
                                        <p:strVal val="visible"/>
                                      </p:to>
                                    </p:set>
                                    <p:animEffect transition="in" filter="wipe(down)">
                                      <p:cBhvr>
                                        <p:cTn id="47" dur="500"/>
                                        <p:tgtEl>
                                          <p:spTgt spid="4">
                                            <p:graphicEl>
                                              <a:dgm id="{63167E8C-0A66-4CA9-AEC5-67DC082E9EC0}"/>
                                            </p:graphicEl>
                                          </p:spTgt>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4">
                                            <p:graphicEl>
                                              <a:dgm id="{65E6A737-3152-4618-8733-DA47CBA08673}"/>
                                            </p:graphicEl>
                                          </p:spTgt>
                                        </p:tgtEl>
                                        <p:attrNameLst>
                                          <p:attrName>style.visibility</p:attrName>
                                        </p:attrNameLst>
                                      </p:cBhvr>
                                      <p:to>
                                        <p:strVal val="visible"/>
                                      </p:to>
                                    </p:set>
                                    <p:animEffect transition="in" filter="wipe(down)">
                                      <p:cBhvr>
                                        <p:cTn id="50" dur="500"/>
                                        <p:tgtEl>
                                          <p:spTgt spid="4">
                                            <p:graphicEl>
                                              <a:dgm id="{65E6A737-3152-4618-8733-DA47CBA08673}"/>
                                            </p:graphicEl>
                                          </p:spTgt>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ppt_x"/>
                                          </p:val>
                                        </p:tav>
                                        <p:tav tm="100000">
                                          <p:val>
                                            <p:strVal val="#ppt_x"/>
                                          </p:val>
                                        </p:tav>
                                      </p:tavLst>
                                    </p:anim>
                                    <p:anim calcmode="lin" valueType="num">
                                      <p:cBhvr additive="base">
                                        <p:cTn id="5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4">
                                            <p:graphicEl>
                                              <a:dgm id="{6CD7A7D7-17C5-4A49-A93C-E6BD11AC40CA}"/>
                                            </p:graphicEl>
                                          </p:spTgt>
                                        </p:tgtEl>
                                        <p:attrNameLst>
                                          <p:attrName>style.visibility</p:attrName>
                                        </p:attrNameLst>
                                      </p:cBhvr>
                                      <p:to>
                                        <p:strVal val="visible"/>
                                      </p:to>
                                    </p:set>
                                    <p:animEffect transition="in" filter="wipe(down)">
                                      <p:cBhvr>
                                        <p:cTn id="61" dur="500"/>
                                        <p:tgtEl>
                                          <p:spTgt spid="4">
                                            <p:graphicEl>
                                              <a:dgm id="{6CD7A7D7-17C5-4A49-A93C-E6BD11AC40CA}"/>
                                            </p:graphicEl>
                                          </p:spTgt>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4">
                                            <p:graphicEl>
                                              <a:dgm id="{8A6A74F1-C36D-4D51-99A9-A5899355651D}"/>
                                            </p:graphicEl>
                                          </p:spTgt>
                                        </p:tgtEl>
                                        <p:attrNameLst>
                                          <p:attrName>style.visibility</p:attrName>
                                        </p:attrNameLst>
                                      </p:cBhvr>
                                      <p:to>
                                        <p:strVal val="visible"/>
                                      </p:to>
                                    </p:set>
                                    <p:animEffect transition="in" filter="wipe(down)">
                                      <p:cBhvr>
                                        <p:cTn id="64" dur="500"/>
                                        <p:tgtEl>
                                          <p:spTgt spid="4">
                                            <p:graphicEl>
                                              <a:dgm id="{8A6A74F1-C36D-4D51-99A9-A5899355651D}"/>
                                            </p:graphicEl>
                                          </p:spTgt>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5"/>
                                        </p:tgtEl>
                                        <p:attrNameLst>
                                          <p:attrName>style.visibility</p:attrName>
                                        </p:attrNameLst>
                                      </p:cBhvr>
                                      <p:to>
                                        <p:strVal val="visible"/>
                                      </p:to>
                                    </p:set>
                                    <p:anim calcmode="lin" valueType="num">
                                      <p:cBhvr additive="base">
                                        <p:cTn id="69" dur="500" fill="hold"/>
                                        <p:tgtEl>
                                          <p:spTgt spid="5"/>
                                        </p:tgtEl>
                                        <p:attrNameLst>
                                          <p:attrName>ppt_x</p:attrName>
                                        </p:attrNameLst>
                                      </p:cBhvr>
                                      <p:tavLst>
                                        <p:tav tm="0">
                                          <p:val>
                                            <p:strVal val="#ppt_x"/>
                                          </p:val>
                                        </p:tav>
                                        <p:tav tm="100000">
                                          <p:val>
                                            <p:strVal val="#ppt_x"/>
                                          </p:val>
                                        </p:tav>
                                      </p:tavLst>
                                    </p:anim>
                                    <p:anim calcmode="lin" valueType="num">
                                      <p:cBhvr additive="base">
                                        <p:cTn id="7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4">
                                            <p:graphicEl>
                                              <a:dgm id="{E1273558-2CC6-45DD-885C-B735A4056321}"/>
                                            </p:graphicEl>
                                          </p:spTgt>
                                        </p:tgtEl>
                                        <p:attrNameLst>
                                          <p:attrName>style.visibility</p:attrName>
                                        </p:attrNameLst>
                                      </p:cBhvr>
                                      <p:to>
                                        <p:strVal val="visible"/>
                                      </p:to>
                                    </p:set>
                                    <p:animEffect transition="in" filter="wipe(down)">
                                      <p:cBhvr>
                                        <p:cTn id="75" dur="500"/>
                                        <p:tgtEl>
                                          <p:spTgt spid="4">
                                            <p:graphicEl>
                                              <a:dgm id="{E1273558-2CC6-45DD-885C-B735A4056321}"/>
                                            </p:graphicEl>
                                          </p:spTgt>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4">
                                            <p:graphicEl>
                                              <a:dgm id="{C2729749-E4C0-4E6D-82DE-897607914D09}"/>
                                            </p:graphicEl>
                                          </p:spTgt>
                                        </p:tgtEl>
                                        <p:attrNameLst>
                                          <p:attrName>style.visibility</p:attrName>
                                        </p:attrNameLst>
                                      </p:cBhvr>
                                      <p:to>
                                        <p:strVal val="visible"/>
                                      </p:to>
                                    </p:set>
                                    <p:animEffect transition="in" filter="wipe(down)">
                                      <p:cBhvr>
                                        <p:cTn id="78" dur="500"/>
                                        <p:tgtEl>
                                          <p:spTgt spid="4">
                                            <p:graphicEl>
                                              <a:dgm id="{C2729749-E4C0-4E6D-82DE-897607914D09}"/>
                                            </p:graphicEl>
                                          </p:spTgt>
                                        </p:tgtEl>
                                      </p:cBhvr>
                                    </p:animEffect>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7"/>
                                        </p:tgtEl>
                                        <p:attrNameLst>
                                          <p:attrName>style.visibility</p:attrName>
                                        </p:attrNameLst>
                                      </p:cBhvr>
                                      <p:to>
                                        <p:strVal val="visible"/>
                                      </p:to>
                                    </p:set>
                                    <p:anim calcmode="lin" valueType="num">
                                      <p:cBhvr additive="base">
                                        <p:cTn id="83" dur="500" fill="hold"/>
                                        <p:tgtEl>
                                          <p:spTgt spid="7"/>
                                        </p:tgtEl>
                                        <p:attrNameLst>
                                          <p:attrName>ppt_x</p:attrName>
                                        </p:attrNameLst>
                                      </p:cBhvr>
                                      <p:tavLst>
                                        <p:tav tm="0">
                                          <p:val>
                                            <p:strVal val="#ppt_x"/>
                                          </p:val>
                                        </p:tav>
                                        <p:tav tm="100000">
                                          <p:val>
                                            <p:strVal val="#ppt_x"/>
                                          </p:val>
                                        </p:tav>
                                      </p:tavLst>
                                    </p:anim>
                                    <p:anim calcmode="lin" valueType="num">
                                      <p:cBhvr additive="base">
                                        <p:cTn id="84" dur="500" fill="hold"/>
                                        <p:tgtEl>
                                          <p:spTgt spid="7"/>
                                        </p:tgtEl>
                                        <p:attrNameLst>
                                          <p:attrName>ppt_y</p:attrName>
                                        </p:attrNameLst>
                                      </p:cBhvr>
                                      <p:tavLst>
                                        <p:tav tm="0">
                                          <p:val>
                                            <p:strVal val="1+#ppt_h/2"/>
                                          </p:val>
                                        </p:tav>
                                        <p:tav tm="100000">
                                          <p:val>
                                            <p:strVal val="#ppt_y"/>
                                          </p:val>
                                        </p:tav>
                                      </p:tavLst>
                                    </p:anim>
                                  </p:childTnLst>
                                </p:cTn>
                              </p:par>
                              <p:par>
                                <p:cTn id="85" presetID="22" presetClass="entr" presetSubtype="4" fill="hold" grpId="0" nodeType="withEffect">
                                  <p:stCondLst>
                                    <p:cond delay="0"/>
                                  </p:stCondLst>
                                  <p:childTnLst>
                                    <p:set>
                                      <p:cBhvr>
                                        <p:cTn id="86" dur="1" fill="hold">
                                          <p:stCondLst>
                                            <p:cond delay="0"/>
                                          </p:stCondLst>
                                        </p:cTn>
                                        <p:tgtEl>
                                          <p:spTgt spid="4">
                                            <p:graphicEl>
                                              <a:dgm id="{AFB04F30-CE8A-4F7F-B274-75B3EC62FB99}"/>
                                            </p:graphicEl>
                                          </p:spTgt>
                                        </p:tgtEl>
                                        <p:attrNameLst>
                                          <p:attrName>style.visibility</p:attrName>
                                        </p:attrNameLst>
                                      </p:cBhvr>
                                      <p:to>
                                        <p:strVal val="visible"/>
                                      </p:to>
                                    </p:set>
                                    <p:animEffect transition="in" filter="wipe(down)">
                                      <p:cBhvr>
                                        <p:cTn id="87" dur="500"/>
                                        <p:tgtEl>
                                          <p:spTgt spid="4">
                                            <p:graphicEl>
                                              <a:dgm id="{AFB04F30-CE8A-4F7F-B274-75B3EC62FB9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uiExpand="1">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5001690" cy="690282"/>
          </a:xfrm>
        </p:spPr>
        <p:txBody>
          <a:bodyPr/>
          <a:lstStyle/>
          <a:p>
            <a:r>
              <a:rPr lang="en-US" dirty="0" smtClean="0"/>
              <a:t>Social Awareness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12711401"/>
              </p:ext>
            </p:extLst>
          </p:nvPr>
        </p:nvGraphicFramePr>
        <p:xfrm>
          <a:off x="827088" y="1143000"/>
          <a:ext cx="7935912"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6298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graphicEl>
                                              <a:dgm id="{4F53B103-EBE8-4B45-B663-6E7A13EF87BB}"/>
                                            </p:graphicEl>
                                          </p:spTgt>
                                        </p:tgtEl>
                                        <p:attrNameLst>
                                          <p:attrName>style.visibility</p:attrName>
                                        </p:attrNameLst>
                                      </p:cBhvr>
                                      <p:to>
                                        <p:strVal val="visible"/>
                                      </p:to>
                                    </p:set>
                                    <p:anim calcmode="lin" valueType="num">
                                      <p:cBhvr additive="base">
                                        <p:cTn id="12" dur="500" fill="hold"/>
                                        <p:tgtEl>
                                          <p:spTgt spid="4">
                                            <p:graphicEl>
                                              <a:dgm id="{4F53B103-EBE8-4B45-B663-6E7A13EF87BB}"/>
                                            </p:graphic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graphicEl>
                                              <a:dgm id="{4F53B103-EBE8-4B45-B663-6E7A13EF87BB}"/>
                                            </p:graphic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4">
                                            <p:graphicEl>
                                              <a:dgm id="{EBA95935-2B1C-4834-9815-E23718891106}"/>
                                            </p:graphicEl>
                                          </p:spTgt>
                                        </p:tgtEl>
                                        <p:attrNameLst>
                                          <p:attrName>style.visibility</p:attrName>
                                        </p:attrNameLst>
                                      </p:cBhvr>
                                      <p:to>
                                        <p:strVal val="visible"/>
                                      </p:to>
                                    </p:set>
                                    <p:anim calcmode="lin" valueType="num">
                                      <p:cBhvr additive="base">
                                        <p:cTn id="16" dur="500" fill="hold"/>
                                        <p:tgtEl>
                                          <p:spTgt spid="4">
                                            <p:graphicEl>
                                              <a:dgm id="{EBA95935-2B1C-4834-9815-E23718891106}"/>
                                            </p:graphic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graphicEl>
                                              <a:dgm id="{EBA95935-2B1C-4834-9815-E23718891106}"/>
                                            </p:graphic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4">
                                            <p:graphicEl>
                                              <a:dgm id="{8298DA9A-E6DA-4D9E-8770-43FCD9CA68AF}"/>
                                            </p:graphicEl>
                                          </p:spTgt>
                                        </p:tgtEl>
                                        <p:attrNameLst>
                                          <p:attrName>style.visibility</p:attrName>
                                        </p:attrNameLst>
                                      </p:cBhvr>
                                      <p:to>
                                        <p:strVal val="visible"/>
                                      </p:to>
                                    </p:set>
                                    <p:anim calcmode="lin" valueType="num">
                                      <p:cBhvr additive="base">
                                        <p:cTn id="22" dur="500" fill="hold"/>
                                        <p:tgtEl>
                                          <p:spTgt spid="4">
                                            <p:graphicEl>
                                              <a:dgm id="{8298DA9A-E6DA-4D9E-8770-43FCD9CA68AF}"/>
                                            </p:graphic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graphicEl>
                                              <a:dgm id="{8298DA9A-E6DA-4D9E-8770-43FCD9CA68AF}"/>
                                            </p:graphic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4">
                                            <p:graphicEl>
                                              <a:dgm id="{C9B49DEA-E3A2-4F19-AEE7-C2196473898B}"/>
                                            </p:graphicEl>
                                          </p:spTgt>
                                        </p:tgtEl>
                                        <p:attrNameLst>
                                          <p:attrName>style.visibility</p:attrName>
                                        </p:attrNameLst>
                                      </p:cBhvr>
                                      <p:to>
                                        <p:strVal val="visible"/>
                                      </p:to>
                                    </p:set>
                                    <p:anim calcmode="lin" valueType="num">
                                      <p:cBhvr additive="base">
                                        <p:cTn id="26" dur="500" fill="hold"/>
                                        <p:tgtEl>
                                          <p:spTgt spid="4">
                                            <p:graphicEl>
                                              <a:dgm id="{C9B49DEA-E3A2-4F19-AEE7-C2196473898B}"/>
                                            </p:graphic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graphicEl>
                                              <a:dgm id="{C9B49DEA-E3A2-4F19-AEE7-C2196473898B}"/>
                                            </p:graphic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4">
                                            <p:graphicEl>
                                              <a:dgm id="{AA9024F0-9668-46A5-A0E0-A1B8FAB819E9}"/>
                                            </p:graphicEl>
                                          </p:spTgt>
                                        </p:tgtEl>
                                        <p:attrNameLst>
                                          <p:attrName>style.visibility</p:attrName>
                                        </p:attrNameLst>
                                      </p:cBhvr>
                                      <p:to>
                                        <p:strVal val="visible"/>
                                      </p:to>
                                    </p:set>
                                    <p:anim calcmode="lin" valueType="num">
                                      <p:cBhvr additive="base">
                                        <p:cTn id="32" dur="500" fill="hold"/>
                                        <p:tgtEl>
                                          <p:spTgt spid="4">
                                            <p:graphicEl>
                                              <a:dgm id="{AA9024F0-9668-46A5-A0E0-A1B8FAB819E9}"/>
                                            </p:graphicEl>
                                          </p:spTgt>
                                        </p:tgtEl>
                                        <p:attrNameLst>
                                          <p:attrName>ppt_x</p:attrName>
                                        </p:attrNameLst>
                                      </p:cBhvr>
                                      <p:tavLst>
                                        <p:tav tm="0">
                                          <p:val>
                                            <p:strVal val="#ppt_x"/>
                                          </p:val>
                                        </p:tav>
                                        <p:tav tm="100000">
                                          <p:val>
                                            <p:strVal val="#ppt_x"/>
                                          </p:val>
                                        </p:tav>
                                      </p:tavLst>
                                    </p:anim>
                                    <p:anim calcmode="lin" valueType="num">
                                      <p:cBhvr additive="base">
                                        <p:cTn id="33" dur="500" fill="hold"/>
                                        <p:tgtEl>
                                          <p:spTgt spid="4">
                                            <p:graphicEl>
                                              <a:dgm id="{AA9024F0-9668-46A5-A0E0-A1B8FAB819E9}"/>
                                            </p:graphicEl>
                                          </p:spTgt>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4">
                                            <p:graphicEl>
                                              <a:dgm id="{22CD5F8C-D08A-46C9-8995-56365C9E383C}"/>
                                            </p:graphicEl>
                                          </p:spTgt>
                                        </p:tgtEl>
                                        <p:attrNameLst>
                                          <p:attrName>style.visibility</p:attrName>
                                        </p:attrNameLst>
                                      </p:cBhvr>
                                      <p:to>
                                        <p:strVal val="visible"/>
                                      </p:to>
                                    </p:set>
                                    <p:anim calcmode="lin" valueType="num">
                                      <p:cBhvr additive="base">
                                        <p:cTn id="36" dur="500" fill="hold"/>
                                        <p:tgtEl>
                                          <p:spTgt spid="4">
                                            <p:graphicEl>
                                              <a:dgm id="{22CD5F8C-D08A-46C9-8995-56365C9E383C}"/>
                                            </p:graphicEl>
                                          </p:spTgt>
                                        </p:tgtEl>
                                        <p:attrNameLst>
                                          <p:attrName>ppt_x</p:attrName>
                                        </p:attrNameLst>
                                      </p:cBhvr>
                                      <p:tavLst>
                                        <p:tav tm="0">
                                          <p:val>
                                            <p:strVal val="#ppt_x"/>
                                          </p:val>
                                        </p:tav>
                                        <p:tav tm="100000">
                                          <p:val>
                                            <p:strVal val="#ppt_x"/>
                                          </p:val>
                                        </p:tav>
                                      </p:tavLst>
                                    </p:anim>
                                    <p:anim calcmode="lin" valueType="num">
                                      <p:cBhvr additive="base">
                                        <p:cTn id="37" dur="500" fill="hold"/>
                                        <p:tgtEl>
                                          <p:spTgt spid="4">
                                            <p:graphicEl>
                                              <a:dgm id="{22CD5F8C-D08A-46C9-8995-56365C9E383C}"/>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STIGMA:</a:t>
            </a:r>
            <a:br>
              <a:rPr lang="en-US" dirty="0" smtClean="0"/>
            </a:br>
            <a:r>
              <a:rPr lang="en-US" sz="1100" dirty="0" smtClean="0"/>
              <a:t>(DUE TO LACK OF SOCIAL AWARENESS)</a:t>
            </a:r>
            <a:endParaRPr lang="en-US" dirty="0"/>
          </a:p>
        </p:txBody>
      </p:sp>
      <p:sp>
        <p:nvSpPr>
          <p:cNvPr id="3" name="Content Placeholder 2"/>
          <p:cNvSpPr>
            <a:spLocks noGrp="1"/>
          </p:cNvSpPr>
          <p:nvPr>
            <p:ph idx="1"/>
          </p:nvPr>
        </p:nvSpPr>
        <p:spPr/>
        <p:txBody>
          <a:bodyPr/>
          <a:lstStyle/>
          <a:p>
            <a:pPr>
              <a:buNone/>
            </a:pPr>
            <a:endParaRPr lang="en-US" dirty="0"/>
          </a:p>
          <a:p>
            <a:endParaRPr lang="en-US" dirty="0" smtClean="0"/>
          </a:p>
          <a:p>
            <a:pPr>
              <a:buNone/>
            </a:pPr>
            <a:endParaRPr lang="en-US" dirty="0"/>
          </a:p>
        </p:txBody>
      </p:sp>
      <p:sp>
        <p:nvSpPr>
          <p:cNvPr id="4" name="Rectangle 3"/>
          <p:cNvSpPr/>
          <p:nvPr/>
        </p:nvSpPr>
        <p:spPr>
          <a:xfrm>
            <a:off x="609600" y="2438400"/>
            <a:ext cx="5410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REMOVING SUPERSTITION</a:t>
            </a:r>
          </a:p>
        </p:txBody>
      </p:sp>
      <p:sp>
        <p:nvSpPr>
          <p:cNvPr id="5" name="Rectangle 4"/>
          <p:cNvSpPr/>
          <p:nvPr/>
        </p:nvSpPr>
        <p:spPr>
          <a:xfrm>
            <a:off x="1752600" y="3733800"/>
            <a:ext cx="58674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REDUCING DISCRIMINATION</a:t>
            </a:r>
            <a:endParaRPr lang="en-US" dirty="0"/>
          </a:p>
        </p:txBody>
      </p:sp>
      <p:cxnSp>
        <p:nvCxnSpPr>
          <p:cNvPr id="7" name="Elbow Connector 6"/>
          <p:cNvCxnSpPr/>
          <p:nvPr/>
        </p:nvCxnSpPr>
        <p:spPr>
          <a:xfrm>
            <a:off x="990600" y="3352800"/>
            <a:ext cx="914400" cy="9144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1304394"/>
            <a:ext cx="2590800" cy="2268012"/>
          </a:xfrm>
          <a:prstGeom prst="rect">
            <a:avLst/>
          </a:prstGeom>
        </p:spPr>
      </p:pic>
    </p:spTree>
    <p:extLst>
      <p:ext uri="{BB962C8B-B14F-4D97-AF65-F5344CB8AC3E}">
        <p14:creationId xmlns:p14="http://schemas.microsoft.com/office/powerpoint/2010/main" val="117158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0"/>
                                  </p:iterate>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iterate type="lt">
                                    <p:tmPct val="0"/>
                                  </p:iterate>
                                  <p:childTnLst>
                                    <p:set>
                                      <p:cBhvr>
                                        <p:cTn id="14" dur="1" fill="hold">
                                          <p:stCondLst>
                                            <p:cond delay="0"/>
                                          </p:stCondLst>
                                        </p:cTn>
                                        <p:tgtEl>
                                          <p:spTgt spid="4"/>
                                        </p:tgtEl>
                                        <p:attrNameLst>
                                          <p:attrName>style.visibility</p:attrName>
                                        </p:attrNameLst>
                                      </p:cBhvr>
                                      <p:to>
                                        <p:strVal val="visible"/>
                                      </p:to>
                                    </p:set>
                                    <p:animEffect transition="in" filter="fade">
                                      <p:cBhvr>
                                        <p:cTn id="15" dur="2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20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4" grpId="1"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IMPROVING LITERACY RATE</a:t>
            </a:r>
            <a:endParaRPr lang="en-US" dirty="0"/>
          </a:p>
        </p:txBody>
      </p:sp>
      <p:sp>
        <p:nvSpPr>
          <p:cNvPr id="3" name="Content Placeholder 2"/>
          <p:cNvSpPr>
            <a:spLocks noGrp="1"/>
          </p:cNvSpPr>
          <p:nvPr>
            <p:ph idx="1"/>
          </p:nvPr>
        </p:nvSpPr>
        <p:spPr/>
        <p:txBody>
          <a:bodyPr/>
          <a:lstStyle/>
          <a:p>
            <a:endParaRPr lang="en-US" dirty="0"/>
          </a:p>
          <a:p>
            <a:endParaRPr lang="en-US" dirty="0" smtClean="0"/>
          </a:p>
          <a:p>
            <a:endParaRPr lang="en-US" dirty="0" smtClean="0"/>
          </a:p>
        </p:txBody>
      </p:sp>
      <p:graphicFrame>
        <p:nvGraphicFramePr>
          <p:cNvPr id="5" name="Diagram 4"/>
          <p:cNvGraphicFramePr/>
          <p:nvPr/>
        </p:nvGraphicFramePr>
        <p:xfrm>
          <a:off x="457200" y="1828800"/>
          <a:ext cx="80772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90800" y="1447800"/>
            <a:ext cx="2590800" cy="1624233"/>
          </a:xfrm>
          <a:prstGeom prst="rect">
            <a:avLst/>
          </a:prstGeom>
        </p:spPr>
      </p:pic>
    </p:spTree>
    <p:extLst>
      <p:ext uri="{BB962C8B-B14F-4D97-AF65-F5344CB8AC3E}">
        <p14:creationId xmlns:p14="http://schemas.microsoft.com/office/powerpoint/2010/main" val="4180193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graphicEl>
                                              <a:dgm id="{A11ADC81-A79C-472A-A9CE-D37E37F523D7}"/>
                                            </p:graphicEl>
                                          </p:spTgt>
                                        </p:tgtEl>
                                        <p:attrNameLst>
                                          <p:attrName>style.visibility</p:attrName>
                                        </p:attrNameLst>
                                      </p:cBhvr>
                                      <p:to>
                                        <p:strVal val="visible"/>
                                      </p:to>
                                    </p:set>
                                    <p:animEffect transition="in" filter="wipe(down)">
                                      <p:cBhvr>
                                        <p:cTn id="12" dur="500"/>
                                        <p:tgtEl>
                                          <p:spTgt spid="5">
                                            <p:graphicEl>
                                              <a:dgm id="{A11ADC81-A79C-472A-A9CE-D37E37F523D7}"/>
                                            </p:graphic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5">
                                            <p:graphicEl>
                                              <a:dgm id="{B52D6432-5E09-45C3-A1A5-55669781FBB4}"/>
                                            </p:graphicEl>
                                          </p:spTgt>
                                        </p:tgtEl>
                                        <p:attrNameLst>
                                          <p:attrName>style.visibility</p:attrName>
                                        </p:attrNameLst>
                                      </p:cBhvr>
                                      <p:to>
                                        <p:strVal val="visible"/>
                                      </p:to>
                                    </p:set>
                                    <p:animEffect transition="in" filter="wipe(down)">
                                      <p:cBhvr>
                                        <p:cTn id="15" dur="500"/>
                                        <p:tgtEl>
                                          <p:spTgt spid="5">
                                            <p:graphicEl>
                                              <a:dgm id="{B52D6432-5E09-45C3-A1A5-55669781FBB4}"/>
                                            </p:graphic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
                                            <p:graphicEl>
                                              <a:dgm id="{6CD0CD4A-349F-4781-A883-397AE95B30E4}"/>
                                            </p:graphicEl>
                                          </p:spTgt>
                                        </p:tgtEl>
                                        <p:attrNameLst>
                                          <p:attrName>style.visibility</p:attrName>
                                        </p:attrNameLst>
                                      </p:cBhvr>
                                      <p:to>
                                        <p:strVal val="visible"/>
                                      </p:to>
                                    </p:set>
                                    <p:animEffect transition="in" filter="wipe(down)">
                                      <p:cBhvr>
                                        <p:cTn id="18" dur="500"/>
                                        <p:tgtEl>
                                          <p:spTgt spid="5">
                                            <p:graphicEl>
                                              <a:dgm id="{6CD0CD4A-349F-4781-A883-397AE95B30E4}"/>
                                            </p:graphic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
                                            <p:graphicEl>
                                              <a:dgm id="{BE6AC924-B8F3-44E7-BD14-F176AA6A4B7C}"/>
                                            </p:graphicEl>
                                          </p:spTgt>
                                        </p:tgtEl>
                                        <p:attrNameLst>
                                          <p:attrName>style.visibility</p:attrName>
                                        </p:attrNameLst>
                                      </p:cBhvr>
                                      <p:to>
                                        <p:strVal val="visible"/>
                                      </p:to>
                                    </p:set>
                                    <p:animEffect transition="in" filter="wipe(down)">
                                      <p:cBhvr>
                                        <p:cTn id="21" dur="500"/>
                                        <p:tgtEl>
                                          <p:spTgt spid="5">
                                            <p:graphicEl>
                                              <a:dgm id="{BE6AC924-B8F3-44E7-BD14-F176AA6A4B7C}"/>
                                            </p:graphic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5">
                                            <p:graphicEl>
                                              <a:dgm id="{87BAA609-A45D-4F37-9752-C02F694B5F94}"/>
                                            </p:graphicEl>
                                          </p:spTgt>
                                        </p:tgtEl>
                                        <p:attrNameLst>
                                          <p:attrName>style.visibility</p:attrName>
                                        </p:attrNameLst>
                                      </p:cBhvr>
                                      <p:to>
                                        <p:strVal val="visible"/>
                                      </p:to>
                                    </p:set>
                                    <p:animEffect transition="in" filter="wipe(down)">
                                      <p:cBhvr>
                                        <p:cTn id="24" dur="500"/>
                                        <p:tgtEl>
                                          <p:spTgt spid="5">
                                            <p:graphicEl>
                                              <a:dgm id="{87BAA609-A45D-4F37-9752-C02F694B5F94}"/>
                                            </p:graphic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5">
                                            <p:graphicEl>
                                              <a:dgm id="{8C7653D6-0419-4099-A197-21A027F08199}"/>
                                            </p:graphicEl>
                                          </p:spTgt>
                                        </p:tgtEl>
                                        <p:attrNameLst>
                                          <p:attrName>style.visibility</p:attrName>
                                        </p:attrNameLst>
                                      </p:cBhvr>
                                      <p:to>
                                        <p:strVal val="visible"/>
                                      </p:to>
                                    </p:set>
                                    <p:animEffect transition="in" filter="wipe(down)">
                                      <p:cBhvr>
                                        <p:cTn id="27" dur="500"/>
                                        <p:tgtEl>
                                          <p:spTgt spid="5">
                                            <p:graphicEl>
                                              <a:dgm id="{8C7653D6-0419-4099-A197-21A027F0819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Sub>
          <a:bldDgm/>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ENCOURAGEMENT(to go to clinic)</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a:p>
        </p:txBody>
      </p:sp>
      <p:graphicFrame>
        <p:nvGraphicFramePr>
          <p:cNvPr id="4" name="Diagram 3"/>
          <p:cNvGraphicFramePr/>
          <p:nvPr>
            <p:extLst>
              <p:ext uri="{D42A27DB-BD31-4B8C-83A1-F6EECF244321}">
                <p14:modId xmlns:p14="http://schemas.microsoft.com/office/powerpoint/2010/main" val="644997357"/>
              </p:ext>
            </p:extLst>
          </p:nvPr>
        </p:nvGraphicFramePr>
        <p:xfrm>
          <a:off x="228600" y="1981200"/>
          <a:ext cx="80772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200" y="2209800"/>
            <a:ext cx="1752600" cy="1600200"/>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28874" y="2244247"/>
            <a:ext cx="1762125" cy="1565753"/>
          </a:xfrm>
          <a:prstGeom prst="rect">
            <a:avLst/>
          </a:prstGeom>
        </p:spPr>
      </p:pic>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343400" y="2244247"/>
            <a:ext cx="1803357" cy="1565753"/>
          </a:xfrm>
          <a:prstGeom prst="rect">
            <a:avLst/>
          </a:prstGeom>
        </p:spPr>
      </p:pic>
      <p:pic>
        <p:nvPicPr>
          <p:cNvPr id="8" name="Picture 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09191" y="2244246"/>
            <a:ext cx="2028825" cy="1565753"/>
          </a:xfrm>
          <a:prstGeom prst="rect">
            <a:avLst/>
          </a:prstGeom>
        </p:spPr>
      </p:pic>
    </p:spTree>
    <p:extLst>
      <p:ext uri="{BB962C8B-B14F-4D97-AF65-F5344CB8AC3E}">
        <p14:creationId xmlns:p14="http://schemas.microsoft.com/office/powerpoint/2010/main" val="3244272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graphicEl>
                                              <a:dgm id="{E1474A2D-2B0A-4C98-9DC5-27F345DA69B1}"/>
                                            </p:graphicEl>
                                          </p:spTgt>
                                        </p:tgtEl>
                                        <p:attrNameLst>
                                          <p:attrName>style.visibility</p:attrName>
                                        </p:attrNameLst>
                                      </p:cBhvr>
                                      <p:to>
                                        <p:strVal val="visible"/>
                                      </p:to>
                                    </p:set>
                                    <p:anim calcmode="lin" valueType="num">
                                      <p:cBhvr additive="base">
                                        <p:cTn id="12" dur="500" fill="hold"/>
                                        <p:tgtEl>
                                          <p:spTgt spid="4">
                                            <p:graphicEl>
                                              <a:dgm id="{E1474A2D-2B0A-4C98-9DC5-27F345DA69B1}"/>
                                            </p:graphic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graphicEl>
                                              <a:dgm id="{E1474A2D-2B0A-4C98-9DC5-27F345DA69B1}"/>
                                            </p:graphic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graphicEl>
                                              <a:dgm id="{F3D799AC-A609-4D25-A124-6C6F9829AD88}"/>
                                            </p:graphicEl>
                                          </p:spTgt>
                                        </p:tgtEl>
                                        <p:attrNameLst>
                                          <p:attrName>style.visibility</p:attrName>
                                        </p:attrNameLst>
                                      </p:cBhvr>
                                      <p:to>
                                        <p:strVal val="visible"/>
                                      </p:to>
                                    </p:set>
                                    <p:anim calcmode="lin" valueType="num">
                                      <p:cBhvr additive="base">
                                        <p:cTn id="18" dur="500" fill="hold"/>
                                        <p:tgtEl>
                                          <p:spTgt spid="4">
                                            <p:graphicEl>
                                              <a:dgm id="{F3D799AC-A609-4D25-A124-6C6F9829AD88}"/>
                                            </p:graphic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graphicEl>
                                              <a:dgm id="{F3D799AC-A609-4D25-A124-6C6F9829AD88}"/>
                                            </p:graphic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
                                            <p:graphicEl>
                                              <a:dgm id="{B5DECC97-2C29-4E7C-A435-65E7F329503F}"/>
                                            </p:graphicEl>
                                          </p:spTgt>
                                        </p:tgtEl>
                                        <p:attrNameLst>
                                          <p:attrName>style.visibility</p:attrName>
                                        </p:attrNameLst>
                                      </p:cBhvr>
                                      <p:to>
                                        <p:strVal val="visible"/>
                                      </p:to>
                                    </p:set>
                                    <p:anim calcmode="lin" valueType="num">
                                      <p:cBhvr additive="base">
                                        <p:cTn id="22" dur="500" fill="hold"/>
                                        <p:tgtEl>
                                          <p:spTgt spid="4">
                                            <p:graphicEl>
                                              <a:dgm id="{B5DECC97-2C29-4E7C-A435-65E7F329503F}"/>
                                            </p:graphic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graphicEl>
                                              <a:dgm id="{B5DECC97-2C29-4E7C-A435-65E7F329503F}"/>
                                            </p:graphic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4">
                                            <p:graphicEl>
                                              <a:dgm id="{98BE923E-6D92-4BA4-858E-45584C461D71}"/>
                                            </p:graphicEl>
                                          </p:spTgt>
                                        </p:tgtEl>
                                        <p:attrNameLst>
                                          <p:attrName>style.visibility</p:attrName>
                                        </p:attrNameLst>
                                      </p:cBhvr>
                                      <p:to>
                                        <p:strVal val="visible"/>
                                      </p:to>
                                    </p:set>
                                    <p:anim calcmode="lin" valueType="num">
                                      <p:cBhvr additive="base">
                                        <p:cTn id="28" dur="500" fill="hold"/>
                                        <p:tgtEl>
                                          <p:spTgt spid="4">
                                            <p:graphicEl>
                                              <a:dgm id="{98BE923E-6D92-4BA4-858E-45584C461D71}"/>
                                            </p:graphicEl>
                                          </p:spTgt>
                                        </p:tgtEl>
                                        <p:attrNameLst>
                                          <p:attrName>ppt_x</p:attrName>
                                        </p:attrNameLst>
                                      </p:cBhvr>
                                      <p:tavLst>
                                        <p:tav tm="0">
                                          <p:val>
                                            <p:strVal val="#ppt_x"/>
                                          </p:val>
                                        </p:tav>
                                        <p:tav tm="100000">
                                          <p:val>
                                            <p:strVal val="#ppt_x"/>
                                          </p:val>
                                        </p:tav>
                                      </p:tavLst>
                                    </p:anim>
                                    <p:anim calcmode="lin" valueType="num">
                                      <p:cBhvr additive="base">
                                        <p:cTn id="29" dur="500" fill="hold"/>
                                        <p:tgtEl>
                                          <p:spTgt spid="4">
                                            <p:graphicEl>
                                              <a:dgm id="{98BE923E-6D92-4BA4-858E-45584C461D71}"/>
                                            </p:graphicEl>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4">
                                            <p:graphicEl>
                                              <a:dgm id="{6758A494-9147-4189-8063-147D3514F360}"/>
                                            </p:graphicEl>
                                          </p:spTgt>
                                        </p:tgtEl>
                                        <p:attrNameLst>
                                          <p:attrName>style.visibility</p:attrName>
                                        </p:attrNameLst>
                                      </p:cBhvr>
                                      <p:to>
                                        <p:strVal val="visible"/>
                                      </p:to>
                                    </p:set>
                                    <p:anim calcmode="lin" valueType="num">
                                      <p:cBhvr additive="base">
                                        <p:cTn id="32" dur="500" fill="hold"/>
                                        <p:tgtEl>
                                          <p:spTgt spid="4">
                                            <p:graphicEl>
                                              <a:dgm id="{6758A494-9147-4189-8063-147D3514F360}"/>
                                            </p:graphicEl>
                                          </p:spTgt>
                                        </p:tgtEl>
                                        <p:attrNameLst>
                                          <p:attrName>ppt_x</p:attrName>
                                        </p:attrNameLst>
                                      </p:cBhvr>
                                      <p:tavLst>
                                        <p:tav tm="0">
                                          <p:val>
                                            <p:strVal val="#ppt_x"/>
                                          </p:val>
                                        </p:tav>
                                        <p:tav tm="100000">
                                          <p:val>
                                            <p:strVal val="#ppt_x"/>
                                          </p:val>
                                        </p:tav>
                                      </p:tavLst>
                                    </p:anim>
                                    <p:anim calcmode="lin" valueType="num">
                                      <p:cBhvr additive="base">
                                        <p:cTn id="33" dur="500" fill="hold"/>
                                        <p:tgtEl>
                                          <p:spTgt spid="4">
                                            <p:graphicEl>
                                              <a:dgm id="{6758A494-9147-4189-8063-147D3514F360}"/>
                                            </p:graphic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4">
                                            <p:graphicEl>
                                              <a:dgm id="{357512B3-5D2F-4472-A3A1-77F3C6AEDC56}"/>
                                            </p:graphicEl>
                                          </p:spTgt>
                                        </p:tgtEl>
                                        <p:attrNameLst>
                                          <p:attrName>style.visibility</p:attrName>
                                        </p:attrNameLst>
                                      </p:cBhvr>
                                      <p:to>
                                        <p:strVal val="visible"/>
                                      </p:to>
                                    </p:set>
                                    <p:anim calcmode="lin" valueType="num">
                                      <p:cBhvr additive="base">
                                        <p:cTn id="38" dur="500" fill="hold"/>
                                        <p:tgtEl>
                                          <p:spTgt spid="4">
                                            <p:graphicEl>
                                              <a:dgm id="{357512B3-5D2F-4472-A3A1-77F3C6AEDC56}"/>
                                            </p:graphicEl>
                                          </p:spTgt>
                                        </p:tgtEl>
                                        <p:attrNameLst>
                                          <p:attrName>ppt_x</p:attrName>
                                        </p:attrNameLst>
                                      </p:cBhvr>
                                      <p:tavLst>
                                        <p:tav tm="0">
                                          <p:val>
                                            <p:strVal val="#ppt_x"/>
                                          </p:val>
                                        </p:tav>
                                        <p:tav tm="100000">
                                          <p:val>
                                            <p:strVal val="#ppt_x"/>
                                          </p:val>
                                        </p:tav>
                                      </p:tavLst>
                                    </p:anim>
                                    <p:anim calcmode="lin" valueType="num">
                                      <p:cBhvr additive="base">
                                        <p:cTn id="39" dur="500" fill="hold"/>
                                        <p:tgtEl>
                                          <p:spTgt spid="4">
                                            <p:graphicEl>
                                              <a:dgm id="{357512B3-5D2F-4472-A3A1-77F3C6AEDC56}"/>
                                            </p:graphicEl>
                                          </p:spTgt>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4">
                                            <p:graphicEl>
                                              <a:dgm id="{2FADFA74-955E-4B6C-A381-6FD606E45FE7}"/>
                                            </p:graphicEl>
                                          </p:spTgt>
                                        </p:tgtEl>
                                        <p:attrNameLst>
                                          <p:attrName>style.visibility</p:attrName>
                                        </p:attrNameLst>
                                      </p:cBhvr>
                                      <p:to>
                                        <p:strVal val="visible"/>
                                      </p:to>
                                    </p:set>
                                    <p:anim calcmode="lin" valueType="num">
                                      <p:cBhvr additive="base">
                                        <p:cTn id="42" dur="500" fill="hold"/>
                                        <p:tgtEl>
                                          <p:spTgt spid="4">
                                            <p:graphicEl>
                                              <a:dgm id="{2FADFA74-955E-4B6C-A381-6FD606E45FE7}"/>
                                            </p:graphicEl>
                                          </p:spTgt>
                                        </p:tgtEl>
                                        <p:attrNameLst>
                                          <p:attrName>ppt_x</p:attrName>
                                        </p:attrNameLst>
                                      </p:cBhvr>
                                      <p:tavLst>
                                        <p:tav tm="0">
                                          <p:val>
                                            <p:strVal val="#ppt_x"/>
                                          </p:val>
                                        </p:tav>
                                        <p:tav tm="100000">
                                          <p:val>
                                            <p:strVal val="#ppt_x"/>
                                          </p:val>
                                        </p:tav>
                                      </p:tavLst>
                                    </p:anim>
                                    <p:anim calcmode="lin" valueType="num">
                                      <p:cBhvr additive="base">
                                        <p:cTn id="43" dur="500" fill="hold"/>
                                        <p:tgtEl>
                                          <p:spTgt spid="4">
                                            <p:graphicEl>
                                              <a:dgm id="{2FADFA74-955E-4B6C-A381-6FD606E45FE7}"/>
                                            </p:graphic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4">
                                            <p:graphicEl>
                                              <a:dgm id="{7387BB77-0A1E-4ACE-B4F5-4BF6841A471B}"/>
                                            </p:graphicEl>
                                          </p:spTgt>
                                        </p:tgtEl>
                                        <p:attrNameLst>
                                          <p:attrName>style.visibility</p:attrName>
                                        </p:attrNameLst>
                                      </p:cBhvr>
                                      <p:to>
                                        <p:strVal val="visible"/>
                                      </p:to>
                                    </p:set>
                                    <p:anim calcmode="lin" valueType="num">
                                      <p:cBhvr additive="base">
                                        <p:cTn id="48" dur="500" fill="hold"/>
                                        <p:tgtEl>
                                          <p:spTgt spid="4">
                                            <p:graphicEl>
                                              <a:dgm id="{7387BB77-0A1E-4ACE-B4F5-4BF6841A471B}"/>
                                            </p:graphicEl>
                                          </p:spTgt>
                                        </p:tgtEl>
                                        <p:attrNameLst>
                                          <p:attrName>ppt_x</p:attrName>
                                        </p:attrNameLst>
                                      </p:cBhvr>
                                      <p:tavLst>
                                        <p:tav tm="0">
                                          <p:val>
                                            <p:strVal val="#ppt_x"/>
                                          </p:val>
                                        </p:tav>
                                        <p:tav tm="100000">
                                          <p:val>
                                            <p:strVal val="#ppt_x"/>
                                          </p:val>
                                        </p:tav>
                                      </p:tavLst>
                                    </p:anim>
                                    <p:anim calcmode="lin" valueType="num">
                                      <p:cBhvr additive="base">
                                        <p:cTn id="49" dur="500" fill="hold"/>
                                        <p:tgtEl>
                                          <p:spTgt spid="4">
                                            <p:graphicEl>
                                              <a:dgm id="{7387BB77-0A1E-4ACE-B4F5-4BF6841A471B}"/>
                                            </p:graphicEl>
                                          </p:spTgt>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4">
                                            <p:graphicEl>
                                              <a:dgm id="{AE826CFD-1643-4A2E-8603-690AB22B3C56}"/>
                                            </p:graphicEl>
                                          </p:spTgt>
                                        </p:tgtEl>
                                        <p:attrNameLst>
                                          <p:attrName>style.visibility</p:attrName>
                                        </p:attrNameLst>
                                      </p:cBhvr>
                                      <p:to>
                                        <p:strVal val="visible"/>
                                      </p:to>
                                    </p:set>
                                    <p:anim calcmode="lin" valueType="num">
                                      <p:cBhvr additive="base">
                                        <p:cTn id="52" dur="500" fill="hold"/>
                                        <p:tgtEl>
                                          <p:spTgt spid="4">
                                            <p:graphicEl>
                                              <a:dgm id="{AE826CFD-1643-4A2E-8603-690AB22B3C56}"/>
                                            </p:graphicEl>
                                          </p:spTgt>
                                        </p:tgtEl>
                                        <p:attrNameLst>
                                          <p:attrName>ppt_x</p:attrName>
                                        </p:attrNameLst>
                                      </p:cBhvr>
                                      <p:tavLst>
                                        <p:tav tm="0">
                                          <p:val>
                                            <p:strVal val="#ppt_x"/>
                                          </p:val>
                                        </p:tav>
                                        <p:tav tm="100000">
                                          <p:val>
                                            <p:strVal val="#ppt_x"/>
                                          </p:val>
                                        </p:tav>
                                      </p:tavLst>
                                    </p:anim>
                                    <p:anim calcmode="lin" valueType="num">
                                      <p:cBhvr additive="base">
                                        <p:cTn id="53" dur="500" fill="hold"/>
                                        <p:tgtEl>
                                          <p:spTgt spid="4">
                                            <p:graphicEl>
                                              <a:dgm id="{AE826CFD-1643-4A2E-8603-690AB22B3C56}"/>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Sub>
          <a:bldDgm bld="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MOTIVATION(to go to clinic)</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a:p>
        </p:txBody>
      </p:sp>
      <p:graphicFrame>
        <p:nvGraphicFramePr>
          <p:cNvPr id="4" name="Diagram 3"/>
          <p:cNvGraphicFramePr/>
          <p:nvPr>
            <p:extLst>
              <p:ext uri="{D42A27DB-BD31-4B8C-83A1-F6EECF244321}">
                <p14:modId xmlns:p14="http://schemas.microsoft.com/office/powerpoint/2010/main" val="2075381416"/>
              </p:ext>
            </p:extLst>
          </p:nvPr>
        </p:nvGraphicFramePr>
        <p:xfrm>
          <a:off x="609600" y="2057400"/>
          <a:ext cx="7924800" cy="452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200" y="1905000"/>
            <a:ext cx="1981200" cy="2155049"/>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38400" y="1905000"/>
            <a:ext cx="2131513" cy="2155049"/>
          </a:xfrm>
          <a:prstGeom prst="rect">
            <a:avLst/>
          </a:prstGeom>
        </p:spPr>
      </p:pic>
      <p:pic>
        <p:nvPicPr>
          <p:cNvPr id="7" name="Picture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66780" y="1905000"/>
            <a:ext cx="2071687" cy="2155049"/>
          </a:xfrm>
          <a:prstGeom prst="rect">
            <a:avLst/>
          </a:prstGeom>
        </p:spPr>
      </p:pic>
      <p:pic>
        <p:nvPicPr>
          <p:cNvPr id="8" name="Picture 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38467" y="1905001"/>
            <a:ext cx="2048333" cy="2155048"/>
          </a:xfrm>
          <a:prstGeom prst="rect">
            <a:avLst/>
          </a:prstGeom>
        </p:spPr>
      </p:pic>
    </p:spTree>
    <p:extLst>
      <p:ext uri="{BB962C8B-B14F-4D97-AF65-F5344CB8AC3E}">
        <p14:creationId xmlns:p14="http://schemas.microsoft.com/office/powerpoint/2010/main" val="3916046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graphicEl>
                                              <a:dgm id="{21A92CDD-D75C-46AF-98EE-4F9243AB81D0}"/>
                                            </p:graphicEl>
                                          </p:spTgt>
                                        </p:tgtEl>
                                        <p:attrNameLst>
                                          <p:attrName>style.visibility</p:attrName>
                                        </p:attrNameLst>
                                      </p:cBhvr>
                                      <p:to>
                                        <p:strVal val="visible"/>
                                      </p:to>
                                    </p:set>
                                    <p:anim calcmode="lin" valueType="num">
                                      <p:cBhvr additive="base">
                                        <p:cTn id="12" dur="500" fill="hold"/>
                                        <p:tgtEl>
                                          <p:spTgt spid="4">
                                            <p:graphicEl>
                                              <a:dgm id="{21A92CDD-D75C-46AF-98EE-4F9243AB81D0}"/>
                                            </p:graphic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graphicEl>
                                              <a:dgm id="{21A92CDD-D75C-46AF-98EE-4F9243AB81D0}"/>
                                            </p:graphic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graphicEl>
                                              <a:dgm id="{39958284-79C6-4931-B723-2B389AD745C9}"/>
                                            </p:graphicEl>
                                          </p:spTgt>
                                        </p:tgtEl>
                                        <p:attrNameLst>
                                          <p:attrName>style.visibility</p:attrName>
                                        </p:attrNameLst>
                                      </p:cBhvr>
                                      <p:to>
                                        <p:strVal val="visible"/>
                                      </p:to>
                                    </p:set>
                                    <p:anim calcmode="lin" valueType="num">
                                      <p:cBhvr additive="base">
                                        <p:cTn id="18" dur="500" fill="hold"/>
                                        <p:tgtEl>
                                          <p:spTgt spid="4">
                                            <p:graphicEl>
                                              <a:dgm id="{39958284-79C6-4931-B723-2B389AD745C9}"/>
                                            </p:graphic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graphicEl>
                                              <a:dgm id="{39958284-79C6-4931-B723-2B389AD745C9}"/>
                                            </p:graphic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
                                            <p:graphicEl>
                                              <a:dgm id="{58043529-0E55-4AFF-BAD3-69DBD3D2F3A8}"/>
                                            </p:graphicEl>
                                          </p:spTgt>
                                        </p:tgtEl>
                                        <p:attrNameLst>
                                          <p:attrName>style.visibility</p:attrName>
                                        </p:attrNameLst>
                                      </p:cBhvr>
                                      <p:to>
                                        <p:strVal val="visible"/>
                                      </p:to>
                                    </p:set>
                                    <p:anim calcmode="lin" valueType="num">
                                      <p:cBhvr additive="base">
                                        <p:cTn id="22" dur="500" fill="hold"/>
                                        <p:tgtEl>
                                          <p:spTgt spid="4">
                                            <p:graphicEl>
                                              <a:dgm id="{58043529-0E55-4AFF-BAD3-69DBD3D2F3A8}"/>
                                            </p:graphic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graphicEl>
                                              <a:dgm id="{58043529-0E55-4AFF-BAD3-69DBD3D2F3A8}"/>
                                            </p:graphic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4">
                                            <p:graphicEl>
                                              <a:dgm id="{D8358153-A9B3-4CE1-BF53-ABF0AE6F44D9}"/>
                                            </p:graphicEl>
                                          </p:spTgt>
                                        </p:tgtEl>
                                        <p:attrNameLst>
                                          <p:attrName>style.visibility</p:attrName>
                                        </p:attrNameLst>
                                      </p:cBhvr>
                                      <p:to>
                                        <p:strVal val="visible"/>
                                      </p:to>
                                    </p:set>
                                    <p:anim calcmode="lin" valueType="num">
                                      <p:cBhvr additive="base">
                                        <p:cTn id="28" dur="500" fill="hold"/>
                                        <p:tgtEl>
                                          <p:spTgt spid="4">
                                            <p:graphicEl>
                                              <a:dgm id="{D8358153-A9B3-4CE1-BF53-ABF0AE6F44D9}"/>
                                            </p:graphicEl>
                                          </p:spTgt>
                                        </p:tgtEl>
                                        <p:attrNameLst>
                                          <p:attrName>ppt_x</p:attrName>
                                        </p:attrNameLst>
                                      </p:cBhvr>
                                      <p:tavLst>
                                        <p:tav tm="0">
                                          <p:val>
                                            <p:strVal val="#ppt_x"/>
                                          </p:val>
                                        </p:tav>
                                        <p:tav tm="100000">
                                          <p:val>
                                            <p:strVal val="#ppt_x"/>
                                          </p:val>
                                        </p:tav>
                                      </p:tavLst>
                                    </p:anim>
                                    <p:anim calcmode="lin" valueType="num">
                                      <p:cBhvr additive="base">
                                        <p:cTn id="29" dur="500" fill="hold"/>
                                        <p:tgtEl>
                                          <p:spTgt spid="4">
                                            <p:graphicEl>
                                              <a:dgm id="{D8358153-A9B3-4CE1-BF53-ABF0AE6F44D9}"/>
                                            </p:graphicEl>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4">
                                            <p:graphicEl>
                                              <a:dgm id="{438BB782-BD72-4515-9846-3986329535E3}"/>
                                            </p:graphicEl>
                                          </p:spTgt>
                                        </p:tgtEl>
                                        <p:attrNameLst>
                                          <p:attrName>style.visibility</p:attrName>
                                        </p:attrNameLst>
                                      </p:cBhvr>
                                      <p:to>
                                        <p:strVal val="visible"/>
                                      </p:to>
                                    </p:set>
                                    <p:anim calcmode="lin" valueType="num">
                                      <p:cBhvr additive="base">
                                        <p:cTn id="32" dur="500" fill="hold"/>
                                        <p:tgtEl>
                                          <p:spTgt spid="4">
                                            <p:graphicEl>
                                              <a:dgm id="{438BB782-BD72-4515-9846-3986329535E3}"/>
                                            </p:graphicEl>
                                          </p:spTgt>
                                        </p:tgtEl>
                                        <p:attrNameLst>
                                          <p:attrName>ppt_x</p:attrName>
                                        </p:attrNameLst>
                                      </p:cBhvr>
                                      <p:tavLst>
                                        <p:tav tm="0">
                                          <p:val>
                                            <p:strVal val="#ppt_x"/>
                                          </p:val>
                                        </p:tav>
                                        <p:tav tm="100000">
                                          <p:val>
                                            <p:strVal val="#ppt_x"/>
                                          </p:val>
                                        </p:tav>
                                      </p:tavLst>
                                    </p:anim>
                                    <p:anim calcmode="lin" valueType="num">
                                      <p:cBhvr additive="base">
                                        <p:cTn id="33" dur="500" fill="hold"/>
                                        <p:tgtEl>
                                          <p:spTgt spid="4">
                                            <p:graphicEl>
                                              <a:dgm id="{438BB782-BD72-4515-9846-3986329535E3}"/>
                                            </p:graphic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4">
                                            <p:graphicEl>
                                              <a:dgm id="{94DFBCF2-6ECC-49BC-B77F-045401E32E6A}"/>
                                            </p:graphicEl>
                                          </p:spTgt>
                                        </p:tgtEl>
                                        <p:attrNameLst>
                                          <p:attrName>style.visibility</p:attrName>
                                        </p:attrNameLst>
                                      </p:cBhvr>
                                      <p:to>
                                        <p:strVal val="visible"/>
                                      </p:to>
                                    </p:set>
                                    <p:anim calcmode="lin" valueType="num">
                                      <p:cBhvr additive="base">
                                        <p:cTn id="38" dur="500" fill="hold"/>
                                        <p:tgtEl>
                                          <p:spTgt spid="4">
                                            <p:graphicEl>
                                              <a:dgm id="{94DFBCF2-6ECC-49BC-B77F-045401E32E6A}"/>
                                            </p:graphicEl>
                                          </p:spTgt>
                                        </p:tgtEl>
                                        <p:attrNameLst>
                                          <p:attrName>ppt_x</p:attrName>
                                        </p:attrNameLst>
                                      </p:cBhvr>
                                      <p:tavLst>
                                        <p:tav tm="0">
                                          <p:val>
                                            <p:strVal val="#ppt_x"/>
                                          </p:val>
                                        </p:tav>
                                        <p:tav tm="100000">
                                          <p:val>
                                            <p:strVal val="#ppt_x"/>
                                          </p:val>
                                        </p:tav>
                                      </p:tavLst>
                                    </p:anim>
                                    <p:anim calcmode="lin" valueType="num">
                                      <p:cBhvr additive="base">
                                        <p:cTn id="39" dur="500" fill="hold"/>
                                        <p:tgtEl>
                                          <p:spTgt spid="4">
                                            <p:graphicEl>
                                              <a:dgm id="{94DFBCF2-6ECC-49BC-B77F-045401E32E6A}"/>
                                            </p:graphicEl>
                                          </p:spTgt>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4">
                                            <p:graphicEl>
                                              <a:dgm id="{7CD7E86C-B479-4CCE-A1C4-594E4DD98ACF}"/>
                                            </p:graphicEl>
                                          </p:spTgt>
                                        </p:tgtEl>
                                        <p:attrNameLst>
                                          <p:attrName>style.visibility</p:attrName>
                                        </p:attrNameLst>
                                      </p:cBhvr>
                                      <p:to>
                                        <p:strVal val="visible"/>
                                      </p:to>
                                    </p:set>
                                    <p:anim calcmode="lin" valueType="num">
                                      <p:cBhvr additive="base">
                                        <p:cTn id="42" dur="500" fill="hold"/>
                                        <p:tgtEl>
                                          <p:spTgt spid="4">
                                            <p:graphicEl>
                                              <a:dgm id="{7CD7E86C-B479-4CCE-A1C4-594E4DD98ACF}"/>
                                            </p:graphicEl>
                                          </p:spTgt>
                                        </p:tgtEl>
                                        <p:attrNameLst>
                                          <p:attrName>ppt_x</p:attrName>
                                        </p:attrNameLst>
                                      </p:cBhvr>
                                      <p:tavLst>
                                        <p:tav tm="0">
                                          <p:val>
                                            <p:strVal val="#ppt_x"/>
                                          </p:val>
                                        </p:tav>
                                        <p:tav tm="100000">
                                          <p:val>
                                            <p:strVal val="#ppt_x"/>
                                          </p:val>
                                        </p:tav>
                                      </p:tavLst>
                                    </p:anim>
                                    <p:anim calcmode="lin" valueType="num">
                                      <p:cBhvr additive="base">
                                        <p:cTn id="43" dur="500" fill="hold"/>
                                        <p:tgtEl>
                                          <p:spTgt spid="4">
                                            <p:graphicEl>
                                              <a:dgm id="{7CD7E86C-B479-4CCE-A1C4-594E4DD98ACF}"/>
                                            </p:graphic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4">
                                            <p:graphicEl>
                                              <a:dgm id="{7787C93C-7F3E-4E00-8AD8-952FD67DA90C}"/>
                                            </p:graphicEl>
                                          </p:spTgt>
                                        </p:tgtEl>
                                        <p:attrNameLst>
                                          <p:attrName>style.visibility</p:attrName>
                                        </p:attrNameLst>
                                      </p:cBhvr>
                                      <p:to>
                                        <p:strVal val="visible"/>
                                      </p:to>
                                    </p:set>
                                    <p:anim calcmode="lin" valueType="num">
                                      <p:cBhvr additive="base">
                                        <p:cTn id="48" dur="500" fill="hold"/>
                                        <p:tgtEl>
                                          <p:spTgt spid="4">
                                            <p:graphicEl>
                                              <a:dgm id="{7787C93C-7F3E-4E00-8AD8-952FD67DA90C}"/>
                                            </p:graphicEl>
                                          </p:spTgt>
                                        </p:tgtEl>
                                        <p:attrNameLst>
                                          <p:attrName>ppt_x</p:attrName>
                                        </p:attrNameLst>
                                      </p:cBhvr>
                                      <p:tavLst>
                                        <p:tav tm="0">
                                          <p:val>
                                            <p:strVal val="#ppt_x"/>
                                          </p:val>
                                        </p:tav>
                                        <p:tav tm="100000">
                                          <p:val>
                                            <p:strVal val="#ppt_x"/>
                                          </p:val>
                                        </p:tav>
                                      </p:tavLst>
                                    </p:anim>
                                    <p:anim calcmode="lin" valueType="num">
                                      <p:cBhvr additive="base">
                                        <p:cTn id="49" dur="500" fill="hold"/>
                                        <p:tgtEl>
                                          <p:spTgt spid="4">
                                            <p:graphicEl>
                                              <a:dgm id="{7787C93C-7F3E-4E00-8AD8-952FD67DA90C}"/>
                                            </p:graphicEl>
                                          </p:spTgt>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4">
                                            <p:graphicEl>
                                              <a:dgm id="{669D7073-2676-498B-A603-65DB22A2F5C4}"/>
                                            </p:graphicEl>
                                          </p:spTgt>
                                        </p:tgtEl>
                                        <p:attrNameLst>
                                          <p:attrName>style.visibility</p:attrName>
                                        </p:attrNameLst>
                                      </p:cBhvr>
                                      <p:to>
                                        <p:strVal val="visible"/>
                                      </p:to>
                                    </p:set>
                                    <p:anim calcmode="lin" valueType="num">
                                      <p:cBhvr additive="base">
                                        <p:cTn id="52" dur="500" fill="hold"/>
                                        <p:tgtEl>
                                          <p:spTgt spid="4">
                                            <p:graphicEl>
                                              <a:dgm id="{669D7073-2676-498B-A603-65DB22A2F5C4}"/>
                                            </p:graphicEl>
                                          </p:spTgt>
                                        </p:tgtEl>
                                        <p:attrNameLst>
                                          <p:attrName>ppt_x</p:attrName>
                                        </p:attrNameLst>
                                      </p:cBhvr>
                                      <p:tavLst>
                                        <p:tav tm="0">
                                          <p:val>
                                            <p:strVal val="#ppt_x"/>
                                          </p:val>
                                        </p:tav>
                                        <p:tav tm="100000">
                                          <p:val>
                                            <p:strVal val="#ppt_x"/>
                                          </p:val>
                                        </p:tav>
                                      </p:tavLst>
                                    </p:anim>
                                    <p:anim calcmode="lin" valueType="num">
                                      <p:cBhvr additive="base">
                                        <p:cTn id="53" dur="500" fill="hold"/>
                                        <p:tgtEl>
                                          <p:spTgt spid="4">
                                            <p:graphicEl>
                                              <a:dgm id="{669D7073-2676-498B-A603-65DB22A2F5C4}"/>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055380" cy="1400530"/>
          </a:xfrm>
        </p:spPr>
        <p:txBody>
          <a:bodyPr/>
          <a:lstStyle/>
          <a:p>
            <a:endParaRPr lang="en-US" dirty="0"/>
          </a:p>
        </p:txBody>
      </p:sp>
      <p:sp>
        <p:nvSpPr>
          <p:cNvPr id="3" name="Content Placeholder 2"/>
          <p:cNvSpPr>
            <a:spLocks noGrp="1"/>
          </p:cNvSpPr>
          <p:nvPr>
            <p:ph idx="1"/>
          </p:nvPr>
        </p:nvSpPr>
        <p:spPr/>
        <p:txBody>
          <a:bodyPr/>
          <a:lstStyle/>
          <a:p>
            <a:pPr>
              <a:buNone/>
            </a:pPr>
            <a:endParaRPr lang="en-US" dirty="0" smtClean="0"/>
          </a:p>
          <a:p>
            <a:pPr>
              <a:buNone/>
            </a:pPr>
            <a:endParaRPr lang="en-US" dirty="0" smtClean="0"/>
          </a:p>
        </p:txBody>
      </p:sp>
      <p:graphicFrame>
        <p:nvGraphicFramePr>
          <p:cNvPr id="4" name="Diagram 3"/>
          <p:cNvGraphicFramePr/>
          <p:nvPr>
            <p:extLst>
              <p:ext uri="{D42A27DB-BD31-4B8C-83A1-F6EECF244321}">
                <p14:modId xmlns:p14="http://schemas.microsoft.com/office/powerpoint/2010/main" val="1431978555"/>
              </p:ext>
            </p:extLst>
          </p:nvPr>
        </p:nvGraphicFramePr>
        <p:xfrm>
          <a:off x="0" y="2209800"/>
          <a:ext cx="8763000" cy="482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1000" y="2542032"/>
            <a:ext cx="2188904" cy="1572768"/>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33725" y="2542032"/>
            <a:ext cx="2402868" cy="1572768"/>
          </a:xfrm>
          <a:prstGeom prst="rect">
            <a:avLst/>
          </a:prstGeom>
        </p:spPr>
      </p:pic>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74288" y="2542032"/>
            <a:ext cx="2209800" cy="1572768"/>
          </a:xfrm>
          <a:prstGeom prst="rect">
            <a:avLst/>
          </a:prstGeom>
        </p:spPr>
      </p:pic>
    </p:spTree>
    <p:extLst>
      <p:ext uri="{BB962C8B-B14F-4D97-AF65-F5344CB8AC3E}">
        <p14:creationId xmlns:p14="http://schemas.microsoft.com/office/powerpoint/2010/main" val="686944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7055380" cy="1400530"/>
          </a:xfrm>
        </p:spPr>
        <p:txBody>
          <a:bodyPr/>
          <a:lstStyle/>
          <a:p>
            <a:r>
              <a:rPr lang="en-US" dirty="0" smtClean="0"/>
              <a:t>To conclude:</a:t>
            </a:r>
            <a:endParaRPr lang="en-US" dirty="0"/>
          </a:p>
        </p:txBody>
      </p:sp>
      <p:sp>
        <p:nvSpPr>
          <p:cNvPr id="3" name="Content Placeholder 2"/>
          <p:cNvSpPr>
            <a:spLocks noGrp="1"/>
          </p:cNvSpPr>
          <p:nvPr>
            <p:ph idx="1"/>
          </p:nvPr>
        </p:nvSpPr>
        <p:spPr/>
        <p:txBody>
          <a:bodyPr>
            <a:normAutofit lnSpcReduction="10000"/>
          </a:bodyPr>
          <a:lstStyle/>
          <a:p>
            <a:r>
              <a:rPr lang="en-US" dirty="0" smtClean="0"/>
              <a:t>Tuberculosis is simply a disease and should not be feared or stigmatized . REMEMBER THE MAGIC LINES:</a:t>
            </a:r>
          </a:p>
          <a:p>
            <a:r>
              <a:rPr lang="en-US" sz="3000" dirty="0"/>
              <a:t> </a:t>
            </a:r>
            <a:r>
              <a:rPr lang="en-US" sz="3000" dirty="0" smtClean="0"/>
              <a:t>                  “cure </a:t>
            </a:r>
            <a:r>
              <a:rPr lang="en-US" sz="3000" dirty="0" smtClean="0">
                <a:solidFill>
                  <a:srgbClr val="FF0000"/>
                </a:solidFill>
              </a:rPr>
              <a:t>TB</a:t>
            </a:r>
            <a:r>
              <a:rPr lang="en-US" sz="3000" dirty="0" smtClean="0"/>
              <a:t>,</a:t>
            </a:r>
          </a:p>
          <a:p>
            <a:pPr marL="2286038" lvl="5" indent="0">
              <a:buNone/>
            </a:pPr>
            <a:r>
              <a:rPr lang="en-US" sz="3000" dirty="0" smtClean="0"/>
              <a:t> live </a:t>
            </a:r>
            <a:r>
              <a:rPr lang="en-US" sz="3000" dirty="0" smtClean="0">
                <a:solidFill>
                  <a:srgbClr val="00B050"/>
                </a:solidFill>
              </a:rPr>
              <a:t>happy</a:t>
            </a:r>
            <a:r>
              <a:rPr lang="en-US" sz="3000" dirty="0" smtClean="0"/>
              <a:t>                                        and</a:t>
            </a:r>
          </a:p>
          <a:p>
            <a:pPr marL="2286038" lvl="5" indent="0">
              <a:buNone/>
            </a:pPr>
            <a:r>
              <a:rPr lang="en-US" sz="3000" dirty="0" smtClean="0"/>
              <a:t> make plenty of   </a:t>
            </a:r>
            <a:r>
              <a:rPr lang="en-US" sz="3000" dirty="0" smtClean="0">
                <a:solidFill>
                  <a:srgbClr val="00B0F0"/>
                </a:solidFill>
              </a:rPr>
              <a:t>babies</a:t>
            </a:r>
            <a:r>
              <a:rPr lang="en-US" sz="3000" dirty="0" smtClean="0"/>
              <a:t>.”</a:t>
            </a:r>
          </a:p>
          <a:p>
            <a:pPr marL="0" indent="0">
              <a:buNone/>
            </a:pPr>
            <a:r>
              <a:rPr lang="en-US" sz="3600" dirty="0" smtClean="0"/>
              <a:t>                                </a:t>
            </a:r>
          </a:p>
        </p:txBody>
      </p:sp>
    </p:spTree>
    <p:extLst>
      <p:ext uri="{BB962C8B-B14F-4D97-AF65-F5344CB8AC3E}">
        <p14:creationId xmlns:p14="http://schemas.microsoft.com/office/powerpoint/2010/main" val="10246808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smtClean="0">
                <a:solidFill>
                  <a:srgbClr val="FF0000"/>
                </a:solidFill>
              </a:rPr>
              <a:t>Tuberculosis</a:t>
            </a:r>
            <a:endParaRPr lang="en-US" sz="6000" dirty="0">
              <a:solidFill>
                <a:srgbClr val="FF0000"/>
              </a:solidFill>
            </a:endParaRPr>
          </a:p>
        </p:txBody>
      </p:sp>
      <p:sp>
        <p:nvSpPr>
          <p:cNvPr id="3" name="Subtitle 2"/>
          <p:cNvSpPr>
            <a:spLocks noGrp="1"/>
          </p:cNvSpPr>
          <p:nvPr>
            <p:ph type="subTitle" idx="1"/>
          </p:nvPr>
        </p:nvSpPr>
        <p:spPr>
          <a:xfrm>
            <a:off x="866442" y="4853580"/>
            <a:ext cx="6620968" cy="861420"/>
          </a:xfrm>
        </p:spPr>
        <p:txBody>
          <a:bodyPr>
            <a:normAutofit/>
          </a:bodyPr>
          <a:lstStyle/>
          <a:p>
            <a:endParaRPr lang="en-US" dirty="0" smtClean="0"/>
          </a:p>
          <a:p>
            <a:r>
              <a:rPr lang="en-US" dirty="0" smtClean="0">
                <a:solidFill>
                  <a:schemeClr val="bg1"/>
                </a:solidFill>
              </a:rPr>
              <a:t>A </a:t>
            </a:r>
            <a:r>
              <a:rPr lang="en-US" dirty="0" smtClean="0">
                <a:solidFill>
                  <a:srgbClr val="C00000"/>
                </a:solidFill>
              </a:rPr>
              <a:t>DEADLY </a:t>
            </a:r>
            <a:r>
              <a:rPr lang="en-US" dirty="0" smtClean="0">
                <a:solidFill>
                  <a:schemeClr val="bg1"/>
                </a:solidFill>
              </a:rPr>
              <a:t>YET </a:t>
            </a:r>
            <a:r>
              <a:rPr lang="en-US" dirty="0" smtClean="0">
                <a:solidFill>
                  <a:srgbClr val="00B050"/>
                </a:solidFill>
              </a:rPr>
              <a:t>CURABLE </a:t>
            </a:r>
            <a:r>
              <a:rPr lang="en-US" dirty="0" smtClean="0">
                <a:solidFill>
                  <a:schemeClr val="bg1"/>
                </a:solidFill>
              </a:rPr>
              <a:t>DISEASE</a:t>
            </a:r>
            <a:endParaRPr lang="en-US" dirty="0">
              <a:solidFill>
                <a:schemeClr val="bg1"/>
              </a:solidFill>
            </a:endParaRPr>
          </a:p>
        </p:txBody>
      </p:sp>
    </p:spTree>
    <p:extLst>
      <p:ext uri="{BB962C8B-B14F-4D97-AF65-F5344CB8AC3E}">
        <p14:creationId xmlns:p14="http://schemas.microsoft.com/office/powerpoint/2010/main" val="132028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6705600"/>
            <a:ext cx="8183880" cy="1828800"/>
          </a:xfrm>
        </p:spPr>
        <p:txBody>
          <a:bodyPr/>
          <a:lstStyle/>
          <a:p>
            <a:endParaRPr lang="en-US" dirty="0"/>
          </a:p>
        </p:txBody>
      </p:sp>
      <p:sp>
        <p:nvSpPr>
          <p:cNvPr id="2" name="Content Placeholder 1"/>
          <p:cNvSpPr>
            <a:spLocks noGrp="1"/>
          </p:cNvSpPr>
          <p:nvPr>
            <p:ph idx="1"/>
          </p:nvPr>
        </p:nvSpPr>
        <p:spPr>
          <a:xfrm>
            <a:off x="457200" y="457200"/>
            <a:ext cx="8183880" cy="5641848"/>
          </a:xfrm>
        </p:spPr>
        <p:txBody>
          <a:bodyPr>
            <a:normAutofit/>
          </a:bodyPr>
          <a:lstStyle/>
          <a:p>
            <a:r>
              <a:rPr lang="en-US" dirty="0" smtClean="0">
                <a:solidFill>
                  <a:srgbClr val="222222"/>
                </a:solidFill>
                <a:latin typeface="Roboto"/>
              </a:rPr>
              <a:t>Tuberculosis is an </a:t>
            </a:r>
            <a:r>
              <a:rPr lang="en-US" dirty="0">
                <a:solidFill>
                  <a:srgbClr val="222222"/>
                </a:solidFill>
                <a:latin typeface="Roboto"/>
              </a:rPr>
              <a:t>infectious bacterial disease characterized by the growth of nodules (tubercles) in the tissues, </a:t>
            </a:r>
            <a:r>
              <a:rPr lang="en-US" dirty="0" smtClean="0">
                <a:solidFill>
                  <a:srgbClr val="222222"/>
                </a:solidFill>
                <a:latin typeface="Roboto"/>
              </a:rPr>
              <a:t>especially </a:t>
            </a:r>
            <a:r>
              <a:rPr lang="en-US" dirty="0">
                <a:solidFill>
                  <a:srgbClr val="222222"/>
                </a:solidFill>
                <a:latin typeface="Roboto"/>
              </a:rPr>
              <a:t>the lungs</a:t>
            </a:r>
            <a:r>
              <a:rPr lang="en-US" dirty="0" smtClean="0">
                <a:solidFill>
                  <a:srgbClr val="222222"/>
                </a:solidFill>
                <a:latin typeface="Roboto"/>
              </a:rPr>
              <a:t>.</a:t>
            </a:r>
          </a:p>
          <a:p>
            <a:endParaRPr lang="en-US" dirty="0" smtClean="0">
              <a:solidFill>
                <a:srgbClr val="222222"/>
              </a:solidFill>
              <a:latin typeface="Roboto"/>
            </a:endParaRPr>
          </a:p>
          <a:p>
            <a:r>
              <a:rPr lang="en-US" dirty="0"/>
              <a:t>Compared with other diseases caused by a single infectious agent, tuberculosis is the </a:t>
            </a:r>
            <a:r>
              <a:rPr lang="en-US" dirty="0" smtClean="0"/>
              <a:t>second </a:t>
            </a:r>
            <a:r>
              <a:rPr lang="en-US" dirty="0"/>
              <a:t>biggest killer, globally</a:t>
            </a:r>
            <a:r>
              <a:rPr lang="en-US" dirty="0" smtClean="0"/>
              <a:t>.(</a:t>
            </a:r>
            <a:r>
              <a:rPr lang="en-US" sz="1400" dirty="0" smtClean="0"/>
              <a:t>MEDICAL NEWS TODAY</a:t>
            </a:r>
            <a:r>
              <a:rPr lang="en-US" dirty="0" smtClean="0"/>
              <a:t>)</a:t>
            </a:r>
          </a:p>
          <a:p>
            <a:r>
              <a:rPr lang="en-US" dirty="0"/>
              <a:t>In 2015, 1.8 million people died from the disease, with 10.4 million falling ill</a:t>
            </a:r>
            <a:r>
              <a:rPr lang="en-US" dirty="0" smtClean="0"/>
              <a:t>.</a:t>
            </a:r>
          </a:p>
          <a:p>
            <a:pPr marL="0" indent="0">
              <a:buNone/>
            </a:pPr>
            <a:endParaRPr lang="en-US" dirty="0"/>
          </a:p>
        </p:txBody>
      </p:sp>
    </p:spTree>
    <p:extLst>
      <p:ext uri="{BB962C8B-B14F-4D97-AF65-F5344CB8AC3E}">
        <p14:creationId xmlns:p14="http://schemas.microsoft.com/office/powerpoint/2010/main" val="3253625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2209800"/>
            <a:ext cx="8183880" cy="838200"/>
          </a:xfrm>
        </p:spPr>
        <p:txBody>
          <a:bodyPr/>
          <a:lstStyle/>
          <a:p>
            <a:r>
              <a:rPr lang="en-US" dirty="0" smtClean="0"/>
              <a:t>                   </a:t>
            </a:r>
            <a:endParaRPr lang="en-US" dirty="0"/>
          </a:p>
        </p:txBody>
      </p:sp>
      <p:sp>
        <p:nvSpPr>
          <p:cNvPr id="3" name="Content Placeholder 2"/>
          <p:cNvSpPr>
            <a:spLocks noGrp="1"/>
          </p:cNvSpPr>
          <p:nvPr>
            <p:ph idx="1"/>
          </p:nvPr>
        </p:nvSpPr>
        <p:spPr>
          <a:xfrm>
            <a:off x="304800" y="457200"/>
            <a:ext cx="8382000" cy="6019800"/>
          </a:xfrm>
        </p:spPr>
        <p:txBody>
          <a:bodyPr>
            <a:normAutofit/>
          </a:bodyPr>
          <a:lstStyle/>
          <a:p>
            <a:r>
              <a:rPr lang="en-US" sz="2400" dirty="0"/>
              <a:t>The </a:t>
            </a:r>
            <a:r>
              <a:rPr lang="en-US" sz="2400" dirty="0" smtClean="0"/>
              <a:t>cause of TB is the Mycobacterium tuberculosis bacteria . </a:t>
            </a:r>
            <a:r>
              <a:rPr lang="en-US" sz="2400" dirty="0"/>
              <a:t>It is spread through the air </a:t>
            </a:r>
            <a:r>
              <a:rPr lang="en-US" sz="2400" dirty="0" smtClean="0"/>
              <a:t>through the saliva(sneezing, coughing) of an active TB  infected person.</a:t>
            </a:r>
            <a:endParaRPr lang="en-US" sz="2400" dirty="0">
              <a:solidFill>
                <a:srgbClr val="0070C0"/>
              </a:solidFill>
            </a:endParaRPr>
          </a:p>
          <a:p>
            <a:r>
              <a:rPr lang="en-US" sz="2400" dirty="0" smtClean="0">
                <a:solidFill>
                  <a:schemeClr val="accent1"/>
                </a:solidFill>
              </a:rPr>
              <a:t>LATENT TB:</a:t>
            </a:r>
            <a:r>
              <a:rPr lang="en-US" sz="2400" dirty="0" smtClean="0"/>
              <a:t> They are infected with M. tuberculosis, but do not have TB disease. The bacteria is inactive and not contagious. It can only be detected through tuberculin skin test or TB blood test.</a:t>
            </a:r>
          </a:p>
          <a:p>
            <a:r>
              <a:rPr lang="en-US" sz="2400" dirty="0" smtClean="0">
                <a:solidFill>
                  <a:srgbClr val="FF0000"/>
                </a:solidFill>
              </a:rPr>
              <a:t>ACTIVE TB: </a:t>
            </a:r>
            <a:r>
              <a:rPr lang="en-US" sz="2400" dirty="0"/>
              <a:t>In some people, TB bacteria </a:t>
            </a:r>
            <a:r>
              <a:rPr lang="en-US" sz="2400" dirty="0" smtClean="0"/>
              <a:t>destroys the </a:t>
            </a:r>
            <a:r>
              <a:rPr lang="en-US" sz="2400" dirty="0"/>
              <a:t>immune </a:t>
            </a:r>
            <a:r>
              <a:rPr lang="en-US" sz="2400" dirty="0" smtClean="0"/>
              <a:t>system’s defenses </a:t>
            </a:r>
            <a:r>
              <a:rPr lang="en-US" sz="2400" dirty="0"/>
              <a:t>and begin to multiply, resulting in the progression from latent TB infection to TB disease</a:t>
            </a:r>
            <a:r>
              <a:rPr lang="en-US" sz="2400" dirty="0" smtClean="0"/>
              <a:t>.</a:t>
            </a:r>
            <a:endParaRPr lang="en-US" sz="2400" dirty="0" smtClean="0">
              <a:solidFill>
                <a:srgbClr val="FF0000"/>
              </a:solidFill>
            </a:endParaRPr>
          </a:p>
        </p:txBody>
      </p:sp>
    </p:spTree>
    <p:extLst>
      <p:ext uri="{BB962C8B-B14F-4D97-AF65-F5344CB8AC3E}">
        <p14:creationId xmlns:p14="http://schemas.microsoft.com/office/powerpoint/2010/main" val="360638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4000" dirty="0" smtClean="0"/>
              <a:t>SYMPTOMS</a:t>
            </a:r>
            <a:br>
              <a:rPr lang="en-US" sz="4000" dirty="0" smtClean="0"/>
            </a:br>
            <a:endParaRPr lang="en-US" dirty="0"/>
          </a:p>
        </p:txBody>
      </p:sp>
      <p:graphicFrame>
        <p:nvGraphicFramePr>
          <p:cNvPr id="4" name="Content Placeholder 3"/>
          <p:cNvGraphicFramePr>
            <a:graphicFrameLocks noGrp="1"/>
          </p:cNvGraphicFramePr>
          <p:nvPr>
            <p:ph idx="1"/>
          </p:nvPr>
        </p:nvGraphicFramePr>
        <p:xfrm>
          <a:off x="827088" y="1905000"/>
          <a:ext cx="8088312"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58a8a6f405009.png"/>
          <p:cNvPicPr>
            <a:picLocks noChangeAspect="1"/>
          </p:cNvPicPr>
          <p:nvPr/>
        </p:nvPicPr>
        <p:blipFill>
          <a:blip r:embed="rId7" cstate="print"/>
          <a:stretch>
            <a:fillRect/>
          </a:stretch>
        </p:blipFill>
        <p:spPr>
          <a:xfrm>
            <a:off x="914400" y="3048000"/>
            <a:ext cx="2248398" cy="1600200"/>
          </a:xfrm>
          <a:prstGeom prst="rect">
            <a:avLst/>
          </a:prstGeom>
        </p:spPr>
      </p:pic>
      <p:pic>
        <p:nvPicPr>
          <p:cNvPr id="6" name="Picture 5" descr="open-uri20121124-16802-5rh21s.jpeg"/>
          <p:cNvPicPr>
            <a:picLocks noChangeAspect="1"/>
          </p:cNvPicPr>
          <p:nvPr/>
        </p:nvPicPr>
        <p:blipFill>
          <a:blip r:embed="rId8" cstate="print"/>
          <a:stretch>
            <a:fillRect/>
          </a:stretch>
        </p:blipFill>
        <p:spPr>
          <a:xfrm>
            <a:off x="3657600" y="2895600"/>
            <a:ext cx="2209800" cy="1756918"/>
          </a:xfrm>
          <a:prstGeom prst="rect">
            <a:avLst/>
          </a:prstGeom>
        </p:spPr>
      </p:pic>
      <p:pic>
        <p:nvPicPr>
          <p:cNvPr id="7" name="Picture 6" descr="fatigue2.jpg"/>
          <p:cNvPicPr>
            <a:picLocks noChangeAspect="1"/>
          </p:cNvPicPr>
          <p:nvPr/>
        </p:nvPicPr>
        <p:blipFill>
          <a:blip r:embed="rId9" cstate="print"/>
          <a:stretch>
            <a:fillRect/>
          </a:stretch>
        </p:blipFill>
        <p:spPr>
          <a:xfrm>
            <a:off x="6400800" y="2895600"/>
            <a:ext cx="2285999" cy="1828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amond(in)">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amond(in)">
                                      <p:cBhvr>
                                        <p:cTn id="22" dur="2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amond(in)">
                                      <p:cBhvr>
                                        <p:cTn id="2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0" y="381000"/>
          <a:ext cx="8915400" cy="6477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01862b52c89c0ab3fbadbbc79c733500.jpg"/>
          <p:cNvPicPr>
            <a:picLocks noChangeAspect="1"/>
          </p:cNvPicPr>
          <p:nvPr/>
        </p:nvPicPr>
        <p:blipFill>
          <a:blip r:embed="rId7" cstate="print"/>
          <a:stretch>
            <a:fillRect/>
          </a:stretch>
        </p:blipFill>
        <p:spPr>
          <a:xfrm>
            <a:off x="1524000" y="228600"/>
            <a:ext cx="2667000" cy="2133600"/>
          </a:xfrm>
          <a:prstGeom prst="rect">
            <a:avLst/>
          </a:prstGeom>
        </p:spPr>
      </p:pic>
      <p:pic>
        <p:nvPicPr>
          <p:cNvPr id="6" name="Picture 5" descr="maxresdefault.jpg"/>
          <p:cNvPicPr>
            <a:picLocks noChangeAspect="1"/>
          </p:cNvPicPr>
          <p:nvPr/>
        </p:nvPicPr>
        <p:blipFill>
          <a:blip r:embed="rId8" cstate="print"/>
          <a:stretch>
            <a:fillRect/>
          </a:stretch>
        </p:blipFill>
        <p:spPr>
          <a:xfrm>
            <a:off x="4495800" y="0"/>
            <a:ext cx="3276600" cy="2286000"/>
          </a:xfrm>
          <a:prstGeom prst="rect">
            <a:avLst/>
          </a:prstGeom>
        </p:spPr>
      </p:pic>
      <p:pic>
        <p:nvPicPr>
          <p:cNvPr id="7" name="Picture 6" descr="decreased-appetite.jpg"/>
          <p:cNvPicPr>
            <a:picLocks noChangeAspect="1"/>
          </p:cNvPicPr>
          <p:nvPr/>
        </p:nvPicPr>
        <p:blipFill>
          <a:blip r:embed="rId9" cstate="print"/>
          <a:stretch>
            <a:fillRect/>
          </a:stretch>
        </p:blipFill>
        <p:spPr>
          <a:xfrm>
            <a:off x="1447800" y="3733800"/>
            <a:ext cx="2695575" cy="2028825"/>
          </a:xfrm>
          <a:prstGeom prst="rect">
            <a:avLst/>
          </a:prstGeom>
        </p:spPr>
      </p:pic>
      <p:pic>
        <p:nvPicPr>
          <p:cNvPr id="8" name="Picture 7" descr="Menopause-NIght-Sweats.jpg"/>
          <p:cNvPicPr>
            <a:picLocks noChangeAspect="1"/>
          </p:cNvPicPr>
          <p:nvPr/>
        </p:nvPicPr>
        <p:blipFill>
          <a:blip r:embed="rId10" cstate="print"/>
          <a:stretch>
            <a:fillRect/>
          </a:stretch>
        </p:blipFill>
        <p:spPr>
          <a:xfrm>
            <a:off x="4419600" y="3352800"/>
            <a:ext cx="2831659" cy="2362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113A06A2-D03F-4298-931A-5A26C1CC93E4}"/>
                                            </p:graphicEl>
                                          </p:spTgt>
                                        </p:tgtEl>
                                        <p:attrNameLst>
                                          <p:attrName>style.visibility</p:attrName>
                                        </p:attrNameLst>
                                      </p:cBhvr>
                                      <p:to>
                                        <p:strVal val="visible"/>
                                      </p:to>
                                    </p:set>
                                    <p:anim calcmode="lin" valueType="num">
                                      <p:cBhvr additive="base">
                                        <p:cTn id="7" dur="500" fill="hold"/>
                                        <p:tgtEl>
                                          <p:spTgt spid="4">
                                            <p:graphicEl>
                                              <a:dgm id="{113A06A2-D03F-4298-931A-5A26C1CC93E4}"/>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113A06A2-D03F-4298-931A-5A26C1CC93E4}"/>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graphicEl>
                                              <a:dgm id="{EDD35609-A2EF-4410-94C3-A8949CFC5009}"/>
                                            </p:graphicEl>
                                          </p:spTgt>
                                        </p:tgtEl>
                                        <p:attrNameLst>
                                          <p:attrName>style.visibility</p:attrName>
                                        </p:attrNameLst>
                                      </p:cBhvr>
                                      <p:to>
                                        <p:strVal val="visible"/>
                                      </p:to>
                                    </p:set>
                                    <p:anim calcmode="lin" valueType="num">
                                      <p:cBhvr additive="base">
                                        <p:cTn id="11" dur="500" fill="hold"/>
                                        <p:tgtEl>
                                          <p:spTgt spid="4">
                                            <p:graphicEl>
                                              <a:dgm id="{EDD35609-A2EF-4410-94C3-A8949CFC5009}"/>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graphicEl>
                                              <a:dgm id="{EDD35609-A2EF-4410-94C3-A8949CFC5009}"/>
                                            </p:graphic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graphicEl>
                                              <a:dgm id="{3C3397EF-2A69-4092-96A8-E054EC620065}"/>
                                            </p:graphicEl>
                                          </p:spTgt>
                                        </p:tgtEl>
                                        <p:attrNameLst>
                                          <p:attrName>style.visibility</p:attrName>
                                        </p:attrNameLst>
                                      </p:cBhvr>
                                      <p:to>
                                        <p:strVal val="visible"/>
                                      </p:to>
                                    </p:set>
                                    <p:anim calcmode="lin" valueType="num">
                                      <p:cBhvr additive="base">
                                        <p:cTn id="15" dur="500" fill="hold"/>
                                        <p:tgtEl>
                                          <p:spTgt spid="4">
                                            <p:graphicEl>
                                              <a:dgm id="{3C3397EF-2A69-4092-96A8-E054EC620065}"/>
                                            </p:graphic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graphicEl>
                                              <a:dgm id="{3C3397EF-2A69-4092-96A8-E054EC620065}"/>
                                            </p:graphic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graphicEl>
                                              <a:dgm id="{087F9D2A-59D8-44E4-AA32-DFD77D6A6EC7}"/>
                                            </p:graphicEl>
                                          </p:spTgt>
                                        </p:tgtEl>
                                        <p:attrNameLst>
                                          <p:attrName>style.visibility</p:attrName>
                                        </p:attrNameLst>
                                      </p:cBhvr>
                                      <p:to>
                                        <p:strVal val="visible"/>
                                      </p:to>
                                    </p:set>
                                    <p:anim calcmode="lin" valueType="num">
                                      <p:cBhvr additive="base">
                                        <p:cTn id="19" dur="500" fill="hold"/>
                                        <p:tgtEl>
                                          <p:spTgt spid="4">
                                            <p:graphicEl>
                                              <a:dgm id="{087F9D2A-59D8-44E4-AA32-DFD77D6A6EC7}"/>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087F9D2A-59D8-44E4-AA32-DFD77D6A6EC7}"/>
                                            </p:graphic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graphicEl>
                                              <a:dgm id="{496BADB4-42D9-4DC2-9A1C-11E08B26AE6E}"/>
                                            </p:graphicEl>
                                          </p:spTgt>
                                        </p:tgtEl>
                                        <p:attrNameLst>
                                          <p:attrName>style.visibility</p:attrName>
                                        </p:attrNameLst>
                                      </p:cBhvr>
                                      <p:to>
                                        <p:strVal val="visible"/>
                                      </p:to>
                                    </p:set>
                                    <p:anim calcmode="lin" valueType="num">
                                      <p:cBhvr additive="base">
                                        <p:cTn id="23" dur="500" fill="hold"/>
                                        <p:tgtEl>
                                          <p:spTgt spid="4">
                                            <p:graphicEl>
                                              <a:dgm id="{496BADB4-42D9-4DC2-9A1C-11E08B26AE6E}"/>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graphicEl>
                                              <a:dgm id="{496BADB4-42D9-4DC2-9A1C-11E08B26AE6E}"/>
                                            </p:graphic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graphicEl>
                                              <a:dgm id="{0E909F56-63DB-479E-90D2-4C6C16D8398D}"/>
                                            </p:graphicEl>
                                          </p:spTgt>
                                        </p:tgtEl>
                                        <p:attrNameLst>
                                          <p:attrName>style.visibility</p:attrName>
                                        </p:attrNameLst>
                                      </p:cBhvr>
                                      <p:to>
                                        <p:strVal val="visible"/>
                                      </p:to>
                                    </p:set>
                                    <p:anim calcmode="lin" valueType="num">
                                      <p:cBhvr additive="base">
                                        <p:cTn id="27" dur="500" fill="hold"/>
                                        <p:tgtEl>
                                          <p:spTgt spid="4">
                                            <p:graphicEl>
                                              <a:dgm id="{0E909F56-63DB-479E-90D2-4C6C16D8398D}"/>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graphicEl>
                                              <a:dgm id="{0E909F56-63DB-479E-90D2-4C6C16D8398D}"/>
                                            </p:graphic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
                                            <p:graphicEl>
                                              <a:dgm id="{7D3FA18F-CA98-4946-86D1-3BA80A2916E8}"/>
                                            </p:graphicEl>
                                          </p:spTgt>
                                        </p:tgtEl>
                                        <p:attrNameLst>
                                          <p:attrName>style.visibility</p:attrName>
                                        </p:attrNameLst>
                                      </p:cBhvr>
                                      <p:to>
                                        <p:strVal val="visible"/>
                                      </p:to>
                                    </p:set>
                                    <p:anim calcmode="lin" valueType="num">
                                      <p:cBhvr additive="base">
                                        <p:cTn id="31" dur="500" fill="hold"/>
                                        <p:tgtEl>
                                          <p:spTgt spid="4">
                                            <p:graphicEl>
                                              <a:dgm id="{7D3FA18F-CA98-4946-86D1-3BA80A2916E8}"/>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graphicEl>
                                              <a:dgm id="{7D3FA18F-CA98-4946-86D1-3BA80A2916E8}"/>
                                            </p:graphic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
                                            <p:graphicEl>
                                              <a:dgm id="{8FA86F1F-90D3-4E31-993C-CABABAFE98D6}"/>
                                            </p:graphicEl>
                                          </p:spTgt>
                                        </p:tgtEl>
                                        <p:attrNameLst>
                                          <p:attrName>style.visibility</p:attrName>
                                        </p:attrNameLst>
                                      </p:cBhvr>
                                      <p:to>
                                        <p:strVal val="visible"/>
                                      </p:to>
                                    </p:set>
                                    <p:anim calcmode="lin" valueType="num">
                                      <p:cBhvr additive="base">
                                        <p:cTn id="35" dur="500" fill="hold"/>
                                        <p:tgtEl>
                                          <p:spTgt spid="4">
                                            <p:graphicEl>
                                              <a:dgm id="{8FA86F1F-90D3-4E31-993C-CABABAFE98D6}"/>
                                            </p:graphic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graphicEl>
                                              <a:dgm id="{8FA86F1F-90D3-4E31-993C-CABABAFE98D6}"/>
                                            </p:graphic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
                                            <p:graphicEl>
                                              <a:dgm id="{76051B66-2B7F-4F0D-9F70-2FD9FD42728F}"/>
                                            </p:graphicEl>
                                          </p:spTgt>
                                        </p:tgtEl>
                                        <p:attrNameLst>
                                          <p:attrName>style.visibility</p:attrName>
                                        </p:attrNameLst>
                                      </p:cBhvr>
                                      <p:to>
                                        <p:strVal val="visible"/>
                                      </p:to>
                                    </p:set>
                                    <p:anim calcmode="lin" valueType="num">
                                      <p:cBhvr additive="base">
                                        <p:cTn id="39" dur="500" fill="hold"/>
                                        <p:tgtEl>
                                          <p:spTgt spid="4">
                                            <p:graphicEl>
                                              <a:dgm id="{76051B66-2B7F-4F0D-9F70-2FD9FD42728F}"/>
                                            </p:graphic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graphicEl>
                                              <a:dgm id="{76051B66-2B7F-4F0D-9F70-2FD9FD42728F}"/>
                                            </p:graphic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
                                            <p:graphicEl>
                                              <a:dgm id="{711989B8-9AC6-4456-828D-56877E7D7D68}"/>
                                            </p:graphicEl>
                                          </p:spTgt>
                                        </p:tgtEl>
                                        <p:attrNameLst>
                                          <p:attrName>style.visibility</p:attrName>
                                        </p:attrNameLst>
                                      </p:cBhvr>
                                      <p:to>
                                        <p:strVal val="visible"/>
                                      </p:to>
                                    </p:set>
                                    <p:anim calcmode="lin" valueType="num">
                                      <p:cBhvr additive="base">
                                        <p:cTn id="43" dur="500" fill="hold"/>
                                        <p:tgtEl>
                                          <p:spTgt spid="4">
                                            <p:graphicEl>
                                              <a:dgm id="{711989B8-9AC6-4456-828D-56877E7D7D68}"/>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graphicEl>
                                              <a:dgm id="{711989B8-9AC6-4456-828D-56877E7D7D68}"/>
                                            </p:graphic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
                                            <p:graphicEl>
                                              <a:dgm id="{6F6843C8-38EA-4BD4-ADE7-9DD969004D75}"/>
                                            </p:graphicEl>
                                          </p:spTgt>
                                        </p:tgtEl>
                                        <p:attrNameLst>
                                          <p:attrName>style.visibility</p:attrName>
                                        </p:attrNameLst>
                                      </p:cBhvr>
                                      <p:to>
                                        <p:strVal val="visible"/>
                                      </p:to>
                                    </p:set>
                                    <p:anim calcmode="lin" valueType="num">
                                      <p:cBhvr additive="base">
                                        <p:cTn id="47" dur="500" fill="hold"/>
                                        <p:tgtEl>
                                          <p:spTgt spid="4">
                                            <p:graphicEl>
                                              <a:dgm id="{6F6843C8-38EA-4BD4-ADE7-9DD969004D75}"/>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graphicEl>
                                              <a:dgm id="{6F6843C8-38EA-4BD4-ADE7-9DD969004D75}"/>
                                            </p:graphic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
                                            <p:graphicEl>
                                              <a:dgm id="{CA01461C-C886-409D-9EBA-8E4F13BA8BB3}"/>
                                            </p:graphicEl>
                                          </p:spTgt>
                                        </p:tgtEl>
                                        <p:attrNameLst>
                                          <p:attrName>style.visibility</p:attrName>
                                        </p:attrNameLst>
                                      </p:cBhvr>
                                      <p:to>
                                        <p:strVal val="visible"/>
                                      </p:to>
                                    </p:set>
                                    <p:anim calcmode="lin" valueType="num">
                                      <p:cBhvr additive="base">
                                        <p:cTn id="51" dur="500" fill="hold"/>
                                        <p:tgtEl>
                                          <p:spTgt spid="4">
                                            <p:graphicEl>
                                              <a:dgm id="{CA01461C-C886-409D-9EBA-8E4F13BA8BB3}"/>
                                            </p:graphic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graphicEl>
                                              <a:dgm id="{CA01461C-C886-409D-9EBA-8E4F13BA8BB3}"/>
                                            </p:graphic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wipe(down)">
                                      <p:cBhvr>
                                        <p:cTn id="57" dur="500"/>
                                        <p:tgtEl>
                                          <p:spTgt spid="5"/>
                                        </p:tgtEl>
                                      </p:cBhvr>
                                    </p:animEffect>
                                  </p:childTnLst>
                                </p:cTn>
                              </p:par>
                              <p:par>
                                <p:cTn id="58" presetID="22" presetClass="entr" presetSubtype="4" fill="hold" nodeType="with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wipe(down)">
                                      <p:cBhvr>
                                        <p:cTn id="60" dur="500"/>
                                        <p:tgtEl>
                                          <p:spTgt spid="6"/>
                                        </p:tgtEl>
                                      </p:cBhvr>
                                    </p:animEffect>
                                  </p:childTnLst>
                                </p:cTn>
                              </p:par>
                              <p:par>
                                <p:cTn id="61" presetID="22" presetClass="entr" presetSubtype="4" fill="hold" nodeType="with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wipe(down)">
                                      <p:cBhvr>
                                        <p:cTn id="63" dur="500"/>
                                        <p:tgtEl>
                                          <p:spTgt spid="7"/>
                                        </p:tgtEl>
                                      </p:cBhvr>
                                    </p:animEffect>
                                  </p:childTnLst>
                                </p:cTn>
                              </p:par>
                              <p:par>
                                <p:cTn id="64" presetID="22" presetClass="entr" presetSubtype="4" fill="hold" nodeType="with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wipe(down)">
                                      <p:cBhvr>
                                        <p:cTn id="6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a:t>
            </a:r>
            <a:endParaRPr lang="en-US" dirty="0"/>
          </a:p>
        </p:txBody>
      </p:sp>
      <p:sp>
        <p:nvSpPr>
          <p:cNvPr id="3" name="Content Placeholder 2"/>
          <p:cNvSpPr>
            <a:spLocks noGrp="1"/>
          </p:cNvSpPr>
          <p:nvPr>
            <p:ph idx="1"/>
          </p:nvPr>
        </p:nvSpPr>
        <p:spPr/>
        <p:txBody>
          <a:bodyPr>
            <a:normAutofit/>
          </a:bodyPr>
          <a:lstStyle/>
          <a:p>
            <a:r>
              <a:rPr lang="en-US" sz="1800" dirty="0"/>
              <a:t>Multi-drug treatment is employed to treat active TB disease. Depending on state or local public health regulations, you may be asked to take your antibiotics under the supervision of your physician or other healthcare professional. </a:t>
            </a:r>
            <a:r>
              <a:rPr lang="en-US" sz="1800" dirty="0" smtClean="0"/>
              <a:t>This </a:t>
            </a:r>
            <a:r>
              <a:rPr lang="en-US" sz="1800" dirty="0"/>
              <a:t>program is called "Directly Observed </a:t>
            </a:r>
            <a:r>
              <a:rPr lang="en-US" sz="1800" dirty="0" smtClean="0"/>
              <a:t>Therapy“.</a:t>
            </a:r>
          </a:p>
          <a:p>
            <a:endParaRPr lang="en-US" sz="1800" dirty="0" smtClean="0"/>
          </a:p>
          <a:p>
            <a:r>
              <a:rPr lang="en-US" sz="1800" dirty="0" smtClean="0"/>
              <a:t>designed </a:t>
            </a:r>
            <a:r>
              <a:rPr lang="en-US" sz="1800" dirty="0"/>
              <a:t>to prevent abandonment or erratic treatment, which may result in "failure" with continued risk of transmission or acquired resistance of the bacteria to the medications, including the infamous multi-drug resistant TB (MDR-TB).</a:t>
            </a:r>
          </a:p>
        </p:txBody>
      </p:sp>
    </p:spTree>
    <p:extLst>
      <p:ext uri="{BB962C8B-B14F-4D97-AF65-F5344CB8AC3E}">
        <p14:creationId xmlns:p14="http://schemas.microsoft.com/office/powerpoint/2010/main" val="307282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Case briefing:</a:t>
            </a:r>
            <a:endParaRPr lang="en-US" dirty="0"/>
          </a:p>
        </p:txBody>
      </p:sp>
      <p:sp>
        <p:nvSpPr>
          <p:cNvPr id="3" name="Content Placeholder 2"/>
          <p:cNvSpPr>
            <a:spLocks noGrp="1"/>
          </p:cNvSpPr>
          <p:nvPr>
            <p:ph idx="1"/>
          </p:nvPr>
        </p:nvSpPr>
        <p:spPr/>
        <p:txBody>
          <a:bodyPr>
            <a:normAutofit/>
          </a:bodyPr>
          <a:lstStyle/>
          <a:p>
            <a:pPr>
              <a:buNone/>
            </a:pPr>
            <a:r>
              <a:rPr lang="en-US" sz="2000" dirty="0" smtClean="0"/>
              <a:t>                                                                                                                                                                                                                                                                                                                                                                                        </a:t>
            </a:r>
          </a:p>
          <a:p>
            <a:endParaRPr lang="en-US" sz="2000" dirty="0"/>
          </a:p>
        </p:txBody>
      </p:sp>
      <p:graphicFrame>
        <p:nvGraphicFramePr>
          <p:cNvPr id="6" name="Diagram 5"/>
          <p:cNvGraphicFramePr/>
          <p:nvPr>
            <p:extLst>
              <p:ext uri="{D42A27DB-BD31-4B8C-83A1-F6EECF244321}">
                <p14:modId xmlns:p14="http://schemas.microsoft.com/office/powerpoint/2010/main" val="3604348501"/>
              </p:ext>
            </p:extLst>
          </p:nvPr>
        </p:nvGraphicFramePr>
        <p:xfrm>
          <a:off x="457200" y="4038600"/>
          <a:ext cx="7239000" cy="421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clipartlord-com-exclusive-this-cute-cartoon-nurse-clip-art-is-free-for-rdBJTL-clipart.png"/>
          <p:cNvPicPr>
            <a:picLocks noChangeAspect="1"/>
          </p:cNvPicPr>
          <p:nvPr/>
        </p:nvPicPr>
        <p:blipFill>
          <a:blip r:embed="rId7" cstate="print"/>
          <a:stretch>
            <a:fillRect/>
          </a:stretch>
        </p:blipFill>
        <p:spPr>
          <a:xfrm>
            <a:off x="4800600" y="0"/>
            <a:ext cx="3438063" cy="5715000"/>
          </a:xfrm>
          <a:prstGeom prst="rect">
            <a:avLst/>
          </a:prstGeom>
        </p:spPr>
      </p:pic>
      <p:sp>
        <p:nvSpPr>
          <p:cNvPr id="9" name="Rounded Rectangular Callout 8"/>
          <p:cNvSpPr/>
          <p:nvPr/>
        </p:nvSpPr>
        <p:spPr>
          <a:xfrm>
            <a:off x="1752600" y="1219200"/>
            <a:ext cx="3505200" cy="2133600"/>
          </a:xfrm>
          <a:prstGeom prst="wedgeRoundRectCallou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n-BD" dirty="0" smtClean="0">
                <a:latin typeface="Times New Roman" pitchFamily="18" charset="0"/>
              </a:rPr>
              <a:t>HELLO !! I AM </a:t>
            </a:r>
            <a:r>
              <a:rPr lang="bn-BD" smtClean="0">
                <a:latin typeface="Times New Roman" pitchFamily="18" charset="0"/>
              </a:rPr>
              <a:t>A </a:t>
            </a:r>
            <a:r>
              <a:rPr lang="bn-BD" smtClean="0">
                <a:latin typeface="Times New Roman" pitchFamily="18" charset="0"/>
              </a:rPr>
              <a:t>PUBLIC </a:t>
            </a:r>
            <a:r>
              <a:rPr lang="bn-BD" dirty="0" smtClean="0">
                <a:latin typeface="Times New Roman" pitchFamily="18" charset="0"/>
              </a:rPr>
              <a:t>HEALTH OFFICER</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755337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0" fill="hold"/>
                                        <p:tgtEl>
                                          <p:spTgt spid="7"/>
                                        </p:tgtEl>
                                        <p:attrNameLst>
                                          <p:attrName>ppt_x</p:attrName>
                                        </p:attrNameLst>
                                      </p:cBhvr>
                                      <p:tavLst>
                                        <p:tav tm="0">
                                          <p:val>
                                            <p:strVal val="1+#ppt_w/2"/>
                                          </p:val>
                                        </p:tav>
                                        <p:tav tm="100000">
                                          <p:val>
                                            <p:strVal val="#ppt_x"/>
                                          </p:val>
                                        </p:tav>
                                      </p:tavLst>
                                    </p:anim>
                                    <p:anim calcmode="lin" valueType="num">
                                      <p:cBhvr additive="base">
                                        <p:cTn id="8" dur="2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1000" fill="hold"/>
                                        <p:tgtEl>
                                          <p:spTgt spid="9"/>
                                        </p:tgtEl>
                                        <p:attrNameLst>
                                          <p:attrName>ppt_x</p:attrName>
                                        </p:attrNameLst>
                                      </p:cBhvr>
                                      <p:tavLst>
                                        <p:tav tm="0">
                                          <p:val>
                                            <p:strVal val="0-#ppt_w/2"/>
                                          </p:val>
                                        </p:tav>
                                        <p:tav tm="100000">
                                          <p:val>
                                            <p:strVal val="#ppt_x"/>
                                          </p:val>
                                        </p:tav>
                                      </p:tavLst>
                                    </p:anim>
                                    <p:anim calcmode="lin" valueType="num">
                                      <p:cBhvr additive="base">
                                        <p:cTn id="14" dur="1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6">
                                            <p:graphicEl>
                                              <a:dgm id="{995C7E61-B208-45B4-A6B1-D5AB59596618}"/>
                                            </p:graphicEl>
                                          </p:spTgt>
                                        </p:tgtEl>
                                        <p:attrNameLst>
                                          <p:attrName>style.visibility</p:attrName>
                                        </p:attrNameLst>
                                      </p:cBhvr>
                                      <p:to>
                                        <p:strVal val="visible"/>
                                      </p:to>
                                    </p:set>
                                    <p:animEffect transition="in" filter="wipe(down)">
                                      <p:cBhvr>
                                        <p:cTn id="19" dur="500"/>
                                        <p:tgtEl>
                                          <p:spTgt spid="6">
                                            <p:graphicEl>
                                              <a:dgm id="{995C7E61-B208-45B4-A6B1-D5AB59596618}"/>
                                            </p:graphic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6">
                                            <p:graphicEl>
                                              <a:dgm id="{A6AE8DBC-17B2-4CDA-93D0-497DCDFBCFBF}"/>
                                            </p:graphicEl>
                                          </p:spTgt>
                                        </p:tgtEl>
                                        <p:attrNameLst>
                                          <p:attrName>style.visibility</p:attrName>
                                        </p:attrNameLst>
                                      </p:cBhvr>
                                      <p:to>
                                        <p:strVal val="visible"/>
                                      </p:to>
                                    </p:set>
                                    <p:animEffect transition="in" filter="wipe(down)">
                                      <p:cBhvr>
                                        <p:cTn id="24" dur="500"/>
                                        <p:tgtEl>
                                          <p:spTgt spid="6">
                                            <p:graphicEl>
                                              <a:dgm id="{A6AE8DBC-17B2-4CDA-93D0-497DCDFBCFBF}"/>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6">
                                            <p:graphicEl>
                                              <a:dgm id="{2F91A088-565A-4660-99C3-667FCF869842}"/>
                                            </p:graphicEl>
                                          </p:spTgt>
                                        </p:tgtEl>
                                        <p:attrNameLst>
                                          <p:attrName>style.visibility</p:attrName>
                                        </p:attrNameLst>
                                      </p:cBhvr>
                                      <p:to>
                                        <p:strVal val="visible"/>
                                      </p:to>
                                    </p:set>
                                    <p:animEffect transition="in" filter="wipe(down)">
                                      <p:cBhvr>
                                        <p:cTn id="29" dur="500"/>
                                        <p:tgtEl>
                                          <p:spTgt spid="6">
                                            <p:graphicEl>
                                              <a:dgm id="{2F91A088-565A-4660-99C3-667FCF869842}"/>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6">
                                            <p:graphicEl>
                                              <a:dgm id="{FBD7BD46-D6BE-42D0-94FF-073FF5958D7A}"/>
                                            </p:graphicEl>
                                          </p:spTgt>
                                        </p:tgtEl>
                                        <p:attrNameLst>
                                          <p:attrName>style.visibility</p:attrName>
                                        </p:attrNameLst>
                                      </p:cBhvr>
                                      <p:to>
                                        <p:strVal val="visible"/>
                                      </p:to>
                                    </p:set>
                                    <p:animEffect transition="in" filter="wipe(down)">
                                      <p:cBhvr>
                                        <p:cTn id="34" dur="500"/>
                                        <p:tgtEl>
                                          <p:spTgt spid="6">
                                            <p:graphicEl>
                                              <a:dgm id="{FBD7BD46-D6BE-42D0-94FF-073FF5958D7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8600" y="5867400"/>
            <a:ext cx="4572000" cy="152400"/>
          </a:xfrm>
        </p:spPr>
        <p:txBody>
          <a:bodyPr>
            <a:normAutofit fontScale="90000"/>
          </a:bodyPr>
          <a:lstStyle/>
          <a:p>
            <a:endParaRPr lang="en-US" dirty="0"/>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2671772794"/>
              </p:ext>
            </p:extLst>
          </p:nvPr>
        </p:nvGraphicFramePr>
        <p:xfrm>
          <a:off x="503238" y="530225"/>
          <a:ext cx="7878762" cy="48037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228835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499</TotalTime>
  <Words>533</Words>
  <Application>Microsoft Office PowerPoint</Application>
  <PresentationFormat>On-screen Show (4:3)</PresentationFormat>
  <Paragraphs>92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Ion</vt:lpstr>
      <vt:lpstr>GROUP-</vt:lpstr>
      <vt:lpstr>Tuberculosis</vt:lpstr>
      <vt:lpstr>PowerPoint Presentation</vt:lpstr>
      <vt:lpstr>                   </vt:lpstr>
      <vt:lpstr> SYMPTOMS </vt:lpstr>
      <vt:lpstr>PowerPoint Presentation</vt:lpstr>
      <vt:lpstr>TREATMENT:</vt:lpstr>
      <vt:lpstr>Case briefing:</vt:lpstr>
      <vt:lpstr>PowerPoint Presentation</vt:lpstr>
      <vt:lpstr>IDENTIFIED PROBLEMS</vt:lpstr>
      <vt:lpstr>PROPOSED SOLUTIONS:</vt:lpstr>
      <vt:lpstr>Male dominance</vt:lpstr>
      <vt:lpstr>Social Awareness</vt:lpstr>
      <vt:lpstr>STIGMA: (DUE TO LACK OF SOCIAL AWARENESS)</vt:lpstr>
      <vt:lpstr>IMPROVING LITERACY RATE</vt:lpstr>
      <vt:lpstr>ENCOURAGEMENT(to go to clinic)</vt:lpstr>
      <vt:lpstr>MOTIVATION(to go to clinic)</vt:lpstr>
      <vt:lpstr>PowerPoint Presentation</vt:lpstr>
      <vt:lpstr>To conclude: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Tubercholosis</dc:title>
  <dc:creator>Dolphin-Pc</dc:creator>
  <cp:lastModifiedBy>Dolphin-Pc</cp:lastModifiedBy>
  <cp:revision>59</cp:revision>
  <dcterms:created xsi:type="dcterms:W3CDTF">2017-03-14T12:47:31Z</dcterms:created>
  <dcterms:modified xsi:type="dcterms:W3CDTF">2017-03-18T17:14:07Z</dcterms:modified>
</cp:coreProperties>
</file>