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da07f2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da07f2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da07f2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da07f2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da07f2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da07f2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0105eb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0105eb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0105eb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0105eb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0105eb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0105eb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0105eb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0105eb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definition-Cultured people who have ability to appreciate art, music, ex.classical music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Broad definition-It includes everything food pattern, dress pattern, living style.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Sociological definition of culture-it is defined as knowledge &amp; belief system expressed in symbols includes verbal(language) &amp; non-verbal(holy water from jam jam)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1.Content of culture, 2.Why do we obey norms?3.Types of norms, 4.How do we learn culture?5.Different types of culture, 6.How do we study culture?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of culture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1.Empirical-means all kind of technical knowledge like writing,reading,how to cook rice.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2.Aesthetic-values and idea that determine standard of taste in a society.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3.Normative-how we should behave/not behave(ex:</a:t>
            </a:r>
            <a:r>
              <a:rPr lang="en"/>
              <a:t>respect the elders,care for the children)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do we obey norms?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1.Legitimacy-we </a:t>
            </a:r>
            <a:r>
              <a:rPr lang="en"/>
              <a:t> must follow laws or we cannot live in society in peace ex:we must punish the criminals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obey norms continue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1.Legitimacy-we must follow laws or we cannot live in society in peace .ex-we must </a:t>
            </a:r>
            <a:r>
              <a:rPr lang="en"/>
              <a:t>punish</a:t>
            </a:r>
            <a:r>
              <a:rPr lang="en"/>
              <a:t> the criminals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2.Sanction-Formal positive sanction: good grade,promotion,rising salary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Formal negative sanction:poor grade,demotivation,termination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Informal positive sanction-</a:t>
            </a:r>
            <a:r>
              <a:rPr lang="en"/>
              <a:t>compliments</a:t>
            </a:r>
            <a:r>
              <a:rPr lang="en"/>
              <a:t>, praise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Informal negative sanction-advice,warning,</a:t>
            </a:r>
            <a:r>
              <a:rPr lang="en"/>
              <a:t>backbiting</a:t>
            </a:r>
            <a:r>
              <a:rPr lang="en"/>
              <a:t>, ridicules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3.</a:t>
            </a:r>
            <a:r>
              <a:rPr lang="en"/>
              <a:t>Internalization</a:t>
            </a:r>
            <a:r>
              <a:rPr lang="en"/>
              <a:t>-It means the norms that you learn at an early age, you internalize and they come automatically even when you grow up-eg respect the teacher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1.Folkways-Minor rules about social behaviour,even if you violate them,there is no problem,eg food pattern, dress pattern.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2.Mores-Major rules about social behaviour, if you do not follow them,you will be thrown out from society,ex incest taboo,father son relationship.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3.Law-</a:t>
            </a:r>
            <a:r>
              <a:rPr lang="en"/>
              <a:t>codified document ex criminal law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we learn culture?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1.Individual situational learning:based on experience example sea food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2.Social situational learning-you learn from others,ex eating habits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norms continue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3.cultural learning:very unique to human who have capacity to use symbols,ex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types of culture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1.National culture-based within nation,ex pohela </a:t>
            </a:r>
            <a:r>
              <a:rPr lang="en"/>
              <a:t>boishakh</a:t>
            </a:r>
            <a:r>
              <a:rPr lang="en"/>
              <a:t>, pohela </a:t>
            </a:r>
            <a:r>
              <a:rPr lang="en"/>
              <a:t>falgun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2.International culture-shared in many countries,ex eid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3.Diffusion-two culture mix together to give rise to a new culture,ex fusion music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4.Material culture-Iphone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5.Non-material culture-all kinds of knowledge,ex religious belief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culture continue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6.Subculture-followed by a group but </a:t>
            </a:r>
            <a:r>
              <a:rPr lang="en"/>
              <a:t>don't</a:t>
            </a:r>
            <a:r>
              <a:rPr lang="en"/>
              <a:t> give threat to main culture,ex tribal culture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7.Counter-culture-</a:t>
            </a:r>
            <a:r>
              <a:rPr lang="en"/>
              <a:t>followed</a:t>
            </a:r>
            <a:r>
              <a:rPr lang="en"/>
              <a:t> by group but give threat to main culture ,ex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8.High culture-</a:t>
            </a:r>
            <a:r>
              <a:rPr lang="en"/>
              <a:t>followed</a:t>
            </a:r>
            <a:r>
              <a:rPr lang="en"/>
              <a:t> by elite(golf playing,casino)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9.Folk culture-shared by </a:t>
            </a:r>
            <a:r>
              <a:rPr lang="en"/>
              <a:t>general</a:t>
            </a:r>
            <a:r>
              <a:rPr lang="en"/>
              <a:t> people,ex lalon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10.Mass culture-shared by mass media ex star </a:t>
            </a:r>
            <a:r>
              <a:rPr lang="en"/>
              <a:t>jalsha</a:t>
            </a:r>
            <a:r>
              <a:rPr lang="en"/>
              <a:t>, zee Bangla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11.Universal culture-shared by homo sapiens ex: eat,sleep, reproduction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12.General culture: shared by some society but not in all ex: nuclear family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study culture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1.Ethnocentrism-looking another culture ,from our </a:t>
            </a:r>
            <a:r>
              <a:rPr lang="en"/>
              <a:t>cultural</a:t>
            </a:r>
            <a:r>
              <a:rPr lang="en"/>
              <a:t> perspective,ex explain </a:t>
            </a:r>
            <a:r>
              <a:rPr lang="en"/>
              <a:t>qurbani</a:t>
            </a:r>
            <a:r>
              <a:rPr lang="en"/>
              <a:t> by a foreigner from their cultural perspective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2.Cultural </a:t>
            </a:r>
            <a:r>
              <a:rPr lang="en"/>
              <a:t>relativism</a:t>
            </a:r>
            <a:r>
              <a:rPr lang="en"/>
              <a:t>-judging a </a:t>
            </a:r>
            <a:r>
              <a:rPr lang="en"/>
              <a:t>culture</a:t>
            </a:r>
            <a:r>
              <a:rPr lang="en"/>
              <a:t> in its </a:t>
            </a:r>
            <a:r>
              <a:rPr lang="en"/>
              <a:t>context</a:t>
            </a:r>
            <a:r>
              <a:rPr lang="en"/>
              <a:t>. Explaining qubani within our cultural perspective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