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856f5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856f5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856f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856f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a856f5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a856f5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a856f5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a856f5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a856f5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a856f5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a856f5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a856f5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a856f5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a856f5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a856f5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a856f5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a856f5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a856f5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Definition-the state is the </a:t>
            </a:r>
            <a:r>
              <a:rPr lang="en"/>
              <a:t>institution</a:t>
            </a:r>
            <a:r>
              <a:rPr lang="en"/>
              <a:t> with the authority to control over </a:t>
            </a:r>
            <a:r>
              <a:rPr lang="en"/>
              <a:t>people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Power, Force Authority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Power-impose one’s will on others </a:t>
            </a:r>
            <a:r>
              <a:rPr lang="en"/>
              <a:t>ability</a:t>
            </a:r>
            <a:r>
              <a:rPr lang="en"/>
              <a:t> to mobilize the resources to achieve a goal.VC has power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Force-</a:t>
            </a:r>
            <a:r>
              <a:rPr lang="en"/>
              <a:t>physical</a:t>
            </a:r>
            <a:r>
              <a:rPr lang="en"/>
              <a:t> </a:t>
            </a:r>
            <a:r>
              <a:rPr lang="en"/>
              <a:t>coercion</a:t>
            </a:r>
            <a:r>
              <a:rPr lang="en"/>
              <a:t> </a:t>
            </a:r>
            <a:r>
              <a:rPr lang="en"/>
              <a:t>to</a:t>
            </a:r>
            <a:r>
              <a:rPr lang="en"/>
              <a:t> impose one’s will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Authority-legal power.3 types of authority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1.Charismatic authority -devotion to a leader with some superior </a:t>
            </a:r>
            <a:r>
              <a:rPr lang="en"/>
              <a:t>ability</a:t>
            </a:r>
            <a:r>
              <a:rPr lang="en"/>
              <a:t> ex:Mandela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2.Traditional </a:t>
            </a:r>
            <a:r>
              <a:rPr lang="en"/>
              <a:t>authority</a:t>
            </a:r>
            <a:r>
              <a:rPr lang="en"/>
              <a:t>-based on </a:t>
            </a:r>
            <a:r>
              <a:rPr lang="en"/>
              <a:t>tradition</a:t>
            </a:r>
            <a:r>
              <a:rPr lang="en"/>
              <a:t> &amp; custom ex:king &amp; queen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3.Rational legal authority-based on the belief on the necessity of following the rules,ex:code of conduct, constitution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totalitarian states-ex: Germany, Italy, Russia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1.One party system-Germany during Hitler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2.Large scale </a:t>
            </a:r>
            <a:r>
              <a:rPr lang="en"/>
              <a:t>ideology</a:t>
            </a:r>
            <a:r>
              <a:rPr lang="en"/>
              <a:t>-</a:t>
            </a:r>
            <a:r>
              <a:rPr lang="en"/>
              <a:t>communism</a:t>
            </a:r>
            <a:r>
              <a:rPr lang="en"/>
              <a:t>, fascism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3.Terror-if anyone is against ideology then the party use the terror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4.Control of media-state controls the </a:t>
            </a:r>
            <a:r>
              <a:rPr lang="en"/>
              <a:t>media</a:t>
            </a:r>
            <a:r>
              <a:rPr lang="en"/>
              <a:t> to spread the ideology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5.</a:t>
            </a:r>
            <a:r>
              <a:rPr lang="en"/>
              <a:t>Control</a:t>
            </a:r>
            <a:r>
              <a:rPr lang="en"/>
              <a:t> of economy-political power is used to control economy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states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Authoritarian</a:t>
            </a:r>
            <a:r>
              <a:rPr lang="en"/>
              <a:t> states:-power is rested in the hand of dictator,ex-Ershad in Bangladesh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1.One leader control the 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2.Terror is used if anyone is against the leader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Control</a:t>
            </a:r>
            <a:r>
              <a:rPr lang="en"/>
              <a:t> the media to brainwash people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</a:t>
            </a:r>
            <a:r>
              <a:rPr lang="en"/>
              <a:t>Control</a:t>
            </a:r>
            <a:r>
              <a:rPr lang="en"/>
              <a:t> economy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states 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7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Democratic state:Govt.by the people,  for the people, of the people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Representative democracy-we choose one party to run the state on our  behalf for a particular period of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1.Individualism-everyone has a right to choose, vote speak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2.Constitution govt.-the state is run by constitution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3.Consent of the governed-general people gave the consent to a party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4.Legal opposition-other political parties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of </a:t>
            </a:r>
            <a:r>
              <a:rPr lang="en"/>
              <a:t>power</a:t>
            </a:r>
            <a:r>
              <a:rPr lang="en"/>
              <a:t> in democratic society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Elitist argument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1.Power </a:t>
            </a:r>
            <a:r>
              <a:rPr lang="en"/>
              <a:t>elite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2.It is composed of military, </a:t>
            </a:r>
            <a:r>
              <a:rPr lang="en"/>
              <a:t>industrialist</a:t>
            </a:r>
            <a:r>
              <a:rPr lang="en"/>
              <a:t> and bureaucracy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3.They are diversified but </a:t>
            </a:r>
            <a:r>
              <a:rPr lang="en"/>
              <a:t>support</a:t>
            </a:r>
            <a:r>
              <a:rPr lang="en"/>
              <a:t>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4.Mass of unorganized people at the bottom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5..</a:t>
            </a:r>
            <a:r>
              <a:rPr lang="en"/>
              <a:t>Power</a:t>
            </a:r>
            <a:r>
              <a:rPr lang="en"/>
              <a:t> concentration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6.They manipulate the masses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of power in democratic society continue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7.Social </a:t>
            </a:r>
            <a:r>
              <a:rPr lang="en"/>
              <a:t>similarities</a:t>
            </a:r>
            <a:r>
              <a:rPr lang="en"/>
              <a:t> among those people. Social similarities is </a:t>
            </a:r>
            <a:r>
              <a:rPr lang="en"/>
              <a:t>maintained</a:t>
            </a:r>
            <a:r>
              <a:rPr lang="en"/>
              <a:t> as their children go to same educational institution.There are inter marriage between the group, ex-military son marry daughter of businessman.This group spends </a:t>
            </a:r>
            <a:r>
              <a:rPr lang="en"/>
              <a:t>their</a:t>
            </a:r>
            <a:r>
              <a:rPr lang="en"/>
              <a:t> leisure in the same club, live in the same community.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8.They only advocate the interest of </a:t>
            </a:r>
            <a:r>
              <a:rPr lang="en"/>
              <a:t>military</a:t>
            </a:r>
            <a:r>
              <a:rPr lang="en"/>
              <a:t>,</a:t>
            </a:r>
            <a:r>
              <a:rPr lang="en"/>
              <a:t>bureaucracy</a:t>
            </a:r>
            <a:r>
              <a:rPr lang="en"/>
              <a:t> and business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Pluralist </a:t>
            </a:r>
            <a:r>
              <a:rPr lang="en"/>
              <a:t>argument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1.No dominant political </a:t>
            </a:r>
            <a:r>
              <a:rPr lang="en"/>
              <a:t>elites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2.Diversified political interest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</a:t>
            </a:r>
            <a:r>
              <a:rPr lang="en"/>
              <a:t>Dispersion</a:t>
            </a:r>
            <a:r>
              <a:rPr lang="en"/>
              <a:t> of power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of power in democratic society continue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4.Policy shifts with issue, when army is in power, they will advocate only their interest they will not advocate the interest of </a:t>
            </a:r>
            <a:r>
              <a:rPr lang="en"/>
              <a:t>navy</a:t>
            </a:r>
            <a:r>
              <a:rPr lang="en"/>
              <a:t> or air 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5.They strongly realize that they need the support of general </a:t>
            </a:r>
            <a:r>
              <a:rPr lang="en"/>
              <a:t>people</a:t>
            </a:r>
            <a:r>
              <a:rPr lang="en"/>
              <a:t> to stay in </a:t>
            </a:r>
            <a:r>
              <a:rPr lang="en"/>
              <a:t>power</a:t>
            </a:r>
            <a:r>
              <a:rPr lang="en"/>
              <a:t>, so they </a:t>
            </a:r>
            <a:r>
              <a:rPr lang="en"/>
              <a:t>don't</a:t>
            </a:r>
            <a:r>
              <a:rPr lang="en"/>
              <a:t> manipulate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6.No one particular group is given preferences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7.</a:t>
            </a:r>
            <a:r>
              <a:rPr lang="en"/>
              <a:t>Competition</a:t>
            </a:r>
            <a:r>
              <a:rPr lang="en"/>
              <a:t> among these people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people participation in </a:t>
            </a:r>
            <a:r>
              <a:rPr lang="en"/>
              <a:t>democratic</a:t>
            </a:r>
            <a:r>
              <a:rPr lang="en"/>
              <a:t> nation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1.Vote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2.Join the political party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3.Lobby-A person can persuade his/her MP to put pressure on the govt. on particular </a:t>
            </a:r>
            <a:r>
              <a:rPr lang="en"/>
              <a:t>issue</a:t>
            </a:r>
            <a:r>
              <a:rPr lang="en"/>
              <a:t>.This is indirect 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4.Pressure group-A group is formed to put pressure directly  on the govt.It is a direct action ex:environmentalist group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