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f1154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f1154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f11540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f11540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f11540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f11540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Methodology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design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Concept-social movement, definition-rising </a:t>
            </a:r>
            <a:r>
              <a:rPr lang="en"/>
              <a:t>expectation</a:t>
            </a:r>
            <a:r>
              <a:rPr lang="en"/>
              <a:t> social oppression.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Hypothesis-social and rising </a:t>
            </a:r>
            <a:r>
              <a:rPr lang="en"/>
              <a:t>expectation</a:t>
            </a:r>
            <a:r>
              <a:rPr lang="en"/>
              <a:t> cause social movement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1st step -theory,2nd step-</a:t>
            </a:r>
            <a:r>
              <a:rPr lang="en"/>
              <a:t>Hypothesis</a:t>
            </a:r>
            <a:r>
              <a:rPr lang="en"/>
              <a:t>,3rd step-</a:t>
            </a:r>
            <a:r>
              <a:rPr lang="en"/>
              <a:t>research</a:t>
            </a:r>
            <a:r>
              <a:rPr lang="en"/>
              <a:t> design,-experimental, case study and sample </a:t>
            </a:r>
            <a:r>
              <a:rPr lang="en"/>
              <a:t>survey 4th</a:t>
            </a:r>
            <a:r>
              <a:rPr lang="en"/>
              <a:t> step-data gathering techniques,5th step -collecting the data in the real world,6th step-data analysis,7th step-report writing,8th step-making conclusion and recommendation, 9th step-link with the hypothesis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Experimental research-</a:t>
            </a:r>
            <a:r>
              <a:rPr lang="en"/>
              <a:t>two</a:t>
            </a:r>
            <a:r>
              <a:rPr lang="en"/>
              <a:t> groups are being compared one is control group and other is </a:t>
            </a:r>
            <a:r>
              <a:rPr lang="en"/>
              <a:t>experimental</a:t>
            </a:r>
            <a:r>
              <a:rPr lang="en"/>
              <a:t> group, where experiment are undertaken to change the behaviour of the </a:t>
            </a:r>
            <a:r>
              <a:rPr lang="en"/>
              <a:t>people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Case study-</a:t>
            </a:r>
            <a:r>
              <a:rPr lang="en"/>
              <a:t>In Depth</a:t>
            </a:r>
            <a:r>
              <a:rPr lang="en"/>
              <a:t> study of a group or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Sample survey -a representative sample is chosen to collect data on an </a:t>
            </a:r>
            <a:r>
              <a:rPr lang="en"/>
              <a:t>issue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 tools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Advantages of interview,-develop a relationship which called rapport, collect primary information, in-depth analysis, less costly actual interview time is short(10-</a:t>
            </a:r>
            <a:r>
              <a:rPr lang="en"/>
              <a:t>20 minutes</a:t>
            </a:r>
            <a:r>
              <a:rPr lang="en"/>
              <a:t>),cover sufficient information, flexible.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r>
              <a:rPr lang="en"/>
              <a:t> of interview-lack of attention by the respondent, bias, </a:t>
            </a:r>
            <a:r>
              <a:rPr lang="en"/>
              <a:t>time consuming</a:t>
            </a:r>
            <a:r>
              <a:rPr lang="en"/>
              <a:t> for the whole process, not suitable for private matters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Questionnaire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Advantages of questionnaire-cost efficient, practical, speedy result, can cover all aspects  of a topic, user anonymity(not exposed internal information)scientific analysis and predictions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gathering</a:t>
            </a:r>
            <a:r>
              <a:rPr lang="en"/>
              <a:t> tools continue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questionnaire-dishonesty(respondent may not be truthful, difference in understanding &amp; interpretation, </a:t>
            </a:r>
            <a:r>
              <a:rPr lang="en"/>
              <a:t>difficult</a:t>
            </a:r>
            <a:r>
              <a:rPr lang="en"/>
              <a:t> to </a:t>
            </a:r>
            <a:r>
              <a:rPr lang="en"/>
              <a:t>convey</a:t>
            </a:r>
            <a:r>
              <a:rPr lang="en"/>
              <a:t> feeling and </a:t>
            </a:r>
            <a:r>
              <a:rPr lang="en"/>
              <a:t>emotions</a:t>
            </a:r>
            <a:r>
              <a:rPr lang="en"/>
              <a:t>, respondent may skip </a:t>
            </a:r>
            <a:r>
              <a:rPr lang="en"/>
              <a:t>questions</a:t>
            </a:r>
            <a:r>
              <a:rPr lang="en"/>
              <a:t>, , some questions are difficult to </a:t>
            </a:r>
            <a:r>
              <a:rPr lang="en"/>
              <a:t>analyse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Observation and participant observation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Advantages- validity, observed in natural setting, deeper understanding of the group, trusting relations between respondent and observer, cover many aspects.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Disadvantages-very time consuming, costly, no standardised system to analyse, unreliable and unrepresentative, may not duplicate the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