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b298453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ab298453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ab298453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ab298453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ab298453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ab298453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b298453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b298453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b29845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b29845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b29845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ab29845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ab29845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ab29845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b29845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ab29845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ab29845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ab29845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ab29845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ab29845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ab298453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ab298453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b29845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ab29845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</a:t>
            </a:r>
            <a:r>
              <a:rPr lang="en"/>
              <a:t>Stratification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Inequality, stratification and class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that affect social class continue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-Upper middle class ex:doctor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-Lower middle class ex:junior executive, secretary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-Upper lower class ex:factory workers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-Lower lower class ex:beggars, cleaners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5.Life expectancy:upper class have long life expectancy because they have better medical care, better nutrition, better standard of life.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6.Fertility rates-</a:t>
            </a:r>
            <a:r>
              <a:rPr lang="en"/>
              <a:t>Both</a:t>
            </a:r>
            <a:r>
              <a:rPr lang="en"/>
              <a:t> </a:t>
            </a:r>
            <a:r>
              <a:rPr lang="en"/>
              <a:t>upper</a:t>
            </a:r>
            <a:r>
              <a:rPr lang="en"/>
              <a:t> &amp; lower class have large family.Upper class have large family because they want to keep their wealth within themselves.Lower class have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that affect social class continue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family because of the following reasons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-more children mean more income, children will look after thein in old 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-no </a:t>
            </a:r>
            <a:r>
              <a:rPr lang="en"/>
              <a:t>knowledge</a:t>
            </a:r>
            <a:r>
              <a:rPr lang="en"/>
              <a:t> of family planning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-less women work outside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-religious reason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7.Pattern of illness-upper class suffer from heart attack, diabetes, cancer,depression, &amp;  lower class suffer from diarrhoea, cholera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that affect social class continue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8.Organization membership-upper class belong to Gulshan, Dhaka club. </a:t>
            </a:r>
            <a:r>
              <a:rPr lang="en"/>
              <a:t>Lower</a:t>
            </a:r>
            <a:r>
              <a:rPr lang="en"/>
              <a:t> class belong to trade union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Mobility -</a:t>
            </a:r>
            <a:r>
              <a:rPr lang="en"/>
              <a:t>movement</a:t>
            </a:r>
            <a:r>
              <a:rPr lang="en"/>
              <a:t> within strata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1.Vertical mobility-change in individual position, graduate student can move to high/low </a:t>
            </a:r>
            <a:r>
              <a:rPr lang="en"/>
              <a:t>position ex: graduate student without job can become Uber driver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2.Horizontal mobility -change in individual position does not lead to high/low postions ex:branch manager of Pubali bank move as branch manager of HSBC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3.Intergenerational mobility-between two generations,ex father is a doctor, son is car driver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4.Intragenerational mobility-within same generation </a:t>
            </a:r>
            <a:r>
              <a:rPr lang="en"/>
              <a:t>brother</a:t>
            </a:r>
            <a:r>
              <a:rPr lang="en"/>
              <a:t> is doctor another </a:t>
            </a:r>
            <a:r>
              <a:rPr lang="en"/>
              <a:t>brother</a:t>
            </a:r>
            <a:r>
              <a:rPr lang="en"/>
              <a:t> car driver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Inequality, stratification and class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Inequality-refers to condition in which people do not have access to money, </a:t>
            </a:r>
            <a:r>
              <a:rPr lang="en"/>
              <a:t>power</a:t>
            </a:r>
            <a:r>
              <a:rPr lang="en"/>
              <a:t> &amp; </a:t>
            </a:r>
            <a:r>
              <a:rPr lang="en"/>
              <a:t>prestige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Stratification-the ways in which this </a:t>
            </a:r>
            <a:r>
              <a:rPr lang="en"/>
              <a:t>inequality</a:t>
            </a:r>
            <a:r>
              <a:rPr lang="en"/>
              <a:t> continues from one generation to the next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Class-people form group based on their unequal </a:t>
            </a:r>
            <a:r>
              <a:rPr lang="en"/>
              <a:t>access</a:t>
            </a:r>
            <a:r>
              <a:rPr lang="en"/>
              <a:t> to money ,power  &amp; prestige. Ex-upper class, middle class, lower 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industrial society there is less inequality than in agriculture society because most of the industrial society are welfare oriented-govt.provide social </a:t>
            </a:r>
            <a:r>
              <a:rPr lang="en"/>
              <a:t>security</a:t>
            </a:r>
            <a:r>
              <a:rPr lang="en"/>
              <a:t> and workers cannot be exploited because of strong trade unions.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Theories of </a:t>
            </a:r>
            <a:r>
              <a:rPr lang="en"/>
              <a:t>inequality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1.Functionalist theory(Davis and Moore)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-.There are some important jobs in all societies ex:doctors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-.We need qualified people to </a:t>
            </a:r>
            <a:r>
              <a:rPr lang="en"/>
              <a:t>fulfill</a:t>
            </a:r>
            <a:r>
              <a:rPr lang="en"/>
              <a:t> these jobs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-.P</a:t>
            </a:r>
            <a:r>
              <a:rPr lang="en"/>
              <a:t>eople</a:t>
            </a:r>
            <a:r>
              <a:rPr lang="en"/>
              <a:t> can become qualified if they go through training &amp; education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-.People will </a:t>
            </a:r>
            <a:r>
              <a:rPr lang="en"/>
              <a:t>only</a:t>
            </a:r>
            <a:r>
              <a:rPr lang="en"/>
              <a:t> go through training &amp; education in the hope of </a:t>
            </a:r>
            <a:r>
              <a:rPr lang="en"/>
              <a:t>getting</a:t>
            </a:r>
            <a:r>
              <a:rPr lang="en"/>
              <a:t> more money, </a:t>
            </a:r>
            <a:r>
              <a:rPr lang="en"/>
              <a:t>power</a:t>
            </a:r>
            <a:r>
              <a:rPr lang="en"/>
              <a:t> &amp; prestige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-.I</a:t>
            </a:r>
            <a:r>
              <a:rPr lang="en"/>
              <a:t>nequality</a:t>
            </a:r>
            <a:r>
              <a:rPr lang="en"/>
              <a:t> is inevitable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Theories of inequality continue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Criticisms of functionalist theory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-.It is difficult to say which jobs are more </a:t>
            </a:r>
            <a:r>
              <a:rPr lang="en"/>
              <a:t>important</a:t>
            </a:r>
            <a:r>
              <a:rPr lang="en"/>
              <a:t> than other ex:doctors or </a:t>
            </a:r>
            <a:r>
              <a:rPr lang="en"/>
              <a:t>nurses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-.Everyone may not get equal chance to go through training &amp; education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-.Even if people go through </a:t>
            </a:r>
            <a:r>
              <a:rPr lang="en"/>
              <a:t>training</a:t>
            </a:r>
            <a:r>
              <a:rPr lang="en"/>
              <a:t> &amp; </a:t>
            </a:r>
            <a:r>
              <a:rPr lang="en"/>
              <a:t>education</a:t>
            </a:r>
            <a:r>
              <a:rPr lang="en"/>
              <a:t> they do not get more money, </a:t>
            </a:r>
            <a:r>
              <a:rPr lang="en"/>
              <a:t>power</a:t>
            </a:r>
            <a:r>
              <a:rPr lang="en"/>
              <a:t> and prestige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2.Conflict/</a:t>
            </a:r>
            <a:r>
              <a:rPr lang="en"/>
              <a:t>Marxist</a:t>
            </a:r>
            <a:r>
              <a:rPr lang="en"/>
              <a:t> theory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-In every society there are only two classes(slave owners vs slave, workers vs owners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of inequality continue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-One class own everything, they are the owners, the other class do not own anything except </a:t>
            </a:r>
            <a:r>
              <a:rPr lang="en"/>
              <a:t>their</a:t>
            </a:r>
            <a:r>
              <a:rPr lang="en"/>
              <a:t> ability to work, they are workers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-These two classes are always in conflict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-This conflict will come to an end when workers develop class </a:t>
            </a:r>
            <a:r>
              <a:rPr lang="en"/>
              <a:t>consciousness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-Class consciousness contain two things class in itself &amp; class for itself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-Class in itself means workers realize </a:t>
            </a:r>
            <a:r>
              <a:rPr lang="en"/>
              <a:t>that</a:t>
            </a:r>
            <a:r>
              <a:rPr lang="en"/>
              <a:t> they are being exploited.Class for </a:t>
            </a:r>
            <a:r>
              <a:rPr lang="en"/>
              <a:t>itself</a:t>
            </a:r>
            <a:r>
              <a:rPr lang="en"/>
              <a:t> means they want to change their </a:t>
            </a:r>
            <a:r>
              <a:rPr lang="en"/>
              <a:t>situation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-There is a classless society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Theories of inequality continue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Criticisms of conflict/Marxist theory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-There are more than 2 classes in all societies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-Workers will not be able to change their </a:t>
            </a:r>
            <a:r>
              <a:rPr lang="en"/>
              <a:t>situation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-There is no example of classless </a:t>
            </a:r>
            <a:r>
              <a:rPr lang="en"/>
              <a:t>society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3.Michael  theory-Oligopolistic are most powerful in society ex:Jamuna group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4.Dahrendorf theory-people who exercise authority are most powerful ,ex:police, army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Theories of inequality continue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5.Weber theory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Class-economic relation ex: owner vs worker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Status-position in society  ex:doctors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Power</a:t>
            </a:r>
            <a:r>
              <a:rPr lang="en"/>
              <a:t>-is exercised by political group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6.Warner theory -he </a:t>
            </a:r>
            <a:r>
              <a:rPr lang="en"/>
              <a:t>shows</a:t>
            </a:r>
            <a:r>
              <a:rPr lang="en"/>
              <a:t> how the community define themselves in different categories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-Upper upper class,  </a:t>
            </a:r>
            <a:r>
              <a:rPr lang="en"/>
              <a:t>family</a:t>
            </a:r>
            <a:r>
              <a:rPr lang="en"/>
              <a:t> background ex:kazi,(aristocrat family)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of inequality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-Lower upper class-business community, ex:Beximco group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-Upper middle class-well educated professional-ex:doctor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Lower</a:t>
            </a:r>
            <a:r>
              <a:rPr lang="en"/>
              <a:t> middle class-white </a:t>
            </a:r>
            <a:r>
              <a:rPr lang="en"/>
              <a:t>collar</a:t>
            </a:r>
            <a:r>
              <a:rPr lang="en"/>
              <a:t> </a:t>
            </a:r>
            <a:r>
              <a:rPr lang="en"/>
              <a:t>workers</a:t>
            </a:r>
            <a:r>
              <a:rPr lang="en"/>
              <a:t> ex :</a:t>
            </a:r>
            <a:r>
              <a:rPr lang="en"/>
              <a:t>junior</a:t>
            </a:r>
            <a:r>
              <a:rPr lang="en"/>
              <a:t> executive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-Upper </a:t>
            </a:r>
            <a:r>
              <a:rPr lang="en"/>
              <a:t>lower</a:t>
            </a:r>
            <a:r>
              <a:rPr lang="en"/>
              <a:t> class-blue collar </a:t>
            </a:r>
            <a:r>
              <a:rPr lang="en"/>
              <a:t>workers</a:t>
            </a:r>
            <a:r>
              <a:rPr lang="en"/>
              <a:t> ex:factory workers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-Lower lower class-beggar,student who study on loan, </a:t>
            </a:r>
            <a:r>
              <a:rPr lang="en"/>
              <a:t>vagabond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that affect social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1.Income-those who have high salary are in upper class, those who have lower salary in lower 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2.Wealth-those who have </a:t>
            </a:r>
            <a:r>
              <a:rPr lang="en"/>
              <a:t>wealth</a:t>
            </a:r>
            <a:r>
              <a:rPr lang="en"/>
              <a:t> are in upper class, those who do not have wealth are in lower 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3.Education-those who have education are in upper class, those without education are in lower 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4.Occupation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-Lower upper class ex:business people, Beximco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