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a82091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a82091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aa82091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aa82091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aa82091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aa82091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a82091c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aa82091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aa82091c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aa82091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aa82091c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aa82091c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aa82091c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aa82091c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Sociology</a:t>
            </a:r>
            <a:r>
              <a:rPr lang="en"/>
              <a:t> theory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functionalism, social conflict, symbolic interaction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functionalism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Birth of </a:t>
            </a:r>
            <a:r>
              <a:rPr lang="en"/>
              <a:t>sociology</a:t>
            </a:r>
            <a:r>
              <a:rPr lang="en"/>
              <a:t> </a:t>
            </a:r>
            <a:r>
              <a:rPr lang="en"/>
              <a:t>theory</a:t>
            </a:r>
            <a:r>
              <a:rPr lang="en"/>
              <a:t>-2 </a:t>
            </a:r>
            <a:r>
              <a:rPr lang="en"/>
              <a:t>important</a:t>
            </a:r>
            <a:r>
              <a:rPr lang="en"/>
              <a:t> events which were responsible for the rise of </a:t>
            </a:r>
            <a:r>
              <a:rPr lang="en"/>
              <a:t>sociology</a:t>
            </a:r>
            <a:r>
              <a:rPr lang="en"/>
              <a:t> theory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French revolution:society goes through turmoil,people feel frustrated which leads them to commit </a:t>
            </a:r>
            <a:r>
              <a:rPr lang="en"/>
              <a:t>suicide</a:t>
            </a:r>
            <a:r>
              <a:rPr lang="en"/>
              <a:t>. During the </a:t>
            </a:r>
            <a:r>
              <a:rPr lang="en"/>
              <a:t>revolution</a:t>
            </a:r>
            <a:r>
              <a:rPr lang="en"/>
              <a:t> many people committed </a:t>
            </a:r>
            <a:r>
              <a:rPr lang="en"/>
              <a:t>suicide</a:t>
            </a:r>
            <a:r>
              <a:rPr lang="en"/>
              <a:t> so social thinkers explained this case.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Industrial revolution-during industrial </a:t>
            </a:r>
            <a:r>
              <a:rPr lang="en"/>
              <a:t>revolution</a:t>
            </a:r>
            <a:r>
              <a:rPr lang="en"/>
              <a:t> people from rural </a:t>
            </a:r>
            <a:r>
              <a:rPr lang="en"/>
              <a:t>areas</a:t>
            </a:r>
            <a:r>
              <a:rPr lang="en"/>
              <a:t> were migrating to the cities. There were changes in their </a:t>
            </a:r>
            <a:r>
              <a:rPr lang="en"/>
              <a:t>lifestyle</a:t>
            </a:r>
            <a:r>
              <a:rPr lang="en"/>
              <a:t>, social thinkers explained these changes.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Social functionalism started in France,Theorist are Comte, Spencer, </a:t>
            </a:r>
            <a:r>
              <a:rPr lang="en"/>
              <a:t>Durkheim</a:t>
            </a:r>
            <a:r>
              <a:rPr lang="en"/>
              <a:t>. Comte coined the term </a:t>
            </a:r>
            <a:r>
              <a:rPr lang="en"/>
              <a:t>sociology</a:t>
            </a:r>
            <a:r>
              <a:rPr lang="en"/>
              <a:t> means study of </a:t>
            </a:r>
            <a:r>
              <a:rPr lang="en"/>
              <a:t>society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functionalism continue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1.Look at society at macro level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2.Society consists of parts-family, </a:t>
            </a:r>
            <a:r>
              <a:rPr lang="en"/>
              <a:t>religion</a:t>
            </a:r>
            <a:r>
              <a:rPr lang="en"/>
              <a:t>, education, </a:t>
            </a:r>
            <a:r>
              <a:rPr lang="en"/>
              <a:t>politics</a:t>
            </a:r>
            <a:r>
              <a:rPr lang="en"/>
              <a:t> economy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3.Compare society with human body because body consists of parts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4.Each parts plays a functional role-family is functional </a:t>
            </a:r>
            <a:r>
              <a:rPr lang="en"/>
              <a:t>reproduction</a:t>
            </a:r>
            <a:r>
              <a:rPr lang="en"/>
              <a:t> &amp; socialization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5. All parts are well integrated in society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6.Society moves from traditional to modern-tradition means pre </a:t>
            </a:r>
            <a:r>
              <a:rPr lang="en"/>
              <a:t>scientific</a:t>
            </a:r>
            <a:r>
              <a:rPr lang="en"/>
              <a:t>, modern mean post-</a:t>
            </a:r>
            <a:r>
              <a:rPr lang="en"/>
              <a:t>scientific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functionalism continue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7.Even if there is </a:t>
            </a:r>
            <a:r>
              <a:rPr lang="en"/>
              <a:t>dysfunction</a:t>
            </a:r>
            <a:r>
              <a:rPr lang="en"/>
              <a:t> in society it works in such a way to bring back normalcy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8.Goal of each </a:t>
            </a:r>
            <a:r>
              <a:rPr lang="en"/>
              <a:t>society</a:t>
            </a:r>
            <a:r>
              <a:rPr lang="en"/>
              <a:t> is to maintain equilibrium or balance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9.All societies are same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10.Society can be studied through positivistic method-(scientific method, </a:t>
            </a:r>
            <a:r>
              <a:rPr lang="en"/>
              <a:t>which</a:t>
            </a:r>
            <a:r>
              <a:rPr lang="en"/>
              <a:t> contains theory, experiment, objective &amp; multi </a:t>
            </a:r>
            <a:r>
              <a:rPr lang="en"/>
              <a:t>causal</a:t>
            </a:r>
            <a:r>
              <a:rPr lang="en"/>
              <a:t> answer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Criticism</a:t>
            </a:r>
            <a:r>
              <a:rPr lang="en"/>
              <a:t> of social </a:t>
            </a:r>
            <a:r>
              <a:rPr lang="en"/>
              <a:t>functionalist</a:t>
            </a:r>
            <a:r>
              <a:rPr lang="en"/>
              <a:t> </a:t>
            </a:r>
            <a:r>
              <a:rPr lang="en"/>
              <a:t>theory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1.All societies do not have all the parts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functionalism continue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2.Society cannot be compared with human body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3.Each part </a:t>
            </a:r>
            <a:r>
              <a:rPr lang="en"/>
              <a:t>does not</a:t>
            </a:r>
            <a:r>
              <a:rPr lang="en"/>
              <a:t> play useful role in all societies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4.All the parts are not well integrated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5.Social thinkers of social </a:t>
            </a:r>
            <a:r>
              <a:rPr lang="en"/>
              <a:t>functionalism</a:t>
            </a:r>
            <a:r>
              <a:rPr lang="en"/>
              <a:t> are not clear what is tradition and what is modern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6.Society cannot always maintain balance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7.All societies are not same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Conflict( Germany, Karl marx)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202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1.Look at society at macro level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2.Society consist of parts family, religion, education , economy and politics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3.All the parts are not well integrated because the goal of each part is different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4. Conflict is inevitable, conflict is unavoidable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5.Conflict brings positive change in society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6.Each society is uniques, because each society is historically specific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7.Within each </a:t>
            </a:r>
            <a:r>
              <a:rPr lang="en"/>
              <a:t>society</a:t>
            </a:r>
            <a:r>
              <a:rPr lang="en"/>
              <a:t> economy is the main foundation in society which </a:t>
            </a:r>
            <a:r>
              <a:rPr lang="en"/>
              <a:t>determine</a:t>
            </a:r>
            <a:r>
              <a:rPr lang="en"/>
              <a:t> the  other </a:t>
            </a:r>
            <a:r>
              <a:rPr lang="en"/>
              <a:t>institutions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conflict continue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8.Society can be </a:t>
            </a:r>
            <a:r>
              <a:rPr lang="en"/>
              <a:t>studied</a:t>
            </a:r>
            <a:r>
              <a:rPr lang="en"/>
              <a:t> through </a:t>
            </a:r>
            <a:r>
              <a:rPr lang="en"/>
              <a:t>positivistic</a:t>
            </a:r>
            <a:r>
              <a:rPr lang="en"/>
              <a:t> (</a:t>
            </a:r>
            <a:r>
              <a:rPr lang="en"/>
              <a:t>scientific</a:t>
            </a:r>
            <a:r>
              <a:rPr lang="en"/>
              <a:t> method)and historical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Criticisms</a:t>
            </a:r>
            <a:r>
              <a:rPr lang="en"/>
              <a:t> of social conflict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</a:t>
            </a:r>
            <a:r>
              <a:rPr lang="en"/>
              <a:t>societies</a:t>
            </a:r>
            <a:r>
              <a:rPr lang="en"/>
              <a:t> </a:t>
            </a:r>
            <a:r>
              <a:rPr lang="en"/>
              <a:t>do not</a:t>
            </a:r>
            <a:r>
              <a:rPr lang="en"/>
              <a:t> have all the parts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Conflict is not always inevitable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Conflict</a:t>
            </a:r>
            <a:r>
              <a:rPr lang="en"/>
              <a:t> do not always bring </a:t>
            </a:r>
            <a:r>
              <a:rPr lang="en"/>
              <a:t>positive</a:t>
            </a:r>
            <a:r>
              <a:rPr lang="en"/>
              <a:t> change(Afghanistan)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Economy </a:t>
            </a:r>
            <a:r>
              <a:rPr lang="en"/>
              <a:t>doesn't</a:t>
            </a:r>
            <a:r>
              <a:rPr lang="en"/>
              <a:t> always determine </a:t>
            </a:r>
            <a:r>
              <a:rPr lang="en"/>
              <a:t>other</a:t>
            </a:r>
            <a:r>
              <a:rPr lang="en"/>
              <a:t> parts in </a:t>
            </a:r>
            <a:r>
              <a:rPr lang="en"/>
              <a:t>society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Symbolic Interaction (USA Mead Cooley)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Look at society at micro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Parts consists of </a:t>
            </a:r>
            <a:r>
              <a:rPr lang="en"/>
              <a:t>individual</a:t>
            </a:r>
            <a:r>
              <a:rPr lang="en"/>
              <a:t> -family consist of father, mother, son, daughter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individual play a role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Role changes depending which institution the individual is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individual </a:t>
            </a:r>
            <a:r>
              <a:rPr lang="en"/>
              <a:t>interacts</a:t>
            </a:r>
            <a:r>
              <a:rPr lang="en"/>
              <a:t> with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This </a:t>
            </a:r>
            <a:r>
              <a:rPr lang="en"/>
              <a:t>interaction</a:t>
            </a:r>
            <a:r>
              <a:rPr lang="en"/>
              <a:t> is symbolic(meaningful)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Society changes due to the changes in role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Society can be </a:t>
            </a:r>
            <a:r>
              <a:rPr lang="en"/>
              <a:t>studied</a:t>
            </a:r>
            <a:r>
              <a:rPr lang="en"/>
              <a:t> by verstehen method(putting yourself in other people’s shoes)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Criticisms of symbolic interaction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1.they ignore social institutions, 2.Ignore large social changes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