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b1e62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b1e62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1e62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1e62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b1e62d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b1e62d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b1e62d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b1e62d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1e62d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1e62d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b1e62d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b1e62d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b1e62d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b1e62d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b1e62d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b1e62d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Lecture 1 Sociology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 to discuss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1.Why do we form society?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2.What is sociology?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3.How do social behaviour occur?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4.What is perspective?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5.What is sociological perspective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6.Is sociology science?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7.Sociology and other social sciences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form society?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1.Cooperation is required to fulfill our needs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2.Communication is required to express emotional feelings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3.Prolonged association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sociology?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Sociology is interested in pattern and regularities of social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Revolution, War-time, Natural disaster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social behaviour occur?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1.Biological and physical influence(biological-how do body react in different situation, physical-how do environment affect your body)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2.How do individual affect group/how do group affect individual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3.How do small interaction occur?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Parents-children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Teacher -students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4.Large social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Family -reproduction, socialization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social behaviour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-Formal recognition of knowledge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Religion-Norms and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Economy-Allocation of 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Politics-provides security, safety and identity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5.Cultural behaviour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perspective?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can differ within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Religion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Perspective can differ between society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Sociological perspective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5 sociological perspectives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Demographic</a:t>
            </a:r>
            <a:r>
              <a:rPr lang="en"/>
              <a:t> perspective-Large number of people </a:t>
            </a:r>
            <a:r>
              <a:rPr lang="en"/>
              <a:t>migrate</a:t>
            </a:r>
            <a:r>
              <a:rPr lang="en"/>
              <a:t> to other countries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.2.Social psychological perspective-how individual influenced by group and how group influence individual.In this process we develop attitude and personality.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3.Collective perspective-Primary group-informal, a strong sense of belongingness(family and friends)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Secondary group-formal ,no sense of belongingness(clubs, occupation , class)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Sociological perspective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4.Relationship perspective- same person can have different relation in different situation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Cultural perspective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Qualities of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1.Evidence, 2.Experiment,3.Theoretical,4.Practical,5.Objective,6.Multi-causal answers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Sociology is a social science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Anthropology-past,present,&amp; future of the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Sociology-study only present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Economics-talks about economic behaviour in society, sociologist think </a:t>
            </a:r>
            <a:r>
              <a:rPr lang="en"/>
              <a:t>economic</a:t>
            </a:r>
            <a:r>
              <a:rPr lang="en"/>
              <a:t> </a:t>
            </a:r>
            <a:r>
              <a:rPr lang="en"/>
              <a:t>behaviour is a part of social behaviour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Political science-political behaviour, sociologist think political behaviour is a form of social behaviour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