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wngB/wnZ3s0jr+9lI/2aiIiW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0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30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31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3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4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4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4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4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4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5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35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5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5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5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5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7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7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3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3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23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23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5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5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8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8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8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9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9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9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voqYquW9Gm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AU"/>
              <a:t>Religion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Religion and Social Control: A Conflict Perspective</a:t>
            </a:r>
            <a:endParaRPr/>
          </a:p>
        </p:txBody>
      </p:sp>
      <p:sp>
        <p:nvSpPr>
          <p:cNvPr id="304" name="Google Shape;304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Marx: religion impeded social change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People focus on other-worldly concerns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Religion’s promotion of social stability only helps to perpetuate patterns of social inequality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By inducing a “false consciousness” among disadvantaged, religion lessens the possibility of collective political action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AU"/>
              <a:t>Feminist Perspective </a:t>
            </a:r>
            <a:endParaRPr/>
          </a:p>
        </p:txBody>
      </p:sp>
      <p:sp>
        <p:nvSpPr>
          <p:cNvPr id="310" name="Google Shape;310;p1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Theorists have stressed fundamental role women play in religious socialization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Women generally take subordinate role in religious governance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Women play vital role as volunteers, staff, and educators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In U.S., women more likely than men to be affiliated with religion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AU"/>
              <a:t>World Religions </a:t>
            </a:r>
            <a:endParaRPr/>
          </a:p>
        </p:txBody>
      </p:sp>
      <p:sp>
        <p:nvSpPr>
          <p:cNvPr id="316" name="Google Shape;316;p1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About 89% of world’s population adheres to some religion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Christianity largest, Islam second largest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Judaism forms historical foundation for Christianity and Islam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Hinduism embraces number of gods and reincarnation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Buddhism developed as reaction against Hinduism; uses meditation to overcome selfish cravings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Components of Religion</a:t>
            </a:r>
            <a:endParaRPr/>
          </a:p>
        </p:txBody>
      </p:sp>
      <p:sp>
        <p:nvSpPr>
          <p:cNvPr id="322" name="Google Shape;322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All religions have certain elements in common, expressed in distinctive manner of each faith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Religious beliefs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Religious rituals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Religious experience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AU"/>
              <a:t>Belief </a:t>
            </a:r>
            <a:endParaRPr/>
          </a:p>
        </p:txBody>
      </p:sp>
      <p:sp>
        <p:nvSpPr>
          <p:cNvPr id="328" name="Google Shape;328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Religious beliefs: statements to which members of a particular religion adhere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Fundamentalism: emphasizes doctrinal conformity and literal interpretation of sacred texts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Found worldwide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Spirituality not as strong in industrialized nations as in developing nations.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AU"/>
              <a:t>Ritual </a:t>
            </a:r>
            <a:endParaRPr/>
          </a:p>
        </p:txBody>
      </p:sp>
      <p:sp>
        <p:nvSpPr>
          <p:cNvPr id="334" name="Google Shape;334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Religious rituals: practices required or expected of members of a faith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From simple to elaborate: saying grace; canonizing a saint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For Muslims, the hajj In recent decades, participation in religious rituals has tended to hold steady or decline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AU"/>
              <a:t>Experience </a:t>
            </a:r>
            <a:endParaRPr/>
          </a:p>
        </p:txBody>
      </p:sp>
      <p:sp>
        <p:nvSpPr>
          <p:cNvPr id="340" name="Google Shape;340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Religious experience: feeling or perception of being in direct contact with ultimate reality or of being overcome with religious emotion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Being born again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Religious Organization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Four Basic Forms of Organization -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Ecclesiae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Denomination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Sect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New religious movement or cult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Religious Organization</a:t>
            </a:r>
            <a:endParaRPr/>
          </a:p>
        </p:txBody>
      </p:sp>
      <p:sp>
        <p:nvSpPr>
          <p:cNvPr id="352" name="Google Shape;352;p1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Ecclesia: religious organization claiming to include most or all members of a society; recognized as national or official religion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Denomination: large, organized religion not officially linked with state or government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Sect: relatively small religious group that broke away from some other religious organization to renew original vision of faith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Fundamentally at odds with society; do not seek to become established national religions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Established sect: out-growth of a sect that remains isolated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AU"/>
              <a:t>New Religious Movements or Cults</a:t>
            </a:r>
            <a:endParaRPr/>
          </a:p>
        </p:txBody>
      </p:sp>
      <p:sp>
        <p:nvSpPr>
          <p:cNvPr id="358" name="Google Shape;358;p1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New religious movement (NRM) or cult: small, secretive religious group that represents either a new religion or a major innovation of an existing faith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Similar to sects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Tend to be small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 Viewed as less respectable than more established faiths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AU"/>
              <a:t>To</a:t>
            </a:r>
            <a:r>
              <a:rPr lang="en-AU"/>
              <a:t>pic to be covered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Sociological perspectives on religion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World’s major religions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Roles of religion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Components of religious behaviour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Basic form of religious organization.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The Sociological Approach to Religion</a:t>
            </a:r>
            <a:endParaRPr/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1154950" y="2603500"/>
            <a:ext cx="90084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https://www.youtube.com/watch?v=voqYquW9Gmk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Durkheim define Religion as : Unified system of beliefs and practices relative to sacred things.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Collective act that Includes many forms of behaviour in which people interact with others </a:t>
            </a: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Durkheim and the Importance of Religion</a:t>
            </a:r>
            <a:endParaRPr/>
          </a:p>
        </p:txBody>
      </p:sp>
      <p:sp>
        <p:nvSpPr>
          <p:cNvPr id="268" name="Google Shape;268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Sacred: Encompasses elements beyond everyday life that inspire awe, respect, and even fear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Profane: includes the ordinary and the commonplace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Secularization: religion’s influence on social institutions diminishes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Sociologists study religion through: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Norms and values of religious faiths through their substantive beliefs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The social functions religion fulfils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Sociological Perspectives on Religion</a:t>
            </a:r>
            <a:endParaRPr/>
          </a:p>
        </p:txBody>
      </p:sp>
      <p:sp>
        <p:nvSpPr>
          <p:cNvPr id="274" name="Google Shape;274;p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Manifest functions: open and stated functions; religion defines the spiritual world and gives meaning to the divine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Latent functions: unintended, covert, or hidden functions; might include providing a meeting ground for unmarried members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The Integrative Function of Religion</a:t>
            </a:r>
            <a:endParaRPr/>
          </a:p>
        </p:txBody>
      </p:sp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Durkheim viewed religion as an integrative force in human society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Gives meaning and purpose to lives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Offers ultimate values and ends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Strengthens social integration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Can be dysfunctional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Religion and Social Support</a:t>
            </a:r>
            <a:endParaRPr/>
          </a:p>
        </p:txBody>
      </p:sp>
      <p:sp>
        <p:nvSpPr>
          <p:cNvPr id="286" name="Google Shape;286;p7"/>
          <p:cNvSpPr txBox="1"/>
          <p:nvPr>
            <p:ph idx="1" type="body"/>
          </p:nvPr>
        </p:nvSpPr>
        <p:spPr>
          <a:xfrm>
            <a:off x="1154954" y="24597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Religion’s emphasis on divine and supernatural allows us to “do something” about calamities we face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Encourages people to view personal misfortunes as relatively unimportant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Religious function of social support also apparent in people’s use of social media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Religion and Social Change</a:t>
            </a:r>
            <a:endParaRPr/>
          </a:p>
        </p:txBody>
      </p:sp>
      <p:sp>
        <p:nvSpPr>
          <p:cNvPr id="292" name="Google Shape;292;p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The Weberian Thesis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Protestant ethic: followers of Protestant Reformation emphasized a disciplined work ethic, this-worldly concerns, and a rational orientation for life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“Spirit of capitalism” has emerged as generalized cultural trait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Religion and Social Change</a:t>
            </a:r>
            <a:endParaRPr/>
          </a:p>
        </p:txBody>
      </p:sp>
      <p:sp>
        <p:nvSpPr>
          <p:cNvPr id="298" name="Google Shape;298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Liberation Theology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Liberation theology: use of a church in a political effort to eliminate poverty, discrimination, and other forms of injustice from a secular society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May be dysfunctional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2019-06-11T13:59:26Z</dcterms:created>
  <dc:creator>BATUL ANIQUA</dc:creator>
</cp:coreProperties>
</file>