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2EA99D-8889-48B8-862E-DCBC498F4393}">
  <a:tblStyle styleId="{B02EA99D-8889-48B8-862E-DCBC498F43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5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6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6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0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2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5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9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2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2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2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2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2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2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2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2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2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2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2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2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2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2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2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2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2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2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2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2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2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24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2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2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24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24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2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2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2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2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25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2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25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2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25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25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2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2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2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2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2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27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2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2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2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2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2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28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2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28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2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28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2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2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2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2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2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30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30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30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3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3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3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3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30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31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31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31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3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3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3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31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3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3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3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3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3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3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3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3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3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3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3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3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33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33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33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33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33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33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33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3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3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3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34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3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4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34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34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34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34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34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3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3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3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3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35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35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35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5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35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35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7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37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9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39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4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43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44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45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47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47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47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47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47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47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47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47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47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47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48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48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9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4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{B02EA99D-8889-48B8-862E-DCBC498F4393}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49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50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50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50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50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50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50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50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50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50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50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50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50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50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50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50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50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51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51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52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{B02EA99D-8889-48B8-862E-DCBC498F4393}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53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53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53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53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53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53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53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53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53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53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53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53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53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53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53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53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53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53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53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53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53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53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53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53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53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53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53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53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53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53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53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53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53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53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53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4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54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5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55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55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55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55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55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55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55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55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55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55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55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55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55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6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56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57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57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57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57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57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57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57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57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57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57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57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57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57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57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57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57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5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5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5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5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5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5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5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5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5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5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5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5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5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5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5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5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5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9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59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59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59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59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59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59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59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59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59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59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59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59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59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59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59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59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59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59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59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59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59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60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60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6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6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6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6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6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62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6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62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6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6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62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62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62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62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6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6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63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6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63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6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6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6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6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6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6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65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65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6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65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65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6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6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65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65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65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66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66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66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6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6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6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6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69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6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69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6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6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6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69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69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6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69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7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70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7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70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7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7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7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70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70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7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7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7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7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00600"/>
            <a:ext cx="64770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7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7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7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7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7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73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7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7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73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73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73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73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73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7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7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7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7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7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74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74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7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7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7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7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7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76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76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7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7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76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7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7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76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76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7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76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76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7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7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7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7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77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7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7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7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77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78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7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7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79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79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7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79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79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79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80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80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80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81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81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81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3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82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82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83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83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83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83"/>
          <p:cNvGrpSpPr/>
          <p:nvPr/>
        </p:nvGrpSpPr>
        <p:grpSpPr>
          <a:xfrm>
            <a:off x="5715000" y="1752600"/>
            <a:ext cx="3187700" cy="781050"/>
            <a:chOff x="5410200" y="1752600"/>
            <a:chExt cx="3187091" cy="781110"/>
          </a:xfrm>
        </p:grpSpPr>
        <p:sp>
          <p:nvSpPr>
            <p:cNvPr id="2228" name="Google Shape;2228;p183"/>
            <p:cNvSpPr txBox="1"/>
            <p:nvPr/>
          </p:nvSpPr>
          <p:spPr>
            <a:xfrm>
              <a:off x="5410200" y="1752600"/>
              <a:ext cx="2601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83"/>
            <p:cNvSpPr txBox="1"/>
            <p:nvPr/>
          </p:nvSpPr>
          <p:spPr>
            <a:xfrm>
              <a:off x="5410200" y="213360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83"/>
          <p:cNvGrpSpPr/>
          <p:nvPr/>
        </p:nvGrpSpPr>
        <p:grpSpPr>
          <a:xfrm>
            <a:off x="5727700" y="2590800"/>
            <a:ext cx="3187700" cy="400050"/>
            <a:chOff x="5562600" y="3790890"/>
            <a:chExt cx="3187091" cy="400110"/>
          </a:xfrm>
        </p:grpSpPr>
        <p:sp>
          <p:nvSpPr>
            <p:cNvPr id="2231" name="Google Shape;2231;p183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83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83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83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83"/>
            <p:cNvSpPr txBox="1"/>
            <p:nvPr/>
          </p:nvSpPr>
          <p:spPr>
            <a:xfrm>
              <a:off x="5562600" y="379089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84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84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8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8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8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8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8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8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87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8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8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8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88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8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8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8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8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9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89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8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8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8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90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90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90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90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90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90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90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90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90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91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91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91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91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594360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92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93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93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9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95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95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96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96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97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97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{B02EA99D-8889-48B8-862E-DCBC498F4393}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98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98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99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9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0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2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2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2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42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43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43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43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43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3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3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3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43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44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44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44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44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44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44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4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44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44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44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44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44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44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6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47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47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47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47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47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47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47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47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48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48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49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4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50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1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52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5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55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55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7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5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60"/>
          <p:cNvSpPr txBox="1"/>
          <p:nvPr>
            <p:ph idx="1" type="body"/>
          </p:nvPr>
        </p:nvSpPr>
        <p:spPr>
          <a:xfrm>
            <a:off x="9144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62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6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63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6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64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6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65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6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66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6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6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67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6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6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6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6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6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6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6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6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7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7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7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7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27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27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27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27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27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72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7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7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7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7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7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7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7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74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7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7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7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7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75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7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6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7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76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7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77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7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7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77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7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7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7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78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7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9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7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7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79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7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80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8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8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80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8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8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8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8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2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8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8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8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8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83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8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8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84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8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8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8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85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86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87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87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88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8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91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9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9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9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9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9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9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9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9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93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9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9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9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9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94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9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94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9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9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9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9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95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9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9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9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9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96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96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9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9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9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9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9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97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9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9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9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8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9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9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99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100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0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10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10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101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10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10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102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10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102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103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10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103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10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104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10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10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10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0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10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105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106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10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106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107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10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10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107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10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10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108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109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10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109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11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11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11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110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11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11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11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111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112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1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11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12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13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11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11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113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1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11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11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11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11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114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11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11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11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115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1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1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18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1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118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119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119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1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12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12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12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12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2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120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12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2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12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1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12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12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12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12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21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12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12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12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12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21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121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121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121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121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