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 id="2147483652" r:id="rId7"/>
    <p:sldMasterId id="2147483660" r:id="rId8"/>
    <p:sldMasterId id="2147483662" r:id="rId9"/>
    <p:sldMasterId id="2147483664"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 id="330" r:id="rId86"/>
    <p:sldId id="331" r:id="rId87"/>
    <p:sldId id="332" r:id="rId88"/>
    <p:sldId id="333" r:id="rId89"/>
  </p:sldIdLst>
  <p:sldSz cy="6858000" cx="9144000"/>
  <p:notesSz cx="6858000" cy="9144000"/>
  <p:embeddedFontLst>
    <p:embeddedFont>
      <p:font typeface="Libre Franklin"/>
      <p:regular r:id="rId90"/>
      <p:bold r:id="rId91"/>
      <p:italic r:id="rId92"/>
      <p:boldItalic r:id="rId93"/>
    </p:embeddedFont>
    <p:embeddedFont>
      <p:font typeface="Tahoma"/>
      <p:regular r:id="rId94"/>
      <p:bold r:id="rId95"/>
    </p:embeddedFont>
    <p:embeddedFont>
      <p:font typeface="Libre Baskerville"/>
      <p:regular r:id="rId96"/>
      <p:bold r:id="rId97"/>
      <p:italic r:id="rId9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99" roundtripDataSignature="AMtx7mg9OGPabiE3Lyyw88pzclrUqy/t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3B0AE2-D221-4E9A-AE1A-2D86D278C6C3}">
  <a:tblStyle styleId="{5F3B0AE2-D221-4E9A-AE1A-2D86D278C6C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9.xml"/><Relationship Id="rId42" Type="http://schemas.openxmlformats.org/officeDocument/2006/relationships/slide" Target="slides/slide31.xml"/><Relationship Id="rId41" Type="http://schemas.openxmlformats.org/officeDocument/2006/relationships/slide" Target="slides/slide30.xml"/><Relationship Id="rId44" Type="http://schemas.openxmlformats.org/officeDocument/2006/relationships/slide" Target="slides/slide33.xml"/><Relationship Id="rId43" Type="http://schemas.openxmlformats.org/officeDocument/2006/relationships/slide" Target="slides/slide32.xml"/><Relationship Id="rId46" Type="http://schemas.openxmlformats.org/officeDocument/2006/relationships/slide" Target="slides/slide35.xml"/><Relationship Id="rId45" Type="http://schemas.openxmlformats.org/officeDocument/2006/relationships/slide" Target="slides/slide34.xml"/><Relationship Id="rId48" Type="http://schemas.openxmlformats.org/officeDocument/2006/relationships/slide" Target="slides/slide37.xml"/><Relationship Id="rId47" Type="http://schemas.openxmlformats.org/officeDocument/2006/relationships/slide" Target="slides/slide36.xml"/><Relationship Id="rId49" Type="http://schemas.openxmlformats.org/officeDocument/2006/relationships/slide" Target="slides/slide38.xml"/><Relationship Id="rId31" Type="http://schemas.openxmlformats.org/officeDocument/2006/relationships/slide" Target="slides/slide20.xml"/><Relationship Id="rId30" Type="http://schemas.openxmlformats.org/officeDocument/2006/relationships/slide" Target="slides/slide19.xml"/><Relationship Id="rId33" Type="http://schemas.openxmlformats.org/officeDocument/2006/relationships/slide" Target="slides/slide22.xml"/><Relationship Id="rId32" Type="http://schemas.openxmlformats.org/officeDocument/2006/relationships/slide" Target="slides/slide21.xml"/><Relationship Id="rId35" Type="http://schemas.openxmlformats.org/officeDocument/2006/relationships/slide" Target="slides/slide24.xml"/><Relationship Id="rId34" Type="http://schemas.openxmlformats.org/officeDocument/2006/relationships/slide" Target="slides/slide23.xml"/><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slide" Target="slides/slide28.xml"/><Relationship Id="rId38" Type="http://schemas.openxmlformats.org/officeDocument/2006/relationships/slide" Target="slides/slide27.xml"/><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29" Type="http://schemas.openxmlformats.org/officeDocument/2006/relationships/slide" Target="slides/slide18.xml"/><Relationship Id="rId95" Type="http://schemas.openxmlformats.org/officeDocument/2006/relationships/font" Target="fonts/Tahoma-bold.fntdata"/><Relationship Id="rId94" Type="http://schemas.openxmlformats.org/officeDocument/2006/relationships/font" Target="fonts/Tahoma-regular.fntdata"/><Relationship Id="rId97" Type="http://schemas.openxmlformats.org/officeDocument/2006/relationships/font" Target="fonts/LibreBaskerville-bold.fntdata"/><Relationship Id="rId96" Type="http://schemas.openxmlformats.org/officeDocument/2006/relationships/font" Target="fonts/LibreBaskerville-regular.fntdata"/><Relationship Id="rId11" Type="http://schemas.openxmlformats.org/officeDocument/2006/relationships/notesMaster" Target="notesMasters/notesMaster1.xml"/><Relationship Id="rId99" Type="http://customschemas.google.com/relationships/presentationmetadata" Target="metadata"/><Relationship Id="rId10" Type="http://schemas.openxmlformats.org/officeDocument/2006/relationships/slideMaster" Target="slideMasters/slideMaster6.xml"/><Relationship Id="rId98" Type="http://schemas.openxmlformats.org/officeDocument/2006/relationships/font" Target="fonts/LibreBaskerville-italic.fntdata"/><Relationship Id="rId13" Type="http://schemas.openxmlformats.org/officeDocument/2006/relationships/slide" Target="slides/slide2.xml"/><Relationship Id="rId12" Type="http://schemas.openxmlformats.org/officeDocument/2006/relationships/slide" Target="slides/slide1.xml"/><Relationship Id="rId91" Type="http://schemas.openxmlformats.org/officeDocument/2006/relationships/font" Target="fonts/LibreFranklin-bold.fntdata"/><Relationship Id="rId90" Type="http://schemas.openxmlformats.org/officeDocument/2006/relationships/font" Target="fonts/LibreFranklin-regular.fntdata"/><Relationship Id="rId93" Type="http://schemas.openxmlformats.org/officeDocument/2006/relationships/font" Target="fonts/LibreFranklin-boldItalic.fntdata"/><Relationship Id="rId92" Type="http://schemas.openxmlformats.org/officeDocument/2006/relationships/font" Target="fonts/LibreFranklin-italic.fntdata"/><Relationship Id="rId15" Type="http://schemas.openxmlformats.org/officeDocument/2006/relationships/slide" Target="slides/slide4.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 Id="rId84" Type="http://schemas.openxmlformats.org/officeDocument/2006/relationships/slide" Target="slides/slide73.xml"/><Relationship Id="rId83" Type="http://schemas.openxmlformats.org/officeDocument/2006/relationships/slide" Target="slides/slide72.xml"/><Relationship Id="rId86" Type="http://schemas.openxmlformats.org/officeDocument/2006/relationships/slide" Target="slides/slide75.xml"/><Relationship Id="rId85" Type="http://schemas.openxmlformats.org/officeDocument/2006/relationships/slide" Target="slides/slide74.xml"/><Relationship Id="rId88" Type="http://schemas.openxmlformats.org/officeDocument/2006/relationships/slide" Target="slides/slide77.xml"/><Relationship Id="rId87" Type="http://schemas.openxmlformats.org/officeDocument/2006/relationships/slide" Target="slides/slide76.xml"/><Relationship Id="rId89" Type="http://schemas.openxmlformats.org/officeDocument/2006/relationships/slide" Target="slides/slide78.xml"/><Relationship Id="rId80" Type="http://schemas.openxmlformats.org/officeDocument/2006/relationships/slide" Target="slides/slide69.xml"/><Relationship Id="rId82" Type="http://schemas.openxmlformats.org/officeDocument/2006/relationships/slide" Target="slides/slide71.xml"/><Relationship Id="rId81" Type="http://schemas.openxmlformats.org/officeDocument/2006/relationships/slide" Target="slides/slide70.xml"/><Relationship Id="rId1" Type="http://schemas.openxmlformats.org/officeDocument/2006/relationships/theme" Target="theme/theme7.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2.xml"/><Relationship Id="rId72" Type="http://schemas.openxmlformats.org/officeDocument/2006/relationships/slide" Target="slides/slide61.xml"/><Relationship Id="rId75" Type="http://schemas.openxmlformats.org/officeDocument/2006/relationships/slide" Target="slides/slide64.xml"/><Relationship Id="rId74" Type="http://schemas.openxmlformats.org/officeDocument/2006/relationships/slide" Target="slides/slide63.xml"/><Relationship Id="rId77" Type="http://schemas.openxmlformats.org/officeDocument/2006/relationships/slide" Target="slides/slide66.xml"/><Relationship Id="rId76" Type="http://schemas.openxmlformats.org/officeDocument/2006/relationships/slide" Target="slides/slide65.xml"/><Relationship Id="rId79" Type="http://schemas.openxmlformats.org/officeDocument/2006/relationships/slide" Target="slides/slide68.xml"/><Relationship Id="rId78" Type="http://schemas.openxmlformats.org/officeDocument/2006/relationships/slide" Target="slides/slide67.xml"/><Relationship Id="rId71" Type="http://schemas.openxmlformats.org/officeDocument/2006/relationships/slide" Target="slides/slide60.xml"/><Relationship Id="rId70" Type="http://schemas.openxmlformats.org/officeDocument/2006/relationships/slide" Target="slides/slide59.xml"/><Relationship Id="rId62" Type="http://schemas.openxmlformats.org/officeDocument/2006/relationships/slide" Target="slides/slide51.xml"/><Relationship Id="rId61" Type="http://schemas.openxmlformats.org/officeDocument/2006/relationships/slide" Target="slides/slide50.xml"/><Relationship Id="rId64" Type="http://schemas.openxmlformats.org/officeDocument/2006/relationships/slide" Target="slides/slide53.xml"/><Relationship Id="rId63" Type="http://schemas.openxmlformats.org/officeDocument/2006/relationships/slide" Target="slides/slide52.xml"/><Relationship Id="rId66" Type="http://schemas.openxmlformats.org/officeDocument/2006/relationships/slide" Target="slides/slide55.xml"/><Relationship Id="rId65" Type="http://schemas.openxmlformats.org/officeDocument/2006/relationships/slide" Target="slides/slide54.xml"/><Relationship Id="rId68" Type="http://schemas.openxmlformats.org/officeDocument/2006/relationships/slide" Target="slides/slide57.xml"/><Relationship Id="rId67" Type="http://schemas.openxmlformats.org/officeDocument/2006/relationships/slide" Target="slides/slide56.xml"/><Relationship Id="rId60" Type="http://schemas.openxmlformats.org/officeDocument/2006/relationships/slide" Target="slides/slide49.xml"/><Relationship Id="rId69" Type="http://schemas.openxmlformats.org/officeDocument/2006/relationships/slide" Target="slides/slide58.xml"/><Relationship Id="rId51" Type="http://schemas.openxmlformats.org/officeDocument/2006/relationships/slide" Target="slides/slide40.xml"/><Relationship Id="rId50" Type="http://schemas.openxmlformats.org/officeDocument/2006/relationships/slide" Target="slides/slide39.xml"/><Relationship Id="rId53" Type="http://schemas.openxmlformats.org/officeDocument/2006/relationships/slide" Target="slides/slide42.xml"/><Relationship Id="rId52" Type="http://schemas.openxmlformats.org/officeDocument/2006/relationships/slide" Target="slides/slide41.xml"/><Relationship Id="rId55" Type="http://schemas.openxmlformats.org/officeDocument/2006/relationships/slide" Target="slides/slide44.xml"/><Relationship Id="rId54" Type="http://schemas.openxmlformats.org/officeDocument/2006/relationships/slide" Target="slides/slide43.xml"/><Relationship Id="rId57" Type="http://schemas.openxmlformats.org/officeDocument/2006/relationships/slide" Target="slides/slide46.xml"/><Relationship Id="rId56" Type="http://schemas.openxmlformats.org/officeDocument/2006/relationships/slide" Target="slides/slide45.xml"/><Relationship Id="rId59" Type="http://schemas.openxmlformats.org/officeDocument/2006/relationships/slide" Target="slides/slide48.xml"/><Relationship Id="rId58"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5" name="Google Shape;84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1" name="Google Shape;93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9" name="Google Shape;98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8" name="Google Shape;104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4" name="Google Shape;110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9" name="Google Shape;115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0" name="Google Shape;117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9" name="Google Shape;119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4" name="Google Shape;123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5" name="Google Shape;127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2" name="Google Shape;132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9" name="Google Shape;136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3" name="Google Shape;142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9" name="Google Shape;142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6" name="Google Shape;143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3" name="Google Shape;144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0" name="Google Shape;151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6" name="Google Shape;156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7" name="Google Shape;157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5" name="Shape 1605"/>
        <p:cNvGrpSpPr/>
        <p:nvPr/>
      </p:nvGrpSpPr>
      <p:grpSpPr>
        <a:xfrm>
          <a:off x="0" y="0"/>
          <a:ext cx="0" cy="0"/>
          <a:chOff x="0" y="0"/>
          <a:chExt cx="0" cy="0"/>
        </a:xfrm>
      </p:grpSpPr>
      <p:sp>
        <p:nvSpPr>
          <p:cNvPr id="1606" name="Google Shape;160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7" name="Google Shape;160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6" name="Shape 1646"/>
        <p:cNvGrpSpPr/>
        <p:nvPr/>
      </p:nvGrpSpPr>
      <p:grpSpPr>
        <a:xfrm>
          <a:off x="0" y="0"/>
          <a:ext cx="0" cy="0"/>
          <a:chOff x="0" y="0"/>
          <a:chExt cx="0" cy="0"/>
        </a:xfrm>
      </p:grpSpPr>
      <p:sp>
        <p:nvSpPr>
          <p:cNvPr id="1647" name="Google Shape;1647;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8" name="Google Shape;164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5" name="Google Shape;169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7" name="Shape 1747"/>
        <p:cNvGrpSpPr/>
        <p:nvPr/>
      </p:nvGrpSpPr>
      <p:grpSpPr>
        <a:xfrm>
          <a:off x="0" y="0"/>
          <a:ext cx="0" cy="0"/>
          <a:chOff x="0" y="0"/>
          <a:chExt cx="0" cy="0"/>
        </a:xfrm>
      </p:grpSpPr>
      <p:sp>
        <p:nvSpPr>
          <p:cNvPr id="1748" name="Google Shape;1748;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9" name="Google Shape;174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8" name="Google Shape;180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5" name="Shape 1865"/>
        <p:cNvGrpSpPr/>
        <p:nvPr/>
      </p:nvGrpSpPr>
      <p:grpSpPr>
        <a:xfrm>
          <a:off x="0" y="0"/>
          <a:ext cx="0" cy="0"/>
          <a:chOff x="0" y="0"/>
          <a:chExt cx="0" cy="0"/>
        </a:xfrm>
      </p:grpSpPr>
      <p:sp>
        <p:nvSpPr>
          <p:cNvPr id="1866" name="Google Shape;186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7" name="Google Shape;186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4" name="Shape 1924"/>
        <p:cNvGrpSpPr/>
        <p:nvPr/>
      </p:nvGrpSpPr>
      <p:grpSpPr>
        <a:xfrm>
          <a:off x="0" y="0"/>
          <a:ext cx="0" cy="0"/>
          <a:chOff x="0" y="0"/>
          <a:chExt cx="0" cy="0"/>
        </a:xfrm>
      </p:grpSpPr>
      <p:sp>
        <p:nvSpPr>
          <p:cNvPr id="1925" name="Google Shape;192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6" name="Google Shape;192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8" name="Google Shape;194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4" name="Google Shape;195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5" name="Google Shape;196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6" name="Shape 2076"/>
        <p:cNvGrpSpPr/>
        <p:nvPr/>
      </p:nvGrpSpPr>
      <p:grpSpPr>
        <a:xfrm>
          <a:off x="0" y="0"/>
          <a:ext cx="0" cy="0"/>
          <a:chOff x="0" y="0"/>
          <a:chExt cx="0" cy="0"/>
        </a:xfrm>
      </p:grpSpPr>
      <p:sp>
        <p:nvSpPr>
          <p:cNvPr id="2077" name="Google Shape;2077;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8" name="Google Shape;207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2" name="Shape 2082"/>
        <p:cNvGrpSpPr/>
        <p:nvPr/>
      </p:nvGrpSpPr>
      <p:grpSpPr>
        <a:xfrm>
          <a:off x="0" y="0"/>
          <a:ext cx="0" cy="0"/>
          <a:chOff x="0" y="0"/>
          <a:chExt cx="0" cy="0"/>
        </a:xfrm>
      </p:grpSpPr>
      <p:sp>
        <p:nvSpPr>
          <p:cNvPr id="2083" name="Google Shape;2083;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4" name="Google Shape;208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4" name="Shape 2134"/>
        <p:cNvGrpSpPr/>
        <p:nvPr/>
      </p:nvGrpSpPr>
      <p:grpSpPr>
        <a:xfrm>
          <a:off x="0" y="0"/>
          <a:ext cx="0" cy="0"/>
          <a:chOff x="0" y="0"/>
          <a:chExt cx="0" cy="0"/>
        </a:xfrm>
      </p:grpSpPr>
      <p:sp>
        <p:nvSpPr>
          <p:cNvPr id="2135" name="Google Shape;2135;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6" name="Google Shape;213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2" name="Google Shape;214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7" name="Shape 2217"/>
        <p:cNvGrpSpPr/>
        <p:nvPr/>
      </p:nvGrpSpPr>
      <p:grpSpPr>
        <a:xfrm>
          <a:off x="0" y="0"/>
          <a:ext cx="0" cy="0"/>
          <a:chOff x="0" y="0"/>
          <a:chExt cx="0" cy="0"/>
        </a:xfrm>
      </p:grpSpPr>
      <p:sp>
        <p:nvSpPr>
          <p:cNvPr id="2218" name="Google Shape;2218;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9" name="Google Shape;221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3" name="Shape 2223"/>
        <p:cNvGrpSpPr/>
        <p:nvPr/>
      </p:nvGrpSpPr>
      <p:grpSpPr>
        <a:xfrm>
          <a:off x="0" y="0"/>
          <a:ext cx="0" cy="0"/>
          <a:chOff x="0" y="0"/>
          <a:chExt cx="0" cy="0"/>
        </a:xfrm>
      </p:grpSpPr>
      <p:sp>
        <p:nvSpPr>
          <p:cNvPr id="2224" name="Google Shape;2224;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5" name="Google Shape;222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0" name="Shape 2230"/>
        <p:cNvGrpSpPr/>
        <p:nvPr/>
      </p:nvGrpSpPr>
      <p:grpSpPr>
        <a:xfrm>
          <a:off x="0" y="0"/>
          <a:ext cx="0" cy="0"/>
          <a:chOff x="0" y="0"/>
          <a:chExt cx="0" cy="0"/>
        </a:xfrm>
      </p:grpSpPr>
      <p:sp>
        <p:nvSpPr>
          <p:cNvPr id="2231" name="Google Shape;2231;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2" name="Google Shape;2232;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7" name="Shape 2237"/>
        <p:cNvGrpSpPr/>
        <p:nvPr/>
      </p:nvGrpSpPr>
      <p:grpSpPr>
        <a:xfrm>
          <a:off x="0" y="0"/>
          <a:ext cx="0" cy="0"/>
          <a:chOff x="0" y="0"/>
          <a:chExt cx="0" cy="0"/>
        </a:xfrm>
      </p:grpSpPr>
      <p:sp>
        <p:nvSpPr>
          <p:cNvPr id="2238" name="Google Shape;2238;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9" name="Google Shape;223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9" name="Shape 2279"/>
        <p:cNvGrpSpPr/>
        <p:nvPr/>
      </p:nvGrpSpPr>
      <p:grpSpPr>
        <a:xfrm>
          <a:off x="0" y="0"/>
          <a:ext cx="0" cy="0"/>
          <a:chOff x="0" y="0"/>
          <a:chExt cx="0" cy="0"/>
        </a:xfrm>
      </p:grpSpPr>
      <p:sp>
        <p:nvSpPr>
          <p:cNvPr id="2280" name="Google Shape;2280;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1" name="Google Shape;228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0" name="Google Shape;235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1" name="Shape 2431"/>
        <p:cNvGrpSpPr/>
        <p:nvPr/>
      </p:nvGrpSpPr>
      <p:grpSpPr>
        <a:xfrm>
          <a:off x="0" y="0"/>
          <a:ext cx="0" cy="0"/>
          <a:chOff x="0" y="0"/>
          <a:chExt cx="0" cy="0"/>
        </a:xfrm>
      </p:grpSpPr>
      <p:sp>
        <p:nvSpPr>
          <p:cNvPr id="2432" name="Google Shape;2432;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3" name="Google Shape;243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7" name="Shape 2527"/>
        <p:cNvGrpSpPr/>
        <p:nvPr/>
      </p:nvGrpSpPr>
      <p:grpSpPr>
        <a:xfrm>
          <a:off x="0" y="0"/>
          <a:ext cx="0" cy="0"/>
          <a:chOff x="0" y="0"/>
          <a:chExt cx="0" cy="0"/>
        </a:xfrm>
      </p:grpSpPr>
      <p:sp>
        <p:nvSpPr>
          <p:cNvPr id="2528" name="Google Shape;2528;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9" name="Google Shape;252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6" name="Shape 2636"/>
        <p:cNvGrpSpPr/>
        <p:nvPr/>
      </p:nvGrpSpPr>
      <p:grpSpPr>
        <a:xfrm>
          <a:off x="0" y="0"/>
          <a:ext cx="0" cy="0"/>
          <a:chOff x="0" y="0"/>
          <a:chExt cx="0" cy="0"/>
        </a:xfrm>
      </p:grpSpPr>
      <p:sp>
        <p:nvSpPr>
          <p:cNvPr id="2637" name="Google Shape;2637;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8" name="Google Shape;2638;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8" name="Shape 2678"/>
        <p:cNvGrpSpPr/>
        <p:nvPr/>
      </p:nvGrpSpPr>
      <p:grpSpPr>
        <a:xfrm>
          <a:off x="0" y="0"/>
          <a:ext cx="0" cy="0"/>
          <a:chOff x="0" y="0"/>
          <a:chExt cx="0" cy="0"/>
        </a:xfrm>
      </p:grpSpPr>
      <p:sp>
        <p:nvSpPr>
          <p:cNvPr id="2679" name="Google Shape;2679;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0" name="Google Shape;268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7" name="Shape 2747"/>
        <p:cNvGrpSpPr/>
        <p:nvPr/>
      </p:nvGrpSpPr>
      <p:grpSpPr>
        <a:xfrm>
          <a:off x="0" y="0"/>
          <a:ext cx="0" cy="0"/>
          <a:chOff x="0" y="0"/>
          <a:chExt cx="0" cy="0"/>
        </a:xfrm>
      </p:grpSpPr>
      <p:sp>
        <p:nvSpPr>
          <p:cNvPr id="2748" name="Google Shape;2748;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9" name="Google Shape;2749;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0" name="Shape 2830"/>
        <p:cNvGrpSpPr/>
        <p:nvPr/>
      </p:nvGrpSpPr>
      <p:grpSpPr>
        <a:xfrm>
          <a:off x="0" y="0"/>
          <a:ext cx="0" cy="0"/>
          <a:chOff x="0" y="0"/>
          <a:chExt cx="0" cy="0"/>
        </a:xfrm>
      </p:grpSpPr>
      <p:sp>
        <p:nvSpPr>
          <p:cNvPr id="2831" name="Google Shape;2831;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2" name="Google Shape;2832;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5" name="Shape 2925"/>
        <p:cNvGrpSpPr/>
        <p:nvPr/>
      </p:nvGrpSpPr>
      <p:grpSpPr>
        <a:xfrm>
          <a:off x="0" y="0"/>
          <a:ext cx="0" cy="0"/>
          <a:chOff x="0" y="0"/>
          <a:chExt cx="0" cy="0"/>
        </a:xfrm>
      </p:grpSpPr>
      <p:sp>
        <p:nvSpPr>
          <p:cNvPr id="2926" name="Google Shape;2926;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7" name="Google Shape;2927;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4" name="Shape 3034"/>
        <p:cNvGrpSpPr/>
        <p:nvPr/>
      </p:nvGrpSpPr>
      <p:grpSpPr>
        <a:xfrm>
          <a:off x="0" y="0"/>
          <a:ext cx="0" cy="0"/>
          <a:chOff x="0" y="0"/>
          <a:chExt cx="0" cy="0"/>
        </a:xfrm>
      </p:grpSpPr>
      <p:sp>
        <p:nvSpPr>
          <p:cNvPr id="3035" name="Google Shape;3035;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6" name="Google Shape;303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6" name="Shape 3156"/>
        <p:cNvGrpSpPr/>
        <p:nvPr/>
      </p:nvGrpSpPr>
      <p:grpSpPr>
        <a:xfrm>
          <a:off x="0" y="0"/>
          <a:ext cx="0" cy="0"/>
          <a:chOff x="0" y="0"/>
          <a:chExt cx="0" cy="0"/>
        </a:xfrm>
      </p:grpSpPr>
      <p:sp>
        <p:nvSpPr>
          <p:cNvPr id="3157" name="Google Shape;3157;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8" name="Google Shape;315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9" name="Shape 3279"/>
        <p:cNvGrpSpPr/>
        <p:nvPr/>
      </p:nvGrpSpPr>
      <p:grpSpPr>
        <a:xfrm>
          <a:off x="0" y="0"/>
          <a:ext cx="0" cy="0"/>
          <a:chOff x="0" y="0"/>
          <a:chExt cx="0" cy="0"/>
        </a:xfrm>
      </p:grpSpPr>
      <p:sp>
        <p:nvSpPr>
          <p:cNvPr id="3280" name="Google Shape;3280;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1" name="Google Shape;3281;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5" name="Shape 3285"/>
        <p:cNvGrpSpPr/>
        <p:nvPr/>
      </p:nvGrpSpPr>
      <p:grpSpPr>
        <a:xfrm>
          <a:off x="0" y="0"/>
          <a:ext cx="0" cy="0"/>
          <a:chOff x="0" y="0"/>
          <a:chExt cx="0" cy="0"/>
        </a:xfrm>
      </p:grpSpPr>
      <p:sp>
        <p:nvSpPr>
          <p:cNvPr id="3286" name="Google Shape;3286;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7" name="Google Shape;328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2" name="Shape 3292"/>
        <p:cNvGrpSpPr/>
        <p:nvPr/>
      </p:nvGrpSpPr>
      <p:grpSpPr>
        <a:xfrm>
          <a:off x="0" y="0"/>
          <a:ext cx="0" cy="0"/>
          <a:chOff x="0" y="0"/>
          <a:chExt cx="0" cy="0"/>
        </a:xfrm>
      </p:grpSpPr>
      <p:sp>
        <p:nvSpPr>
          <p:cNvPr id="3293" name="Google Shape;3293;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4" name="Google Shape;329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9" name="Shape 3299"/>
        <p:cNvGrpSpPr/>
        <p:nvPr/>
      </p:nvGrpSpPr>
      <p:grpSpPr>
        <a:xfrm>
          <a:off x="0" y="0"/>
          <a:ext cx="0" cy="0"/>
          <a:chOff x="0" y="0"/>
          <a:chExt cx="0" cy="0"/>
        </a:xfrm>
      </p:grpSpPr>
      <p:sp>
        <p:nvSpPr>
          <p:cNvPr id="3300" name="Google Shape;3300;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1" name="Google Shape;3301;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6" name="Shape 3306"/>
        <p:cNvGrpSpPr/>
        <p:nvPr/>
      </p:nvGrpSpPr>
      <p:grpSpPr>
        <a:xfrm>
          <a:off x="0" y="0"/>
          <a:ext cx="0" cy="0"/>
          <a:chOff x="0" y="0"/>
          <a:chExt cx="0" cy="0"/>
        </a:xfrm>
      </p:grpSpPr>
      <p:sp>
        <p:nvSpPr>
          <p:cNvPr id="3307" name="Google Shape;3307;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8" name="Google Shape;330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3" name="Shape 3313"/>
        <p:cNvGrpSpPr/>
        <p:nvPr/>
      </p:nvGrpSpPr>
      <p:grpSpPr>
        <a:xfrm>
          <a:off x="0" y="0"/>
          <a:ext cx="0" cy="0"/>
          <a:chOff x="0" y="0"/>
          <a:chExt cx="0" cy="0"/>
        </a:xfrm>
      </p:grpSpPr>
      <p:sp>
        <p:nvSpPr>
          <p:cNvPr id="3314" name="Google Shape;3314;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5" name="Google Shape;3315;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0" name="Shape 3320"/>
        <p:cNvGrpSpPr/>
        <p:nvPr/>
      </p:nvGrpSpPr>
      <p:grpSpPr>
        <a:xfrm>
          <a:off x="0" y="0"/>
          <a:ext cx="0" cy="0"/>
          <a:chOff x="0" y="0"/>
          <a:chExt cx="0" cy="0"/>
        </a:xfrm>
      </p:grpSpPr>
      <p:sp>
        <p:nvSpPr>
          <p:cNvPr id="3321" name="Google Shape;3321;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2" name="Google Shape;3322;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80"/>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2" name="Google Shape;22;p80"/>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8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8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03" name="Shape 103"/>
        <p:cNvGrpSpPr/>
        <p:nvPr/>
      </p:nvGrpSpPr>
      <p:grpSpPr>
        <a:xfrm>
          <a:off x="0" y="0"/>
          <a:ext cx="0" cy="0"/>
          <a:chOff x="0" y="0"/>
          <a:chExt cx="0" cy="0"/>
        </a:xfrm>
      </p:grpSpPr>
      <p:sp>
        <p:nvSpPr>
          <p:cNvPr id="104" name="Google Shape;104;p92"/>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92"/>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6" name="Google Shape;106;p9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92"/>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92"/>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9" name="Shape 119"/>
        <p:cNvGrpSpPr/>
        <p:nvPr/>
      </p:nvGrpSpPr>
      <p:grpSpPr>
        <a:xfrm>
          <a:off x="0" y="0"/>
          <a:ext cx="0" cy="0"/>
          <a:chOff x="0" y="0"/>
          <a:chExt cx="0" cy="0"/>
        </a:xfrm>
      </p:grpSpPr>
      <p:sp>
        <p:nvSpPr>
          <p:cNvPr id="120" name="Google Shape;120;p94"/>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94"/>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2" name="Google Shape;122;p94"/>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3" name="Google Shape;123;p9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9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9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7" name="Shape 137"/>
        <p:cNvGrpSpPr/>
        <p:nvPr/>
      </p:nvGrpSpPr>
      <p:grpSpPr>
        <a:xfrm>
          <a:off x="0" y="0"/>
          <a:ext cx="0" cy="0"/>
          <a:chOff x="0" y="0"/>
          <a:chExt cx="0" cy="0"/>
        </a:xfrm>
      </p:grpSpPr>
      <p:sp>
        <p:nvSpPr>
          <p:cNvPr id="138" name="Google Shape;138;p96"/>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96"/>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Baskerville"/>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40" name="Google Shape;140;p96"/>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575"/>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1" name="Google Shape;141;p9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96"/>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96"/>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4" name="Shape 34"/>
        <p:cNvGrpSpPr/>
        <p:nvPr/>
      </p:nvGrpSpPr>
      <p:grpSpPr>
        <a:xfrm>
          <a:off x="0" y="0"/>
          <a:ext cx="0" cy="0"/>
          <a:chOff x="0" y="0"/>
          <a:chExt cx="0" cy="0"/>
        </a:xfrm>
      </p:grpSpPr>
      <p:sp>
        <p:nvSpPr>
          <p:cNvPr id="35" name="Google Shape;35;p82"/>
          <p:cNvSpPr txBox="1"/>
          <p:nvPr>
            <p:ph type="title"/>
          </p:nvPr>
        </p:nvSpPr>
        <p:spPr>
          <a:xfrm>
            <a:off x="1150938" y="214313"/>
            <a:ext cx="7793037" cy="1462087"/>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2"/>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7" name="Google Shape;37;p82"/>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8" name="Google Shape;38;p82"/>
          <p:cNvSpPr txBox="1"/>
          <p:nvPr>
            <p:ph idx="10" type="dt"/>
          </p:nvPr>
        </p:nvSpPr>
        <p:spPr>
          <a:xfrm>
            <a:off x="1162050" y="6243637"/>
            <a:ext cx="19050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2"/>
          <p:cNvSpPr txBox="1"/>
          <p:nvPr>
            <p:ph idx="11" type="ftr"/>
          </p:nvPr>
        </p:nvSpPr>
        <p:spPr>
          <a:xfrm>
            <a:off x="3657600" y="6243637"/>
            <a:ext cx="2895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82"/>
          <p:cNvSpPr/>
          <p:nvPr>
            <p:ph idx="12" type="sldNum"/>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8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2" name="Google Shape;52;p8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8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5"/>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8" name="Google Shape;58;p85"/>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9" name="Google Shape;59;p8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8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8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88"/>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8"/>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4" name="Google Shape;74;p8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8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9"/>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0" name="Google Shape;80;p8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8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90"/>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0"/>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6" name="Google Shape;86;p90"/>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7" name="Google Shape;87;p90"/>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8" name="Google Shape;88;p90"/>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9" name="Google Shape;89;p9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9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9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0.xml"/><Relationship Id="rId3"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6.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79"/>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 name="Google Shape;11;p79"/>
          <p:cNvSpPr/>
          <p:nvPr/>
        </p:nvSpPr>
        <p:spPr>
          <a:xfrm>
            <a:off x="65087" y="69850"/>
            <a:ext cx="9013825" cy="6691312"/>
          </a:xfrm>
          <a:prstGeom prst="roundRect">
            <a:avLst>
              <a:gd fmla="val 1065" name="adj"/>
            </a:avLst>
          </a:prstGeom>
          <a:blipFill rotWithShape="1">
            <a:blip r:embed="rId1">
              <a:alphaModFix/>
            </a:blip>
            <a:stretch>
              <a:fillRect b="0" l="0" r="0" t="0"/>
            </a:stretch>
          </a:blip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 name="Google Shape;12;p79"/>
          <p:cNvSpPr txBox="1"/>
          <p:nvPr/>
        </p:nvSpPr>
        <p:spPr>
          <a:xfrm>
            <a:off x="63500" y="1449387"/>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 name="Google Shape;13;p79"/>
          <p:cNvSpPr txBox="1"/>
          <p:nvPr/>
        </p:nvSpPr>
        <p:spPr>
          <a:xfrm>
            <a:off x="63500" y="1397000"/>
            <a:ext cx="9020175" cy="120650"/>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 name="Google Shape;14;p79"/>
          <p:cNvSpPr txBox="1"/>
          <p:nvPr/>
        </p:nvSpPr>
        <p:spPr>
          <a:xfrm>
            <a:off x="63500" y="2976562"/>
            <a:ext cx="9020175" cy="1111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 name="Google Shape;15;p7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6" name="Google Shape;16;p7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7" name="Google Shape;17;p7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8" name="Google Shape;18;p7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9" name="Google Shape;19;p7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81"/>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 name="Google Shape;28;p81"/>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 name="Google Shape;29;p8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30" name="Google Shape;30;p8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1" name="Google Shape;31;p81"/>
          <p:cNvSpPr txBox="1"/>
          <p:nvPr>
            <p:ph idx="10" type="dt"/>
          </p:nvPr>
        </p:nvSpPr>
        <p:spPr>
          <a:xfrm>
            <a:off x="1162050" y="6243637"/>
            <a:ext cx="19050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2" name="Google Shape;32;p81"/>
          <p:cNvSpPr txBox="1"/>
          <p:nvPr>
            <p:ph idx="11" type="ftr"/>
          </p:nvPr>
        </p:nvSpPr>
        <p:spPr>
          <a:xfrm>
            <a:off x="3657600" y="6243637"/>
            <a:ext cx="28956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3" name="Google Shape;33;p81"/>
          <p:cNvSpPr/>
          <p:nvPr>
            <p:ph idx="12" type="sldNum"/>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sp>
        <p:nvSpPr>
          <p:cNvPr id="42" name="Google Shape;42;p8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 name="Google Shape;43;p83"/>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4" name="Google Shape;44;p8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45" name="Google Shape;45;p8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46" name="Google Shape;46;p8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7" name="Google Shape;47;p8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8" name="Google Shape;48;p8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2" name="Shape 92"/>
        <p:cNvGrpSpPr/>
        <p:nvPr/>
      </p:nvGrpSpPr>
      <p:grpSpPr>
        <a:xfrm>
          <a:off x="0" y="0"/>
          <a:ext cx="0" cy="0"/>
          <a:chOff x="0" y="0"/>
          <a:chExt cx="0" cy="0"/>
        </a:xfrm>
      </p:grpSpPr>
      <p:sp>
        <p:nvSpPr>
          <p:cNvPr id="93" name="Google Shape;93;p91"/>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 name="Google Shape;94;p91"/>
          <p:cNvSpPr/>
          <p:nvPr/>
        </p:nvSpPr>
        <p:spPr>
          <a:xfrm>
            <a:off x="65313" y="69755"/>
            <a:ext cx="9013372" cy="6692201"/>
          </a:xfrm>
          <a:prstGeom prst="roundRect">
            <a:avLst>
              <a:gd fmla="val 4929" name="adj"/>
            </a:avLst>
          </a:prstGeom>
          <a:blipFill rotWithShape="1">
            <a:blip r:embed="rId1">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Tahoma"/>
              <a:buNone/>
            </a:pPr>
            <a:r>
              <a:t/>
            </a:r>
            <a:endParaRPr b="0" i="0" sz="2400" u="none" cap="none" strike="noStrike">
              <a:solidFill>
                <a:schemeClr val="lt1"/>
              </a:solidFill>
              <a:latin typeface="Libre Baskerville"/>
              <a:ea typeface="Libre Baskerville"/>
              <a:cs typeface="Libre Baskerville"/>
              <a:sym typeface="Libre Baskerville"/>
            </a:endParaRPr>
          </a:p>
        </p:txBody>
      </p:sp>
      <p:sp>
        <p:nvSpPr>
          <p:cNvPr id="95" name="Google Shape;95;p91"/>
          <p:cNvSpPr txBox="1"/>
          <p:nvPr/>
        </p:nvSpPr>
        <p:spPr>
          <a:xfrm flipH="1" rot="10800000">
            <a:off x="69850" y="2376487"/>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6" name="Google Shape;96;p91"/>
          <p:cNvSpPr txBox="1"/>
          <p:nvPr/>
        </p:nvSpPr>
        <p:spPr>
          <a:xfrm>
            <a:off x="69850" y="2341562"/>
            <a:ext cx="901382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7" name="Google Shape;97;p91"/>
          <p:cNvSpPr txBox="1"/>
          <p:nvPr/>
        </p:nvSpPr>
        <p:spPr>
          <a:xfrm>
            <a:off x="68262" y="2468562"/>
            <a:ext cx="9015412" cy="46037"/>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8" name="Google Shape;98;p9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99" name="Google Shape;99;p9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0" name="Google Shape;100;p9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1" name="Google Shape;101;p91"/>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2" name="Google Shape;102;p91"/>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9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 name="Google Shape;111;p93"/>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2" name="Google Shape;112;p9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3" name="Google Shape;113;p93"/>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4" name="Google Shape;114;p9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15" name="Google Shape;115;p9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6" name="Google Shape;116;p9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17" name="Google Shape;117;p9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18" name="Google Shape;118;p9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95"/>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8" name="Google Shape;128;p95"/>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9" name="Google Shape;129;p95"/>
          <p:cNvSpPr txBox="1"/>
          <p:nvPr/>
        </p:nvSpPr>
        <p:spPr>
          <a:xfrm flipH="1" rot="10800000">
            <a:off x="68262"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0" name="Google Shape;130;p95"/>
          <p:cNvSpPr txBox="1"/>
          <p:nvPr/>
        </p:nvSpPr>
        <p:spPr>
          <a:xfrm>
            <a:off x="68262" y="4649787"/>
            <a:ext cx="900747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1" name="Google Shape;131;p95"/>
          <p:cNvSpPr txBox="1"/>
          <p:nvPr/>
        </p:nvSpPr>
        <p:spPr>
          <a:xfrm>
            <a:off x="68262" y="4773612"/>
            <a:ext cx="9007475" cy="476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2" name="Google Shape;132;p9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33" name="Google Shape;133;p9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34" name="Google Shape;134;p9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5" name="Google Shape;135;p95"/>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6" name="Google Shape;136;p95"/>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en.wikipedia.org/wiki/Branching_factor"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
          <p:cNvSpPr txBox="1"/>
          <p:nvPr>
            <p:ph type="ctrTitle"/>
          </p:nvPr>
        </p:nvSpPr>
        <p:spPr>
          <a:xfrm>
            <a:off x="914400" y="1447800"/>
            <a:ext cx="8077200" cy="3124200"/>
          </a:xfrm>
          <a:prstGeom prst="rect">
            <a:avLst/>
          </a:prstGeom>
          <a:noFill/>
          <a:ln>
            <a:noFill/>
          </a:ln>
        </p:spPr>
        <p:txBody>
          <a:bodyPr anchorCtr="0" anchor="ctr" bIns="91425" lIns="91425" spcFirstLastPara="1" rIns="91425" wrap="square" tIns="45700">
            <a:noAutofit/>
          </a:bodyPr>
          <a:lstStyle/>
          <a:p>
            <a:pPr indent="-762000" lvl="0" marL="762000" rtl="0" algn="l">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      Lecture 02 – Part B</a:t>
            </a:r>
            <a:br>
              <a:rPr b="0" i="0" lang="en-US" sz="4000" u="none">
                <a:solidFill>
                  <a:srgbClr val="FFFFFF"/>
                </a:solidFill>
                <a:latin typeface="Libre Franklin"/>
                <a:ea typeface="Libre Franklin"/>
                <a:cs typeface="Libre Franklin"/>
                <a:sym typeface="Libre Franklin"/>
              </a:rPr>
            </a:br>
            <a:r>
              <a:rPr b="0" i="0" lang="en-US" sz="4000" u="none">
                <a:solidFill>
                  <a:srgbClr val="FFFFFF"/>
                </a:solidFill>
                <a:latin typeface="Libre Franklin"/>
                <a:ea typeface="Libre Franklin"/>
                <a:cs typeface="Libre Franklin"/>
                <a:sym typeface="Libre Franklin"/>
              </a:rPr>
              <a:t>Problem Solving by Searching</a:t>
            </a:r>
            <a:br>
              <a:rPr b="0" i="0" lang="en-US" sz="4000" u="none">
                <a:solidFill>
                  <a:srgbClr val="FFFFFF"/>
                </a:solidFill>
                <a:latin typeface="Libre Franklin"/>
                <a:ea typeface="Libre Franklin"/>
                <a:cs typeface="Libre Franklin"/>
                <a:sym typeface="Libre Franklin"/>
              </a:rPr>
            </a:br>
            <a:br>
              <a:rPr b="0" i="0" lang="en-US" sz="4000" u="none">
                <a:solidFill>
                  <a:srgbClr val="FFFFFF"/>
                </a:solidFill>
                <a:latin typeface="Libre Franklin"/>
                <a:ea typeface="Libre Franklin"/>
                <a:cs typeface="Libre Franklin"/>
                <a:sym typeface="Libre Franklin"/>
              </a:rPr>
            </a:br>
            <a:r>
              <a:rPr b="0" i="0" lang="en-US" sz="3200" u="none">
                <a:solidFill>
                  <a:srgbClr val="FFFFFF"/>
                </a:solidFill>
                <a:latin typeface="Libre Franklin"/>
                <a:ea typeface="Libre Franklin"/>
                <a:cs typeface="Libre Franklin"/>
                <a:sym typeface="Libre Franklin"/>
              </a:rPr>
              <a:t>Search Methods : </a:t>
            </a:r>
            <a:br>
              <a:rPr b="0" i="0" lang="en-US" sz="3200" u="none">
                <a:solidFill>
                  <a:srgbClr val="FFFFFF"/>
                </a:solidFill>
                <a:latin typeface="Libre Franklin"/>
                <a:ea typeface="Libre Franklin"/>
                <a:cs typeface="Libre Franklin"/>
                <a:sym typeface="Libre Franklin"/>
              </a:rPr>
            </a:br>
            <a:r>
              <a:rPr b="0" i="0" lang="en-US" sz="3200" u="none">
                <a:solidFill>
                  <a:srgbClr val="FFFFFF"/>
                </a:solidFill>
                <a:latin typeface="Libre Franklin"/>
                <a:ea typeface="Libre Franklin"/>
                <a:cs typeface="Libre Franklin"/>
                <a:sym typeface="Libre Franklin"/>
              </a:rPr>
              <a:t>		</a:t>
            </a:r>
            <a:r>
              <a:rPr b="0" i="0" lang="en-US" sz="3200" u="none">
                <a:solidFill>
                  <a:schemeClr val="accent2"/>
                </a:solidFill>
                <a:latin typeface="Libre Franklin"/>
                <a:ea typeface="Libre Franklin"/>
                <a:cs typeface="Libre Franklin"/>
                <a:sym typeface="Libre Franklin"/>
              </a:rPr>
              <a:t> Informed (Heuristic) search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0"/>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Greedy Best-FirstSearch</a:t>
            </a:r>
            <a:endParaRPr/>
          </a:p>
          <a:p>
            <a:pPr indent="0" lvl="0" marL="0" rtl="0" algn="ctr">
              <a:lnSpc>
                <a:spcPct val="100000"/>
              </a:lnSpc>
              <a:spcBef>
                <a:spcPts val="500"/>
              </a:spcBef>
              <a:spcAft>
                <a:spcPts val="0"/>
              </a:spcAft>
              <a:buSzPts val="2210"/>
              <a:buNone/>
            </a:pPr>
            <a:r>
              <a:rPr b="0" i="1" lang="en-US" sz="2600" u="none">
                <a:solidFill>
                  <a:schemeClr val="dk2"/>
                </a:solidFill>
                <a:latin typeface="Times New Roman"/>
                <a:ea typeface="Times New Roman"/>
                <a:cs typeface="Times New Roman"/>
                <a:sym typeface="Times New Roman"/>
              </a:rPr>
              <a:t>eval-fn</a:t>
            </a:r>
            <a:r>
              <a:rPr b="0" i="0" lang="en-US" sz="2600" u="none">
                <a:solidFill>
                  <a:schemeClr val="dk2"/>
                </a:solidFill>
                <a:latin typeface="Times New Roman"/>
                <a:ea typeface="Times New Roman"/>
                <a:cs typeface="Times New Roman"/>
                <a:sym typeface="Times New Roman"/>
              </a:rPr>
              <a:t>: f(n) = h(n)</a:t>
            </a:r>
            <a:endParaRPr/>
          </a:p>
        </p:txBody>
      </p:sp>
      <p:sp>
        <p:nvSpPr>
          <p:cNvPr id="276" name="Google Shape;276;p10"/>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Informed (Huristic) Search Strategies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An implementation of Best First Search</a:t>
            </a:r>
            <a:endParaRPr/>
          </a:p>
        </p:txBody>
      </p:sp>
      <p:sp>
        <p:nvSpPr>
          <p:cNvPr id="282" name="Google Shape;282;p1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83" name="Google Shape;283;p11"/>
          <p:cNvSpPr txBox="1"/>
          <p:nvPr>
            <p:ph idx="1" type="body"/>
          </p:nvPr>
        </p:nvSpPr>
        <p:spPr>
          <a:xfrm>
            <a:off x="381000" y="2017712"/>
            <a:ext cx="8574087" cy="4114800"/>
          </a:xfrm>
          <a:prstGeom prst="rect">
            <a:avLst/>
          </a:prstGeom>
          <a:no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None/>
            </a:pPr>
            <a:r>
              <a:rPr b="1" i="0" lang="en-US" sz="2800" u="none" cap="none" strike="noStrike">
                <a:solidFill>
                  <a:schemeClr val="dk1"/>
                </a:solidFill>
                <a:latin typeface="Libre Baskerville"/>
                <a:ea typeface="Libre Baskerville"/>
                <a:cs typeface="Libre Baskerville"/>
                <a:sym typeface="Libre Baskerville"/>
              </a:rPr>
              <a:t>function</a:t>
            </a:r>
            <a:r>
              <a:rPr b="0" i="0" lang="en-US" sz="2800" u="none" cap="none" strike="noStrike">
                <a:solidFill>
                  <a:schemeClr val="dk1"/>
                </a:solidFill>
                <a:latin typeface="Libre Baskerville"/>
                <a:ea typeface="Libre Baskerville"/>
                <a:cs typeface="Libre Baskerville"/>
                <a:sym typeface="Libre Baskerville"/>
              </a:rPr>
              <a:t> BEST-FIRST-SEARCH (</a:t>
            </a:r>
            <a:r>
              <a:rPr b="0" i="1" lang="en-US" sz="2800" u="none" cap="none" strike="noStrike">
                <a:solidFill>
                  <a:schemeClr val="dk1"/>
                </a:solidFill>
                <a:latin typeface="Libre Baskerville"/>
                <a:ea typeface="Libre Baskerville"/>
                <a:cs typeface="Libre Baskerville"/>
                <a:sym typeface="Libre Baskerville"/>
              </a:rPr>
              <a:t>problem</a:t>
            </a:r>
            <a:r>
              <a:rPr b="0" i="0" lang="en-US" sz="2800" u="none" cap="none" strike="noStrike">
                <a:solidFill>
                  <a:schemeClr val="dk1"/>
                </a:solidFill>
                <a:latin typeface="Libre Baskerville"/>
                <a:ea typeface="Libre Baskerville"/>
                <a:cs typeface="Libre Baskerville"/>
                <a:sym typeface="Libre Baskerville"/>
              </a:rPr>
              <a:t>, </a:t>
            </a:r>
            <a:r>
              <a:rPr b="0" i="1" lang="en-US" sz="2800" u="none" cap="none" strike="noStrike">
                <a:solidFill>
                  <a:schemeClr val="dk1"/>
                </a:solidFill>
                <a:latin typeface="Libre Baskerville"/>
                <a:ea typeface="Libre Baskerville"/>
                <a:cs typeface="Libre Baskerville"/>
                <a:sym typeface="Libre Baskerville"/>
              </a:rPr>
              <a:t>eval-fn</a:t>
            </a:r>
            <a:r>
              <a:rPr b="0" i="0" lang="en-US" sz="2800" u="none" cap="none" strike="noStrik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2380"/>
              <a:buFont typeface="Noto Sans Symbols"/>
              <a:buNone/>
            </a:pPr>
            <a:r>
              <a:rPr b="0" i="0" lang="en-US" sz="2800" u="none" cap="none" strike="noStrike">
                <a:solidFill>
                  <a:schemeClr val="dk1"/>
                </a:solidFill>
                <a:latin typeface="Libre Baskerville"/>
                <a:ea typeface="Libre Baskerville"/>
                <a:cs typeface="Libre Baskerville"/>
                <a:sym typeface="Libre Baskerville"/>
              </a:rPr>
              <a:t>          </a:t>
            </a:r>
            <a:r>
              <a:rPr b="1" i="0" lang="en-US" sz="2800" u="none" cap="none" strike="noStrike">
                <a:solidFill>
                  <a:schemeClr val="dk1"/>
                </a:solidFill>
                <a:latin typeface="Libre Baskerville"/>
                <a:ea typeface="Libre Baskerville"/>
                <a:cs typeface="Libre Baskerville"/>
                <a:sym typeface="Libre Baskerville"/>
              </a:rPr>
              <a:t>returns</a:t>
            </a:r>
            <a:r>
              <a:rPr b="0" i="0" lang="en-US" sz="2800" u="none" cap="none" strike="noStrike">
                <a:solidFill>
                  <a:schemeClr val="dk1"/>
                </a:solidFill>
                <a:latin typeface="Libre Baskerville"/>
                <a:ea typeface="Libre Baskerville"/>
                <a:cs typeface="Libre Baskerville"/>
                <a:sym typeface="Libre Baskerville"/>
              </a:rPr>
              <a:t> a solution sequence, or failure</a:t>
            </a:r>
            <a:endParaRPr/>
          </a:p>
          <a:p>
            <a:pPr indent="-273050" lvl="0" marL="273050" marR="0" rtl="0" algn="l">
              <a:lnSpc>
                <a:spcPct val="100000"/>
              </a:lnSpc>
              <a:spcBef>
                <a:spcPts val="500"/>
              </a:spcBef>
              <a:spcAft>
                <a:spcPts val="0"/>
              </a:spcAft>
              <a:buClr>
                <a:schemeClr val="accent1"/>
              </a:buClr>
              <a:buSzPts val="2380"/>
              <a:buFont typeface="Noto Sans Symbols"/>
              <a:buNone/>
            </a:pPr>
            <a:r>
              <a:rPr b="1" i="1" lang="en-US" sz="2800" u="none" cap="none" strike="noStrike">
                <a:solidFill>
                  <a:schemeClr val="hlink"/>
                </a:solidFill>
                <a:latin typeface="Times New Roman"/>
                <a:ea typeface="Times New Roman"/>
                <a:cs typeface="Times New Roman"/>
                <a:sym typeface="Times New Roman"/>
              </a:rPr>
              <a:t>	</a:t>
            </a:r>
            <a:endParaRPr/>
          </a:p>
          <a:p>
            <a:pPr indent="-273050" lvl="0" marL="273050" marR="0" rtl="0" algn="l">
              <a:lnSpc>
                <a:spcPct val="100000"/>
              </a:lnSpc>
              <a:spcBef>
                <a:spcPts val="500"/>
              </a:spcBef>
              <a:spcAft>
                <a:spcPts val="0"/>
              </a:spcAft>
              <a:buClr>
                <a:schemeClr val="accent1"/>
              </a:buClr>
              <a:buSzPts val="2380"/>
              <a:buFont typeface="Noto Sans Symbols"/>
              <a:buNone/>
            </a:pPr>
            <a:r>
              <a:rPr b="1" i="1" lang="en-US" sz="2800" u="none" cap="none" strike="noStrike">
                <a:solidFill>
                  <a:schemeClr val="hlink"/>
                </a:solidFill>
                <a:latin typeface="Times New Roman"/>
                <a:ea typeface="Times New Roman"/>
                <a:cs typeface="Times New Roman"/>
                <a:sym typeface="Times New Roman"/>
              </a:rPr>
              <a:t>    	queuing-fn</a:t>
            </a:r>
            <a:r>
              <a:rPr b="0" i="0" lang="en-US" sz="2800" u="none" cap="none" strike="noStrike">
                <a:solidFill>
                  <a:schemeClr val="hlink"/>
                </a:solidFill>
                <a:latin typeface="Times New Roman"/>
                <a:ea typeface="Times New Roman"/>
                <a:cs typeface="Times New Roman"/>
                <a:sym typeface="Times New Roman"/>
              </a:rPr>
              <a:t>  = a function that sorts nodes by </a:t>
            </a:r>
            <a:r>
              <a:rPr b="0" i="1" lang="en-US" sz="2800" u="none" cap="none" strike="noStrike">
                <a:solidFill>
                  <a:schemeClr val="hlink"/>
                </a:solidFill>
                <a:latin typeface="Times New Roman"/>
                <a:ea typeface="Times New Roman"/>
                <a:cs typeface="Times New Roman"/>
                <a:sym typeface="Times New Roman"/>
              </a:rPr>
              <a:t>eval-fn</a:t>
            </a:r>
            <a:endParaRPr/>
          </a:p>
          <a:p>
            <a:pPr indent="-228599" lvl="1" marL="547687" marR="0" rtl="0" algn="l">
              <a:lnSpc>
                <a:spcPct val="100000"/>
              </a:lnSpc>
              <a:spcBef>
                <a:spcPts val="300"/>
              </a:spcBef>
              <a:spcAft>
                <a:spcPts val="0"/>
              </a:spcAft>
              <a:buClr>
                <a:schemeClr val="accent2"/>
              </a:buClr>
              <a:buSzPts val="2040"/>
              <a:buFont typeface="Noto Sans Symbols"/>
              <a:buNone/>
            </a:pPr>
            <a:r>
              <a:t/>
            </a:r>
            <a:endParaRPr b="1" i="0" sz="24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None/>
            </a:pPr>
            <a:r>
              <a:rPr b="1" i="0" lang="en-US" sz="2400" u="none" cap="none" strike="noStrike">
                <a:solidFill>
                  <a:schemeClr val="dk1"/>
                </a:solidFill>
                <a:latin typeface="Libre Baskerville"/>
                <a:ea typeface="Libre Baskerville"/>
                <a:cs typeface="Libre Baskerville"/>
                <a:sym typeface="Libre Baskerville"/>
              </a:rPr>
              <a:t>return </a:t>
            </a:r>
            <a:r>
              <a:rPr b="0" i="0" lang="en-US" sz="2400" u="none" cap="none" strike="noStrike">
                <a:solidFill>
                  <a:schemeClr val="dk1"/>
                </a:solidFill>
                <a:latin typeface="Libre Baskerville"/>
                <a:ea typeface="Libre Baskerville"/>
                <a:cs typeface="Libre Baskerville"/>
                <a:sym typeface="Libre Baskerville"/>
              </a:rPr>
              <a:t>GENERIC-SEARCH (</a:t>
            </a:r>
            <a:r>
              <a:rPr b="0" i="1" lang="en-US" sz="2400" u="none" cap="none" strike="noStrike">
                <a:solidFill>
                  <a:schemeClr val="dk1"/>
                </a:solidFill>
                <a:latin typeface="Libre Baskerville"/>
                <a:ea typeface="Libre Baskerville"/>
                <a:cs typeface="Libre Baskerville"/>
                <a:sym typeface="Libre Baskerville"/>
              </a:rPr>
              <a:t>problem</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queuing-fn</a:t>
            </a:r>
            <a:r>
              <a:rPr b="0" i="0" lang="en-US" sz="2400" u="none" cap="none" strike="noStrik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289" name="Google Shape;289;p1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290" name="Google Shape;290;p12"/>
          <p:cNvGraphicFramePr/>
          <p:nvPr/>
        </p:nvGraphicFramePr>
        <p:xfrm>
          <a:off x="5145087" y="1828800"/>
          <a:ext cx="3000000" cy="3000000"/>
        </p:xfrm>
        <a:graphic>
          <a:graphicData uri="http://schemas.openxmlformats.org/drawingml/2006/table">
            <a:tbl>
              <a:tblPr>
                <a:noFill/>
                <a:tableStyleId>{5F3B0AE2-D221-4E9A-AE1A-2D86D278C6C3}</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291" name="Google Shape;291;p12"/>
          <p:cNvGrpSpPr/>
          <p:nvPr/>
        </p:nvGrpSpPr>
        <p:grpSpPr>
          <a:xfrm>
            <a:off x="2133600" y="1981200"/>
            <a:ext cx="457200" cy="457200"/>
            <a:chOff x="1344" y="1248"/>
            <a:chExt cx="288" cy="288"/>
          </a:xfrm>
        </p:grpSpPr>
        <p:sp>
          <p:nvSpPr>
            <p:cNvPr id="292" name="Google Shape;292;p12"/>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 name="Google Shape;293;p12"/>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294" name="Google Shape;294;p12"/>
          <p:cNvGrpSpPr/>
          <p:nvPr/>
        </p:nvGrpSpPr>
        <p:grpSpPr>
          <a:xfrm>
            <a:off x="3200400" y="2514600"/>
            <a:ext cx="457200" cy="457200"/>
            <a:chOff x="1344" y="1248"/>
            <a:chExt cx="288" cy="288"/>
          </a:xfrm>
        </p:grpSpPr>
        <p:sp>
          <p:nvSpPr>
            <p:cNvPr id="295" name="Google Shape;295;p1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 name="Google Shape;296;p12"/>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297" name="Google Shape;297;p12"/>
          <p:cNvGrpSpPr/>
          <p:nvPr/>
        </p:nvGrpSpPr>
        <p:grpSpPr>
          <a:xfrm>
            <a:off x="533400" y="3429000"/>
            <a:ext cx="457200" cy="457200"/>
            <a:chOff x="1344" y="1248"/>
            <a:chExt cx="288" cy="288"/>
          </a:xfrm>
        </p:grpSpPr>
        <p:sp>
          <p:nvSpPr>
            <p:cNvPr id="298" name="Google Shape;298;p1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 name="Google Shape;299;p12"/>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300" name="Google Shape;300;p12"/>
          <p:cNvGrpSpPr/>
          <p:nvPr/>
        </p:nvGrpSpPr>
        <p:grpSpPr>
          <a:xfrm>
            <a:off x="1066800" y="2667000"/>
            <a:ext cx="457200" cy="457200"/>
            <a:chOff x="1344" y="1248"/>
            <a:chExt cx="288" cy="288"/>
          </a:xfrm>
        </p:grpSpPr>
        <p:sp>
          <p:nvSpPr>
            <p:cNvPr id="301" name="Google Shape;301;p1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 name="Google Shape;302;p12"/>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303" name="Google Shape;303;p12"/>
          <p:cNvGrpSpPr/>
          <p:nvPr/>
        </p:nvGrpSpPr>
        <p:grpSpPr>
          <a:xfrm>
            <a:off x="2209800" y="3124200"/>
            <a:ext cx="457200" cy="457200"/>
            <a:chOff x="1344" y="1248"/>
            <a:chExt cx="288" cy="288"/>
          </a:xfrm>
        </p:grpSpPr>
        <p:sp>
          <p:nvSpPr>
            <p:cNvPr id="304" name="Google Shape;304;p1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 name="Google Shape;305;p12"/>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306" name="Google Shape;306;p12"/>
          <p:cNvGrpSpPr/>
          <p:nvPr/>
        </p:nvGrpSpPr>
        <p:grpSpPr>
          <a:xfrm>
            <a:off x="2895600" y="4038600"/>
            <a:ext cx="457200" cy="457200"/>
            <a:chOff x="1344" y="1248"/>
            <a:chExt cx="288" cy="288"/>
          </a:xfrm>
        </p:grpSpPr>
        <p:sp>
          <p:nvSpPr>
            <p:cNvPr id="307" name="Google Shape;307;p1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 name="Google Shape;308;p12"/>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309" name="Google Shape;309;p12"/>
          <p:cNvGrpSpPr/>
          <p:nvPr/>
        </p:nvGrpSpPr>
        <p:grpSpPr>
          <a:xfrm>
            <a:off x="1905000" y="5715000"/>
            <a:ext cx="457200" cy="457200"/>
            <a:chOff x="1344" y="1248"/>
            <a:chExt cx="288" cy="288"/>
          </a:xfrm>
        </p:grpSpPr>
        <p:sp>
          <p:nvSpPr>
            <p:cNvPr id="310" name="Google Shape;310;p12"/>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 name="Google Shape;311;p12"/>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312" name="Google Shape;312;p12"/>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13" name="Google Shape;313;p12"/>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314" name="Google Shape;314;p12"/>
          <p:cNvSpPr txBox="1"/>
          <p:nvPr/>
        </p:nvSpPr>
        <p:spPr>
          <a:xfrm>
            <a:off x="26670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315" name="Google Shape;315;p12"/>
          <p:cNvSpPr txBox="1"/>
          <p:nvPr/>
        </p:nvSpPr>
        <p:spPr>
          <a:xfrm>
            <a:off x="2667000" y="51054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316" name="Google Shape;316;p12"/>
          <p:cNvGrpSpPr/>
          <p:nvPr/>
        </p:nvGrpSpPr>
        <p:grpSpPr>
          <a:xfrm>
            <a:off x="1371600" y="4038600"/>
            <a:ext cx="457200" cy="457200"/>
            <a:chOff x="1344" y="1248"/>
            <a:chExt cx="288" cy="288"/>
          </a:xfrm>
        </p:grpSpPr>
        <p:sp>
          <p:nvSpPr>
            <p:cNvPr id="317" name="Google Shape;317;p1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 name="Google Shape;318;p12"/>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319" name="Google Shape;319;p12"/>
          <p:cNvGrpSpPr/>
          <p:nvPr/>
        </p:nvGrpSpPr>
        <p:grpSpPr>
          <a:xfrm>
            <a:off x="1143000" y="4953000"/>
            <a:ext cx="457200" cy="457200"/>
            <a:chOff x="1344" y="1248"/>
            <a:chExt cx="288" cy="288"/>
          </a:xfrm>
        </p:grpSpPr>
        <p:sp>
          <p:nvSpPr>
            <p:cNvPr id="320" name="Google Shape;320;p1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 name="Google Shape;321;p12"/>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322" name="Google Shape;322;p12"/>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23" name="Google Shape;323;p12"/>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24" name="Google Shape;324;p12"/>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325" name="Google Shape;325;p12"/>
          <p:cNvSpPr txBox="1"/>
          <p:nvPr/>
        </p:nvSpPr>
        <p:spPr>
          <a:xfrm>
            <a:off x="16002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326" name="Google Shape;326;p12"/>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327" name="Google Shape;327;p12"/>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328" name="Google Shape;328;p12"/>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329" name="Google Shape;329;p12"/>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330" name="Google Shape;330;p12"/>
          <p:cNvSpPr txBox="1"/>
          <p:nvPr/>
        </p:nvSpPr>
        <p:spPr>
          <a:xfrm>
            <a:off x="2590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331" name="Google Shape;331;p12"/>
          <p:cNvSpPr txBox="1"/>
          <p:nvPr/>
        </p:nvSpPr>
        <p:spPr>
          <a:xfrm>
            <a:off x="2438400" y="6019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332" name="Google Shape;332;p12"/>
          <p:cNvSpPr txBox="1"/>
          <p:nvPr/>
        </p:nvSpPr>
        <p:spPr>
          <a:xfrm>
            <a:off x="990600" y="45720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333" name="Google Shape;333;p12"/>
          <p:cNvSpPr txBox="1"/>
          <p:nvPr/>
        </p:nvSpPr>
        <p:spPr>
          <a:xfrm>
            <a:off x="1295400" y="54864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334" name="Google Shape;334;p12"/>
          <p:cNvSpPr txBox="1"/>
          <p:nvPr/>
        </p:nvSpPr>
        <p:spPr>
          <a:xfrm>
            <a:off x="28194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335" name="Google Shape;335;p12"/>
          <p:cNvSpPr txBox="1"/>
          <p:nvPr/>
        </p:nvSpPr>
        <p:spPr>
          <a:xfrm>
            <a:off x="1371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336" name="Google Shape;336;p12"/>
          <p:cNvSpPr txBox="1"/>
          <p:nvPr/>
        </p:nvSpPr>
        <p:spPr>
          <a:xfrm>
            <a:off x="381000" y="30480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337" name="Google Shape;337;p12"/>
          <p:cNvSpPr txBox="1"/>
          <p:nvPr/>
        </p:nvSpPr>
        <p:spPr>
          <a:xfrm>
            <a:off x="3657600" y="5943600"/>
            <a:ext cx="5486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338" name="Google Shape;338;p12"/>
          <p:cNvSpPr txBox="1"/>
          <p:nvPr/>
        </p:nvSpPr>
        <p:spPr>
          <a:xfrm>
            <a:off x="23622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344" name="Google Shape;344;p1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345" name="Google Shape;345;p13"/>
          <p:cNvGraphicFramePr/>
          <p:nvPr/>
        </p:nvGraphicFramePr>
        <p:xfrm>
          <a:off x="5145087" y="1828800"/>
          <a:ext cx="3000000" cy="3000000"/>
        </p:xfrm>
        <a:graphic>
          <a:graphicData uri="http://schemas.openxmlformats.org/drawingml/2006/table">
            <a:tbl>
              <a:tblPr>
                <a:noFill/>
                <a:tableStyleId>{5F3B0AE2-D221-4E9A-AE1A-2D86D278C6C3}</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346" name="Google Shape;346;p13"/>
          <p:cNvGrpSpPr/>
          <p:nvPr/>
        </p:nvGrpSpPr>
        <p:grpSpPr>
          <a:xfrm>
            <a:off x="2133600" y="1981200"/>
            <a:ext cx="457200" cy="457200"/>
            <a:chOff x="1344" y="1248"/>
            <a:chExt cx="288" cy="288"/>
          </a:xfrm>
        </p:grpSpPr>
        <p:sp>
          <p:nvSpPr>
            <p:cNvPr id="347" name="Google Shape;347;p13"/>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48" name="Google Shape;348;p1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349" name="Google Shape;349;p13"/>
          <p:cNvGrpSpPr/>
          <p:nvPr/>
        </p:nvGrpSpPr>
        <p:grpSpPr>
          <a:xfrm>
            <a:off x="3200400" y="2514600"/>
            <a:ext cx="457200" cy="457200"/>
            <a:chOff x="1344" y="1248"/>
            <a:chExt cx="288" cy="288"/>
          </a:xfrm>
        </p:grpSpPr>
        <p:sp>
          <p:nvSpPr>
            <p:cNvPr id="350" name="Google Shape;350;p1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1" name="Google Shape;351;p1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352" name="Google Shape;352;p13"/>
          <p:cNvGrpSpPr/>
          <p:nvPr/>
        </p:nvGrpSpPr>
        <p:grpSpPr>
          <a:xfrm>
            <a:off x="533400" y="3429000"/>
            <a:ext cx="457200" cy="457200"/>
            <a:chOff x="1344" y="1248"/>
            <a:chExt cx="288" cy="288"/>
          </a:xfrm>
        </p:grpSpPr>
        <p:sp>
          <p:nvSpPr>
            <p:cNvPr id="353" name="Google Shape;353;p1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4" name="Google Shape;354;p1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355" name="Google Shape;355;p13"/>
          <p:cNvGrpSpPr/>
          <p:nvPr/>
        </p:nvGrpSpPr>
        <p:grpSpPr>
          <a:xfrm>
            <a:off x="1066800" y="2667000"/>
            <a:ext cx="457200" cy="457200"/>
            <a:chOff x="1344" y="1248"/>
            <a:chExt cx="288" cy="288"/>
          </a:xfrm>
        </p:grpSpPr>
        <p:sp>
          <p:nvSpPr>
            <p:cNvPr id="356" name="Google Shape;356;p1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7" name="Google Shape;357;p1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358" name="Google Shape;358;p13"/>
          <p:cNvGrpSpPr/>
          <p:nvPr/>
        </p:nvGrpSpPr>
        <p:grpSpPr>
          <a:xfrm>
            <a:off x="2209800" y="3124200"/>
            <a:ext cx="457200" cy="457200"/>
            <a:chOff x="1344" y="1248"/>
            <a:chExt cx="288" cy="288"/>
          </a:xfrm>
        </p:grpSpPr>
        <p:sp>
          <p:nvSpPr>
            <p:cNvPr id="359" name="Google Shape;359;p1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0" name="Google Shape;360;p1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361" name="Google Shape;361;p13"/>
          <p:cNvGrpSpPr/>
          <p:nvPr/>
        </p:nvGrpSpPr>
        <p:grpSpPr>
          <a:xfrm>
            <a:off x="2895600" y="4038600"/>
            <a:ext cx="457200" cy="457200"/>
            <a:chOff x="1344" y="1248"/>
            <a:chExt cx="288" cy="288"/>
          </a:xfrm>
        </p:grpSpPr>
        <p:sp>
          <p:nvSpPr>
            <p:cNvPr id="362" name="Google Shape;362;p1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3" name="Google Shape;363;p1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364" name="Google Shape;364;p13"/>
          <p:cNvGrpSpPr/>
          <p:nvPr/>
        </p:nvGrpSpPr>
        <p:grpSpPr>
          <a:xfrm>
            <a:off x="1905000" y="5715000"/>
            <a:ext cx="457200" cy="457200"/>
            <a:chOff x="1344" y="1248"/>
            <a:chExt cx="288" cy="288"/>
          </a:xfrm>
        </p:grpSpPr>
        <p:sp>
          <p:nvSpPr>
            <p:cNvPr id="365" name="Google Shape;365;p13"/>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6" name="Google Shape;366;p13"/>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367" name="Google Shape;367;p13"/>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68" name="Google Shape;368;p13"/>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369" name="Google Shape;369;p13"/>
          <p:cNvSpPr txBox="1"/>
          <p:nvPr/>
        </p:nvSpPr>
        <p:spPr>
          <a:xfrm>
            <a:off x="26670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370" name="Google Shape;370;p13"/>
          <p:cNvSpPr txBox="1"/>
          <p:nvPr/>
        </p:nvSpPr>
        <p:spPr>
          <a:xfrm>
            <a:off x="2667000" y="51054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371" name="Google Shape;371;p13"/>
          <p:cNvGrpSpPr/>
          <p:nvPr/>
        </p:nvGrpSpPr>
        <p:grpSpPr>
          <a:xfrm>
            <a:off x="1371600" y="4038600"/>
            <a:ext cx="457200" cy="457200"/>
            <a:chOff x="1344" y="1248"/>
            <a:chExt cx="288" cy="288"/>
          </a:xfrm>
        </p:grpSpPr>
        <p:sp>
          <p:nvSpPr>
            <p:cNvPr id="372" name="Google Shape;372;p1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3" name="Google Shape;373;p1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374" name="Google Shape;374;p13"/>
          <p:cNvGrpSpPr/>
          <p:nvPr/>
        </p:nvGrpSpPr>
        <p:grpSpPr>
          <a:xfrm>
            <a:off x="1143000" y="4953000"/>
            <a:ext cx="457200" cy="457200"/>
            <a:chOff x="1344" y="1248"/>
            <a:chExt cx="288" cy="288"/>
          </a:xfrm>
        </p:grpSpPr>
        <p:sp>
          <p:nvSpPr>
            <p:cNvPr id="375" name="Google Shape;375;p1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6" name="Google Shape;376;p1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377" name="Google Shape;377;p13"/>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78" name="Google Shape;378;p13"/>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79" name="Google Shape;379;p13"/>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380" name="Google Shape;380;p13"/>
          <p:cNvSpPr txBox="1"/>
          <p:nvPr/>
        </p:nvSpPr>
        <p:spPr>
          <a:xfrm>
            <a:off x="16002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381" name="Google Shape;381;p13"/>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382" name="Google Shape;382;p13"/>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383" name="Google Shape;383;p13"/>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384" name="Google Shape;384;p13"/>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385" name="Google Shape;385;p13"/>
          <p:cNvSpPr txBox="1"/>
          <p:nvPr/>
        </p:nvSpPr>
        <p:spPr>
          <a:xfrm>
            <a:off x="2590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386" name="Google Shape;386;p13"/>
          <p:cNvSpPr txBox="1"/>
          <p:nvPr/>
        </p:nvSpPr>
        <p:spPr>
          <a:xfrm>
            <a:off x="2438400" y="6019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387" name="Google Shape;387;p13"/>
          <p:cNvSpPr txBox="1"/>
          <p:nvPr/>
        </p:nvSpPr>
        <p:spPr>
          <a:xfrm>
            <a:off x="990600" y="45720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388" name="Google Shape;388;p13"/>
          <p:cNvSpPr txBox="1"/>
          <p:nvPr/>
        </p:nvSpPr>
        <p:spPr>
          <a:xfrm>
            <a:off x="1295400" y="54864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389" name="Google Shape;389;p13"/>
          <p:cNvSpPr txBox="1"/>
          <p:nvPr/>
        </p:nvSpPr>
        <p:spPr>
          <a:xfrm>
            <a:off x="28194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390" name="Google Shape;390;p13"/>
          <p:cNvSpPr txBox="1"/>
          <p:nvPr/>
        </p:nvSpPr>
        <p:spPr>
          <a:xfrm>
            <a:off x="1371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391" name="Google Shape;391;p13"/>
          <p:cNvSpPr txBox="1"/>
          <p:nvPr/>
        </p:nvSpPr>
        <p:spPr>
          <a:xfrm>
            <a:off x="381000" y="30480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392" name="Google Shape;392;p13"/>
          <p:cNvSpPr txBox="1"/>
          <p:nvPr/>
        </p:nvSpPr>
        <p:spPr>
          <a:xfrm>
            <a:off x="3657600" y="5943600"/>
            <a:ext cx="5486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cxnSp>
        <p:nvCxnSpPr>
          <p:cNvPr id="393" name="Google Shape;393;p13"/>
          <p:cNvCxnSpPr/>
          <p:nvPr/>
        </p:nvCxnSpPr>
        <p:spPr>
          <a:xfrm flipH="1">
            <a:off x="2057400" y="2286000"/>
            <a:ext cx="228600" cy="3581400"/>
          </a:xfrm>
          <a:prstGeom prst="straightConnector1">
            <a:avLst/>
          </a:prstGeom>
          <a:noFill/>
          <a:ln cap="flat" cmpd="sng" w="9525">
            <a:solidFill>
              <a:schemeClr val="hlink"/>
            </a:solidFill>
            <a:prstDash val="solid"/>
            <a:miter lim="800000"/>
            <a:headEnd len="med" w="med" type="none"/>
            <a:tailEnd len="med" w="med" type="triangle"/>
          </a:ln>
        </p:spPr>
      </p:cxnSp>
      <p:sp>
        <p:nvSpPr>
          <p:cNvPr id="394" name="Google Shape;394;p13"/>
          <p:cNvSpPr txBox="1"/>
          <p:nvPr/>
        </p:nvSpPr>
        <p:spPr>
          <a:xfrm>
            <a:off x="23622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400" name="Google Shape;400;p1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401" name="Google Shape;401;p14"/>
          <p:cNvGraphicFramePr/>
          <p:nvPr/>
        </p:nvGraphicFramePr>
        <p:xfrm>
          <a:off x="5145087" y="1828800"/>
          <a:ext cx="3000000" cy="3000000"/>
        </p:xfrm>
        <a:graphic>
          <a:graphicData uri="http://schemas.openxmlformats.org/drawingml/2006/table">
            <a:tbl>
              <a:tblPr>
                <a:noFill/>
                <a:tableStyleId>{5F3B0AE2-D221-4E9A-AE1A-2D86D278C6C3}</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402" name="Google Shape;402;p14"/>
          <p:cNvGrpSpPr/>
          <p:nvPr/>
        </p:nvGrpSpPr>
        <p:grpSpPr>
          <a:xfrm>
            <a:off x="2133600" y="1981200"/>
            <a:ext cx="457200" cy="457200"/>
            <a:chOff x="1344" y="1248"/>
            <a:chExt cx="288" cy="288"/>
          </a:xfrm>
        </p:grpSpPr>
        <p:sp>
          <p:nvSpPr>
            <p:cNvPr id="403" name="Google Shape;403;p14"/>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4" name="Google Shape;404;p1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405" name="Google Shape;405;p14"/>
          <p:cNvGrpSpPr/>
          <p:nvPr/>
        </p:nvGrpSpPr>
        <p:grpSpPr>
          <a:xfrm>
            <a:off x="3200400" y="2514600"/>
            <a:ext cx="457200" cy="457200"/>
            <a:chOff x="1344" y="1248"/>
            <a:chExt cx="288" cy="288"/>
          </a:xfrm>
        </p:grpSpPr>
        <p:sp>
          <p:nvSpPr>
            <p:cNvPr id="406" name="Google Shape;406;p1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7" name="Google Shape;407;p1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408" name="Google Shape;408;p14"/>
          <p:cNvGrpSpPr/>
          <p:nvPr/>
        </p:nvGrpSpPr>
        <p:grpSpPr>
          <a:xfrm>
            <a:off x="533400" y="3429000"/>
            <a:ext cx="457200" cy="457200"/>
            <a:chOff x="1344" y="1248"/>
            <a:chExt cx="288" cy="288"/>
          </a:xfrm>
        </p:grpSpPr>
        <p:sp>
          <p:nvSpPr>
            <p:cNvPr id="409" name="Google Shape;409;p1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0" name="Google Shape;410;p1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411" name="Google Shape;411;p14"/>
          <p:cNvGrpSpPr/>
          <p:nvPr/>
        </p:nvGrpSpPr>
        <p:grpSpPr>
          <a:xfrm>
            <a:off x="1066800" y="2667000"/>
            <a:ext cx="457200" cy="457200"/>
            <a:chOff x="1344" y="1248"/>
            <a:chExt cx="288" cy="288"/>
          </a:xfrm>
        </p:grpSpPr>
        <p:sp>
          <p:nvSpPr>
            <p:cNvPr id="412" name="Google Shape;412;p1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3" name="Google Shape;413;p1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414" name="Google Shape;414;p14"/>
          <p:cNvGrpSpPr/>
          <p:nvPr/>
        </p:nvGrpSpPr>
        <p:grpSpPr>
          <a:xfrm>
            <a:off x="2209800" y="3124200"/>
            <a:ext cx="457200" cy="457200"/>
            <a:chOff x="1344" y="1248"/>
            <a:chExt cx="288" cy="288"/>
          </a:xfrm>
        </p:grpSpPr>
        <p:sp>
          <p:nvSpPr>
            <p:cNvPr id="415" name="Google Shape;415;p1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6" name="Google Shape;416;p1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417" name="Google Shape;417;p14"/>
          <p:cNvGrpSpPr/>
          <p:nvPr/>
        </p:nvGrpSpPr>
        <p:grpSpPr>
          <a:xfrm>
            <a:off x="2895600" y="4038600"/>
            <a:ext cx="457200" cy="457200"/>
            <a:chOff x="1344" y="1248"/>
            <a:chExt cx="288" cy="288"/>
          </a:xfrm>
        </p:grpSpPr>
        <p:sp>
          <p:nvSpPr>
            <p:cNvPr id="418" name="Google Shape;418;p1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9" name="Google Shape;419;p1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420" name="Google Shape;420;p14"/>
          <p:cNvGrpSpPr/>
          <p:nvPr/>
        </p:nvGrpSpPr>
        <p:grpSpPr>
          <a:xfrm>
            <a:off x="1905000" y="5715000"/>
            <a:ext cx="457200" cy="457200"/>
            <a:chOff x="1344" y="1248"/>
            <a:chExt cx="288" cy="288"/>
          </a:xfrm>
        </p:grpSpPr>
        <p:sp>
          <p:nvSpPr>
            <p:cNvPr id="421" name="Google Shape;421;p14"/>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2" name="Google Shape;422;p14"/>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423" name="Google Shape;423;p14"/>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24" name="Google Shape;424;p14"/>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425" name="Google Shape;425;p14"/>
          <p:cNvSpPr txBox="1"/>
          <p:nvPr/>
        </p:nvSpPr>
        <p:spPr>
          <a:xfrm>
            <a:off x="26670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426" name="Google Shape;426;p14"/>
          <p:cNvSpPr txBox="1"/>
          <p:nvPr/>
        </p:nvSpPr>
        <p:spPr>
          <a:xfrm>
            <a:off x="2667000" y="51054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427" name="Google Shape;427;p14"/>
          <p:cNvGrpSpPr/>
          <p:nvPr/>
        </p:nvGrpSpPr>
        <p:grpSpPr>
          <a:xfrm>
            <a:off x="1371600" y="4038600"/>
            <a:ext cx="457200" cy="457200"/>
            <a:chOff x="1344" y="1248"/>
            <a:chExt cx="288" cy="288"/>
          </a:xfrm>
        </p:grpSpPr>
        <p:sp>
          <p:nvSpPr>
            <p:cNvPr id="428" name="Google Shape;428;p1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9" name="Google Shape;429;p1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430" name="Google Shape;430;p14"/>
          <p:cNvGrpSpPr/>
          <p:nvPr/>
        </p:nvGrpSpPr>
        <p:grpSpPr>
          <a:xfrm>
            <a:off x="1143000" y="4953000"/>
            <a:ext cx="457200" cy="457200"/>
            <a:chOff x="1344" y="1248"/>
            <a:chExt cx="288" cy="288"/>
          </a:xfrm>
        </p:grpSpPr>
        <p:sp>
          <p:nvSpPr>
            <p:cNvPr id="431" name="Google Shape;431;p1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2" name="Google Shape;432;p1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433" name="Google Shape;433;p14"/>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34" name="Google Shape;434;p14"/>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35" name="Google Shape;435;p14"/>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436" name="Google Shape;436;p14"/>
          <p:cNvSpPr txBox="1"/>
          <p:nvPr/>
        </p:nvSpPr>
        <p:spPr>
          <a:xfrm>
            <a:off x="16002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437" name="Google Shape;437;p14"/>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438" name="Google Shape;438;p14"/>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439" name="Google Shape;439;p14"/>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440" name="Google Shape;440;p14"/>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441" name="Google Shape;441;p14"/>
          <p:cNvSpPr txBox="1"/>
          <p:nvPr/>
        </p:nvSpPr>
        <p:spPr>
          <a:xfrm>
            <a:off x="2590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442" name="Google Shape;442;p14"/>
          <p:cNvSpPr txBox="1"/>
          <p:nvPr/>
        </p:nvSpPr>
        <p:spPr>
          <a:xfrm>
            <a:off x="2438400" y="6019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443" name="Google Shape;443;p14"/>
          <p:cNvSpPr txBox="1"/>
          <p:nvPr/>
        </p:nvSpPr>
        <p:spPr>
          <a:xfrm>
            <a:off x="990600" y="45720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444" name="Google Shape;444;p14"/>
          <p:cNvSpPr txBox="1"/>
          <p:nvPr/>
        </p:nvSpPr>
        <p:spPr>
          <a:xfrm>
            <a:off x="1295400" y="54864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445" name="Google Shape;445;p14"/>
          <p:cNvSpPr txBox="1"/>
          <p:nvPr/>
        </p:nvSpPr>
        <p:spPr>
          <a:xfrm>
            <a:off x="28194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446" name="Google Shape;446;p14"/>
          <p:cNvSpPr txBox="1"/>
          <p:nvPr/>
        </p:nvSpPr>
        <p:spPr>
          <a:xfrm>
            <a:off x="1371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447" name="Google Shape;447;p14"/>
          <p:cNvSpPr txBox="1"/>
          <p:nvPr/>
        </p:nvSpPr>
        <p:spPr>
          <a:xfrm>
            <a:off x="381000" y="30480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448" name="Google Shape;448;p14"/>
          <p:cNvSpPr txBox="1"/>
          <p:nvPr/>
        </p:nvSpPr>
        <p:spPr>
          <a:xfrm>
            <a:off x="3657600" y="5943600"/>
            <a:ext cx="5486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cxnSp>
        <p:nvCxnSpPr>
          <p:cNvPr id="449" name="Google Shape;449;p14"/>
          <p:cNvCxnSpPr/>
          <p:nvPr/>
        </p:nvCxnSpPr>
        <p:spPr>
          <a:xfrm flipH="1">
            <a:off x="2133600" y="2895600"/>
            <a:ext cx="1219200" cy="2971800"/>
          </a:xfrm>
          <a:prstGeom prst="straightConnector1">
            <a:avLst/>
          </a:prstGeom>
          <a:noFill/>
          <a:ln cap="flat" cmpd="sng" w="9525">
            <a:solidFill>
              <a:schemeClr val="hlink"/>
            </a:solidFill>
            <a:prstDash val="solid"/>
            <a:miter lim="800000"/>
            <a:headEnd len="med" w="med" type="none"/>
            <a:tailEnd len="med" w="med" type="triangle"/>
          </a:ln>
        </p:spPr>
      </p:cxnSp>
      <p:sp>
        <p:nvSpPr>
          <p:cNvPr id="450" name="Google Shape;450;p14"/>
          <p:cNvSpPr txBox="1"/>
          <p:nvPr/>
        </p:nvSpPr>
        <p:spPr>
          <a:xfrm>
            <a:off x="23622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1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456" name="Google Shape;456;p1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457" name="Google Shape;457;p15"/>
          <p:cNvGraphicFramePr/>
          <p:nvPr/>
        </p:nvGraphicFramePr>
        <p:xfrm>
          <a:off x="5145087" y="1828800"/>
          <a:ext cx="3000000" cy="3000000"/>
        </p:xfrm>
        <a:graphic>
          <a:graphicData uri="http://schemas.openxmlformats.org/drawingml/2006/table">
            <a:tbl>
              <a:tblPr>
                <a:noFill/>
                <a:tableStyleId>{5F3B0AE2-D221-4E9A-AE1A-2D86D278C6C3}</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458" name="Google Shape;458;p15"/>
          <p:cNvGrpSpPr/>
          <p:nvPr/>
        </p:nvGrpSpPr>
        <p:grpSpPr>
          <a:xfrm>
            <a:off x="2133600" y="1981200"/>
            <a:ext cx="457200" cy="457200"/>
            <a:chOff x="1344" y="1248"/>
            <a:chExt cx="288" cy="288"/>
          </a:xfrm>
        </p:grpSpPr>
        <p:sp>
          <p:nvSpPr>
            <p:cNvPr id="459" name="Google Shape;459;p15"/>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0" name="Google Shape;460;p1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461" name="Google Shape;461;p15"/>
          <p:cNvGrpSpPr/>
          <p:nvPr/>
        </p:nvGrpSpPr>
        <p:grpSpPr>
          <a:xfrm>
            <a:off x="3200400" y="2514600"/>
            <a:ext cx="457200" cy="457200"/>
            <a:chOff x="1344" y="1248"/>
            <a:chExt cx="288" cy="288"/>
          </a:xfrm>
        </p:grpSpPr>
        <p:sp>
          <p:nvSpPr>
            <p:cNvPr id="462" name="Google Shape;462;p1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3" name="Google Shape;463;p1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464" name="Google Shape;464;p15"/>
          <p:cNvGrpSpPr/>
          <p:nvPr/>
        </p:nvGrpSpPr>
        <p:grpSpPr>
          <a:xfrm>
            <a:off x="533400" y="3429000"/>
            <a:ext cx="457200" cy="457200"/>
            <a:chOff x="1344" y="1248"/>
            <a:chExt cx="288" cy="288"/>
          </a:xfrm>
        </p:grpSpPr>
        <p:sp>
          <p:nvSpPr>
            <p:cNvPr id="465" name="Google Shape;465;p1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6" name="Google Shape;466;p1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467" name="Google Shape;467;p15"/>
          <p:cNvGrpSpPr/>
          <p:nvPr/>
        </p:nvGrpSpPr>
        <p:grpSpPr>
          <a:xfrm>
            <a:off x="1066800" y="2667000"/>
            <a:ext cx="457200" cy="457200"/>
            <a:chOff x="1344" y="1248"/>
            <a:chExt cx="288" cy="288"/>
          </a:xfrm>
        </p:grpSpPr>
        <p:sp>
          <p:nvSpPr>
            <p:cNvPr id="468" name="Google Shape;468;p1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9" name="Google Shape;469;p1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470" name="Google Shape;470;p15"/>
          <p:cNvGrpSpPr/>
          <p:nvPr/>
        </p:nvGrpSpPr>
        <p:grpSpPr>
          <a:xfrm>
            <a:off x="2209800" y="3124200"/>
            <a:ext cx="457200" cy="457200"/>
            <a:chOff x="1344" y="1248"/>
            <a:chExt cx="288" cy="288"/>
          </a:xfrm>
        </p:grpSpPr>
        <p:sp>
          <p:nvSpPr>
            <p:cNvPr id="471" name="Google Shape;471;p1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2" name="Google Shape;472;p1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473" name="Google Shape;473;p15"/>
          <p:cNvGrpSpPr/>
          <p:nvPr/>
        </p:nvGrpSpPr>
        <p:grpSpPr>
          <a:xfrm>
            <a:off x="2895600" y="4038600"/>
            <a:ext cx="457200" cy="457200"/>
            <a:chOff x="1344" y="1248"/>
            <a:chExt cx="288" cy="288"/>
          </a:xfrm>
        </p:grpSpPr>
        <p:sp>
          <p:nvSpPr>
            <p:cNvPr id="474" name="Google Shape;474;p1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5" name="Google Shape;475;p1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476" name="Google Shape;476;p15"/>
          <p:cNvGrpSpPr/>
          <p:nvPr/>
        </p:nvGrpSpPr>
        <p:grpSpPr>
          <a:xfrm>
            <a:off x="1905000" y="5715000"/>
            <a:ext cx="457200" cy="457200"/>
            <a:chOff x="1344" y="1248"/>
            <a:chExt cx="288" cy="288"/>
          </a:xfrm>
        </p:grpSpPr>
        <p:sp>
          <p:nvSpPr>
            <p:cNvPr id="477" name="Google Shape;477;p15"/>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8" name="Google Shape;478;p15"/>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479" name="Google Shape;479;p15"/>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80" name="Google Shape;480;p15"/>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481" name="Google Shape;481;p15"/>
          <p:cNvSpPr txBox="1"/>
          <p:nvPr/>
        </p:nvSpPr>
        <p:spPr>
          <a:xfrm>
            <a:off x="26670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482" name="Google Shape;482;p15"/>
          <p:cNvSpPr txBox="1"/>
          <p:nvPr/>
        </p:nvSpPr>
        <p:spPr>
          <a:xfrm>
            <a:off x="2667000" y="51054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483" name="Google Shape;483;p15"/>
          <p:cNvGrpSpPr/>
          <p:nvPr/>
        </p:nvGrpSpPr>
        <p:grpSpPr>
          <a:xfrm>
            <a:off x="1371600" y="4038600"/>
            <a:ext cx="457200" cy="457200"/>
            <a:chOff x="1344" y="1248"/>
            <a:chExt cx="288" cy="288"/>
          </a:xfrm>
        </p:grpSpPr>
        <p:sp>
          <p:nvSpPr>
            <p:cNvPr id="484" name="Google Shape;484;p1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85" name="Google Shape;485;p1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486" name="Google Shape;486;p15"/>
          <p:cNvGrpSpPr/>
          <p:nvPr/>
        </p:nvGrpSpPr>
        <p:grpSpPr>
          <a:xfrm>
            <a:off x="1143000" y="4953000"/>
            <a:ext cx="457200" cy="457200"/>
            <a:chOff x="1344" y="1248"/>
            <a:chExt cx="288" cy="288"/>
          </a:xfrm>
        </p:grpSpPr>
        <p:sp>
          <p:nvSpPr>
            <p:cNvPr id="487" name="Google Shape;487;p1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88" name="Google Shape;488;p1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489" name="Google Shape;489;p15"/>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90" name="Google Shape;490;p15"/>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91" name="Google Shape;491;p15"/>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492" name="Google Shape;492;p15"/>
          <p:cNvSpPr txBox="1"/>
          <p:nvPr/>
        </p:nvSpPr>
        <p:spPr>
          <a:xfrm>
            <a:off x="16002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493" name="Google Shape;493;p15"/>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494" name="Google Shape;494;p15"/>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495" name="Google Shape;495;p15"/>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496" name="Google Shape;496;p15"/>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497" name="Google Shape;497;p15"/>
          <p:cNvSpPr txBox="1"/>
          <p:nvPr/>
        </p:nvSpPr>
        <p:spPr>
          <a:xfrm>
            <a:off x="2590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498" name="Google Shape;498;p15"/>
          <p:cNvSpPr txBox="1"/>
          <p:nvPr/>
        </p:nvSpPr>
        <p:spPr>
          <a:xfrm>
            <a:off x="2438400" y="6019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499" name="Google Shape;499;p15"/>
          <p:cNvSpPr txBox="1"/>
          <p:nvPr/>
        </p:nvSpPr>
        <p:spPr>
          <a:xfrm>
            <a:off x="990600" y="45720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500" name="Google Shape;500;p15"/>
          <p:cNvSpPr txBox="1"/>
          <p:nvPr/>
        </p:nvSpPr>
        <p:spPr>
          <a:xfrm>
            <a:off x="1295400" y="54864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501" name="Google Shape;501;p15"/>
          <p:cNvSpPr txBox="1"/>
          <p:nvPr/>
        </p:nvSpPr>
        <p:spPr>
          <a:xfrm>
            <a:off x="28194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502" name="Google Shape;502;p15"/>
          <p:cNvSpPr txBox="1"/>
          <p:nvPr/>
        </p:nvSpPr>
        <p:spPr>
          <a:xfrm>
            <a:off x="1371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503" name="Google Shape;503;p15"/>
          <p:cNvSpPr txBox="1"/>
          <p:nvPr/>
        </p:nvSpPr>
        <p:spPr>
          <a:xfrm>
            <a:off x="381000" y="30480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504" name="Google Shape;504;p15"/>
          <p:cNvSpPr txBox="1"/>
          <p:nvPr/>
        </p:nvSpPr>
        <p:spPr>
          <a:xfrm>
            <a:off x="3657600" y="5943600"/>
            <a:ext cx="5486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cxnSp>
        <p:nvCxnSpPr>
          <p:cNvPr id="505" name="Google Shape;505;p15"/>
          <p:cNvCxnSpPr/>
          <p:nvPr/>
        </p:nvCxnSpPr>
        <p:spPr>
          <a:xfrm>
            <a:off x="1295400" y="2971800"/>
            <a:ext cx="838200" cy="2895600"/>
          </a:xfrm>
          <a:prstGeom prst="straightConnector1">
            <a:avLst/>
          </a:prstGeom>
          <a:noFill/>
          <a:ln cap="flat" cmpd="sng" w="9525">
            <a:solidFill>
              <a:schemeClr val="hlink"/>
            </a:solidFill>
            <a:prstDash val="solid"/>
            <a:miter lim="800000"/>
            <a:headEnd len="med" w="med" type="none"/>
            <a:tailEnd len="med" w="med" type="triangle"/>
          </a:ln>
        </p:spPr>
      </p:cxnSp>
      <p:sp>
        <p:nvSpPr>
          <p:cNvPr id="506" name="Google Shape;506;p15"/>
          <p:cNvSpPr txBox="1"/>
          <p:nvPr/>
        </p:nvSpPr>
        <p:spPr>
          <a:xfrm>
            <a:off x="23622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1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512" name="Google Shape;512;p1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513" name="Google Shape;513;p16"/>
          <p:cNvGraphicFramePr/>
          <p:nvPr/>
        </p:nvGraphicFramePr>
        <p:xfrm>
          <a:off x="5145087" y="1828800"/>
          <a:ext cx="3000000" cy="3000000"/>
        </p:xfrm>
        <a:graphic>
          <a:graphicData uri="http://schemas.openxmlformats.org/drawingml/2006/table">
            <a:tbl>
              <a:tblPr>
                <a:noFill/>
                <a:tableStyleId>{5F3B0AE2-D221-4E9A-AE1A-2D86D278C6C3}</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514" name="Google Shape;514;p16"/>
          <p:cNvGrpSpPr/>
          <p:nvPr/>
        </p:nvGrpSpPr>
        <p:grpSpPr>
          <a:xfrm>
            <a:off x="2133600" y="1981200"/>
            <a:ext cx="457200" cy="457200"/>
            <a:chOff x="1344" y="1248"/>
            <a:chExt cx="288" cy="288"/>
          </a:xfrm>
        </p:grpSpPr>
        <p:sp>
          <p:nvSpPr>
            <p:cNvPr id="515" name="Google Shape;515;p1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16" name="Google Shape;516;p16"/>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517" name="Google Shape;517;p16"/>
          <p:cNvGrpSpPr/>
          <p:nvPr/>
        </p:nvGrpSpPr>
        <p:grpSpPr>
          <a:xfrm>
            <a:off x="3200400" y="2514600"/>
            <a:ext cx="457200" cy="457200"/>
            <a:chOff x="1344" y="1248"/>
            <a:chExt cx="288" cy="288"/>
          </a:xfrm>
        </p:grpSpPr>
        <p:sp>
          <p:nvSpPr>
            <p:cNvPr id="518" name="Google Shape;518;p1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19" name="Google Shape;519;p16"/>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520" name="Google Shape;520;p16"/>
          <p:cNvGrpSpPr/>
          <p:nvPr/>
        </p:nvGrpSpPr>
        <p:grpSpPr>
          <a:xfrm>
            <a:off x="533400" y="3429000"/>
            <a:ext cx="457200" cy="457200"/>
            <a:chOff x="1344" y="1248"/>
            <a:chExt cx="288" cy="288"/>
          </a:xfrm>
        </p:grpSpPr>
        <p:sp>
          <p:nvSpPr>
            <p:cNvPr id="521" name="Google Shape;521;p1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22" name="Google Shape;522;p16"/>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523" name="Google Shape;523;p16"/>
          <p:cNvGrpSpPr/>
          <p:nvPr/>
        </p:nvGrpSpPr>
        <p:grpSpPr>
          <a:xfrm>
            <a:off x="1066800" y="2667000"/>
            <a:ext cx="457200" cy="457200"/>
            <a:chOff x="1344" y="1248"/>
            <a:chExt cx="288" cy="288"/>
          </a:xfrm>
        </p:grpSpPr>
        <p:sp>
          <p:nvSpPr>
            <p:cNvPr id="524" name="Google Shape;524;p1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25" name="Google Shape;525;p16"/>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526" name="Google Shape;526;p16"/>
          <p:cNvGrpSpPr/>
          <p:nvPr/>
        </p:nvGrpSpPr>
        <p:grpSpPr>
          <a:xfrm>
            <a:off x="2209800" y="3124200"/>
            <a:ext cx="457200" cy="457200"/>
            <a:chOff x="1344" y="1248"/>
            <a:chExt cx="288" cy="288"/>
          </a:xfrm>
        </p:grpSpPr>
        <p:sp>
          <p:nvSpPr>
            <p:cNvPr id="527" name="Google Shape;527;p1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28" name="Google Shape;528;p16"/>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529" name="Google Shape;529;p16"/>
          <p:cNvGrpSpPr/>
          <p:nvPr/>
        </p:nvGrpSpPr>
        <p:grpSpPr>
          <a:xfrm>
            <a:off x="2895600" y="4038600"/>
            <a:ext cx="457200" cy="457200"/>
            <a:chOff x="1344" y="1248"/>
            <a:chExt cx="288" cy="288"/>
          </a:xfrm>
        </p:grpSpPr>
        <p:sp>
          <p:nvSpPr>
            <p:cNvPr id="530" name="Google Shape;530;p1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31" name="Google Shape;531;p16"/>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532" name="Google Shape;532;p16"/>
          <p:cNvGrpSpPr/>
          <p:nvPr/>
        </p:nvGrpSpPr>
        <p:grpSpPr>
          <a:xfrm>
            <a:off x="1905000" y="5715000"/>
            <a:ext cx="457200" cy="457200"/>
            <a:chOff x="1344" y="1248"/>
            <a:chExt cx="288" cy="288"/>
          </a:xfrm>
        </p:grpSpPr>
        <p:sp>
          <p:nvSpPr>
            <p:cNvPr id="533" name="Google Shape;533;p16"/>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34" name="Google Shape;534;p16"/>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535" name="Google Shape;535;p16"/>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536" name="Google Shape;536;p16"/>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537" name="Google Shape;537;p16"/>
          <p:cNvSpPr txBox="1"/>
          <p:nvPr/>
        </p:nvSpPr>
        <p:spPr>
          <a:xfrm>
            <a:off x="26670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538" name="Google Shape;538;p16"/>
          <p:cNvSpPr txBox="1"/>
          <p:nvPr/>
        </p:nvSpPr>
        <p:spPr>
          <a:xfrm>
            <a:off x="2667000" y="51054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539" name="Google Shape;539;p16"/>
          <p:cNvGrpSpPr/>
          <p:nvPr/>
        </p:nvGrpSpPr>
        <p:grpSpPr>
          <a:xfrm>
            <a:off x="1371600" y="4038600"/>
            <a:ext cx="457200" cy="457200"/>
            <a:chOff x="1344" y="1248"/>
            <a:chExt cx="288" cy="288"/>
          </a:xfrm>
        </p:grpSpPr>
        <p:sp>
          <p:nvSpPr>
            <p:cNvPr id="540" name="Google Shape;540;p1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41" name="Google Shape;541;p16"/>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542" name="Google Shape;542;p16"/>
          <p:cNvGrpSpPr/>
          <p:nvPr/>
        </p:nvGrpSpPr>
        <p:grpSpPr>
          <a:xfrm>
            <a:off x="1143000" y="4953000"/>
            <a:ext cx="457200" cy="457200"/>
            <a:chOff x="1344" y="1248"/>
            <a:chExt cx="288" cy="288"/>
          </a:xfrm>
        </p:grpSpPr>
        <p:sp>
          <p:nvSpPr>
            <p:cNvPr id="543" name="Google Shape;543;p1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44" name="Google Shape;544;p16"/>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545" name="Google Shape;545;p16"/>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546" name="Google Shape;546;p16"/>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547" name="Google Shape;547;p16"/>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548" name="Google Shape;548;p16"/>
          <p:cNvSpPr txBox="1"/>
          <p:nvPr/>
        </p:nvSpPr>
        <p:spPr>
          <a:xfrm>
            <a:off x="16002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549" name="Google Shape;549;p16"/>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550" name="Google Shape;550;p16"/>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551" name="Google Shape;551;p16"/>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552" name="Google Shape;552;p16"/>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553" name="Google Shape;553;p16"/>
          <p:cNvSpPr txBox="1"/>
          <p:nvPr/>
        </p:nvSpPr>
        <p:spPr>
          <a:xfrm>
            <a:off x="2590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554" name="Google Shape;554;p16"/>
          <p:cNvSpPr txBox="1"/>
          <p:nvPr/>
        </p:nvSpPr>
        <p:spPr>
          <a:xfrm>
            <a:off x="2438400" y="6019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555" name="Google Shape;555;p16"/>
          <p:cNvSpPr txBox="1"/>
          <p:nvPr/>
        </p:nvSpPr>
        <p:spPr>
          <a:xfrm>
            <a:off x="990600" y="45720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556" name="Google Shape;556;p16"/>
          <p:cNvSpPr txBox="1"/>
          <p:nvPr/>
        </p:nvSpPr>
        <p:spPr>
          <a:xfrm>
            <a:off x="1295400" y="54864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557" name="Google Shape;557;p16"/>
          <p:cNvSpPr txBox="1"/>
          <p:nvPr/>
        </p:nvSpPr>
        <p:spPr>
          <a:xfrm>
            <a:off x="28194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558" name="Google Shape;558;p16"/>
          <p:cNvSpPr txBox="1"/>
          <p:nvPr/>
        </p:nvSpPr>
        <p:spPr>
          <a:xfrm>
            <a:off x="1371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559" name="Google Shape;559;p16"/>
          <p:cNvSpPr txBox="1"/>
          <p:nvPr/>
        </p:nvSpPr>
        <p:spPr>
          <a:xfrm>
            <a:off x="381000" y="30480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560" name="Google Shape;560;p16"/>
          <p:cNvSpPr txBox="1"/>
          <p:nvPr/>
        </p:nvSpPr>
        <p:spPr>
          <a:xfrm>
            <a:off x="3657600" y="5943600"/>
            <a:ext cx="5486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cxnSp>
        <p:nvCxnSpPr>
          <p:cNvPr id="561" name="Google Shape;561;p16"/>
          <p:cNvCxnSpPr/>
          <p:nvPr/>
        </p:nvCxnSpPr>
        <p:spPr>
          <a:xfrm>
            <a:off x="762000" y="3810000"/>
            <a:ext cx="1295400" cy="2057400"/>
          </a:xfrm>
          <a:prstGeom prst="straightConnector1">
            <a:avLst/>
          </a:prstGeom>
          <a:noFill/>
          <a:ln cap="flat" cmpd="sng" w="9525">
            <a:solidFill>
              <a:schemeClr val="hlink"/>
            </a:solidFill>
            <a:prstDash val="solid"/>
            <a:miter lim="800000"/>
            <a:headEnd len="med" w="med" type="none"/>
            <a:tailEnd len="med" w="med" type="triangle"/>
          </a:ln>
        </p:spPr>
      </p:cxnSp>
      <p:sp>
        <p:nvSpPr>
          <p:cNvPr id="562" name="Google Shape;562;p16"/>
          <p:cNvSpPr txBox="1"/>
          <p:nvPr/>
        </p:nvSpPr>
        <p:spPr>
          <a:xfrm>
            <a:off x="23622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1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568" name="Google Shape;568;p1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569" name="Google Shape;569;p17"/>
          <p:cNvGraphicFramePr/>
          <p:nvPr/>
        </p:nvGraphicFramePr>
        <p:xfrm>
          <a:off x="5145087" y="1828800"/>
          <a:ext cx="3000000" cy="3000000"/>
        </p:xfrm>
        <a:graphic>
          <a:graphicData uri="http://schemas.openxmlformats.org/drawingml/2006/table">
            <a:tbl>
              <a:tblPr>
                <a:noFill/>
                <a:tableStyleId>{5F3B0AE2-D221-4E9A-AE1A-2D86D278C6C3}</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570" name="Google Shape;570;p17"/>
          <p:cNvGrpSpPr/>
          <p:nvPr/>
        </p:nvGrpSpPr>
        <p:grpSpPr>
          <a:xfrm>
            <a:off x="2133600" y="1981200"/>
            <a:ext cx="457200" cy="457200"/>
            <a:chOff x="1344" y="1248"/>
            <a:chExt cx="288" cy="288"/>
          </a:xfrm>
        </p:grpSpPr>
        <p:sp>
          <p:nvSpPr>
            <p:cNvPr id="571" name="Google Shape;571;p17"/>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2" name="Google Shape;572;p1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573" name="Google Shape;573;p17"/>
          <p:cNvGrpSpPr/>
          <p:nvPr/>
        </p:nvGrpSpPr>
        <p:grpSpPr>
          <a:xfrm>
            <a:off x="3200400" y="2514600"/>
            <a:ext cx="457200" cy="457200"/>
            <a:chOff x="1344" y="1248"/>
            <a:chExt cx="288" cy="288"/>
          </a:xfrm>
        </p:grpSpPr>
        <p:sp>
          <p:nvSpPr>
            <p:cNvPr id="574" name="Google Shape;574;p1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5" name="Google Shape;575;p1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576" name="Google Shape;576;p17"/>
          <p:cNvGrpSpPr/>
          <p:nvPr/>
        </p:nvGrpSpPr>
        <p:grpSpPr>
          <a:xfrm>
            <a:off x="533400" y="3429000"/>
            <a:ext cx="457200" cy="457200"/>
            <a:chOff x="1344" y="1248"/>
            <a:chExt cx="288" cy="288"/>
          </a:xfrm>
        </p:grpSpPr>
        <p:sp>
          <p:nvSpPr>
            <p:cNvPr id="577" name="Google Shape;577;p1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8" name="Google Shape;578;p1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579" name="Google Shape;579;p17"/>
          <p:cNvGrpSpPr/>
          <p:nvPr/>
        </p:nvGrpSpPr>
        <p:grpSpPr>
          <a:xfrm>
            <a:off x="1066800" y="2667000"/>
            <a:ext cx="457200" cy="457200"/>
            <a:chOff x="1344" y="1248"/>
            <a:chExt cx="288" cy="288"/>
          </a:xfrm>
        </p:grpSpPr>
        <p:sp>
          <p:nvSpPr>
            <p:cNvPr id="580" name="Google Shape;580;p1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81" name="Google Shape;581;p1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582" name="Google Shape;582;p17"/>
          <p:cNvGrpSpPr/>
          <p:nvPr/>
        </p:nvGrpSpPr>
        <p:grpSpPr>
          <a:xfrm>
            <a:off x="2209800" y="3124200"/>
            <a:ext cx="457200" cy="457200"/>
            <a:chOff x="1344" y="1248"/>
            <a:chExt cx="288" cy="288"/>
          </a:xfrm>
        </p:grpSpPr>
        <p:sp>
          <p:nvSpPr>
            <p:cNvPr id="583" name="Google Shape;583;p1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84" name="Google Shape;584;p1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585" name="Google Shape;585;p17"/>
          <p:cNvGrpSpPr/>
          <p:nvPr/>
        </p:nvGrpSpPr>
        <p:grpSpPr>
          <a:xfrm>
            <a:off x="2895600" y="4038600"/>
            <a:ext cx="457200" cy="457200"/>
            <a:chOff x="1344" y="1248"/>
            <a:chExt cx="288" cy="288"/>
          </a:xfrm>
        </p:grpSpPr>
        <p:sp>
          <p:nvSpPr>
            <p:cNvPr id="586" name="Google Shape;586;p1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87" name="Google Shape;587;p1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588" name="Google Shape;588;p17"/>
          <p:cNvGrpSpPr/>
          <p:nvPr/>
        </p:nvGrpSpPr>
        <p:grpSpPr>
          <a:xfrm>
            <a:off x="1905000" y="5715000"/>
            <a:ext cx="457200" cy="457200"/>
            <a:chOff x="1344" y="1248"/>
            <a:chExt cx="288" cy="288"/>
          </a:xfrm>
        </p:grpSpPr>
        <p:sp>
          <p:nvSpPr>
            <p:cNvPr id="589" name="Google Shape;589;p17"/>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90" name="Google Shape;590;p17"/>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591" name="Google Shape;591;p17"/>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592" name="Google Shape;592;p17"/>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593" name="Google Shape;593;p17"/>
          <p:cNvSpPr txBox="1"/>
          <p:nvPr/>
        </p:nvSpPr>
        <p:spPr>
          <a:xfrm>
            <a:off x="26670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594" name="Google Shape;594;p17"/>
          <p:cNvSpPr txBox="1"/>
          <p:nvPr/>
        </p:nvSpPr>
        <p:spPr>
          <a:xfrm>
            <a:off x="2667000" y="51054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595" name="Google Shape;595;p17"/>
          <p:cNvGrpSpPr/>
          <p:nvPr/>
        </p:nvGrpSpPr>
        <p:grpSpPr>
          <a:xfrm>
            <a:off x="1371600" y="4038600"/>
            <a:ext cx="457200" cy="457200"/>
            <a:chOff x="1344" y="1248"/>
            <a:chExt cx="288" cy="288"/>
          </a:xfrm>
        </p:grpSpPr>
        <p:sp>
          <p:nvSpPr>
            <p:cNvPr id="596" name="Google Shape;596;p1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97" name="Google Shape;597;p1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598" name="Google Shape;598;p17"/>
          <p:cNvGrpSpPr/>
          <p:nvPr/>
        </p:nvGrpSpPr>
        <p:grpSpPr>
          <a:xfrm>
            <a:off x="1143000" y="4953000"/>
            <a:ext cx="457200" cy="457200"/>
            <a:chOff x="1344" y="1248"/>
            <a:chExt cx="288" cy="288"/>
          </a:xfrm>
        </p:grpSpPr>
        <p:sp>
          <p:nvSpPr>
            <p:cNvPr id="599" name="Google Shape;599;p1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00" name="Google Shape;600;p1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601" name="Google Shape;601;p17"/>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02" name="Google Shape;602;p17"/>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03" name="Google Shape;603;p17"/>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604" name="Google Shape;604;p17"/>
          <p:cNvSpPr txBox="1"/>
          <p:nvPr/>
        </p:nvSpPr>
        <p:spPr>
          <a:xfrm>
            <a:off x="16002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605" name="Google Shape;605;p17"/>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606" name="Google Shape;606;p17"/>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607" name="Google Shape;607;p17"/>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608" name="Google Shape;608;p17"/>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609" name="Google Shape;609;p17"/>
          <p:cNvSpPr txBox="1"/>
          <p:nvPr/>
        </p:nvSpPr>
        <p:spPr>
          <a:xfrm>
            <a:off x="2590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610" name="Google Shape;610;p17"/>
          <p:cNvSpPr txBox="1"/>
          <p:nvPr/>
        </p:nvSpPr>
        <p:spPr>
          <a:xfrm>
            <a:off x="2438400" y="6019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611" name="Google Shape;611;p17"/>
          <p:cNvSpPr txBox="1"/>
          <p:nvPr/>
        </p:nvSpPr>
        <p:spPr>
          <a:xfrm>
            <a:off x="990600" y="45720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612" name="Google Shape;612;p17"/>
          <p:cNvSpPr txBox="1"/>
          <p:nvPr/>
        </p:nvSpPr>
        <p:spPr>
          <a:xfrm>
            <a:off x="1295400" y="54864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613" name="Google Shape;613;p17"/>
          <p:cNvSpPr txBox="1"/>
          <p:nvPr/>
        </p:nvSpPr>
        <p:spPr>
          <a:xfrm>
            <a:off x="28194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614" name="Google Shape;614;p17"/>
          <p:cNvSpPr txBox="1"/>
          <p:nvPr/>
        </p:nvSpPr>
        <p:spPr>
          <a:xfrm>
            <a:off x="1371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615" name="Google Shape;615;p17"/>
          <p:cNvSpPr txBox="1"/>
          <p:nvPr/>
        </p:nvSpPr>
        <p:spPr>
          <a:xfrm>
            <a:off x="381000" y="30480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616" name="Google Shape;616;p17"/>
          <p:cNvSpPr txBox="1"/>
          <p:nvPr/>
        </p:nvSpPr>
        <p:spPr>
          <a:xfrm>
            <a:off x="3657600" y="5943600"/>
            <a:ext cx="5486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617" name="Google Shape;617;p17"/>
          <p:cNvSpPr txBox="1"/>
          <p:nvPr/>
        </p:nvSpPr>
        <p:spPr>
          <a:xfrm>
            <a:off x="23622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cxnSp>
        <p:nvCxnSpPr>
          <p:cNvPr id="618" name="Google Shape;618;p17"/>
          <p:cNvCxnSpPr/>
          <p:nvPr/>
        </p:nvCxnSpPr>
        <p:spPr>
          <a:xfrm flipH="1">
            <a:off x="2133600" y="3505200"/>
            <a:ext cx="228600" cy="2362200"/>
          </a:xfrm>
          <a:prstGeom prst="straightConnector1">
            <a:avLst/>
          </a:prstGeom>
          <a:noFill/>
          <a:ln cap="flat" cmpd="sng" w="9525">
            <a:solidFill>
              <a:schemeClr val="hlink"/>
            </a:solidFill>
            <a:prstDash val="solid"/>
            <a:miter lim="800000"/>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624" name="Google Shape;624;p1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625" name="Google Shape;625;p18"/>
          <p:cNvGraphicFramePr/>
          <p:nvPr/>
        </p:nvGraphicFramePr>
        <p:xfrm>
          <a:off x="5145087" y="1828800"/>
          <a:ext cx="3000000" cy="3000000"/>
        </p:xfrm>
        <a:graphic>
          <a:graphicData uri="http://schemas.openxmlformats.org/drawingml/2006/table">
            <a:tbl>
              <a:tblPr>
                <a:noFill/>
                <a:tableStyleId>{5F3B0AE2-D221-4E9A-AE1A-2D86D278C6C3}</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626" name="Google Shape;626;p18"/>
          <p:cNvGrpSpPr/>
          <p:nvPr/>
        </p:nvGrpSpPr>
        <p:grpSpPr>
          <a:xfrm>
            <a:off x="2133600" y="1981200"/>
            <a:ext cx="457200" cy="457200"/>
            <a:chOff x="1344" y="1248"/>
            <a:chExt cx="288" cy="288"/>
          </a:xfrm>
        </p:grpSpPr>
        <p:sp>
          <p:nvSpPr>
            <p:cNvPr id="627" name="Google Shape;627;p18"/>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28" name="Google Shape;628;p18"/>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629" name="Google Shape;629;p18"/>
          <p:cNvGrpSpPr/>
          <p:nvPr/>
        </p:nvGrpSpPr>
        <p:grpSpPr>
          <a:xfrm>
            <a:off x="3200400" y="2514600"/>
            <a:ext cx="457200" cy="457200"/>
            <a:chOff x="1344" y="1248"/>
            <a:chExt cx="288" cy="288"/>
          </a:xfrm>
        </p:grpSpPr>
        <p:sp>
          <p:nvSpPr>
            <p:cNvPr id="630" name="Google Shape;630;p1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31" name="Google Shape;631;p18"/>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632" name="Google Shape;632;p18"/>
          <p:cNvGrpSpPr/>
          <p:nvPr/>
        </p:nvGrpSpPr>
        <p:grpSpPr>
          <a:xfrm>
            <a:off x="533400" y="3429000"/>
            <a:ext cx="457200" cy="457200"/>
            <a:chOff x="1344" y="1248"/>
            <a:chExt cx="288" cy="288"/>
          </a:xfrm>
        </p:grpSpPr>
        <p:sp>
          <p:nvSpPr>
            <p:cNvPr id="633" name="Google Shape;633;p1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34" name="Google Shape;634;p18"/>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635" name="Google Shape;635;p18"/>
          <p:cNvGrpSpPr/>
          <p:nvPr/>
        </p:nvGrpSpPr>
        <p:grpSpPr>
          <a:xfrm>
            <a:off x="1066800" y="2667000"/>
            <a:ext cx="457200" cy="457200"/>
            <a:chOff x="1344" y="1248"/>
            <a:chExt cx="288" cy="288"/>
          </a:xfrm>
        </p:grpSpPr>
        <p:sp>
          <p:nvSpPr>
            <p:cNvPr id="636" name="Google Shape;636;p1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37" name="Google Shape;637;p18"/>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638" name="Google Shape;638;p18"/>
          <p:cNvGrpSpPr/>
          <p:nvPr/>
        </p:nvGrpSpPr>
        <p:grpSpPr>
          <a:xfrm>
            <a:off x="2209800" y="3124200"/>
            <a:ext cx="457200" cy="457200"/>
            <a:chOff x="1344" y="1248"/>
            <a:chExt cx="288" cy="288"/>
          </a:xfrm>
        </p:grpSpPr>
        <p:sp>
          <p:nvSpPr>
            <p:cNvPr id="639" name="Google Shape;639;p1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40" name="Google Shape;640;p18"/>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641" name="Google Shape;641;p18"/>
          <p:cNvGrpSpPr/>
          <p:nvPr/>
        </p:nvGrpSpPr>
        <p:grpSpPr>
          <a:xfrm>
            <a:off x="2895600" y="4038600"/>
            <a:ext cx="457200" cy="457200"/>
            <a:chOff x="1344" y="1248"/>
            <a:chExt cx="288" cy="288"/>
          </a:xfrm>
        </p:grpSpPr>
        <p:sp>
          <p:nvSpPr>
            <p:cNvPr id="642" name="Google Shape;642;p1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43" name="Google Shape;643;p18"/>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644" name="Google Shape;644;p18"/>
          <p:cNvGrpSpPr/>
          <p:nvPr/>
        </p:nvGrpSpPr>
        <p:grpSpPr>
          <a:xfrm>
            <a:off x="1905000" y="5715000"/>
            <a:ext cx="457200" cy="457200"/>
            <a:chOff x="1344" y="1248"/>
            <a:chExt cx="288" cy="288"/>
          </a:xfrm>
        </p:grpSpPr>
        <p:sp>
          <p:nvSpPr>
            <p:cNvPr id="645" name="Google Shape;645;p18"/>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46" name="Google Shape;646;p18"/>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647" name="Google Shape;647;p18"/>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48" name="Google Shape;648;p18"/>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649" name="Google Shape;649;p18"/>
          <p:cNvSpPr txBox="1"/>
          <p:nvPr/>
        </p:nvSpPr>
        <p:spPr>
          <a:xfrm>
            <a:off x="26670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650" name="Google Shape;650;p18"/>
          <p:cNvSpPr txBox="1"/>
          <p:nvPr/>
        </p:nvSpPr>
        <p:spPr>
          <a:xfrm>
            <a:off x="2667000" y="51054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651" name="Google Shape;651;p18"/>
          <p:cNvGrpSpPr/>
          <p:nvPr/>
        </p:nvGrpSpPr>
        <p:grpSpPr>
          <a:xfrm>
            <a:off x="1371600" y="4038600"/>
            <a:ext cx="457200" cy="457200"/>
            <a:chOff x="1344" y="1248"/>
            <a:chExt cx="288" cy="288"/>
          </a:xfrm>
        </p:grpSpPr>
        <p:sp>
          <p:nvSpPr>
            <p:cNvPr id="652" name="Google Shape;652;p1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53" name="Google Shape;653;p18"/>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654" name="Google Shape;654;p18"/>
          <p:cNvGrpSpPr/>
          <p:nvPr/>
        </p:nvGrpSpPr>
        <p:grpSpPr>
          <a:xfrm>
            <a:off x="1143000" y="4953000"/>
            <a:ext cx="457200" cy="457200"/>
            <a:chOff x="1344" y="1248"/>
            <a:chExt cx="288" cy="288"/>
          </a:xfrm>
        </p:grpSpPr>
        <p:sp>
          <p:nvSpPr>
            <p:cNvPr id="655" name="Google Shape;655;p1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56" name="Google Shape;656;p18"/>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657" name="Google Shape;657;p18"/>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58" name="Google Shape;658;p18"/>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59" name="Google Shape;659;p18"/>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660" name="Google Shape;660;p18"/>
          <p:cNvSpPr txBox="1"/>
          <p:nvPr/>
        </p:nvSpPr>
        <p:spPr>
          <a:xfrm>
            <a:off x="16002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661" name="Google Shape;661;p18"/>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662" name="Google Shape;662;p18"/>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663" name="Google Shape;663;p18"/>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664" name="Google Shape;664;p18"/>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665" name="Google Shape;665;p18"/>
          <p:cNvSpPr txBox="1"/>
          <p:nvPr/>
        </p:nvSpPr>
        <p:spPr>
          <a:xfrm>
            <a:off x="2590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666" name="Google Shape;666;p18"/>
          <p:cNvSpPr txBox="1"/>
          <p:nvPr/>
        </p:nvSpPr>
        <p:spPr>
          <a:xfrm>
            <a:off x="2438400" y="6019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667" name="Google Shape;667;p18"/>
          <p:cNvSpPr txBox="1"/>
          <p:nvPr/>
        </p:nvSpPr>
        <p:spPr>
          <a:xfrm>
            <a:off x="990600" y="45720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668" name="Google Shape;668;p18"/>
          <p:cNvSpPr txBox="1"/>
          <p:nvPr/>
        </p:nvSpPr>
        <p:spPr>
          <a:xfrm>
            <a:off x="1295400" y="54864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669" name="Google Shape;669;p18"/>
          <p:cNvSpPr txBox="1"/>
          <p:nvPr/>
        </p:nvSpPr>
        <p:spPr>
          <a:xfrm>
            <a:off x="28194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670" name="Google Shape;670;p18"/>
          <p:cNvSpPr txBox="1"/>
          <p:nvPr/>
        </p:nvSpPr>
        <p:spPr>
          <a:xfrm>
            <a:off x="1371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671" name="Google Shape;671;p18"/>
          <p:cNvSpPr txBox="1"/>
          <p:nvPr/>
        </p:nvSpPr>
        <p:spPr>
          <a:xfrm>
            <a:off x="381000" y="30480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672" name="Google Shape;672;p18"/>
          <p:cNvSpPr txBox="1"/>
          <p:nvPr/>
        </p:nvSpPr>
        <p:spPr>
          <a:xfrm>
            <a:off x="3657600" y="5943600"/>
            <a:ext cx="5486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673" name="Google Shape;673;p18"/>
          <p:cNvSpPr txBox="1"/>
          <p:nvPr/>
        </p:nvSpPr>
        <p:spPr>
          <a:xfrm>
            <a:off x="23622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cxnSp>
        <p:nvCxnSpPr>
          <p:cNvPr id="674" name="Google Shape;674;p18"/>
          <p:cNvCxnSpPr/>
          <p:nvPr/>
        </p:nvCxnSpPr>
        <p:spPr>
          <a:xfrm flipH="1">
            <a:off x="2133600" y="4343400"/>
            <a:ext cx="914400" cy="1524000"/>
          </a:xfrm>
          <a:prstGeom prst="straightConnector1">
            <a:avLst/>
          </a:prstGeom>
          <a:noFill/>
          <a:ln cap="flat" cmpd="sng" w="9525">
            <a:solidFill>
              <a:schemeClr val="hlink"/>
            </a:solidFill>
            <a:prstDash val="solid"/>
            <a:miter lim="800000"/>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680" name="Google Shape;680;p1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681" name="Google Shape;681;p19"/>
          <p:cNvGraphicFramePr/>
          <p:nvPr/>
        </p:nvGraphicFramePr>
        <p:xfrm>
          <a:off x="5145087" y="1828800"/>
          <a:ext cx="3000000" cy="3000000"/>
        </p:xfrm>
        <a:graphic>
          <a:graphicData uri="http://schemas.openxmlformats.org/drawingml/2006/table">
            <a:tbl>
              <a:tblPr>
                <a:noFill/>
                <a:tableStyleId>{5F3B0AE2-D221-4E9A-AE1A-2D86D278C6C3}</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682" name="Google Shape;682;p19"/>
          <p:cNvGrpSpPr/>
          <p:nvPr/>
        </p:nvGrpSpPr>
        <p:grpSpPr>
          <a:xfrm>
            <a:off x="2133600" y="1981200"/>
            <a:ext cx="457200" cy="457200"/>
            <a:chOff x="1344" y="1248"/>
            <a:chExt cx="288" cy="288"/>
          </a:xfrm>
        </p:grpSpPr>
        <p:sp>
          <p:nvSpPr>
            <p:cNvPr id="683" name="Google Shape;683;p19"/>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84" name="Google Shape;684;p19"/>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685" name="Google Shape;685;p19"/>
          <p:cNvGrpSpPr/>
          <p:nvPr/>
        </p:nvGrpSpPr>
        <p:grpSpPr>
          <a:xfrm>
            <a:off x="3200400" y="2514600"/>
            <a:ext cx="457200" cy="457200"/>
            <a:chOff x="1344" y="1248"/>
            <a:chExt cx="288" cy="288"/>
          </a:xfrm>
        </p:grpSpPr>
        <p:sp>
          <p:nvSpPr>
            <p:cNvPr id="686" name="Google Shape;686;p1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87" name="Google Shape;687;p19"/>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688" name="Google Shape;688;p19"/>
          <p:cNvGrpSpPr/>
          <p:nvPr/>
        </p:nvGrpSpPr>
        <p:grpSpPr>
          <a:xfrm>
            <a:off x="533400" y="3429000"/>
            <a:ext cx="457200" cy="457200"/>
            <a:chOff x="1344" y="1248"/>
            <a:chExt cx="288" cy="288"/>
          </a:xfrm>
        </p:grpSpPr>
        <p:sp>
          <p:nvSpPr>
            <p:cNvPr id="689" name="Google Shape;689;p1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0" name="Google Shape;690;p19"/>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691" name="Google Shape;691;p19"/>
          <p:cNvGrpSpPr/>
          <p:nvPr/>
        </p:nvGrpSpPr>
        <p:grpSpPr>
          <a:xfrm>
            <a:off x="1066800" y="2667000"/>
            <a:ext cx="457200" cy="457200"/>
            <a:chOff x="1344" y="1248"/>
            <a:chExt cx="288" cy="288"/>
          </a:xfrm>
        </p:grpSpPr>
        <p:sp>
          <p:nvSpPr>
            <p:cNvPr id="692" name="Google Shape;692;p1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3" name="Google Shape;693;p19"/>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694" name="Google Shape;694;p19"/>
          <p:cNvGrpSpPr/>
          <p:nvPr/>
        </p:nvGrpSpPr>
        <p:grpSpPr>
          <a:xfrm>
            <a:off x="2209800" y="3124200"/>
            <a:ext cx="457200" cy="457200"/>
            <a:chOff x="1344" y="1248"/>
            <a:chExt cx="288" cy="288"/>
          </a:xfrm>
        </p:grpSpPr>
        <p:sp>
          <p:nvSpPr>
            <p:cNvPr id="695" name="Google Shape;695;p1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6" name="Google Shape;696;p19"/>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697" name="Google Shape;697;p19"/>
          <p:cNvGrpSpPr/>
          <p:nvPr/>
        </p:nvGrpSpPr>
        <p:grpSpPr>
          <a:xfrm>
            <a:off x="2895600" y="4038600"/>
            <a:ext cx="457200" cy="457200"/>
            <a:chOff x="1344" y="1248"/>
            <a:chExt cx="288" cy="288"/>
          </a:xfrm>
        </p:grpSpPr>
        <p:sp>
          <p:nvSpPr>
            <p:cNvPr id="698" name="Google Shape;698;p1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9" name="Google Shape;699;p19"/>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700" name="Google Shape;700;p19"/>
          <p:cNvGrpSpPr/>
          <p:nvPr/>
        </p:nvGrpSpPr>
        <p:grpSpPr>
          <a:xfrm>
            <a:off x="1905000" y="5715000"/>
            <a:ext cx="457200" cy="457200"/>
            <a:chOff x="1344" y="1248"/>
            <a:chExt cx="288" cy="288"/>
          </a:xfrm>
        </p:grpSpPr>
        <p:sp>
          <p:nvSpPr>
            <p:cNvPr id="701" name="Google Shape;701;p19"/>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02" name="Google Shape;702;p19"/>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703" name="Google Shape;703;p19"/>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04" name="Google Shape;704;p19"/>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705" name="Google Shape;705;p19"/>
          <p:cNvSpPr txBox="1"/>
          <p:nvPr/>
        </p:nvSpPr>
        <p:spPr>
          <a:xfrm>
            <a:off x="26670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706" name="Google Shape;706;p19"/>
          <p:cNvSpPr txBox="1"/>
          <p:nvPr/>
        </p:nvSpPr>
        <p:spPr>
          <a:xfrm>
            <a:off x="2667000" y="51054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707" name="Google Shape;707;p19"/>
          <p:cNvGrpSpPr/>
          <p:nvPr/>
        </p:nvGrpSpPr>
        <p:grpSpPr>
          <a:xfrm>
            <a:off x="1371600" y="4038600"/>
            <a:ext cx="457200" cy="457200"/>
            <a:chOff x="1344" y="1248"/>
            <a:chExt cx="288" cy="288"/>
          </a:xfrm>
        </p:grpSpPr>
        <p:sp>
          <p:nvSpPr>
            <p:cNvPr id="708" name="Google Shape;708;p1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09" name="Google Shape;709;p19"/>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710" name="Google Shape;710;p19"/>
          <p:cNvGrpSpPr/>
          <p:nvPr/>
        </p:nvGrpSpPr>
        <p:grpSpPr>
          <a:xfrm>
            <a:off x="1143000" y="4953000"/>
            <a:ext cx="457200" cy="457200"/>
            <a:chOff x="1344" y="1248"/>
            <a:chExt cx="288" cy="288"/>
          </a:xfrm>
        </p:grpSpPr>
        <p:sp>
          <p:nvSpPr>
            <p:cNvPr id="711" name="Google Shape;711;p1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12" name="Google Shape;712;p19"/>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713" name="Google Shape;713;p19"/>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14" name="Google Shape;714;p19"/>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15" name="Google Shape;715;p19"/>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716" name="Google Shape;716;p19"/>
          <p:cNvSpPr txBox="1"/>
          <p:nvPr/>
        </p:nvSpPr>
        <p:spPr>
          <a:xfrm>
            <a:off x="16002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717" name="Google Shape;717;p19"/>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718" name="Google Shape;718;p19"/>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719" name="Google Shape;719;p19"/>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720" name="Google Shape;720;p19"/>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721" name="Google Shape;721;p19"/>
          <p:cNvSpPr txBox="1"/>
          <p:nvPr/>
        </p:nvSpPr>
        <p:spPr>
          <a:xfrm>
            <a:off x="2590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722" name="Google Shape;722;p19"/>
          <p:cNvSpPr txBox="1"/>
          <p:nvPr/>
        </p:nvSpPr>
        <p:spPr>
          <a:xfrm>
            <a:off x="2438400" y="6019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723" name="Google Shape;723;p19"/>
          <p:cNvSpPr txBox="1"/>
          <p:nvPr/>
        </p:nvSpPr>
        <p:spPr>
          <a:xfrm>
            <a:off x="990600" y="45720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724" name="Google Shape;724;p19"/>
          <p:cNvSpPr txBox="1"/>
          <p:nvPr/>
        </p:nvSpPr>
        <p:spPr>
          <a:xfrm>
            <a:off x="1295400" y="54864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725" name="Google Shape;725;p19"/>
          <p:cNvSpPr txBox="1"/>
          <p:nvPr/>
        </p:nvSpPr>
        <p:spPr>
          <a:xfrm>
            <a:off x="28194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726" name="Google Shape;726;p19"/>
          <p:cNvSpPr txBox="1"/>
          <p:nvPr/>
        </p:nvSpPr>
        <p:spPr>
          <a:xfrm>
            <a:off x="1371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727" name="Google Shape;727;p19"/>
          <p:cNvSpPr txBox="1"/>
          <p:nvPr/>
        </p:nvSpPr>
        <p:spPr>
          <a:xfrm>
            <a:off x="381000" y="30480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728" name="Google Shape;728;p19"/>
          <p:cNvSpPr txBox="1"/>
          <p:nvPr/>
        </p:nvSpPr>
        <p:spPr>
          <a:xfrm>
            <a:off x="3657600" y="5943600"/>
            <a:ext cx="5486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729" name="Google Shape;729;p19"/>
          <p:cNvSpPr txBox="1"/>
          <p:nvPr/>
        </p:nvSpPr>
        <p:spPr>
          <a:xfrm>
            <a:off x="23622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cxnSp>
        <p:nvCxnSpPr>
          <p:cNvPr id="730" name="Google Shape;730;p19"/>
          <p:cNvCxnSpPr/>
          <p:nvPr/>
        </p:nvCxnSpPr>
        <p:spPr>
          <a:xfrm>
            <a:off x="1676400" y="4419600"/>
            <a:ext cx="457200" cy="1524000"/>
          </a:xfrm>
          <a:prstGeom prst="straightConnector1">
            <a:avLst/>
          </a:prstGeom>
          <a:noFill/>
          <a:ln cap="flat" cmpd="sng" w="9525">
            <a:solidFill>
              <a:schemeClr val="hlink"/>
            </a:solidFill>
            <a:prstDash val="solid"/>
            <a:miter lim="800000"/>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Libre Franklin"/>
              <a:buNone/>
            </a:pPr>
            <a:r>
              <a:rPr b="0" i="0" lang="en-US" sz="3800" u="none">
                <a:solidFill>
                  <a:schemeClr val="dk2"/>
                </a:solidFill>
                <a:latin typeface="Libre Franklin"/>
                <a:ea typeface="Libre Franklin"/>
                <a:cs typeface="Libre Franklin"/>
                <a:sym typeface="Libre Franklin"/>
              </a:rPr>
              <a:t>Using problem specific knowledge to aid searching</a:t>
            </a:r>
            <a:endParaRPr/>
          </a:p>
        </p:txBody>
      </p:sp>
      <p:sp>
        <p:nvSpPr>
          <p:cNvPr id="154" name="Google Shape;154;p2"/>
          <p:cNvSpPr txBox="1"/>
          <p:nvPr>
            <p:ph idx="1" type="body"/>
          </p:nvPr>
        </p:nvSpPr>
        <p:spPr>
          <a:xfrm>
            <a:off x="609600" y="2017712"/>
            <a:ext cx="4227512" cy="41148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Without incorporating knowledge into searching, one can have no </a:t>
            </a:r>
            <a:r>
              <a:rPr b="0" i="1" lang="en-US" sz="2400" u="none">
                <a:solidFill>
                  <a:schemeClr val="dk1"/>
                </a:solidFill>
                <a:latin typeface="Libre Baskerville"/>
                <a:ea typeface="Libre Baskerville"/>
                <a:cs typeface="Libre Baskerville"/>
                <a:sym typeface="Libre Baskerville"/>
              </a:rPr>
              <a:t>bias</a:t>
            </a:r>
            <a:r>
              <a:rPr b="0" i="0" lang="en-US" sz="2400" u="none">
                <a:solidFill>
                  <a:schemeClr val="dk1"/>
                </a:solidFill>
                <a:latin typeface="Libre Baskerville"/>
                <a:ea typeface="Libre Baskerville"/>
                <a:cs typeface="Libre Baskerville"/>
                <a:sym typeface="Libre Baskerville"/>
              </a:rPr>
              <a:t> (i.e. a preference) on the search space.</a:t>
            </a:r>
            <a:endParaRPr/>
          </a:p>
          <a:p>
            <a:pPr indent="-143510" lvl="0" marL="273050" rtl="0" algn="l">
              <a:lnSpc>
                <a:spcPct val="9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Without a bias, one is forced to look everywhere to find the answer.  Hence, the complexity of uninformed search is intractable.</a:t>
            </a:r>
            <a:endParaRPr/>
          </a:p>
        </p:txBody>
      </p:sp>
      <p:pic>
        <p:nvPicPr>
          <p:cNvPr id="155" name="Google Shape;155;p2"/>
          <p:cNvPicPr preferRelativeResize="0"/>
          <p:nvPr>
            <p:ph idx="1" type="body"/>
          </p:nvPr>
        </p:nvPicPr>
        <p:blipFill rotWithShape="1">
          <a:blip r:embed="rId3">
            <a:alphaModFix/>
          </a:blip>
          <a:srcRect b="0" l="0" r="0" t="0"/>
          <a:stretch/>
        </p:blipFill>
        <p:spPr>
          <a:xfrm>
            <a:off x="5145087" y="2814637"/>
            <a:ext cx="3810000" cy="2520950"/>
          </a:xfrm>
          <a:prstGeom prst="rect">
            <a:avLst/>
          </a:prstGeom>
          <a:noFill/>
          <a:ln>
            <a:noFill/>
          </a:ln>
        </p:spPr>
      </p:pic>
      <p:sp>
        <p:nvSpPr>
          <p:cNvPr id="156" name="Google Shape;156;p2"/>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57" name="Google Shape;157;p2"/>
          <p:cNvSpPr txBox="1"/>
          <p:nvPr/>
        </p:nvSpPr>
        <p:spPr>
          <a:xfrm>
            <a:off x="6096000" y="2133600"/>
            <a:ext cx="205740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Search everywhere!!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2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736" name="Google Shape;736;p2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737" name="Google Shape;737;p20"/>
          <p:cNvGraphicFramePr/>
          <p:nvPr/>
        </p:nvGraphicFramePr>
        <p:xfrm>
          <a:off x="5145087" y="1828800"/>
          <a:ext cx="3000000" cy="3000000"/>
        </p:xfrm>
        <a:graphic>
          <a:graphicData uri="http://schemas.openxmlformats.org/drawingml/2006/table">
            <a:tbl>
              <a:tblPr>
                <a:noFill/>
                <a:tableStyleId>{5F3B0AE2-D221-4E9A-AE1A-2D86D278C6C3}</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738" name="Google Shape;738;p20"/>
          <p:cNvGrpSpPr/>
          <p:nvPr/>
        </p:nvGrpSpPr>
        <p:grpSpPr>
          <a:xfrm>
            <a:off x="2133600" y="1981200"/>
            <a:ext cx="457200" cy="457200"/>
            <a:chOff x="1344" y="1248"/>
            <a:chExt cx="288" cy="288"/>
          </a:xfrm>
        </p:grpSpPr>
        <p:sp>
          <p:nvSpPr>
            <p:cNvPr id="739" name="Google Shape;739;p20"/>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0" name="Google Shape;740;p2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741" name="Google Shape;741;p20"/>
          <p:cNvGrpSpPr/>
          <p:nvPr/>
        </p:nvGrpSpPr>
        <p:grpSpPr>
          <a:xfrm>
            <a:off x="3200400" y="2514600"/>
            <a:ext cx="457200" cy="457200"/>
            <a:chOff x="1344" y="1248"/>
            <a:chExt cx="288" cy="288"/>
          </a:xfrm>
        </p:grpSpPr>
        <p:sp>
          <p:nvSpPr>
            <p:cNvPr id="742" name="Google Shape;742;p2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3" name="Google Shape;743;p2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744" name="Google Shape;744;p20"/>
          <p:cNvGrpSpPr/>
          <p:nvPr/>
        </p:nvGrpSpPr>
        <p:grpSpPr>
          <a:xfrm>
            <a:off x="533400" y="3429000"/>
            <a:ext cx="457200" cy="457200"/>
            <a:chOff x="1344" y="1248"/>
            <a:chExt cx="288" cy="288"/>
          </a:xfrm>
        </p:grpSpPr>
        <p:sp>
          <p:nvSpPr>
            <p:cNvPr id="745" name="Google Shape;745;p2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6" name="Google Shape;746;p2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747" name="Google Shape;747;p20"/>
          <p:cNvGrpSpPr/>
          <p:nvPr/>
        </p:nvGrpSpPr>
        <p:grpSpPr>
          <a:xfrm>
            <a:off x="1066800" y="2667000"/>
            <a:ext cx="457200" cy="457200"/>
            <a:chOff x="1344" y="1248"/>
            <a:chExt cx="288" cy="288"/>
          </a:xfrm>
        </p:grpSpPr>
        <p:sp>
          <p:nvSpPr>
            <p:cNvPr id="748" name="Google Shape;748;p2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9" name="Google Shape;749;p2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750" name="Google Shape;750;p20"/>
          <p:cNvGrpSpPr/>
          <p:nvPr/>
        </p:nvGrpSpPr>
        <p:grpSpPr>
          <a:xfrm>
            <a:off x="2209800" y="3124200"/>
            <a:ext cx="457200" cy="457200"/>
            <a:chOff x="1344" y="1248"/>
            <a:chExt cx="288" cy="288"/>
          </a:xfrm>
        </p:grpSpPr>
        <p:sp>
          <p:nvSpPr>
            <p:cNvPr id="751" name="Google Shape;751;p2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52" name="Google Shape;752;p2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753" name="Google Shape;753;p20"/>
          <p:cNvGrpSpPr/>
          <p:nvPr/>
        </p:nvGrpSpPr>
        <p:grpSpPr>
          <a:xfrm>
            <a:off x="2895600" y="4038600"/>
            <a:ext cx="457200" cy="457200"/>
            <a:chOff x="1344" y="1248"/>
            <a:chExt cx="288" cy="288"/>
          </a:xfrm>
        </p:grpSpPr>
        <p:sp>
          <p:nvSpPr>
            <p:cNvPr id="754" name="Google Shape;754;p2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55" name="Google Shape;755;p2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756" name="Google Shape;756;p20"/>
          <p:cNvGrpSpPr/>
          <p:nvPr/>
        </p:nvGrpSpPr>
        <p:grpSpPr>
          <a:xfrm>
            <a:off x="1905000" y="5715000"/>
            <a:ext cx="457200" cy="457200"/>
            <a:chOff x="1344" y="1248"/>
            <a:chExt cx="288" cy="288"/>
          </a:xfrm>
        </p:grpSpPr>
        <p:sp>
          <p:nvSpPr>
            <p:cNvPr id="757" name="Google Shape;757;p20"/>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58" name="Google Shape;758;p20"/>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759" name="Google Shape;759;p20"/>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60" name="Google Shape;760;p20"/>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761" name="Google Shape;761;p20"/>
          <p:cNvSpPr txBox="1"/>
          <p:nvPr/>
        </p:nvSpPr>
        <p:spPr>
          <a:xfrm>
            <a:off x="26670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762" name="Google Shape;762;p20"/>
          <p:cNvSpPr txBox="1"/>
          <p:nvPr/>
        </p:nvSpPr>
        <p:spPr>
          <a:xfrm>
            <a:off x="2667000" y="51054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763" name="Google Shape;763;p20"/>
          <p:cNvGrpSpPr/>
          <p:nvPr/>
        </p:nvGrpSpPr>
        <p:grpSpPr>
          <a:xfrm>
            <a:off x="1371600" y="4038600"/>
            <a:ext cx="457200" cy="457200"/>
            <a:chOff x="1344" y="1248"/>
            <a:chExt cx="288" cy="288"/>
          </a:xfrm>
        </p:grpSpPr>
        <p:sp>
          <p:nvSpPr>
            <p:cNvPr id="764" name="Google Shape;764;p2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65" name="Google Shape;765;p2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766" name="Google Shape;766;p20"/>
          <p:cNvGrpSpPr/>
          <p:nvPr/>
        </p:nvGrpSpPr>
        <p:grpSpPr>
          <a:xfrm>
            <a:off x="1143000" y="4953000"/>
            <a:ext cx="457200" cy="457200"/>
            <a:chOff x="1344" y="1248"/>
            <a:chExt cx="288" cy="288"/>
          </a:xfrm>
        </p:grpSpPr>
        <p:sp>
          <p:nvSpPr>
            <p:cNvPr id="767" name="Google Shape;767;p2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68" name="Google Shape;768;p2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769" name="Google Shape;769;p20"/>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70" name="Google Shape;770;p20"/>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71" name="Google Shape;771;p20"/>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772" name="Google Shape;772;p20"/>
          <p:cNvSpPr txBox="1"/>
          <p:nvPr/>
        </p:nvSpPr>
        <p:spPr>
          <a:xfrm>
            <a:off x="16002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773" name="Google Shape;773;p20"/>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774" name="Google Shape;774;p20"/>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775" name="Google Shape;775;p20"/>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776" name="Google Shape;776;p20"/>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777" name="Google Shape;777;p20"/>
          <p:cNvSpPr txBox="1"/>
          <p:nvPr/>
        </p:nvSpPr>
        <p:spPr>
          <a:xfrm>
            <a:off x="2590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778" name="Google Shape;778;p20"/>
          <p:cNvSpPr txBox="1"/>
          <p:nvPr/>
        </p:nvSpPr>
        <p:spPr>
          <a:xfrm>
            <a:off x="2438400" y="6019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779" name="Google Shape;779;p20"/>
          <p:cNvSpPr txBox="1"/>
          <p:nvPr/>
        </p:nvSpPr>
        <p:spPr>
          <a:xfrm>
            <a:off x="990600" y="45720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780" name="Google Shape;780;p20"/>
          <p:cNvSpPr txBox="1"/>
          <p:nvPr/>
        </p:nvSpPr>
        <p:spPr>
          <a:xfrm>
            <a:off x="1295400" y="54864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781" name="Google Shape;781;p20"/>
          <p:cNvSpPr txBox="1"/>
          <p:nvPr/>
        </p:nvSpPr>
        <p:spPr>
          <a:xfrm>
            <a:off x="28194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782" name="Google Shape;782;p20"/>
          <p:cNvSpPr txBox="1"/>
          <p:nvPr/>
        </p:nvSpPr>
        <p:spPr>
          <a:xfrm>
            <a:off x="1371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783" name="Google Shape;783;p20"/>
          <p:cNvSpPr txBox="1"/>
          <p:nvPr/>
        </p:nvSpPr>
        <p:spPr>
          <a:xfrm>
            <a:off x="381000" y="30480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784" name="Google Shape;784;p20"/>
          <p:cNvSpPr txBox="1"/>
          <p:nvPr/>
        </p:nvSpPr>
        <p:spPr>
          <a:xfrm>
            <a:off x="3657600" y="5943600"/>
            <a:ext cx="5486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785" name="Google Shape;785;p20"/>
          <p:cNvSpPr txBox="1"/>
          <p:nvPr/>
        </p:nvSpPr>
        <p:spPr>
          <a:xfrm>
            <a:off x="23622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cxnSp>
        <p:nvCxnSpPr>
          <p:cNvPr id="786" name="Google Shape;786;p20"/>
          <p:cNvCxnSpPr/>
          <p:nvPr/>
        </p:nvCxnSpPr>
        <p:spPr>
          <a:xfrm>
            <a:off x="1447800" y="5181600"/>
            <a:ext cx="685800" cy="685800"/>
          </a:xfrm>
          <a:prstGeom prst="straightConnector1">
            <a:avLst/>
          </a:prstGeom>
          <a:noFill/>
          <a:ln cap="flat" cmpd="sng" w="9525">
            <a:solidFill>
              <a:schemeClr val="hlink"/>
            </a:solidFill>
            <a:prstDash val="solid"/>
            <a:miter lim="800000"/>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2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792" name="Google Shape;792;p2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793" name="Google Shape;793;p21"/>
          <p:cNvGraphicFramePr/>
          <p:nvPr/>
        </p:nvGraphicFramePr>
        <p:xfrm>
          <a:off x="5145087" y="1828800"/>
          <a:ext cx="3000000" cy="3000000"/>
        </p:xfrm>
        <a:graphic>
          <a:graphicData uri="http://schemas.openxmlformats.org/drawingml/2006/table">
            <a:tbl>
              <a:tblPr>
                <a:noFill/>
                <a:tableStyleId>{5F3B0AE2-D221-4E9A-AE1A-2D86D278C6C3}</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794" name="Google Shape;794;p21"/>
          <p:cNvSpPr txBox="1"/>
          <p:nvPr/>
        </p:nvSpPr>
        <p:spPr>
          <a:xfrm>
            <a:off x="3657600" y="5943600"/>
            <a:ext cx="5486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grpSp>
        <p:nvGrpSpPr>
          <p:cNvPr id="795" name="Google Shape;795;p21"/>
          <p:cNvGrpSpPr/>
          <p:nvPr/>
        </p:nvGrpSpPr>
        <p:grpSpPr>
          <a:xfrm>
            <a:off x="381000" y="1828800"/>
            <a:ext cx="3429000" cy="4557712"/>
            <a:chOff x="381000" y="1828800"/>
            <a:chExt cx="3429000" cy="4557713"/>
          </a:xfrm>
        </p:grpSpPr>
        <p:grpSp>
          <p:nvGrpSpPr>
            <p:cNvPr id="796" name="Google Shape;796;p21"/>
            <p:cNvGrpSpPr/>
            <p:nvPr/>
          </p:nvGrpSpPr>
          <p:grpSpPr>
            <a:xfrm>
              <a:off x="2133600" y="1981200"/>
              <a:ext cx="457200" cy="457200"/>
              <a:chOff x="1344" y="1248"/>
              <a:chExt cx="288" cy="288"/>
            </a:xfrm>
          </p:grpSpPr>
          <p:sp>
            <p:nvSpPr>
              <p:cNvPr id="797" name="Google Shape;797;p21"/>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98" name="Google Shape;798;p21"/>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799" name="Google Shape;799;p21"/>
            <p:cNvGrpSpPr/>
            <p:nvPr/>
          </p:nvGrpSpPr>
          <p:grpSpPr>
            <a:xfrm>
              <a:off x="3200400" y="2514600"/>
              <a:ext cx="457200" cy="457200"/>
              <a:chOff x="1344" y="1248"/>
              <a:chExt cx="288" cy="288"/>
            </a:xfrm>
          </p:grpSpPr>
          <p:sp>
            <p:nvSpPr>
              <p:cNvPr id="800" name="Google Shape;800;p2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01" name="Google Shape;801;p21"/>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802" name="Google Shape;802;p21"/>
            <p:cNvGrpSpPr/>
            <p:nvPr/>
          </p:nvGrpSpPr>
          <p:grpSpPr>
            <a:xfrm>
              <a:off x="533400" y="3429000"/>
              <a:ext cx="457200" cy="457200"/>
              <a:chOff x="1344" y="1248"/>
              <a:chExt cx="288" cy="288"/>
            </a:xfrm>
          </p:grpSpPr>
          <p:sp>
            <p:nvSpPr>
              <p:cNvPr id="803" name="Google Shape;803;p2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04" name="Google Shape;804;p21"/>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805" name="Google Shape;805;p21"/>
            <p:cNvGrpSpPr/>
            <p:nvPr/>
          </p:nvGrpSpPr>
          <p:grpSpPr>
            <a:xfrm>
              <a:off x="1066800" y="2667000"/>
              <a:ext cx="457200" cy="457200"/>
              <a:chOff x="1344" y="1248"/>
              <a:chExt cx="288" cy="288"/>
            </a:xfrm>
          </p:grpSpPr>
          <p:sp>
            <p:nvSpPr>
              <p:cNvPr id="806" name="Google Shape;806;p2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07" name="Google Shape;807;p21"/>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808" name="Google Shape;808;p21"/>
            <p:cNvGrpSpPr/>
            <p:nvPr/>
          </p:nvGrpSpPr>
          <p:grpSpPr>
            <a:xfrm>
              <a:off x="2209800" y="3124200"/>
              <a:ext cx="457200" cy="457200"/>
              <a:chOff x="1344" y="1248"/>
              <a:chExt cx="288" cy="288"/>
            </a:xfrm>
          </p:grpSpPr>
          <p:sp>
            <p:nvSpPr>
              <p:cNvPr id="809" name="Google Shape;809;p2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10" name="Google Shape;810;p21"/>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811" name="Google Shape;811;p21"/>
            <p:cNvGrpSpPr/>
            <p:nvPr/>
          </p:nvGrpSpPr>
          <p:grpSpPr>
            <a:xfrm>
              <a:off x="2895600" y="4038600"/>
              <a:ext cx="457200" cy="457200"/>
              <a:chOff x="1344" y="1248"/>
              <a:chExt cx="288" cy="288"/>
            </a:xfrm>
          </p:grpSpPr>
          <p:sp>
            <p:nvSpPr>
              <p:cNvPr id="812" name="Google Shape;812;p2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13" name="Google Shape;813;p21"/>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814" name="Google Shape;814;p21"/>
            <p:cNvGrpSpPr/>
            <p:nvPr/>
          </p:nvGrpSpPr>
          <p:grpSpPr>
            <a:xfrm>
              <a:off x="1905000" y="5715000"/>
              <a:ext cx="457200" cy="457200"/>
              <a:chOff x="1344" y="1248"/>
              <a:chExt cx="288" cy="288"/>
            </a:xfrm>
          </p:grpSpPr>
          <p:sp>
            <p:nvSpPr>
              <p:cNvPr id="815" name="Google Shape;815;p21"/>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16" name="Google Shape;816;p21"/>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817" name="Google Shape;817;p21"/>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818" name="Google Shape;818;p21"/>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819" name="Google Shape;819;p21"/>
            <p:cNvSpPr txBox="1"/>
            <p:nvPr/>
          </p:nvSpPr>
          <p:spPr>
            <a:xfrm>
              <a:off x="2667000" y="3505200"/>
              <a:ext cx="6096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820" name="Google Shape;820;p21"/>
            <p:cNvSpPr txBox="1"/>
            <p:nvPr/>
          </p:nvSpPr>
          <p:spPr>
            <a:xfrm>
              <a:off x="2667000" y="5105400"/>
              <a:ext cx="7620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821" name="Google Shape;821;p21"/>
            <p:cNvGrpSpPr/>
            <p:nvPr/>
          </p:nvGrpSpPr>
          <p:grpSpPr>
            <a:xfrm>
              <a:off x="1371600" y="4038600"/>
              <a:ext cx="457200" cy="457200"/>
              <a:chOff x="1344" y="1248"/>
              <a:chExt cx="288" cy="288"/>
            </a:xfrm>
          </p:grpSpPr>
          <p:sp>
            <p:nvSpPr>
              <p:cNvPr id="822" name="Google Shape;822;p2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23" name="Google Shape;823;p21"/>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824" name="Google Shape;824;p21"/>
            <p:cNvGrpSpPr/>
            <p:nvPr/>
          </p:nvGrpSpPr>
          <p:grpSpPr>
            <a:xfrm>
              <a:off x="1143000" y="4953000"/>
              <a:ext cx="457200" cy="457200"/>
              <a:chOff x="1344" y="1248"/>
              <a:chExt cx="288" cy="288"/>
            </a:xfrm>
          </p:grpSpPr>
          <p:sp>
            <p:nvSpPr>
              <p:cNvPr id="825" name="Google Shape;825;p2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26" name="Google Shape;826;p21"/>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827" name="Google Shape;827;p21"/>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828" name="Google Shape;828;p21"/>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829" name="Google Shape;829;p21"/>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830" name="Google Shape;830;p21"/>
            <p:cNvSpPr txBox="1"/>
            <p:nvPr/>
          </p:nvSpPr>
          <p:spPr>
            <a:xfrm>
              <a:off x="1600200" y="3505200"/>
              <a:ext cx="6096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831" name="Google Shape;831;p21"/>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832" name="Google Shape;832;p21"/>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833" name="Google Shape;833;p21"/>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834" name="Google Shape;834;p21"/>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835" name="Google Shape;835;p21"/>
            <p:cNvSpPr txBox="1"/>
            <p:nvPr/>
          </p:nvSpPr>
          <p:spPr>
            <a:xfrm>
              <a:off x="2590800" y="1828800"/>
              <a:ext cx="12192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836" name="Google Shape;836;p21"/>
            <p:cNvSpPr txBox="1"/>
            <p:nvPr/>
          </p:nvSpPr>
          <p:spPr>
            <a:xfrm>
              <a:off x="2438400" y="6019800"/>
              <a:ext cx="12192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837" name="Google Shape;837;p21"/>
            <p:cNvSpPr txBox="1"/>
            <p:nvPr/>
          </p:nvSpPr>
          <p:spPr>
            <a:xfrm>
              <a:off x="990600" y="4572000"/>
              <a:ext cx="6096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838" name="Google Shape;838;p21"/>
            <p:cNvSpPr txBox="1"/>
            <p:nvPr/>
          </p:nvSpPr>
          <p:spPr>
            <a:xfrm>
              <a:off x="1295400" y="5486400"/>
              <a:ext cx="8382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839" name="Google Shape;839;p21"/>
            <p:cNvSpPr txBox="1"/>
            <p:nvPr/>
          </p:nvSpPr>
          <p:spPr>
            <a:xfrm>
              <a:off x="2819400" y="2133600"/>
              <a:ext cx="6096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840" name="Google Shape;840;p21"/>
            <p:cNvSpPr txBox="1"/>
            <p:nvPr/>
          </p:nvSpPr>
          <p:spPr>
            <a:xfrm>
              <a:off x="1371600" y="2209800"/>
              <a:ext cx="7620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841" name="Google Shape;841;p21"/>
            <p:cNvSpPr txBox="1"/>
            <p:nvPr/>
          </p:nvSpPr>
          <p:spPr>
            <a:xfrm>
              <a:off x="381000" y="3048000"/>
              <a:ext cx="7620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842" name="Google Shape;842;p21"/>
            <p:cNvSpPr txBox="1"/>
            <p:nvPr/>
          </p:nvSpPr>
          <p:spPr>
            <a:xfrm>
              <a:off x="2362200" y="2681288"/>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2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848" name="Google Shape;848;p2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849" name="Google Shape;849;p22"/>
          <p:cNvGrpSpPr/>
          <p:nvPr/>
        </p:nvGrpSpPr>
        <p:grpSpPr>
          <a:xfrm>
            <a:off x="4114800" y="1981200"/>
            <a:ext cx="457200" cy="457200"/>
            <a:chOff x="1344" y="1248"/>
            <a:chExt cx="288" cy="288"/>
          </a:xfrm>
        </p:grpSpPr>
        <p:sp>
          <p:nvSpPr>
            <p:cNvPr id="850" name="Google Shape;850;p2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51" name="Google Shape;851;p22"/>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sp>
        <p:nvSpPr>
          <p:cNvPr id="852" name="Google Shape;852;p22"/>
          <p:cNvSpPr txBox="1"/>
          <p:nvPr/>
        </p:nvSpPr>
        <p:spPr>
          <a:xfrm>
            <a:off x="45720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graphicFrame>
        <p:nvGraphicFramePr>
          <p:cNvPr id="853" name="Google Shape;853;p22"/>
          <p:cNvGraphicFramePr/>
          <p:nvPr/>
        </p:nvGraphicFramePr>
        <p:xfrm>
          <a:off x="7386637" y="660400"/>
          <a:ext cx="3000000" cy="3000000"/>
        </p:xfrm>
        <a:graphic>
          <a:graphicData uri="http://schemas.openxmlformats.org/drawingml/2006/table">
            <a:tbl>
              <a:tblPr>
                <a:noFill/>
                <a:tableStyleId>{5F3B0AE2-D221-4E9A-AE1A-2D86D278C6C3}</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2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859" name="Google Shape;859;p2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860" name="Google Shape;860;p23"/>
          <p:cNvGrpSpPr/>
          <p:nvPr/>
        </p:nvGrpSpPr>
        <p:grpSpPr>
          <a:xfrm>
            <a:off x="4114800" y="1981200"/>
            <a:ext cx="457200" cy="457200"/>
            <a:chOff x="1344" y="1248"/>
            <a:chExt cx="288" cy="288"/>
          </a:xfrm>
        </p:grpSpPr>
        <p:sp>
          <p:nvSpPr>
            <p:cNvPr id="861" name="Google Shape;861;p2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62" name="Google Shape;862;p2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863" name="Google Shape;863;p23"/>
          <p:cNvGrpSpPr/>
          <p:nvPr/>
        </p:nvGrpSpPr>
        <p:grpSpPr>
          <a:xfrm>
            <a:off x="5867400" y="2514600"/>
            <a:ext cx="457200" cy="457200"/>
            <a:chOff x="1344" y="1248"/>
            <a:chExt cx="288" cy="288"/>
          </a:xfrm>
        </p:grpSpPr>
        <p:sp>
          <p:nvSpPr>
            <p:cNvPr id="864" name="Google Shape;864;p2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65" name="Google Shape;865;p2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866" name="Google Shape;866;p23"/>
          <p:cNvGrpSpPr/>
          <p:nvPr/>
        </p:nvGrpSpPr>
        <p:grpSpPr>
          <a:xfrm>
            <a:off x="1905000" y="2667000"/>
            <a:ext cx="457200" cy="457200"/>
            <a:chOff x="1344" y="1248"/>
            <a:chExt cx="288" cy="288"/>
          </a:xfrm>
        </p:grpSpPr>
        <p:sp>
          <p:nvSpPr>
            <p:cNvPr id="867" name="Google Shape;867;p2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68" name="Google Shape;868;p2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869" name="Google Shape;869;p23"/>
          <p:cNvGrpSpPr/>
          <p:nvPr/>
        </p:nvGrpSpPr>
        <p:grpSpPr>
          <a:xfrm>
            <a:off x="4191000" y="3124200"/>
            <a:ext cx="457200" cy="457200"/>
            <a:chOff x="1344" y="1248"/>
            <a:chExt cx="288" cy="288"/>
          </a:xfrm>
        </p:grpSpPr>
        <p:sp>
          <p:nvSpPr>
            <p:cNvPr id="870" name="Google Shape;870;p2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71" name="Google Shape;871;p2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cxnSp>
        <p:nvCxnSpPr>
          <p:cNvPr id="872" name="Google Shape;872;p23"/>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873" name="Google Shape;873;p23"/>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874" name="Google Shape;874;p23"/>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875" name="Google Shape;875;p23"/>
          <p:cNvSpPr txBox="1"/>
          <p:nvPr/>
        </p:nvSpPr>
        <p:spPr>
          <a:xfrm>
            <a:off x="45720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876" name="Google Shape;876;p23"/>
          <p:cNvSpPr txBox="1"/>
          <p:nvPr/>
        </p:nvSpPr>
        <p:spPr>
          <a:xfrm>
            <a:off x="48006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877" name="Google Shape;877;p23"/>
          <p:cNvSpPr txBox="1"/>
          <p:nvPr/>
        </p:nvSpPr>
        <p:spPr>
          <a:xfrm>
            <a:off x="2895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878" name="Google Shape;878;p23"/>
          <p:cNvSpPr txBox="1"/>
          <p:nvPr/>
        </p:nvSpPr>
        <p:spPr>
          <a:xfrm>
            <a:off x="43434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879" name="Google Shape;879;p23"/>
          <p:cNvSpPr txBox="1"/>
          <p:nvPr/>
        </p:nvSpPr>
        <p:spPr>
          <a:xfrm>
            <a:off x="5181600" y="26050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880" name="Google Shape;880;p23"/>
          <p:cNvSpPr txBox="1"/>
          <p:nvPr/>
        </p:nvSpPr>
        <p:spPr>
          <a:xfrm>
            <a:off x="1143000" y="26670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[329]</a:t>
            </a:r>
            <a:endParaRPr/>
          </a:p>
        </p:txBody>
      </p:sp>
      <p:sp>
        <p:nvSpPr>
          <p:cNvPr id="881" name="Google Shape;881;p23"/>
          <p:cNvSpPr txBox="1"/>
          <p:nvPr/>
        </p:nvSpPr>
        <p:spPr>
          <a:xfrm>
            <a:off x="3505200" y="32146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graphicFrame>
        <p:nvGraphicFramePr>
          <p:cNvPr id="882" name="Google Shape;882;p23"/>
          <p:cNvGraphicFramePr/>
          <p:nvPr/>
        </p:nvGraphicFramePr>
        <p:xfrm>
          <a:off x="7386637" y="660400"/>
          <a:ext cx="3000000" cy="3000000"/>
        </p:xfrm>
        <a:graphic>
          <a:graphicData uri="http://schemas.openxmlformats.org/drawingml/2006/table">
            <a:tbl>
              <a:tblPr>
                <a:noFill/>
                <a:tableStyleId>{5F3B0AE2-D221-4E9A-AE1A-2D86D278C6C3}</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2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888" name="Google Shape;888;p2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889" name="Google Shape;889;p24"/>
          <p:cNvGrpSpPr/>
          <p:nvPr/>
        </p:nvGrpSpPr>
        <p:grpSpPr>
          <a:xfrm>
            <a:off x="4114800" y="1981200"/>
            <a:ext cx="457200" cy="457200"/>
            <a:chOff x="1344" y="1248"/>
            <a:chExt cx="288" cy="288"/>
          </a:xfrm>
        </p:grpSpPr>
        <p:sp>
          <p:nvSpPr>
            <p:cNvPr id="890" name="Google Shape;890;p2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91" name="Google Shape;891;p2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892" name="Google Shape;892;p24"/>
          <p:cNvGrpSpPr/>
          <p:nvPr/>
        </p:nvGrpSpPr>
        <p:grpSpPr>
          <a:xfrm>
            <a:off x="5867400" y="2514600"/>
            <a:ext cx="457200" cy="457200"/>
            <a:chOff x="1344" y="1248"/>
            <a:chExt cx="288" cy="288"/>
          </a:xfrm>
        </p:grpSpPr>
        <p:sp>
          <p:nvSpPr>
            <p:cNvPr id="893" name="Google Shape;893;p2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94" name="Google Shape;894;p2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895" name="Google Shape;895;p24"/>
          <p:cNvGrpSpPr/>
          <p:nvPr/>
        </p:nvGrpSpPr>
        <p:grpSpPr>
          <a:xfrm>
            <a:off x="1905000" y="2667000"/>
            <a:ext cx="457200" cy="457200"/>
            <a:chOff x="1344" y="1248"/>
            <a:chExt cx="288" cy="288"/>
          </a:xfrm>
        </p:grpSpPr>
        <p:sp>
          <p:nvSpPr>
            <p:cNvPr id="896" name="Google Shape;896;p2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97" name="Google Shape;897;p2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898" name="Google Shape;898;p24"/>
          <p:cNvGrpSpPr/>
          <p:nvPr/>
        </p:nvGrpSpPr>
        <p:grpSpPr>
          <a:xfrm>
            <a:off x="4191000" y="3124200"/>
            <a:ext cx="457200" cy="457200"/>
            <a:chOff x="1344" y="1248"/>
            <a:chExt cx="288" cy="288"/>
          </a:xfrm>
        </p:grpSpPr>
        <p:sp>
          <p:nvSpPr>
            <p:cNvPr id="899" name="Google Shape;899;p2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00" name="Google Shape;900;p2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901" name="Google Shape;901;p24"/>
          <p:cNvGrpSpPr/>
          <p:nvPr/>
        </p:nvGrpSpPr>
        <p:grpSpPr>
          <a:xfrm>
            <a:off x="5943600" y="4038600"/>
            <a:ext cx="457200" cy="457200"/>
            <a:chOff x="1344" y="1248"/>
            <a:chExt cx="288" cy="288"/>
          </a:xfrm>
        </p:grpSpPr>
        <p:sp>
          <p:nvSpPr>
            <p:cNvPr id="902" name="Google Shape;902;p2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03" name="Google Shape;903;p2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cxnSp>
        <p:nvCxnSpPr>
          <p:cNvPr id="904" name="Google Shape;904;p24"/>
          <p:cNvCxnSpPr/>
          <p:nvPr/>
        </p:nvCxnSpPr>
        <p:spPr>
          <a:xfrm>
            <a:off x="4419600" y="3581400"/>
            <a:ext cx="1752600" cy="457200"/>
          </a:xfrm>
          <a:prstGeom prst="straightConnector1">
            <a:avLst/>
          </a:prstGeom>
          <a:noFill/>
          <a:ln cap="flat" cmpd="sng" w="9525">
            <a:solidFill>
              <a:schemeClr val="dk1"/>
            </a:solidFill>
            <a:prstDash val="solid"/>
            <a:miter lim="800000"/>
            <a:headEnd len="med" w="med" type="none"/>
            <a:tailEnd len="med" w="med" type="none"/>
          </a:ln>
        </p:spPr>
      </p:cxnSp>
      <p:sp>
        <p:nvSpPr>
          <p:cNvPr id="905" name="Google Shape;905;p24"/>
          <p:cNvSpPr txBox="1"/>
          <p:nvPr/>
        </p:nvSpPr>
        <p:spPr>
          <a:xfrm>
            <a:off x="4953000" y="34290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99</a:t>
            </a:r>
            <a:endParaRPr/>
          </a:p>
        </p:txBody>
      </p:sp>
      <p:grpSp>
        <p:nvGrpSpPr>
          <p:cNvPr id="906" name="Google Shape;906;p24"/>
          <p:cNvGrpSpPr/>
          <p:nvPr/>
        </p:nvGrpSpPr>
        <p:grpSpPr>
          <a:xfrm>
            <a:off x="1981200" y="4038600"/>
            <a:ext cx="457200" cy="457200"/>
            <a:chOff x="1344" y="1248"/>
            <a:chExt cx="288" cy="288"/>
          </a:xfrm>
        </p:grpSpPr>
        <p:sp>
          <p:nvSpPr>
            <p:cNvPr id="907" name="Google Shape;907;p2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08" name="Google Shape;908;p2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909" name="Google Shape;909;p24"/>
          <p:cNvGrpSpPr/>
          <p:nvPr/>
        </p:nvGrpSpPr>
        <p:grpSpPr>
          <a:xfrm>
            <a:off x="4267200" y="4267200"/>
            <a:ext cx="457200" cy="457200"/>
            <a:chOff x="1344" y="1248"/>
            <a:chExt cx="288" cy="288"/>
          </a:xfrm>
        </p:grpSpPr>
        <p:sp>
          <p:nvSpPr>
            <p:cNvPr id="910" name="Google Shape;910;p2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11" name="Google Shape;911;p2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cxnSp>
        <p:nvCxnSpPr>
          <p:cNvPr id="912" name="Google Shape;912;p24"/>
          <p:cNvCxnSpPr/>
          <p:nvPr/>
        </p:nvCxnSpPr>
        <p:spPr>
          <a:xfrm flipH="1">
            <a:off x="2133600" y="3581400"/>
            <a:ext cx="2286000" cy="457200"/>
          </a:xfrm>
          <a:prstGeom prst="straightConnector1">
            <a:avLst/>
          </a:prstGeom>
          <a:noFill/>
          <a:ln cap="flat" cmpd="sng" w="9525">
            <a:solidFill>
              <a:schemeClr val="dk1"/>
            </a:solidFill>
            <a:prstDash val="solid"/>
            <a:miter lim="800000"/>
            <a:headEnd len="med" w="med" type="none"/>
            <a:tailEnd len="med" w="med" type="none"/>
          </a:ln>
        </p:spPr>
      </p:cxnSp>
      <p:sp>
        <p:nvSpPr>
          <p:cNvPr id="913" name="Google Shape;913;p24"/>
          <p:cNvSpPr txBox="1"/>
          <p:nvPr/>
        </p:nvSpPr>
        <p:spPr>
          <a:xfrm>
            <a:off x="30480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80</a:t>
            </a:r>
            <a:endParaRPr/>
          </a:p>
        </p:txBody>
      </p:sp>
      <p:cxnSp>
        <p:nvCxnSpPr>
          <p:cNvPr id="914" name="Google Shape;914;p24"/>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915" name="Google Shape;915;p24"/>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916" name="Google Shape;916;p24"/>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917" name="Google Shape;917;p24"/>
          <p:cNvSpPr txBox="1"/>
          <p:nvPr/>
        </p:nvSpPr>
        <p:spPr>
          <a:xfrm>
            <a:off x="45720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918" name="Google Shape;918;p24"/>
          <p:cNvSpPr txBox="1"/>
          <p:nvPr/>
        </p:nvSpPr>
        <p:spPr>
          <a:xfrm>
            <a:off x="48006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919" name="Google Shape;919;p24"/>
          <p:cNvSpPr txBox="1"/>
          <p:nvPr/>
        </p:nvSpPr>
        <p:spPr>
          <a:xfrm>
            <a:off x="2895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920" name="Google Shape;920;p24"/>
          <p:cNvSpPr txBox="1"/>
          <p:nvPr/>
        </p:nvSpPr>
        <p:spPr>
          <a:xfrm>
            <a:off x="43434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921" name="Google Shape;921;p24"/>
          <p:cNvSpPr txBox="1"/>
          <p:nvPr/>
        </p:nvSpPr>
        <p:spPr>
          <a:xfrm>
            <a:off x="5181600" y="26050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922" name="Google Shape;922;p24"/>
          <p:cNvSpPr txBox="1"/>
          <p:nvPr/>
        </p:nvSpPr>
        <p:spPr>
          <a:xfrm>
            <a:off x="1143000" y="26670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[329]</a:t>
            </a:r>
            <a:endParaRPr/>
          </a:p>
        </p:txBody>
      </p:sp>
      <p:sp>
        <p:nvSpPr>
          <p:cNvPr id="923" name="Google Shape;923;p24"/>
          <p:cNvSpPr txBox="1"/>
          <p:nvPr/>
        </p:nvSpPr>
        <p:spPr>
          <a:xfrm>
            <a:off x="3505200" y="32146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924" name="Google Shape;924;p24"/>
          <p:cNvSpPr txBox="1"/>
          <p:nvPr/>
        </p:nvSpPr>
        <p:spPr>
          <a:xfrm>
            <a:off x="1295400" y="39766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[193]</a:t>
            </a:r>
            <a:endParaRPr/>
          </a:p>
        </p:txBody>
      </p:sp>
      <p:cxnSp>
        <p:nvCxnSpPr>
          <p:cNvPr id="925" name="Google Shape;925;p24"/>
          <p:cNvCxnSpPr/>
          <p:nvPr/>
        </p:nvCxnSpPr>
        <p:spPr>
          <a:xfrm>
            <a:off x="4419600" y="3581400"/>
            <a:ext cx="76200" cy="685800"/>
          </a:xfrm>
          <a:prstGeom prst="straightConnector1">
            <a:avLst/>
          </a:prstGeom>
          <a:noFill/>
          <a:ln cap="flat" cmpd="sng" w="9525">
            <a:solidFill>
              <a:schemeClr val="dk1"/>
            </a:solidFill>
            <a:prstDash val="solid"/>
            <a:miter lim="800000"/>
            <a:headEnd len="med" w="med" type="none"/>
            <a:tailEnd len="med" w="med" type="none"/>
          </a:ln>
        </p:spPr>
      </p:cxnSp>
      <p:sp>
        <p:nvSpPr>
          <p:cNvPr id="926" name="Google Shape;926;p24"/>
          <p:cNvSpPr txBox="1"/>
          <p:nvPr/>
        </p:nvSpPr>
        <p:spPr>
          <a:xfrm>
            <a:off x="3581400" y="43576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[366]</a:t>
            </a:r>
            <a:endParaRPr/>
          </a:p>
        </p:txBody>
      </p:sp>
      <p:sp>
        <p:nvSpPr>
          <p:cNvPr id="927" name="Google Shape;927;p24"/>
          <p:cNvSpPr txBox="1"/>
          <p:nvPr/>
        </p:nvSpPr>
        <p:spPr>
          <a:xfrm>
            <a:off x="6400800" y="40386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[178]</a:t>
            </a:r>
            <a:endParaRPr/>
          </a:p>
        </p:txBody>
      </p:sp>
      <p:graphicFrame>
        <p:nvGraphicFramePr>
          <p:cNvPr id="928" name="Google Shape;928;p24"/>
          <p:cNvGraphicFramePr/>
          <p:nvPr/>
        </p:nvGraphicFramePr>
        <p:xfrm>
          <a:off x="7386637" y="660400"/>
          <a:ext cx="3000000" cy="3000000"/>
        </p:xfrm>
        <a:graphic>
          <a:graphicData uri="http://schemas.openxmlformats.org/drawingml/2006/table">
            <a:tbl>
              <a:tblPr>
                <a:noFill/>
                <a:tableStyleId>{5F3B0AE2-D221-4E9A-AE1A-2D86D278C6C3}</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2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934" name="Google Shape;934;p2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935" name="Google Shape;935;p25"/>
          <p:cNvGrpSpPr/>
          <p:nvPr/>
        </p:nvGrpSpPr>
        <p:grpSpPr>
          <a:xfrm>
            <a:off x="4114800" y="1981200"/>
            <a:ext cx="457200" cy="457200"/>
            <a:chOff x="1344" y="1248"/>
            <a:chExt cx="288" cy="288"/>
          </a:xfrm>
        </p:grpSpPr>
        <p:sp>
          <p:nvSpPr>
            <p:cNvPr id="936" name="Google Shape;936;p2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37" name="Google Shape;937;p2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938" name="Google Shape;938;p25"/>
          <p:cNvGrpSpPr/>
          <p:nvPr/>
        </p:nvGrpSpPr>
        <p:grpSpPr>
          <a:xfrm>
            <a:off x="5867400" y="2514600"/>
            <a:ext cx="457200" cy="457200"/>
            <a:chOff x="1344" y="1248"/>
            <a:chExt cx="288" cy="288"/>
          </a:xfrm>
        </p:grpSpPr>
        <p:sp>
          <p:nvSpPr>
            <p:cNvPr id="939" name="Google Shape;939;p2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0" name="Google Shape;940;p2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941" name="Google Shape;941;p25"/>
          <p:cNvGrpSpPr/>
          <p:nvPr/>
        </p:nvGrpSpPr>
        <p:grpSpPr>
          <a:xfrm>
            <a:off x="1905000" y="2667000"/>
            <a:ext cx="457200" cy="457200"/>
            <a:chOff x="1344" y="1248"/>
            <a:chExt cx="288" cy="288"/>
          </a:xfrm>
        </p:grpSpPr>
        <p:sp>
          <p:nvSpPr>
            <p:cNvPr id="942" name="Google Shape;942;p2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3" name="Google Shape;943;p2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944" name="Google Shape;944;p25"/>
          <p:cNvGrpSpPr/>
          <p:nvPr/>
        </p:nvGrpSpPr>
        <p:grpSpPr>
          <a:xfrm>
            <a:off x="4191000" y="3124200"/>
            <a:ext cx="457200" cy="457200"/>
            <a:chOff x="1344" y="1248"/>
            <a:chExt cx="288" cy="288"/>
          </a:xfrm>
        </p:grpSpPr>
        <p:sp>
          <p:nvSpPr>
            <p:cNvPr id="945" name="Google Shape;945;p2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6" name="Google Shape;946;p2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947" name="Google Shape;947;p25"/>
          <p:cNvGrpSpPr/>
          <p:nvPr/>
        </p:nvGrpSpPr>
        <p:grpSpPr>
          <a:xfrm>
            <a:off x="5943600" y="4038600"/>
            <a:ext cx="457200" cy="457200"/>
            <a:chOff x="1344" y="1248"/>
            <a:chExt cx="288" cy="288"/>
          </a:xfrm>
        </p:grpSpPr>
        <p:sp>
          <p:nvSpPr>
            <p:cNvPr id="948" name="Google Shape;948;p2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9" name="Google Shape;949;p2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950" name="Google Shape;950;p25"/>
          <p:cNvGrpSpPr/>
          <p:nvPr/>
        </p:nvGrpSpPr>
        <p:grpSpPr>
          <a:xfrm>
            <a:off x="6781800" y="5257800"/>
            <a:ext cx="457200" cy="457200"/>
            <a:chOff x="1344" y="1248"/>
            <a:chExt cx="288" cy="288"/>
          </a:xfrm>
        </p:grpSpPr>
        <p:sp>
          <p:nvSpPr>
            <p:cNvPr id="951" name="Google Shape;951;p2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2" name="Google Shape;952;p2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953" name="Google Shape;953;p25"/>
          <p:cNvCxnSpPr/>
          <p:nvPr/>
        </p:nvCxnSpPr>
        <p:spPr>
          <a:xfrm>
            <a:off x="4419600" y="3581400"/>
            <a:ext cx="1752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954" name="Google Shape;954;p25"/>
          <p:cNvCxnSpPr/>
          <p:nvPr/>
        </p:nvCxnSpPr>
        <p:spPr>
          <a:xfrm>
            <a:off x="6172200" y="4495800"/>
            <a:ext cx="838200" cy="762000"/>
          </a:xfrm>
          <a:prstGeom prst="straightConnector1">
            <a:avLst/>
          </a:prstGeom>
          <a:noFill/>
          <a:ln cap="flat" cmpd="sng" w="9525">
            <a:solidFill>
              <a:schemeClr val="dk1"/>
            </a:solidFill>
            <a:prstDash val="solid"/>
            <a:miter lim="800000"/>
            <a:headEnd len="med" w="med" type="none"/>
            <a:tailEnd len="med" w="med" type="none"/>
          </a:ln>
        </p:spPr>
      </p:cxnSp>
      <p:sp>
        <p:nvSpPr>
          <p:cNvPr id="955" name="Google Shape;955;p25"/>
          <p:cNvSpPr txBox="1"/>
          <p:nvPr/>
        </p:nvSpPr>
        <p:spPr>
          <a:xfrm>
            <a:off x="4953000" y="34290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99</a:t>
            </a:r>
            <a:endParaRPr/>
          </a:p>
        </p:txBody>
      </p:sp>
      <p:sp>
        <p:nvSpPr>
          <p:cNvPr id="956" name="Google Shape;956;p25"/>
          <p:cNvSpPr txBox="1"/>
          <p:nvPr/>
        </p:nvSpPr>
        <p:spPr>
          <a:xfrm>
            <a:off x="6477000" y="45720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211</a:t>
            </a:r>
            <a:endParaRPr/>
          </a:p>
        </p:txBody>
      </p:sp>
      <p:grpSp>
        <p:nvGrpSpPr>
          <p:cNvPr id="957" name="Google Shape;957;p25"/>
          <p:cNvGrpSpPr/>
          <p:nvPr/>
        </p:nvGrpSpPr>
        <p:grpSpPr>
          <a:xfrm>
            <a:off x="1981200" y="4038600"/>
            <a:ext cx="457200" cy="457200"/>
            <a:chOff x="1344" y="1248"/>
            <a:chExt cx="288" cy="288"/>
          </a:xfrm>
        </p:grpSpPr>
        <p:sp>
          <p:nvSpPr>
            <p:cNvPr id="958" name="Google Shape;958;p2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9" name="Google Shape;959;p2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960" name="Google Shape;960;p25"/>
          <p:cNvGrpSpPr/>
          <p:nvPr/>
        </p:nvGrpSpPr>
        <p:grpSpPr>
          <a:xfrm>
            <a:off x="4267200" y="4267200"/>
            <a:ext cx="457200" cy="457200"/>
            <a:chOff x="1344" y="1248"/>
            <a:chExt cx="288" cy="288"/>
          </a:xfrm>
        </p:grpSpPr>
        <p:sp>
          <p:nvSpPr>
            <p:cNvPr id="961" name="Google Shape;961;p2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62" name="Google Shape;962;p2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cxnSp>
        <p:nvCxnSpPr>
          <p:cNvPr id="963" name="Google Shape;963;p25"/>
          <p:cNvCxnSpPr/>
          <p:nvPr/>
        </p:nvCxnSpPr>
        <p:spPr>
          <a:xfrm flipH="1">
            <a:off x="2133600" y="3581400"/>
            <a:ext cx="22860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964" name="Google Shape;964;p25"/>
          <p:cNvCxnSpPr/>
          <p:nvPr/>
        </p:nvCxnSpPr>
        <p:spPr>
          <a:xfrm flipH="1">
            <a:off x="5562600" y="4495800"/>
            <a:ext cx="533400" cy="838200"/>
          </a:xfrm>
          <a:prstGeom prst="straightConnector1">
            <a:avLst/>
          </a:prstGeom>
          <a:noFill/>
          <a:ln cap="flat" cmpd="sng" w="9525">
            <a:solidFill>
              <a:schemeClr val="dk1"/>
            </a:solidFill>
            <a:prstDash val="solid"/>
            <a:miter lim="800000"/>
            <a:headEnd len="med" w="med" type="none"/>
            <a:tailEnd len="med" w="med" type="none"/>
          </a:ln>
        </p:spPr>
      </p:cxnSp>
      <p:sp>
        <p:nvSpPr>
          <p:cNvPr id="965" name="Google Shape;965;p25"/>
          <p:cNvSpPr txBox="1"/>
          <p:nvPr/>
        </p:nvSpPr>
        <p:spPr>
          <a:xfrm>
            <a:off x="30480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80</a:t>
            </a:r>
            <a:endParaRPr/>
          </a:p>
        </p:txBody>
      </p:sp>
      <p:cxnSp>
        <p:nvCxnSpPr>
          <p:cNvPr id="966" name="Google Shape;966;p25"/>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967" name="Google Shape;967;p25"/>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968" name="Google Shape;968;p25"/>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969" name="Google Shape;969;p25"/>
          <p:cNvSpPr txBox="1"/>
          <p:nvPr/>
        </p:nvSpPr>
        <p:spPr>
          <a:xfrm>
            <a:off x="45720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970" name="Google Shape;970;p25"/>
          <p:cNvSpPr txBox="1"/>
          <p:nvPr/>
        </p:nvSpPr>
        <p:spPr>
          <a:xfrm>
            <a:off x="6553200" y="58674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971" name="Google Shape;971;p25"/>
          <p:cNvSpPr txBox="1"/>
          <p:nvPr/>
        </p:nvSpPr>
        <p:spPr>
          <a:xfrm>
            <a:off x="48006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972" name="Google Shape;972;p25"/>
          <p:cNvSpPr txBox="1"/>
          <p:nvPr/>
        </p:nvSpPr>
        <p:spPr>
          <a:xfrm>
            <a:off x="2895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973" name="Google Shape;973;p25"/>
          <p:cNvSpPr txBox="1"/>
          <p:nvPr/>
        </p:nvSpPr>
        <p:spPr>
          <a:xfrm>
            <a:off x="43434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974" name="Google Shape;974;p25"/>
          <p:cNvSpPr txBox="1"/>
          <p:nvPr/>
        </p:nvSpPr>
        <p:spPr>
          <a:xfrm>
            <a:off x="5181600" y="26050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975" name="Google Shape;975;p25"/>
          <p:cNvSpPr txBox="1"/>
          <p:nvPr/>
        </p:nvSpPr>
        <p:spPr>
          <a:xfrm>
            <a:off x="1143000" y="26670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[329]</a:t>
            </a:r>
            <a:endParaRPr/>
          </a:p>
        </p:txBody>
      </p:sp>
      <p:sp>
        <p:nvSpPr>
          <p:cNvPr id="976" name="Google Shape;976;p25"/>
          <p:cNvSpPr txBox="1"/>
          <p:nvPr/>
        </p:nvSpPr>
        <p:spPr>
          <a:xfrm>
            <a:off x="3505200" y="32146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977" name="Google Shape;977;p25"/>
          <p:cNvSpPr txBox="1"/>
          <p:nvPr/>
        </p:nvSpPr>
        <p:spPr>
          <a:xfrm>
            <a:off x="1295400" y="39766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[193]</a:t>
            </a:r>
            <a:endParaRPr/>
          </a:p>
        </p:txBody>
      </p:sp>
      <p:cxnSp>
        <p:nvCxnSpPr>
          <p:cNvPr id="978" name="Google Shape;978;p25"/>
          <p:cNvCxnSpPr/>
          <p:nvPr/>
        </p:nvCxnSpPr>
        <p:spPr>
          <a:xfrm>
            <a:off x="4419600" y="3581400"/>
            <a:ext cx="76200" cy="685800"/>
          </a:xfrm>
          <a:prstGeom prst="straightConnector1">
            <a:avLst/>
          </a:prstGeom>
          <a:noFill/>
          <a:ln cap="flat" cmpd="sng" w="9525">
            <a:solidFill>
              <a:schemeClr val="dk1"/>
            </a:solidFill>
            <a:prstDash val="solid"/>
            <a:miter lim="800000"/>
            <a:headEnd len="med" w="med" type="none"/>
            <a:tailEnd len="med" w="med" type="none"/>
          </a:ln>
        </p:spPr>
      </p:cxnSp>
      <p:sp>
        <p:nvSpPr>
          <p:cNvPr id="979" name="Google Shape;979;p25"/>
          <p:cNvSpPr txBox="1"/>
          <p:nvPr/>
        </p:nvSpPr>
        <p:spPr>
          <a:xfrm>
            <a:off x="3581400" y="43576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[366]</a:t>
            </a:r>
            <a:endParaRPr/>
          </a:p>
        </p:txBody>
      </p:sp>
      <p:sp>
        <p:nvSpPr>
          <p:cNvPr id="980" name="Google Shape;980;p25"/>
          <p:cNvSpPr txBox="1"/>
          <p:nvPr/>
        </p:nvSpPr>
        <p:spPr>
          <a:xfrm>
            <a:off x="6400800" y="40386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[178]</a:t>
            </a:r>
            <a:endParaRPr/>
          </a:p>
        </p:txBody>
      </p:sp>
      <p:grpSp>
        <p:nvGrpSpPr>
          <p:cNvPr id="981" name="Google Shape;981;p25"/>
          <p:cNvGrpSpPr/>
          <p:nvPr/>
        </p:nvGrpSpPr>
        <p:grpSpPr>
          <a:xfrm>
            <a:off x="5334000" y="5334000"/>
            <a:ext cx="457200" cy="457200"/>
            <a:chOff x="1344" y="1248"/>
            <a:chExt cx="288" cy="288"/>
          </a:xfrm>
        </p:grpSpPr>
        <p:sp>
          <p:nvSpPr>
            <p:cNvPr id="982" name="Google Shape;982;p2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83" name="Google Shape;983;p2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sp>
        <p:nvSpPr>
          <p:cNvPr id="984" name="Google Shape;984;p25"/>
          <p:cNvSpPr txBox="1"/>
          <p:nvPr/>
        </p:nvSpPr>
        <p:spPr>
          <a:xfrm>
            <a:off x="7239000" y="52578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[0]</a:t>
            </a:r>
            <a:endParaRPr/>
          </a:p>
        </p:txBody>
      </p:sp>
      <p:sp>
        <p:nvSpPr>
          <p:cNvPr id="985" name="Google Shape;985;p25"/>
          <p:cNvSpPr txBox="1"/>
          <p:nvPr/>
        </p:nvSpPr>
        <p:spPr>
          <a:xfrm>
            <a:off x="4648200" y="53340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graphicFrame>
        <p:nvGraphicFramePr>
          <p:cNvPr id="986" name="Google Shape;986;p25"/>
          <p:cNvGraphicFramePr/>
          <p:nvPr/>
        </p:nvGraphicFramePr>
        <p:xfrm>
          <a:off x="7386637" y="660400"/>
          <a:ext cx="3000000" cy="3000000"/>
        </p:xfrm>
        <a:graphic>
          <a:graphicData uri="http://schemas.openxmlformats.org/drawingml/2006/table">
            <a:tbl>
              <a:tblPr>
                <a:noFill/>
                <a:tableStyleId>{5F3B0AE2-D221-4E9A-AE1A-2D86D278C6C3}</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2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992" name="Google Shape;992;p2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993" name="Google Shape;993;p26"/>
          <p:cNvGrpSpPr/>
          <p:nvPr/>
        </p:nvGrpSpPr>
        <p:grpSpPr>
          <a:xfrm>
            <a:off x="4114800" y="1981200"/>
            <a:ext cx="457200" cy="457200"/>
            <a:chOff x="1344" y="1248"/>
            <a:chExt cx="288" cy="288"/>
          </a:xfrm>
        </p:grpSpPr>
        <p:sp>
          <p:nvSpPr>
            <p:cNvPr id="994" name="Google Shape;994;p26"/>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95" name="Google Shape;995;p26"/>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996" name="Google Shape;996;p26"/>
          <p:cNvGrpSpPr/>
          <p:nvPr/>
        </p:nvGrpSpPr>
        <p:grpSpPr>
          <a:xfrm>
            <a:off x="5867400" y="2514600"/>
            <a:ext cx="457200" cy="457200"/>
            <a:chOff x="1344" y="1248"/>
            <a:chExt cx="288" cy="288"/>
          </a:xfrm>
        </p:grpSpPr>
        <p:sp>
          <p:nvSpPr>
            <p:cNvPr id="997" name="Google Shape;997;p2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98" name="Google Shape;998;p26"/>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999" name="Google Shape;999;p26"/>
          <p:cNvGrpSpPr/>
          <p:nvPr/>
        </p:nvGrpSpPr>
        <p:grpSpPr>
          <a:xfrm>
            <a:off x="1905000" y="2667000"/>
            <a:ext cx="457200" cy="457200"/>
            <a:chOff x="1344" y="1248"/>
            <a:chExt cx="288" cy="288"/>
          </a:xfrm>
        </p:grpSpPr>
        <p:sp>
          <p:nvSpPr>
            <p:cNvPr id="1000" name="Google Shape;1000;p2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01" name="Google Shape;1001;p26"/>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002" name="Google Shape;1002;p26"/>
          <p:cNvGrpSpPr/>
          <p:nvPr/>
        </p:nvGrpSpPr>
        <p:grpSpPr>
          <a:xfrm>
            <a:off x="4191000" y="3124200"/>
            <a:ext cx="457200" cy="457200"/>
            <a:chOff x="1344" y="1248"/>
            <a:chExt cx="288" cy="288"/>
          </a:xfrm>
        </p:grpSpPr>
        <p:sp>
          <p:nvSpPr>
            <p:cNvPr id="1003" name="Google Shape;1003;p26"/>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04" name="Google Shape;1004;p26"/>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005" name="Google Shape;1005;p26"/>
          <p:cNvGrpSpPr/>
          <p:nvPr/>
        </p:nvGrpSpPr>
        <p:grpSpPr>
          <a:xfrm>
            <a:off x="5943600" y="4038600"/>
            <a:ext cx="457200" cy="457200"/>
            <a:chOff x="1344" y="1248"/>
            <a:chExt cx="288" cy="288"/>
          </a:xfrm>
        </p:grpSpPr>
        <p:sp>
          <p:nvSpPr>
            <p:cNvPr id="1006" name="Google Shape;1006;p26"/>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07" name="Google Shape;1007;p26"/>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008" name="Google Shape;1008;p26"/>
          <p:cNvGrpSpPr/>
          <p:nvPr/>
        </p:nvGrpSpPr>
        <p:grpSpPr>
          <a:xfrm>
            <a:off x="6781800" y="5257800"/>
            <a:ext cx="457200" cy="457200"/>
            <a:chOff x="1344" y="1248"/>
            <a:chExt cx="288" cy="288"/>
          </a:xfrm>
        </p:grpSpPr>
        <p:sp>
          <p:nvSpPr>
            <p:cNvPr id="1009" name="Google Shape;1009;p26"/>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10" name="Google Shape;1010;p26"/>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011" name="Google Shape;1011;p26"/>
          <p:cNvCxnSpPr/>
          <p:nvPr/>
        </p:nvCxnSpPr>
        <p:spPr>
          <a:xfrm>
            <a:off x="4419600" y="3581400"/>
            <a:ext cx="1752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12" name="Google Shape;1012;p26"/>
          <p:cNvCxnSpPr/>
          <p:nvPr/>
        </p:nvCxnSpPr>
        <p:spPr>
          <a:xfrm>
            <a:off x="6172200" y="4495800"/>
            <a:ext cx="838200" cy="762000"/>
          </a:xfrm>
          <a:prstGeom prst="straightConnector1">
            <a:avLst/>
          </a:prstGeom>
          <a:noFill/>
          <a:ln cap="flat" cmpd="sng" w="9525">
            <a:solidFill>
              <a:schemeClr val="dk1"/>
            </a:solidFill>
            <a:prstDash val="solid"/>
            <a:miter lim="800000"/>
            <a:headEnd len="med" w="med" type="none"/>
            <a:tailEnd len="med" w="med" type="none"/>
          </a:ln>
        </p:spPr>
      </p:cxnSp>
      <p:sp>
        <p:nvSpPr>
          <p:cNvPr id="1013" name="Google Shape;1013;p26"/>
          <p:cNvSpPr txBox="1"/>
          <p:nvPr/>
        </p:nvSpPr>
        <p:spPr>
          <a:xfrm>
            <a:off x="4953000" y="34290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99</a:t>
            </a:r>
            <a:endParaRPr/>
          </a:p>
        </p:txBody>
      </p:sp>
      <p:sp>
        <p:nvSpPr>
          <p:cNvPr id="1014" name="Google Shape;1014;p26"/>
          <p:cNvSpPr txBox="1"/>
          <p:nvPr/>
        </p:nvSpPr>
        <p:spPr>
          <a:xfrm>
            <a:off x="6477000" y="45720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211</a:t>
            </a:r>
            <a:endParaRPr/>
          </a:p>
        </p:txBody>
      </p:sp>
      <p:grpSp>
        <p:nvGrpSpPr>
          <p:cNvPr id="1015" name="Google Shape;1015;p26"/>
          <p:cNvGrpSpPr/>
          <p:nvPr/>
        </p:nvGrpSpPr>
        <p:grpSpPr>
          <a:xfrm>
            <a:off x="1981200" y="4038600"/>
            <a:ext cx="457200" cy="457200"/>
            <a:chOff x="1344" y="1248"/>
            <a:chExt cx="288" cy="288"/>
          </a:xfrm>
        </p:grpSpPr>
        <p:sp>
          <p:nvSpPr>
            <p:cNvPr id="1016" name="Google Shape;1016;p2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17" name="Google Shape;1017;p26"/>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018" name="Google Shape;1018;p26"/>
          <p:cNvGrpSpPr/>
          <p:nvPr/>
        </p:nvGrpSpPr>
        <p:grpSpPr>
          <a:xfrm>
            <a:off x="4267200" y="4267200"/>
            <a:ext cx="457200" cy="457200"/>
            <a:chOff x="1344" y="1248"/>
            <a:chExt cx="288" cy="288"/>
          </a:xfrm>
        </p:grpSpPr>
        <p:sp>
          <p:nvSpPr>
            <p:cNvPr id="1019" name="Google Shape;1019;p2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20" name="Google Shape;1020;p26"/>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cxnSp>
        <p:nvCxnSpPr>
          <p:cNvPr id="1021" name="Google Shape;1021;p26"/>
          <p:cNvCxnSpPr/>
          <p:nvPr/>
        </p:nvCxnSpPr>
        <p:spPr>
          <a:xfrm flipH="1">
            <a:off x="2133600" y="3581400"/>
            <a:ext cx="22860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22" name="Google Shape;1022;p26"/>
          <p:cNvCxnSpPr/>
          <p:nvPr/>
        </p:nvCxnSpPr>
        <p:spPr>
          <a:xfrm flipH="1">
            <a:off x="5562600" y="4495800"/>
            <a:ext cx="533400" cy="838200"/>
          </a:xfrm>
          <a:prstGeom prst="straightConnector1">
            <a:avLst/>
          </a:prstGeom>
          <a:noFill/>
          <a:ln cap="flat" cmpd="sng" w="9525">
            <a:solidFill>
              <a:schemeClr val="dk1"/>
            </a:solidFill>
            <a:prstDash val="solid"/>
            <a:miter lim="800000"/>
            <a:headEnd len="med" w="med" type="none"/>
            <a:tailEnd len="med" w="med" type="none"/>
          </a:ln>
        </p:spPr>
      </p:cxnSp>
      <p:sp>
        <p:nvSpPr>
          <p:cNvPr id="1023" name="Google Shape;1023;p26"/>
          <p:cNvSpPr txBox="1"/>
          <p:nvPr/>
        </p:nvSpPr>
        <p:spPr>
          <a:xfrm>
            <a:off x="30480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80</a:t>
            </a:r>
            <a:endParaRPr/>
          </a:p>
        </p:txBody>
      </p:sp>
      <p:cxnSp>
        <p:nvCxnSpPr>
          <p:cNvPr id="1024" name="Google Shape;1024;p26"/>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025" name="Google Shape;1025;p26"/>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026" name="Google Shape;1026;p26"/>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027" name="Google Shape;1027;p26"/>
          <p:cNvSpPr txBox="1"/>
          <p:nvPr/>
        </p:nvSpPr>
        <p:spPr>
          <a:xfrm>
            <a:off x="45720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028" name="Google Shape;1028;p26"/>
          <p:cNvSpPr txBox="1"/>
          <p:nvPr/>
        </p:nvSpPr>
        <p:spPr>
          <a:xfrm>
            <a:off x="6553200" y="58674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029" name="Google Shape;1029;p26"/>
          <p:cNvSpPr txBox="1"/>
          <p:nvPr/>
        </p:nvSpPr>
        <p:spPr>
          <a:xfrm>
            <a:off x="48006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030" name="Google Shape;1030;p26"/>
          <p:cNvSpPr txBox="1"/>
          <p:nvPr/>
        </p:nvSpPr>
        <p:spPr>
          <a:xfrm>
            <a:off x="2895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031" name="Google Shape;1031;p26"/>
          <p:cNvSpPr txBox="1"/>
          <p:nvPr/>
        </p:nvSpPr>
        <p:spPr>
          <a:xfrm>
            <a:off x="43434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032" name="Google Shape;1032;p26"/>
          <p:cNvSpPr txBox="1"/>
          <p:nvPr/>
        </p:nvSpPr>
        <p:spPr>
          <a:xfrm>
            <a:off x="5181600" y="26050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033" name="Google Shape;1033;p26"/>
          <p:cNvSpPr txBox="1"/>
          <p:nvPr/>
        </p:nvSpPr>
        <p:spPr>
          <a:xfrm>
            <a:off x="1143000" y="26670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[329]</a:t>
            </a:r>
            <a:endParaRPr/>
          </a:p>
        </p:txBody>
      </p:sp>
      <p:sp>
        <p:nvSpPr>
          <p:cNvPr id="1034" name="Google Shape;1034;p26"/>
          <p:cNvSpPr txBox="1"/>
          <p:nvPr/>
        </p:nvSpPr>
        <p:spPr>
          <a:xfrm>
            <a:off x="3505200" y="32146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035" name="Google Shape;1035;p26"/>
          <p:cNvSpPr txBox="1"/>
          <p:nvPr/>
        </p:nvSpPr>
        <p:spPr>
          <a:xfrm>
            <a:off x="1295400" y="39766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[193]</a:t>
            </a:r>
            <a:endParaRPr/>
          </a:p>
        </p:txBody>
      </p:sp>
      <p:cxnSp>
        <p:nvCxnSpPr>
          <p:cNvPr id="1036" name="Google Shape;1036;p26"/>
          <p:cNvCxnSpPr/>
          <p:nvPr/>
        </p:nvCxnSpPr>
        <p:spPr>
          <a:xfrm>
            <a:off x="4419600" y="3581400"/>
            <a:ext cx="76200" cy="685800"/>
          </a:xfrm>
          <a:prstGeom prst="straightConnector1">
            <a:avLst/>
          </a:prstGeom>
          <a:noFill/>
          <a:ln cap="flat" cmpd="sng" w="9525">
            <a:solidFill>
              <a:schemeClr val="dk1"/>
            </a:solidFill>
            <a:prstDash val="solid"/>
            <a:miter lim="800000"/>
            <a:headEnd len="med" w="med" type="none"/>
            <a:tailEnd len="med" w="med" type="none"/>
          </a:ln>
        </p:spPr>
      </p:cxnSp>
      <p:sp>
        <p:nvSpPr>
          <p:cNvPr id="1037" name="Google Shape;1037;p26"/>
          <p:cNvSpPr txBox="1"/>
          <p:nvPr/>
        </p:nvSpPr>
        <p:spPr>
          <a:xfrm>
            <a:off x="3581400" y="43576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[366]</a:t>
            </a:r>
            <a:endParaRPr/>
          </a:p>
        </p:txBody>
      </p:sp>
      <p:sp>
        <p:nvSpPr>
          <p:cNvPr id="1038" name="Google Shape;1038;p26"/>
          <p:cNvSpPr txBox="1"/>
          <p:nvPr/>
        </p:nvSpPr>
        <p:spPr>
          <a:xfrm>
            <a:off x="6400800" y="40386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[178]</a:t>
            </a:r>
            <a:endParaRPr/>
          </a:p>
        </p:txBody>
      </p:sp>
      <p:grpSp>
        <p:nvGrpSpPr>
          <p:cNvPr id="1039" name="Google Shape;1039;p26"/>
          <p:cNvGrpSpPr/>
          <p:nvPr/>
        </p:nvGrpSpPr>
        <p:grpSpPr>
          <a:xfrm>
            <a:off x="5334000" y="5334000"/>
            <a:ext cx="457200" cy="457200"/>
            <a:chOff x="1344" y="1248"/>
            <a:chExt cx="288" cy="288"/>
          </a:xfrm>
        </p:grpSpPr>
        <p:sp>
          <p:nvSpPr>
            <p:cNvPr id="1040" name="Google Shape;1040;p2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41" name="Google Shape;1041;p26"/>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sp>
        <p:nvSpPr>
          <p:cNvPr id="1042" name="Google Shape;1042;p26"/>
          <p:cNvSpPr txBox="1"/>
          <p:nvPr/>
        </p:nvSpPr>
        <p:spPr>
          <a:xfrm>
            <a:off x="7239000" y="52578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[0]</a:t>
            </a:r>
            <a:endParaRPr/>
          </a:p>
        </p:txBody>
      </p:sp>
      <p:sp>
        <p:nvSpPr>
          <p:cNvPr id="1043" name="Google Shape;1043;p26"/>
          <p:cNvSpPr txBox="1"/>
          <p:nvPr/>
        </p:nvSpPr>
        <p:spPr>
          <a:xfrm>
            <a:off x="4648200" y="53340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044" name="Google Shape;1044;p26"/>
          <p:cNvSpPr txBox="1"/>
          <p:nvPr/>
        </p:nvSpPr>
        <p:spPr>
          <a:xfrm>
            <a:off x="762000" y="5997575"/>
            <a:ext cx="5486400"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dist(A-E-F-I) = 140 + 99 + 211 = </a:t>
            </a:r>
            <a:r>
              <a:rPr b="1" i="0" lang="en-US" sz="1600" u="none">
                <a:solidFill>
                  <a:schemeClr val="folHlink"/>
                </a:solidFill>
                <a:latin typeface="Tahoma"/>
                <a:ea typeface="Tahoma"/>
                <a:cs typeface="Tahoma"/>
                <a:sym typeface="Tahoma"/>
              </a:rPr>
              <a:t>450</a:t>
            </a:r>
            <a:endParaRPr/>
          </a:p>
        </p:txBody>
      </p:sp>
      <p:graphicFrame>
        <p:nvGraphicFramePr>
          <p:cNvPr id="1045" name="Google Shape;1045;p26"/>
          <p:cNvGraphicFramePr/>
          <p:nvPr/>
        </p:nvGraphicFramePr>
        <p:xfrm>
          <a:off x="7386637" y="660400"/>
          <a:ext cx="3000000" cy="3000000"/>
        </p:xfrm>
        <a:graphic>
          <a:graphicData uri="http://schemas.openxmlformats.org/drawingml/2006/table">
            <a:tbl>
              <a:tblPr>
                <a:noFill/>
                <a:tableStyleId>{5F3B0AE2-D221-4E9A-AE1A-2D86D278C6C3}</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27"/>
          <p:cNvSpPr txBox="1"/>
          <p:nvPr>
            <p:ph type="title"/>
          </p:nvPr>
        </p:nvSpPr>
        <p:spPr>
          <a:xfrm>
            <a:off x="762000" y="457200"/>
            <a:ext cx="7924800" cy="960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 Optimal ?</a:t>
            </a:r>
            <a:endParaRPr/>
          </a:p>
        </p:txBody>
      </p:sp>
      <p:sp>
        <p:nvSpPr>
          <p:cNvPr id="1051" name="Google Shape;1051;p2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1052" name="Google Shape;1052;p27"/>
          <p:cNvGraphicFramePr/>
          <p:nvPr/>
        </p:nvGraphicFramePr>
        <p:xfrm>
          <a:off x="5145087" y="1828800"/>
          <a:ext cx="3000000" cy="3000000"/>
        </p:xfrm>
        <a:graphic>
          <a:graphicData uri="http://schemas.openxmlformats.org/drawingml/2006/table">
            <a:tbl>
              <a:tblPr>
                <a:noFill/>
                <a:tableStyleId>{5F3B0AE2-D221-4E9A-AE1A-2D86D278C6C3}</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053" name="Google Shape;1053;p27"/>
          <p:cNvGrpSpPr/>
          <p:nvPr/>
        </p:nvGrpSpPr>
        <p:grpSpPr>
          <a:xfrm>
            <a:off x="2133600" y="1981200"/>
            <a:ext cx="457200" cy="457200"/>
            <a:chOff x="1344" y="1248"/>
            <a:chExt cx="288" cy="288"/>
          </a:xfrm>
        </p:grpSpPr>
        <p:sp>
          <p:nvSpPr>
            <p:cNvPr id="1054" name="Google Shape;1054;p27"/>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55" name="Google Shape;1055;p27"/>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056" name="Google Shape;1056;p27"/>
          <p:cNvGrpSpPr/>
          <p:nvPr/>
        </p:nvGrpSpPr>
        <p:grpSpPr>
          <a:xfrm>
            <a:off x="3200400" y="2514600"/>
            <a:ext cx="457200" cy="457200"/>
            <a:chOff x="1344" y="1248"/>
            <a:chExt cx="288" cy="288"/>
          </a:xfrm>
        </p:grpSpPr>
        <p:sp>
          <p:nvSpPr>
            <p:cNvPr id="1057" name="Google Shape;1057;p2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58" name="Google Shape;1058;p2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059" name="Google Shape;1059;p27"/>
          <p:cNvGrpSpPr/>
          <p:nvPr/>
        </p:nvGrpSpPr>
        <p:grpSpPr>
          <a:xfrm>
            <a:off x="533400" y="3429000"/>
            <a:ext cx="457200" cy="457200"/>
            <a:chOff x="1344" y="1248"/>
            <a:chExt cx="288" cy="288"/>
          </a:xfrm>
        </p:grpSpPr>
        <p:sp>
          <p:nvSpPr>
            <p:cNvPr id="1060" name="Google Shape;1060;p2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61" name="Google Shape;1061;p2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062" name="Google Shape;1062;p27"/>
          <p:cNvGrpSpPr/>
          <p:nvPr/>
        </p:nvGrpSpPr>
        <p:grpSpPr>
          <a:xfrm>
            <a:off x="1066800" y="2667000"/>
            <a:ext cx="457200" cy="457200"/>
            <a:chOff x="1344" y="1248"/>
            <a:chExt cx="288" cy="288"/>
          </a:xfrm>
        </p:grpSpPr>
        <p:sp>
          <p:nvSpPr>
            <p:cNvPr id="1063" name="Google Shape;1063;p2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64" name="Google Shape;1064;p2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065" name="Google Shape;1065;p27"/>
          <p:cNvGrpSpPr/>
          <p:nvPr/>
        </p:nvGrpSpPr>
        <p:grpSpPr>
          <a:xfrm>
            <a:off x="2209800" y="3124200"/>
            <a:ext cx="457200" cy="457200"/>
            <a:chOff x="1344" y="1248"/>
            <a:chExt cx="288" cy="288"/>
          </a:xfrm>
        </p:grpSpPr>
        <p:sp>
          <p:nvSpPr>
            <p:cNvPr id="1066" name="Google Shape;1066;p27"/>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67" name="Google Shape;1067;p27"/>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068" name="Google Shape;1068;p27"/>
          <p:cNvGrpSpPr/>
          <p:nvPr/>
        </p:nvGrpSpPr>
        <p:grpSpPr>
          <a:xfrm>
            <a:off x="2895600" y="4038600"/>
            <a:ext cx="457200" cy="457200"/>
            <a:chOff x="1344" y="1248"/>
            <a:chExt cx="288" cy="288"/>
          </a:xfrm>
        </p:grpSpPr>
        <p:sp>
          <p:nvSpPr>
            <p:cNvPr id="1069" name="Google Shape;1069;p2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70" name="Google Shape;1070;p2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071" name="Google Shape;1071;p27"/>
          <p:cNvGrpSpPr/>
          <p:nvPr/>
        </p:nvGrpSpPr>
        <p:grpSpPr>
          <a:xfrm>
            <a:off x="1905000" y="5715000"/>
            <a:ext cx="457200" cy="457200"/>
            <a:chOff x="1344" y="1248"/>
            <a:chExt cx="288" cy="288"/>
          </a:xfrm>
        </p:grpSpPr>
        <p:sp>
          <p:nvSpPr>
            <p:cNvPr id="1072" name="Google Shape;1072;p27"/>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73" name="Google Shape;1073;p27"/>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074" name="Google Shape;1074;p27"/>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75" name="Google Shape;1075;p27"/>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1076" name="Google Shape;1076;p27"/>
          <p:cNvSpPr txBox="1"/>
          <p:nvPr/>
        </p:nvSpPr>
        <p:spPr>
          <a:xfrm>
            <a:off x="26670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1077" name="Google Shape;1077;p27"/>
          <p:cNvSpPr txBox="1"/>
          <p:nvPr/>
        </p:nvSpPr>
        <p:spPr>
          <a:xfrm>
            <a:off x="2667000" y="51054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1078" name="Google Shape;1078;p27"/>
          <p:cNvGrpSpPr/>
          <p:nvPr/>
        </p:nvGrpSpPr>
        <p:grpSpPr>
          <a:xfrm>
            <a:off x="1371600" y="4038600"/>
            <a:ext cx="457200" cy="457200"/>
            <a:chOff x="1344" y="1248"/>
            <a:chExt cx="288" cy="288"/>
          </a:xfrm>
        </p:grpSpPr>
        <p:sp>
          <p:nvSpPr>
            <p:cNvPr id="1079" name="Google Shape;1079;p27"/>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80" name="Google Shape;1080;p27"/>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081" name="Google Shape;1081;p27"/>
          <p:cNvGrpSpPr/>
          <p:nvPr/>
        </p:nvGrpSpPr>
        <p:grpSpPr>
          <a:xfrm>
            <a:off x="1143000" y="4953000"/>
            <a:ext cx="457200" cy="457200"/>
            <a:chOff x="1344" y="1248"/>
            <a:chExt cx="288" cy="288"/>
          </a:xfrm>
        </p:grpSpPr>
        <p:sp>
          <p:nvSpPr>
            <p:cNvPr id="1082" name="Google Shape;1082;p27"/>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83" name="Google Shape;1083;p27"/>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084" name="Google Shape;1084;p27"/>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85" name="Google Shape;1085;p27"/>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86" name="Google Shape;1086;p27"/>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1087" name="Google Shape;1087;p27"/>
          <p:cNvSpPr txBox="1"/>
          <p:nvPr/>
        </p:nvSpPr>
        <p:spPr>
          <a:xfrm>
            <a:off x="16002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088" name="Google Shape;1088;p27"/>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089" name="Google Shape;1089;p27"/>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090" name="Google Shape;1090;p27"/>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091" name="Google Shape;1091;p27"/>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1092" name="Google Shape;1092;p27"/>
          <p:cNvSpPr txBox="1"/>
          <p:nvPr/>
        </p:nvSpPr>
        <p:spPr>
          <a:xfrm>
            <a:off x="2590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1093" name="Google Shape;1093;p27"/>
          <p:cNvSpPr txBox="1"/>
          <p:nvPr/>
        </p:nvSpPr>
        <p:spPr>
          <a:xfrm>
            <a:off x="2438400" y="6019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1094" name="Google Shape;1094;p27"/>
          <p:cNvSpPr txBox="1"/>
          <p:nvPr/>
        </p:nvSpPr>
        <p:spPr>
          <a:xfrm>
            <a:off x="990600" y="45720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095" name="Google Shape;1095;p27"/>
          <p:cNvSpPr txBox="1"/>
          <p:nvPr/>
        </p:nvSpPr>
        <p:spPr>
          <a:xfrm>
            <a:off x="1295400" y="54864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096" name="Google Shape;1096;p27"/>
          <p:cNvSpPr txBox="1"/>
          <p:nvPr/>
        </p:nvSpPr>
        <p:spPr>
          <a:xfrm>
            <a:off x="28194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097" name="Google Shape;1097;p27"/>
          <p:cNvSpPr txBox="1"/>
          <p:nvPr/>
        </p:nvSpPr>
        <p:spPr>
          <a:xfrm>
            <a:off x="1371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098" name="Google Shape;1098;p27"/>
          <p:cNvSpPr txBox="1"/>
          <p:nvPr/>
        </p:nvSpPr>
        <p:spPr>
          <a:xfrm>
            <a:off x="381000" y="30480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1099" name="Google Shape;1099;p27"/>
          <p:cNvSpPr txBox="1"/>
          <p:nvPr/>
        </p:nvSpPr>
        <p:spPr>
          <a:xfrm>
            <a:off x="3657600" y="5943600"/>
            <a:ext cx="5486400" cy="779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a:p>
            <a:pPr indent="0" lvl="0" marL="0" marR="0" rtl="0" algn="l">
              <a:lnSpc>
                <a:spcPct val="100000"/>
              </a:lnSpc>
              <a:spcBef>
                <a:spcPts val="90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dist(A-E-G-H-I) =140+80+97+101=</a:t>
            </a:r>
            <a:r>
              <a:rPr b="1" i="0" lang="en-US" sz="1800" u="none">
                <a:solidFill>
                  <a:srgbClr val="F466E0"/>
                </a:solidFill>
                <a:latin typeface="Tahoma"/>
                <a:ea typeface="Tahoma"/>
                <a:cs typeface="Tahoma"/>
                <a:sym typeface="Tahoma"/>
              </a:rPr>
              <a:t>418 </a:t>
            </a:r>
            <a:endParaRPr/>
          </a:p>
        </p:txBody>
      </p:sp>
      <p:sp>
        <p:nvSpPr>
          <p:cNvPr id="1100" name="Google Shape;1100;p27"/>
          <p:cNvSpPr txBox="1"/>
          <p:nvPr/>
        </p:nvSpPr>
        <p:spPr>
          <a:xfrm>
            <a:off x="23622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101" name="Google Shape;1101;p27"/>
          <p:cNvSpPr/>
          <p:nvPr/>
        </p:nvSpPr>
        <p:spPr>
          <a:xfrm>
            <a:off x="7924800" y="6248400"/>
            <a:ext cx="609600" cy="457200"/>
          </a:xfrm>
          <a:prstGeom prst="ellipse">
            <a:avLst/>
          </a:prstGeom>
          <a:no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2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1107" name="Google Shape;1107;p28"/>
          <p:cNvGraphicFramePr/>
          <p:nvPr/>
        </p:nvGraphicFramePr>
        <p:xfrm>
          <a:off x="5145087" y="1828800"/>
          <a:ext cx="3000000" cy="3000000"/>
        </p:xfrm>
        <a:graphic>
          <a:graphicData uri="http://schemas.openxmlformats.org/drawingml/2006/table">
            <a:tbl>
              <a:tblPr>
                <a:noFill/>
                <a:tableStyleId>{5F3B0AE2-D221-4E9A-AE1A-2D86D278C6C3}</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0" i="0" lang="en-US" sz="1800" u="none" cap="none" strike="noStrike">
                          <a:solidFill>
                            <a:schemeClr val="hlink"/>
                          </a:solidFill>
                          <a:latin typeface="Tahoma"/>
                          <a:ea typeface="Tahoma"/>
                          <a:cs typeface="Tahoma"/>
                          <a:sym typeface="Tahoma"/>
                        </a:rPr>
                        <a:t>**</a:t>
                      </a:r>
                      <a:r>
                        <a:rPr b="0" i="0" lang="en-US" sz="1800" u="none" cap="none" strike="noStrike">
                          <a:solidFill>
                            <a:schemeClr val="dk1"/>
                          </a:solidFill>
                          <a:latin typeface="Tahoma"/>
                          <a:ea typeface="Tahoma"/>
                          <a:cs typeface="Tahoma"/>
                          <a:sym typeface="Tahoma"/>
                        </a:rPr>
                        <a:t> 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108" name="Google Shape;1108;p28"/>
          <p:cNvGrpSpPr/>
          <p:nvPr/>
        </p:nvGrpSpPr>
        <p:grpSpPr>
          <a:xfrm>
            <a:off x="2133600" y="1981200"/>
            <a:ext cx="457200" cy="457200"/>
            <a:chOff x="1344" y="1248"/>
            <a:chExt cx="288" cy="288"/>
          </a:xfrm>
        </p:grpSpPr>
        <p:sp>
          <p:nvSpPr>
            <p:cNvPr id="1109" name="Google Shape;1109;p28"/>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0" name="Google Shape;1110;p28"/>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111" name="Google Shape;1111;p28"/>
          <p:cNvGrpSpPr/>
          <p:nvPr/>
        </p:nvGrpSpPr>
        <p:grpSpPr>
          <a:xfrm>
            <a:off x="3200400" y="2514600"/>
            <a:ext cx="457200" cy="457200"/>
            <a:chOff x="1344" y="1248"/>
            <a:chExt cx="288" cy="288"/>
          </a:xfrm>
        </p:grpSpPr>
        <p:sp>
          <p:nvSpPr>
            <p:cNvPr id="1112" name="Google Shape;1112;p2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3" name="Google Shape;1113;p28"/>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114" name="Google Shape;1114;p28"/>
          <p:cNvGrpSpPr/>
          <p:nvPr/>
        </p:nvGrpSpPr>
        <p:grpSpPr>
          <a:xfrm>
            <a:off x="533400" y="3429000"/>
            <a:ext cx="457200" cy="457200"/>
            <a:chOff x="1344" y="1248"/>
            <a:chExt cx="288" cy="288"/>
          </a:xfrm>
        </p:grpSpPr>
        <p:sp>
          <p:nvSpPr>
            <p:cNvPr id="1115" name="Google Shape;1115;p2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6" name="Google Shape;1116;p28"/>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117" name="Google Shape;1117;p28"/>
          <p:cNvGrpSpPr/>
          <p:nvPr/>
        </p:nvGrpSpPr>
        <p:grpSpPr>
          <a:xfrm>
            <a:off x="1066800" y="2667000"/>
            <a:ext cx="457200" cy="457200"/>
            <a:chOff x="1344" y="1248"/>
            <a:chExt cx="288" cy="288"/>
          </a:xfrm>
        </p:grpSpPr>
        <p:sp>
          <p:nvSpPr>
            <p:cNvPr id="1118" name="Google Shape;1118;p2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9" name="Google Shape;1119;p28"/>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120" name="Google Shape;1120;p28"/>
          <p:cNvGrpSpPr/>
          <p:nvPr/>
        </p:nvGrpSpPr>
        <p:grpSpPr>
          <a:xfrm>
            <a:off x="2209800" y="3124200"/>
            <a:ext cx="457200" cy="457200"/>
            <a:chOff x="1344" y="1248"/>
            <a:chExt cx="288" cy="288"/>
          </a:xfrm>
        </p:grpSpPr>
        <p:sp>
          <p:nvSpPr>
            <p:cNvPr id="1121" name="Google Shape;1121;p2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22" name="Google Shape;1122;p28"/>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123" name="Google Shape;1123;p28"/>
          <p:cNvGrpSpPr/>
          <p:nvPr/>
        </p:nvGrpSpPr>
        <p:grpSpPr>
          <a:xfrm>
            <a:off x="2895600" y="4038600"/>
            <a:ext cx="457200" cy="457200"/>
            <a:chOff x="1344" y="1248"/>
            <a:chExt cx="288" cy="288"/>
          </a:xfrm>
        </p:grpSpPr>
        <p:sp>
          <p:nvSpPr>
            <p:cNvPr id="1124" name="Google Shape;1124;p2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25" name="Google Shape;1125;p28"/>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126" name="Google Shape;1126;p28"/>
          <p:cNvGrpSpPr/>
          <p:nvPr/>
        </p:nvGrpSpPr>
        <p:grpSpPr>
          <a:xfrm>
            <a:off x="1905000" y="5715000"/>
            <a:ext cx="457200" cy="457200"/>
            <a:chOff x="1344" y="1248"/>
            <a:chExt cx="288" cy="288"/>
          </a:xfrm>
        </p:grpSpPr>
        <p:sp>
          <p:nvSpPr>
            <p:cNvPr id="1127" name="Google Shape;1127;p28"/>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28" name="Google Shape;1128;p28"/>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129" name="Google Shape;1129;p28"/>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130" name="Google Shape;1130;p28"/>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1131" name="Google Shape;1131;p28"/>
          <p:cNvSpPr txBox="1"/>
          <p:nvPr/>
        </p:nvSpPr>
        <p:spPr>
          <a:xfrm>
            <a:off x="26670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1132" name="Google Shape;1132;p28"/>
          <p:cNvSpPr txBox="1"/>
          <p:nvPr/>
        </p:nvSpPr>
        <p:spPr>
          <a:xfrm>
            <a:off x="2667000" y="51054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1133" name="Google Shape;1133;p28"/>
          <p:cNvGrpSpPr/>
          <p:nvPr/>
        </p:nvGrpSpPr>
        <p:grpSpPr>
          <a:xfrm>
            <a:off x="1371600" y="4038600"/>
            <a:ext cx="457200" cy="457200"/>
            <a:chOff x="1344" y="1248"/>
            <a:chExt cx="288" cy="288"/>
          </a:xfrm>
        </p:grpSpPr>
        <p:sp>
          <p:nvSpPr>
            <p:cNvPr id="1134" name="Google Shape;1134;p2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35" name="Google Shape;1135;p28"/>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136" name="Google Shape;1136;p28"/>
          <p:cNvGrpSpPr/>
          <p:nvPr/>
        </p:nvGrpSpPr>
        <p:grpSpPr>
          <a:xfrm>
            <a:off x="1143000" y="4953000"/>
            <a:ext cx="457200" cy="457200"/>
            <a:chOff x="1344" y="1248"/>
            <a:chExt cx="288" cy="288"/>
          </a:xfrm>
        </p:grpSpPr>
        <p:sp>
          <p:nvSpPr>
            <p:cNvPr id="1137" name="Google Shape;1137;p2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38" name="Google Shape;1138;p28"/>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139" name="Google Shape;1139;p28"/>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140" name="Google Shape;1140;p28"/>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141" name="Google Shape;1141;p28"/>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1142" name="Google Shape;1142;p28"/>
          <p:cNvSpPr txBox="1"/>
          <p:nvPr/>
        </p:nvSpPr>
        <p:spPr>
          <a:xfrm>
            <a:off x="16002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143" name="Google Shape;1143;p28"/>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144" name="Google Shape;1144;p28"/>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145" name="Google Shape;1145;p28"/>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146" name="Google Shape;1146;p28"/>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1147" name="Google Shape;1147;p28"/>
          <p:cNvSpPr txBox="1"/>
          <p:nvPr/>
        </p:nvSpPr>
        <p:spPr>
          <a:xfrm>
            <a:off x="2590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1148" name="Google Shape;1148;p28"/>
          <p:cNvSpPr txBox="1"/>
          <p:nvPr/>
        </p:nvSpPr>
        <p:spPr>
          <a:xfrm>
            <a:off x="2438400" y="6019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1149" name="Google Shape;1149;p28"/>
          <p:cNvSpPr txBox="1"/>
          <p:nvPr/>
        </p:nvSpPr>
        <p:spPr>
          <a:xfrm>
            <a:off x="990600" y="45720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150" name="Google Shape;1150;p28"/>
          <p:cNvSpPr txBox="1"/>
          <p:nvPr/>
        </p:nvSpPr>
        <p:spPr>
          <a:xfrm>
            <a:off x="1295400" y="54864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151" name="Google Shape;1151;p28"/>
          <p:cNvSpPr txBox="1"/>
          <p:nvPr/>
        </p:nvSpPr>
        <p:spPr>
          <a:xfrm>
            <a:off x="28194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152" name="Google Shape;1152;p28"/>
          <p:cNvSpPr txBox="1"/>
          <p:nvPr/>
        </p:nvSpPr>
        <p:spPr>
          <a:xfrm>
            <a:off x="1371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153" name="Google Shape;1153;p28"/>
          <p:cNvSpPr txBox="1"/>
          <p:nvPr/>
        </p:nvSpPr>
        <p:spPr>
          <a:xfrm>
            <a:off x="381000" y="30480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1154" name="Google Shape;1154;p28"/>
          <p:cNvSpPr txBox="1"/>
          <p:nvPr/>
        </p:nvSpPr>
        <p:spPr>
          <a:xfrm>
            <a:off x="3657600" y="5943600"/>
            <a:ext cx="5486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1155" name="Google Shape;1155;p28"/>
          <p:cNvSpPr txBox="1"/>
          <p:nvPr/>
        </p:nvSpPr>
        <p:spPr>
          <a:xfrm>
            <a:off x="23622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156" name="Google Shape;1156;p28"/>
          <p:cNvSpPr txBox="1"/>
          <p:nvPr/>
        </p:nvSpPr>
        <p:spPr>
          <a:xfrm>
            <a:off x="762000" y="457200"/>
            <a:ext cx="7924800" cy="960437"/>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 Optimal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2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162" name="Google Shape;1162;p2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163" name="Google Shape;1163;p29"/>
          <p:cNvGrpSpPr/>
          <p:nvPr/>
        </p:nvGrpSpPr>
        <p:grpSpPr>
          <a:xfrm>
            <a:off x="4114800" y="1981200"/>
            <a:ext cx="457200" cy="457200"/>
            <a:chOff x="1344" y="1248"/>
            <a:chExt cx="288" cy="288"/>
          </a:xfrm>
        </p:grpSpPr>
        <p:sp>
          <p:nvSpPr>
            <p:cNvPr id="1164" name="Google Shape;1164;p2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65" name="Google Shape;1165;p29"/>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sp>
        <p:nvSpPr>
          <p:cNvPr id="1166" name="Google Shape;1166;p29"/>
          <p:cNvSpPr txBox="1"/>
          <p:nvPr/>
        </p:nvSpPr>
        <p:spPr>
          <a:xfrm>
            <a:off x="45720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graphicFrame>
        <p:nvGraphicFramePr>
          <p:cNvPr id="1167" name="Google Shape;1167;p29"/>
          <p:cNvGraphicFramePr/>
          <p:nvPr/>
        </p:nvGraphicFramePr>
        <p:xfrm>
          <a:off x="7386637" y="660400"/>
          <a:ext cx="3000000" cy="3000000"/>
        </p:xfrm>
        <a:graphic>
          <a:graphicData uri="http://schemas.openxmlformats.org/drawingml/2006/table">
            <a:tbl>
              <a:tblPr>
                <a:noFill/>
                <a:tableStyleId>{5F3B0AE2-D221-4E9A-AE1A-2D86D278C6C3}</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Using problem specific knowledge to aid searching</a:t>
            </a:r>
            <a:endParaRPr/>
          </a:p>
        </p:txBody>
      </p:sp>
      <p:sp>
        <p:nvSpPr>
          <p:cNvPr id="163" name="Google Shape;163;p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64" name="Google Shape;164;p3"/>
          <p:cNvSpPr txBox="1"/>
          <p:nvPr>
            <p:ph idx="1" type="body"/>
          </p:nvPr>
        </p:nvSpPr>
        <p:spPr>
          <a:xfrm>
            <a:off x="685800" y="1676400"/>
            <a:ext cx="8269287" cy="15636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With knowledge, one can search the state space as if he was given “hints” when exploring a maze.</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Heuristic information in search = Hints</a:t>
            </a:r>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Leads to dramatic speed up in efficiency. </a:t>
            </a:r>
            <a:endParaRPr/>
          </a:p>
        </p:txBody>
      </p:sp>
      <p:grpSp>
        <p:nvGrpSpPr>
          <p:cNvPr id="165" name="Google Shape;165;p3"/>
          <p:cNvGrpSpPr/>
          <p:nvPr/>
        </p:nvGrpSpPr>
        <p:grpSpPr>
          <a:xfrm>
            <a:off x="2362200" y="3505200"/>
            <a:ext cx="5410200" cy="2971800"/>
            <a:chOff x="2057400" y="3886200"/>
            <a:chExt cx="5410200" cy="2971800"/>
          </a:xfrm>
        </p:grpSpPr>
        <p:grpSp>
          <p:nvGrpSpPr>
            <p:cNvPr id="166" name="Google Shape;166;p3"/>
            <p:cNvGrpSpPr/>
            <p:nvPr/>
          </p:nvGrpSpPr>
          <p:grpSpPr>
            <a:xfrm>
              <a:off x="2133600" y="3962400"/>
              <a:ext cx="5334000" cy="2701925"/>
              <a:chOff x="1104" y="1776"/>
              <a:chExt cx="3408" cy="2222"/>
            </a:xfrm>
          </p:grpSpPr>
          <p:grpSp>
            <p:nvGrpSpPr>
              <p:cNvPr id="167" name="Google Shape;167;p3"/>
              <p:cNvGrpSpPr/>
              <p:nvPr/>
            </p:nvGrpSpPr>
            <p:grpSpPr>
              <a:xfrm>
                <a:off x="2640" y="1776"/>
                <a:ext cx="336" cy="302"/>
                <a:chOff x="2640" y="1776"/>
                <a:chExt cx="336" cy="302"/>
              </a:xfrm>
            </p:grpSpPr>
            <p:sp>
              <p:nvSpPr>
                <p:cNvPr id="168" name="Google Shape;168;p3"/>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9" name="Google Shape;169;p3"/>
                <p:cNvSpPr txBox="1"/>
                <p:nvPr/>
              </p:nvSpPr>
              <p:spPr>
                <a:xfrm>
                  <a:off x="2736" y="1776"/>
                  <a:ext cx="240" cy="3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70" name="Google Shape;170;p3"/>
              <p:cNvGrpSpPr/>
              <p:nvPr/>
            </p:nvGrpSpPr>
            <p:grpSpPr>
              <a:xfrm>
                <a:off x="1536" y="2208"/>
                <a:ext cx="336" cy="302"/>
                <a:chOff x="2640" y="1776"/>
                <a:chExt cx="336" cy="302"/>
              </a:xfrm>
            </p:grpSpPr>
            <p:sp>
              <p:nvSpPr>
                <p:cNvPr id="171" name="Google Shape;171;p3"/>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 name="Google Shape;172;p3"/>
                <p:cNvSpPr txBox="1"/>
                <p:nvPr/>
              </p:nvSpPr>
              <p:spPr>
                <a:xfrm>
                  <a:off x="2736" y="1776"/>
                  <a:ext cx="240" cy="3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73" name="Google Shape;173;p3"/>
              <p:cNvGrpSpPr/>
              <p:nvPr/>
            </p:nvGrpSpPr>
            <p:grpSpPr>
              <a:xfrm>
                <a:off x="2352" y="2208"/>
                <a:ext cx="336" cy="302"/>
                <a:chOff x="2640" y="1776"/>
                <a:chExt cx="336" cy="302"/>
              </a:xfrm>
            </p:grpSpPr>
            <p:sp>
              <p:nvSpPr>
                <p:cNvPr id="174" name="Google Shape;174;p3"/>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5" name="Google Shape;175;p3"/>
                <p:cNvSpPr txBox="1"/>
                <p:nvPr/>
              </p:nvSpPr>
              <p:spPr>
                <a:xfrm>
                  <a:off x="2736" y="1776"/>
                  <a:ext cx="240" cy="3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76" name="Google Shape;176;p3"/>
              <p:cNvGrpSpPr/>
              <p:nvPr/>
            </p:nvGrpSpPr>
            <p:grpSpPr>
              <a:xfrm>
                <a:off x="4176" y="2208"/>
                <a:ext cx="336" cy="302"/>
                <a:chOff x="2640" y="1776"/>
                <a:chExt cx="336" cy="302"/>
              </a:xfrm>
            </p:grpSpPr>
            <p:sp>
              <p:nvSpPr>
                <p:cNvPr id="177" name="Google Shape;177;p3"/>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8" name="Google Shape;178;p3"/>
                <p:cNvSpPr txBox="1"/>
                <p:nvPr/>
              </p:nvSpPr>
              <p:spPr>
                <a:xfrm>
                  <a:off x="2736" y="1776"/>
                  <a:ext cx="240" cy="3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79" name="Google Shape;179;p3"/>
              <p:cNvGrpSpPr/>
              <p:nvPr/>
            </p:nvGrpSpPr>
            <p:grpSpPr>
              <a:xfrm>
                <a:off x="3168" y="2208"/>
                <a:ext cx="336" cy="302"/>
                <a:chOff x="2640" y="1776"/>
                <a:chExt cx="336" cy="302"/>
              </a:xfrm>
            </p:grpSpPr>
            <p:sp>
              <p:nvSpPr>
                <p:cNvPr id="180" name="Google Shape;180;p3"/>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1" name="Google Shape;181;p3"/>
                <p:cNvSpPr txBox="1"/>
                <p:nvPr/>
              </p:nvSpPr>
              <p:spPr>
                <a:xfrm>
                  <a:off x="2736" y="1776"/>
                  <a:ext cx="240" cy="3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82" name="Google Shape;182;p3"/>
              <p:cNvGrpSpPr/>
              <p:nvPr/>
            </p:nvGrpSpPr>
            <p:grpSpPr>
              <a:xfrm>
                <a:off x="1104" y="2640"/>
                <a:ext cx="336" cy="302"/>
                <a:chOff x="2640" y="1776"/>
                <a:chExt cx="336" cy="302"/>
              </a:xfrm>
            </p:grpSpPr>
            <p:sp>
              <p:nvSpPr>
                <p:cNvPr id="183" name="Google Shape;183;p3"/>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4" name="Google Shape;184;p3"/>
                <p:cNvSpPr txBox="1"/>
                <p:nvPr/>
              </p:nvSpPr>
              <p:spPr>
                <a:xfrm>
                  <a:off x="2736" y="1776"/>
                  <a:ext cx="240" cy="3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85" name="Google Shape;185;p3"/>
              <p:cNvGrpSpPr/>
              <p:nvPr/>
            </p:nvGrpSpPr>
            <p:grpSpPr>
              <a:xfrm>
                <a:off x="1872" y="2640"/>
                <a:ext cx="336" cy="302"/>
                <a:chOff x="2640" y="1776"/>
                <a:chExt cx="336" cy="302"/>
              </a:xfrm>
            </p:grpSpPr>
            <p:sp>
              <p:nvSpPr>
                <p:cNvPr id="186" name="Google Shape;186;p3"/>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7" name="Google Shape;187;p3"/>
                <p:cNvSpPr txBox="1"/>
                <p:nvPr/>
              </p:nvSpPr>
              <p:spPr>
                <a:xfrm>
                  <a:off x="2736" y="1776"/>
                  <a:ext cx="240" cy="3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88" name="Google Shape;188;p3"/>
              <p:cNvGrpSpPr/>
              <p:nvPr/>
            </p:nvGrpSpPr>
            <p:grpSpPr>
              <a:xfrm>
                <a:off x="2592" y="2640"/>
                <a:ext cx="336" cy="302"/>
                <a:chOff x="2640" y="1776"/>
                <a:chExt cx="336" cy="302"/>
              </a:xfrm>
            </p:grpSpPr>
            <p:sp>
              <p:nvSpPr>
                <p:cNvPr id="189" name="Google Shape;189;p3"/>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0" name="Google Shape;190;p3"/>
                <p:cNvSpPr txBox="1"/>
                <p:nvPr/>
              </p:nvSpPr>
              <p:spPr>
                <a:xfrm>
                  <a:off x="2736" y="1776"/>
                  <a:ext cx="240" cy="3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grpSp>
            <p:nvGrpSpPr>
              <p:cNvPr id="191" name="Google Shape;191;p3"/>
              <p:cNvGrpSpPr/>
              <p:nvPr/>
            </p:nvGrpSpPr>
            <p:grpSpPr>
              <a:xfrm>
                <a:off x="3072" y="2640"/>
                <a:ext cx="336" cy="302"/>
                <a:chOff x="2640" y="1776"/>
                <a:chExt cx="336" cy="302"/>
              </a:xfrm>
            </p:grpSpPr>
            <p:sp>
              <p:nvSpPr>
                <p:cNvPr id="192" name="Google Shape;192;p3"/>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3" name="Google Shape;193;p3"/>
                <p:cNvSpPr txBox="1"/>
                <p:nvPr/>
              </p:nvSpPr>
              <p:spPr>
                <a:xfrm>
                  <a:off x="2736" y="1776"/>
                  <a:ext cx="240" cy="3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grpSp>
            <p:nvGrpSpPr>
              <p:cNvPr id="194" name="Google Shape;194;p3"/>
              <p:cNvGrpSpPr/>
              <p:nvPr/>
            </p:nvGrpSpPr>
            <p:grpSpPr>
              <a:xfrm>
                <a:off x="3696" y="2640"/>
                <a:ext cx="336" cy="302"/>
                <a:chOff x="2640" y="1776"/>
                <a:chExt cx="336" cy="302"/>
              </a:xfrm>
            </p:grpSpPr>
            <p:sp>
              <p:nvSpPr>
                <p:cNvPr id="195" name="Google Shape;195;p3"/>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6" name="Google Shape;196;p3"/>
                <p:cNvSpPr txBox="1"/>
                <p:nvPr/>
              </p:nvSpPr>
              <p:spPr>
                <a:xfrm>
                  <a:off x="2736" y="1776"/>
                  <a:ext cx="240" cy="3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J</a:t>
                  </a:r>
                  <a:endParaRPr/>
                </a:p>
              </p:txBody>
            </p:sp>
          </p:grpSp>
          <p:grpSp>
            <p:nvGrpSpPr>
              <p:cNvPr id="197" name="Google Shape;197;p3"/>
              <p:cNvGrpSpPr/>
              <p:nvPr/>
            </p:nvGrpSpPr>
            <p:grpSpPr>
              <a:xfrm>
                <a:off x="1536" y="3168"/>
                <a:ext cx="336" cy="301"/>
                <a:chOff x="2640" y="1776"/>
                <a:chExt cx="336" cy="301"/>
              </a:xfrm>
            </p:grpSpPr>
            <p:sp>
              <p:nvSpPr>
                <p:cNvPr id="198" name="Google Shape;198;p3"/>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9" name="Google Shape;199;p3"/>
                <p:cNvSpPr txBox="1"/>
                <p:nvPr/>
              </p:nvSpPr>
              <p:spPr>
                <a:xfrm>
                  <a:off x="2736" y="1776"/>
                  <a:ext cx="240" cy="3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K</a:t>
                  </a:r>
                  <a:endParaRPr/>
                </a:p>
              </p:txBody>
            </p:sp>
          </p:grpSp>
          <p:grpSp>
            <p:nvGrpSpPr>
              <p:cNvPr id="200" name="Google Shape;200;p3"/>
              <p:cNvGrpSpPr/>
              <p:nvPr/>
            </p:nvGrpSpPr>
            <p:grpSpPr>
              <a:xfrm>
                <a:off x="2160" y="3168"/>
                <a:ext cx="336" cy="301"/>
                <a:chOff x="2640" y="1776"/>
                <a:chExt cx="336" cy="301"/>
              </a:xfrm>
            </p:grpSpPr>
            <p:sp>
              <p:nvSpPr>
                <p:cNvPr id="201" name="Google Shape;201;p3"/>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2" name="Google Shape;202;p3"/>
                <p:cNvSpPr txBox="1"/>
                <p:nvPr/>
              </p:nvSpPr>
              <p:spPr>
                <a:xfrm>
                  <a:off x="2736" y="1776"/>
                  <a:ext cx="240" cy="3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L</a:t>
                  </a:r>
                  <a:endParaRPr/>
                </a:p>
              </p:txBody>
            </p:sp>
          </p:grpSp>
          <p:sp>
            <p:nvSpPr>
              <p:cNvPr id="203" name="Google Shape;203;p3"/>
              <p:cNvSpPr/>
              <p:nvPr/>
            </p:nvSpPr>
            <p:spPr>
              <a:xfrm>
                <a:off x="2160" y="3696"/>
                <a:ext cx="336" cy="240"/>
              </a:xfrm>
              <a:prstGeom prst="ellipse">
                <a:avLst/>
              </a:prstGeom>
              <a:solidFill>
                <a:srgbClr val="FF0000"/>
              </a:solidFill>
              <a:ln cap="flat" cmpd="dbl"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4" name="Google Shape;204;p3"/>
              <p:cNvSpPr txBox="1"/>
              <p:nvPr/>
            </p:nvSpPr>
            <p:spPr>
              <a:xfrm>
                <a:off x="2256" y="3696"/>
                <a:ext cx="240" cy="3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O</a:t>
                </a:r>
                <a:endParaRPr/>
              </a:p>
            </p:txBody>
          </p:sp>
          <p:cxnSp>
            <p:nvCxnSpPr>
              <p:cNvPr id="205" name="Google Shape;205;p3"/>
              <p:cNvCxnSpPr/>
              <p:nvPr/>
            </p:nvCxnSpPr>
            <p:spPr>
              <a:xfrm flipH="1">
                <a:off x="1776" y="2016"/>
                <a:ext cx="1008"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06" name="Google Shape;206;p3"/>
              <p:cNvCxnSpPr/>
              <p:nvPr/>
            </p:nvCxnSpPr>
            <p:spPr>
              <a:xfrm flipH="1">
                <a:off x="2592" y="2016"/>
                <a:ext cx="192"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07" name="Google Shape;207;p3"/>
              <p:cNvCxnSpPr/>
              <p:nvPr/>
            </p:nvCxnSpPr>
            <p:spPr>
              <a:xfrm>
                <a:off x="2784" y="2016"/>
                <a:ext cx="480"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08" name="Google Shape;208;p3"/>
              <p:cNvCxnSpPr/>
              <p:nvPr/>
            </p:nvCxnSpPr>
            <p:spPr>
              <a:xfrm>
                <a:off x="2784" y="2016"/>
                <a:ext cx="1536"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09" name="Google Shape;209;p3"/>
              <p:cNvCxnSpPr/>
              <p:nvPr/>
            </p:nvCxnSpPr>
            <p:spPr>
              <a:xfrm flipH="1">
                <a:off x="1296" y="2448"/>
                <a:ext cx="384"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0" name="Google Shape;210;p3"/>
              <p:cNvCxnSpPr/>
              <p:nvPr/>
            </p:nvCxnSpPr>
            <p:spPr>
              <a:xfrm>
                <a:off x="1680" y="2448"/>
                <a:ext cx="336"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1" name="Google Shape;211;p3"/>
              <p:cNvCxnSpPr/>
              <p:nvPr/>
            </p:nvCxnSpPr>
            <p:spPr>
              <a:xfrm>
                <a:off x="2592" y="2448"/>
                <a:ext cx="96"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2" name="Google Shape;212;p3"/>
              <p:cNvCxnSpPr/>
              <p:nvPr/>
            </p:nvCxnSpPr>
            <p:spPr>
              <a:xfrm flipH="1">
                <a:off x="3216" y="2448"/>
                <a:ext cx="144"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3" name="Google Shape;213;p3"/>
              <p:cNvCxnSpPr/>
              <p:nvPr/>
            </p:nvCxnSpPr>
            <p:spPr>
              <a:xfrm>
                <a:off x="3360" y="2448"/>
                <a:ext cx="432"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4" name="Google Shape;214;p3"/>
              <p:cNvCxnSpPr/>
              <p:nvPr/>
            </p:nvCxnSpPr>
            <p:spPr>
              <a:xfrm flipH="1">
                <a:off x="1728" y="2880"/>
                <a:ext cx="336" cy="288"/>
              </a:xfrm>
              <a:prstGeom prst="straightConnector1">
                <a:avLst/>
              </a:prstGeom>
              <a:noFill/>
              <a:ln cap="flat" cmpd="sng" w="9525">
                <a:solidFill>
                  <a:schemeClr val="dk1"/>
                </a:solidFill>
                <a:prstDash val="solid"/>
                <a:miter lim="800000"/>
                <a:headEnd len="med" w="med" type="none"/>
                <a:tailEnd len="med" w="med" type="triangle"/>
              </a:ln>
            </p:spPr>
          </p:cxnSp>
          <p:cxnSp>
            <p:nvCxnSpPr>
              <p:cNvPr id="215" name="Google Shape;215;p3"/>
              <p:cNvCxnSpPr/>
              <p:nvPr/>
            </p:nvCxnSpPr>
            <p:spPr>
              <a:xfrm>
                <a:off x="2064" y="2880"/>
                <a:ext cx="240" cy="288"/>
              </a:xfrm>
              <a:prstGeom prst="straightConnector1">
                <a:avLst/>
              </a:prstGeom>
              <a:noFill/>
              <a:ln cap="flat" cmpd="sng" w="9525">
                <a:solidFill>
                  <a:schemeClr val="dk1"/>
                </a:solidFill>
                <a:prstDash val="solid"/>
                <a:miter lim="800000"/>
                <a:headEnd len="med" w="med" type="none"/>
                <a:tailEnd len="med" w="med" type="triangle"/>
              </a:ln>
            </p:spPr>
          </p:cxnSp>
          <p:grpSp>
            <p:nvGrpSpPr>
              <p:cNvPr id="216" name="Google Shape;216;p3"/>
              <p:cNvGrpSpPr/>
              <p:nvPr/>
            </p:nvGrpSpPr>
            <p:grpSpPr>
              <a:xfrm>
                <a:off x="3120" y="3168"/>
                <a:ext cx="336" cy="301"/>
                <a:chOff x="2640" y="1776"/>
                <a:chExt cx="336" cy="301"/>
              </a:xfrm>
            </p:grpSpPr>
            <p:sp>
              <p:nvSpPr>
                <p:cNvPr id="217" name="Google Shape;217;p3"/>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8" name="Google Shape;218;p3"/>
                <p:cNvSpPr txBox="1"/>
                <p:nvPr/>
              </p:nvSpPr>
              <p:spPr>
                <a:xfrm>
                  <a:off x="2736" y="1776"/>
                  <a:ext cx="240" cy="3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M</a:t>
                  </a:r>
                  <a:endParaRPr/>
                </a:p>
              </p:txBody>
            </p:sp>
          </p:grpSp>
          <p:grpSp>
            <p:nvGrpSpPr>
              <p:cNvPr id="219" name="Google Shape;219;p3"/>
              <p:cNvGrpSpPr/>
              <p:nvPr/>
            </p:nvGrpSpPr>
            <p:grpSpPr>
              <a:xfrm>
                <a:off x="3840" y="3120"/>
                <a:ext cx="336" cy="301"/>
                <a:chOff x="2640" y="1776"/>
                <a:chExt cx="336" cy="301"/>
              </a:xfrm>
            </p:grpSpPr>
            <p:sp>
              <p:nvSpPr>
                <p:cNvPr id="220" name="Google Shape;220;p3"/>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1" name="Google Shape;221;p3"/>
                <p:cNvSpPr txBox="1"/>
                <p:nvPr/>
              </p:nvSpPr>
              <p:spPr>
                <a:xfrm>
                  <a:off x="2736" y="1776"/>
                  <a:ext cx="240" cy="3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N</a:t>
                  </a:r>
                  <a:endParaRPr/>
                </a:p>
              </p:txBody>
            </p:sp>
          </p:grpSp>
          <p:cxnSp>
            <p:nvCxnSpPr>
              <p:cNvPr id="222" name="Google Shape;222;p3"/>
              <p:cNvCxnSpPr/>
              <p:nvPr/>
            </p:nvCxnSpPr>
            <p:spPr>
              <a:xfrm>
                <a:off x="3264" y="2880"/>
                <a:ext cx="48" cy="288"/>
              </a:xfrm>
              <a:prstGeom prst="straightConnector1">
                <a:avLst/>
              </a:prstGeom>
              <a:noFill/>
              <a:ln cap="flat" cmpd="sng" w="9525">
                <a:solidFill>
                  <a:schemeClr val="dk1"/>
                </a:solidFill>
                <a:prstDash val="solid"/>
                <a:miter lim="800000"/>
                <a:headEnd len="med" w="med" type="none"/>
                <a:tailEnd len="med" w="med" type="triangle"/>
              </a:ln>
            </p:spPr>
          </p:cxnSp>
          <p:cxnSp>
            <p:nvCxnSpPr>
              <p:cNvPr id="223" name="Google Shape;223;p3"/>
              <p:cNvCxnSpPr/>
              <p:nvPr/>
            </p:nvCxnSpPr>
            <p:spPr>
              <a:xfrm>
                <a:off x="3936" y="2880"/>
                <a:ext cx="48" cy="240"/>
              </a:xfrm>
              <a:prstGeom prst="straightConnector1">
                <a:avLst/>
              </a:prstGeom>
              <a:noFill/>
              <a:ln cap="flat" cmpd="sng" w="9525">
                <a:solidFill>
                  <a:schemeClr val="dk1"/>
                </a:solidFill>
                <a:prstDash val="solid"/>
                <a:miter lim="800000"/>
                <a:headEnd len="med" w="med" type="none"/>
                <a:tailEnd len="med" w="med" type="triangle"/>
              </a:ln>
            </p:spPr>
          </p:cxnSp>
          <p:cxnSp>
            <p:nvCxnSpPr>
              <p:cNvPr id="224" name="Google Shape;224;p3"/>
              <p:cNvCxnSpPr/>
              <p:nvPr/>
            </p:nvCxnSpPr>
            <p:spPr>
              <a:xfrm flipH="1">
                <a:off x="2304" y="3408"/>
                <a:ext cx="48" cy="288"/>
              </a:xfrm>
              <a:prstGeom prst="straightConnector1">
                <a:avLst/>
              </a:prstGeom>
              <a:noFill/>
              <a:ln cap="flat" cmpd="sng" w="9525">
                <a:solidFill>
                  <a:schemeClr val="dk1"/>
                </a:solidFill>
                <a:prstDash val="solid"/>
                <a:miter lim="800000"/>
                <a:headEnd len="med" w="med" type="none"/>
                <a:tailEnd len="med" w="med" type="triangle"/>
              </a:ln>
            </p:spPr>
          </p:cxnSp>
        </p:grpSp>
        <p:sp>
          <p:nvSpPr>
            <p:cNvPr id="225" name="Google Shape;225;p3"/>
            <p:cNvSpPr/>
            <p:nvPr/>
          </p:nvSpPr>
          <p:spPr>
            <a:xfrm>
              <a:off x="2057400" y="3886200"/>
              <a:ext cx="2514600" cy="2971800"/>
            </a:xfrm>
            <a:prstGeom prst="ellipse">
              <a:avLst/>
            </a:prstGeom>
            <a:noFill/>
            <a:ln cap="rnd"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226" name="Google Shape;226;p3"/>
          <p:cNvSpPr txBox="1"/>
          <p:nvPr/>
        </p:nvSpPr>
        <p:spPr>
          <a:xfrm>
            <a:off x="304800" y="4375150"/>
            <a:ext cx="1828800"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ibre Baskerville"/>
              <a:buNone/>
            </a:pPr>
            <a:r>
              <a:rPr b="0" i="0" lang="en-US" sz="2400" u="none">
                <a:solidFill>
                  <a:schemeClr val="dk1"/>
                </a:solidFill>
                <a:latin typeface="Libre Baskerville"/>
                <a:ea typeface="Libre Baskerville"/>
                <a:cs typeface="Libre Baskerville"/>
                <a:sym typeface="Libre Baskerville"/>
              </a:rPr>
              <a:t>Search only in this subtree!!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3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173" name="Google Shape;1173;p3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174" name="Google Shape;1174;p30"/>
          <p:cNvGrpSpPr/>
          <p:nvPr/>
        </p:nvGrpSpPr>
        <p:grpSpPr>
          <a:xfrm>
            <a:off x="4114800" y="1981200"/>
            <a:ext cx="457200" cy="457200"/>
            <a:chOff x="1344" y="1248"/>
            <a:chExt cx="288" cy="288"/>
          </a:xfrm>
        </p:grpSpPr>
        <p:sp>
          <p:nvSpPr>
            <p:cNvPr id="1175" name="Google Shape;1175;p30"/>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76" name="Google Shape;1176;p30"/>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177" name="Google Shape;1177;p30"/>
          <p:cNvGrpSpPr/>
          <p:nvPr/>
        </p:nvGrpSpPr>
        <p:grpSpPr>
          <a:xfrm>
            <a:off x="5867400" y="2514600"/>
            <a:ext cx="457200" cy="457200"/>
            <a:chOff x="1344" y="1248"/>
            <a:chExt cx="288" cy="288"/>
          </a:xfrm>
        </p:grpSpPr>
        <p:sp>
          <p:nvSpPr>
            <p:cNvPr id="1178" name="Google Shape;1178;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79" name="Google Shape;1179;p3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180" name="Google Shape;1180;p30"/>
          <p:cNvGrpSpPr/>
          <p:nvPr/>
        </p:nvGrpSpPr>
        <p:grpSpPr>
          <a:xfrm>
            <a:off x="1905000" y="2667000"/>
            <a:ext cx="457200" cy="457200"/>
            <a:chOff x="1344" y="1248"/>
            <a:chExt cx="288" cy="288"/>
          </a:xfrm>
        </p:grpSpPr>
        <p:sp>
          <p:nvSpPr>
            <p:cNvPr id="1181" name="Google Shape;1181;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82" name="Google Shape;1182;p3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183" name="Google Shape;1183;p30"/>
          <p:cNvGrpSpPr/>
          <p:nvPr/>
        </p:nvGrpSpPr>
        <p:grpSpPr>
          <a:xfrm>
            <a:off x="4191000" y="3124200"/>
            <a:ext cx="457200" cy="457200"/>
            <a:chOff x="1344" y="1248"/>
            <a:chExt cx="288" cy="288"/>
          </a:xfrm>
        </p:grpSpPr>
        <p:sp>
          <p:nvSpPr>
            <p:cNvPr id="1184" name="Google Shape;1184;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85" name="Google Shape;1185;p3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cxnSp>
        <p:nvCxnSpPr>
          <p:cNvPr id="1186" name="Google Shape;1186;p30"/>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187" name="Google Shape;1187;p30"/>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188" name="Google Shape;1188;p30"/>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189" name="Google Shape;1189;p30"/>
          <p:cNvSpPr txBox="1"/>
          <p:nvPr/>
        </p:nvSpPr>
        <p:spPr>
          <a:xfrm>
            <a:off x="45720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190" name="Google Shape;1190;p30"/>
          <p:cNvSpPr txBox="1"/>
          <p:nvPr/>
        </p:nvSpPr>
        <p:spPr>
          <a:xfrm>
            <a:off x="48006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191" name="Google Shape;1191;p30"/>
          <p:cNvSpPr txBox="1"/>
          <p:nvPr/>
        </p:nvSpPr>
        <p:spPr>
          <a:xfrm>
            <a:off x="2895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192" name="Google Shape;1192;p30"/>
          <p:cNvSpPr txBox="1"/>
          <p:nvPr/>
        </p:nvSpPr>
        <p:spPr>
          <a:xfrm>
            <a:off x="43434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193" name="Google Shape;1193;p30"/>
          <p:cNvSpPr txBox="1"/>
          <p:nvPr/>
        </p:nvSpPr>
        <p:spPr>
          <a:xfrm>
            <a:off x="5181600" y="26050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194" name="Google Shape;1194;p30"/>
          <p:cNvSpPr txBox="1"/>
          <p:nvPr/>
        </p:nvSpPr>
        <p:spPr>
          <a:xfrm>
            <a:off x="1143000" y="26670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195" name="Google Shape;1195;p30"/>
          <p:cNvSpPr txBox="1"/>
          <p:nvPr/>
        </p:nvSpPr>
        <p:spPr>
          <a:xfrm>
            <a:off x="3505200" y="32146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graphicFrame>
        <p:nvGraphicFramePr>
          <p:cNvPr id="1196" name="Google Shape;1196;p30"/>
          <p:cNvGraphicFramePr/>
          <p:nvPr/>
        </p:nvGraphicFramePr>
        <p:xfrm>
          <a:off x="7386637" y="660400"/>
          <a:ext cx="3000000" cy="3000000"/>
        </p:xfrm>
        <a:graphic>
          <a:graphicData uri="http://schemas.openxmlformats.org/drawingml/2006/table">
            <a:tbl>
              <a:tblPr>
                <a:noFill/>
                <a:tableStyleId>{5F3B0AE2-D221-4E9A-AE1A-2D86D278C6C3}</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3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202" name="Google Shape;1202;p3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203" name="Google Shape;1203;p31"/>
          <p:cNvGrpSpPr/>
          <p:nvPr/>
        </p:nvGrpSpPr>
        <p:grpSpPr>
          <a:xfrm>
            <a:off x="4114800" y="1981200"/>
            <a:ext cx="457200" cy="457200"/>
            <a:chOff x="1344" y="1248"/>
            <a:chExt cx="288" cy="288"/>
          </a:xfrm>
        </p:grpSpPr>
        <p:sp>
          <p:nvSpPr>
            <p:cNvPr id="1204" name="Google Shape;1204;p3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05" name="Google Shape;1205;p3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206" name="Google Shape;1206;p31"/>
          <p:cNvGrpSpPr/>
          <p:nvPr/>
        </p:nvGrpSpPr>
        <p:grpSpPr>
          <a:xfrm>
            <a:off x="5867400" y="2514600"/>
            <a:ext cx="457200" cy="457200"/>
            <a:chOff x="1344" y="1248"/>
            <a:chExt cx="288" cy="288"/>
          </a:xfrm>
        </p:grpSpPr>
        <p:sp>
          <p:nvSpPr>
            <p:cNvPr id="1207" name="Google Shape;1207;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08" name="Google Shape;1208;p31"/>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209" name="Google Shape;1209;p31"/>
          <p:cNvGrpSpPr/>
          <p:nvPr/>
        </p:nvGrpSpPr>
        <p:grpSpPr>
          <a:xfrm>
            <a:off x="1905000" y="2667000"/>
            <a:ext cx="457200" cy="457200"/>
            <a:chOff x="1344" y="1248"/>
            <a:chExt cx="288" cy="288"/>
          </a:xfrm>
        </p:grpSpPr>
        <p:sp>
          <p:nvSpPr>
            <p:cNvPr id="1210" name="Google Shape;1210;p3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11" name="Google Shape;1211;p3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212" name="Google Shape;1212;p31"/>
          <p:cNvGrpSpPr/>
          <p:nvPr/>
        </p:nvGrpSpPr>
        <p:grpSpPr>
          <a:xfrm>
            <a:off x="4191000" y="3124200"/>
            <a:ext cx="457200" cy="457200"/>
            <a:chOff x="1344" y="1248"/>
            <a:chExt cx="288" cy="288"/>
          </a:xfrm>
        </p:grpSpPr>
        <p:sp>
          <p:nvSpPr>
            <p:cNvPr id="1213" name="Google Shape;1213;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14" name="Google Shape;1214;p31"/>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215" name="Google Shape;1215;p31"/>
          <p:cNvGrpSpPr/>
          <p:nvPr/>
        </p:nvGrpSpPr>
        <p:grpSpPr>
          <a:xfrm>
            <a:off x="1600200" y="3719512"/>
            <a:ext cx="457200" cy="457200"/>
            <a:chOff x="1344" y="1248"/>
            <a:chExt cx="288" cy="288"/>
          </a:xfrm>
        </p:grpSpPr>
        <p:sp>
          <p:nvSpPr>
            <p:cNvPr id="1216" name="Google Shape;1216;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17" name="Google Shape;1217;p31"/>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218" name="Google Shape;1218;p31"/>
          <p:cNvCxnSpPr/>
          <p:nvPr/>
        </p:nvCxnSpPr>
        <p:spPr>
          <a:xfrm flipH="1">
            <a:off x="1828800" y="3124200"/>
            <a:ext cx="228600" cy="609600"/>
          </a:xfrm>
          <a:prstGeom prst="straightConnector1">
            <a:avLst/>
          </a:prstGeom>
          <a:noFill/>
          <a:ln cap="flat" cmpd="sng" w="9525">
            <a:solidFill>
              <a:schemeClr val="dk1"/>
            </a:solidFill>
            <a:prstDash val="solid"/>
            <a:miter lim="800000"/>
            <a:headEnd len="med" w="med" type="none"/>
            <a:tailEnd len="med" w="med" type="none"/>
          </a:ln>
        </p:spPr>
      </p:cxnSp>
      <p:sp>
        <p:nvSpPr>
          <p:cNvPr id="1219" name="Google Shape;1219;p31"/>
          <p:cNvSpPr txBox="1"/>
          <p:nvPr/>
        </p:nvSpPr>
        <p:spPr>
          <a:xfrm>
            <a:off x="1066800" y="3352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111</a:t>
            </a:r>
            <a:endParaRPr/>
          </a:p>
        </p:txBody>
      </p:sp>
      <p:cxnSp>
        <p:nvCxnSpPr>
          <p:cNvPr id="1220" name="Google Shape;1220;p31"/>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221" name="Google Shape;1221;p31"/>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222" name="Google Shape;1222;p31"/>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223" name="Google Shape;1223;p31"/>
          <p:cNvSpPr txBox="1"/>
          <p:nvPr/>
        </p:nvSpPr>
        <p:spPr>
          <a:xfrm>
            <a:off x="45720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224" name="Google Shape;1224;p31"/>
          <p:cNvSpPr txBox="1"/>
          <p:nvPr/>
        </p:nvSpPr>
        <p:spPr>
          <a:xfrm>
            <a:off x="48006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225" name="Google Shape;1225;p31"/>
          <p:cNvSpPr txBox="1"/>
          <p:nvPr/>
        </p:nvSpPr>
        <p:spPr>
          <a:xfrm>
            <a:off x="2895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226" name="Google Shape;1226;p31"/>
          <p:cNvSpPr txBox="1"/>
          <p:nvPr/>
        </p:nvSpPr>
        <p:spPr>
          <a:xfrm>
            <a:off x="43434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227" name="Google Shape;1227;p31"/>
          <p:cNvSpPr txBox="1"/>
          <p:nvPr/>
        </p:nvSpPr>
        <p:spPr>
          <a:xfrm>
            <a:off x="5181600" y="26050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228" name="Google Shape;1228;p31"/>
          <p:cNvSpPr txBox="1"/>
          <p:nvPr/>
        </p:nvSpPr>
        <p:spPr>
          <a:xfrm>
            <a:off x="1143000" y="26670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229" name="Google Shape;1229;p31"/>
          <p:cNvSpPr txBox="1"/>
          <p:nvPr/>
        </p:nvSpPr>
        <p:spPr>
          <a:xfrm>
            <a:off x="3505200" y="32146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230" name="Google Shape;1230;p31"/>
          <p:cNvSpPr txBox="1"/>
          <p:nvPr/>
        </p:nvSpPr>
        <p:spPr>
          <a:xfrm>
            <a:off x="838200" y="37480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graphicFrame>
        <p:nvGraphicFramePr>
          <p:cNvPr id="1231" name="Google Shape;1231;p31"/>
          <p:cNvGraphicFramePr/>
          <p:nvPr/>
        </p:nvGraphicFramePr>
        <p:xfrm>
          <a:off x="7386637" y="660400"/>
          <a:ext cx="3000000" cy="3000000"/>
        </p:xfrm>
        <a:graphic>
          <a:graphicData uri="http://schemas.openxmlformats.org/drawingml/2006/table">
            <a:tbl>
              <a:tblPr>
                <a:noFill/>
                <a:tableStyleId>{5F3B0AE2-D221-4E9A-AE1A-2D86D278C6C3}</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3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237" name="Google Shape;1237;p3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238" name="Google Shape;1238;p32"/>
          <p:cNvGrpSpPr/>
          <p:nvPr/>
        </p:nvGrpSpPr>
        <p:grpSpPr>
          <a:xfrm>
            <a:off x="4114800" y="1981200"/>
            <a:ext cx="457200" cy="457200"/>
            <a:chOff x="1344" y="1248"/>
            <a:chExt cx="288" cy="288"/>
          </a:xfrm>
        </p:grpSpPr>
        <p:sp>
          <p:nvSpPr>
            <p:cNvPr id="1239" name="Google Shape;1239;p3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0" name="Google Shape;1240;p3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241" name="Google Shape;1241;p32"/>
          <p:cNvGrpSpPr/>
          <p:nvPr/>
        </p:nvGrpSpPr>
        <p:grpSpPr>
          <a:xfrm>
            <a:off x="5867400" y="2514600"/>
            <a:ext cx="457200" cy="457200"/>
            <a:chOff x="1344" y="1248"/>
            <a:chExt cx="288" cy="288"/>
          </a:xfrm>
        </p:grpSpPr>
        <p:sp>
          <p:nvSpPr>
            <p:cNvPr id="1242" name="Google Shape;1242;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3" name="Google Shape;1243;p32"/>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244" name="Google Shape;1244;p32"/>
          <p:cNvGrpSpPr/>
          <p:nvPr/>
        </p:nvGrpSpPr>
        <p:grpSpPr>
          <a:xfrm>
            <a:off x="1905000" y="2667000"/>
            <a:ext cx="457200" cy="457200"/>
            <a:chOff x="1344" y="1248"/>
            <a:chExt cx="288" cy="288"/>
          </a:xfrm>
        </p:grpSpPr>
        <p:sp>
          <p:nvSpPr>
            <p:cNvPr id="1245" name="Google Shape;1245;p3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6" name="Google Shape;1246;p3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247" name="Google Shape;1247;p32"/>
          <p:cNvGrpSpPr/>
          <p:nvPr/>
        </p:nvGrpSpPr>
        <p:grpSpPr>
          <a:xfrm>
            <a:off x="4191000" y="3124200"/>
            <a:ext cx="457200" cy="457200"/>
            <a:chOff x="1344" y="1248"/>
            <a:chExt cx="288" cy="288"/>
          </a:xfrm>
        </p:grpSpPr>
        <p:sp>
          <p:nvSpPr>
            <p:cNvPr id="1248" name="Google Shape;1248;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9" name="Google Shape;1249;p32"/>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250" name="Google Shape;1250;p32"/>
          <p:cNvGrpSpPr/>
          <p:nvPr/>
        </p:nvGrpSpPr>
        <p:grpSpPr>
          <a:xfrm>
            <a:off x="1600200" y="3719512"/>
            <a:ext cx="457200" cy="457200"/>
            <a:chOff x="1344" y="1248"/>
            <a:chExt cx="288" cy="288"/>
          </a:xfrm>
        </p:grpSpPr>
        <p:sp>
          <p:nvSpPr>
            <p:cNvPr id="1251" name="Google Shape;1251;p3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52" name="Google Shape;1252;p3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253" name="Google Shape;1253;p32"/>
          <p:cNvCxnSpPr/>
          <p:nvPr/>
        </p:nvCxnSpPr>
        <p:spPr>
          <a:xfrm flipH="1">
            <a:off x="1828800" y="3124200"/>
            <a:ext cx="228600" cy="609600"/>
          </a:xfrm>
          <a:prstGeom prst="straightConnector1">
            <a:avLst/>
          </a:prstGeom>
          <a:noFill/>
          <a:ln cap="flat" cmpd="sng" w="9525">
            <a:solidFill>
              <a:schemeClr val="dk1"/>
            </a:solidFill>
            <a:prstDash val="solid"/>
            <a:miter lim="800000"/>
            <a:headEnd len="med" w="med" type="none"/>
            <a:tailEnd len="med" w="med" type="none"/>
          </a:ln>
        </p:spPr>
      </p:cxnSp>
      <p:sp>
        <p:nvSpPr>
          <p:cNvPr id="1254" name="Google Shape;1254;p32"/>
          <p:cNvSpPr txBox="1"/>
          <p:nvPr/>
        </p:nvSpPr>
        <p:spPr>
          <a:xfrm>
            <a:off x="1066800" y="3352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111</a:t>
            </a:r>
            <a:endParaRPr/>
          </a:p>
        </p:txBody>
      </p:sp>
      <p:cxnSp>
        <p:nvCxnSpPr>
          <p:cNvPr id="1255" name="Google Shape;1255;p32"/>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256" name="Google Shape;1256;p32"/>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257" name="Google Shape;1257;p32"/>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258" name="Google Shape;1258;p32"/>
          <p:cNvSpPr txBox="1"/>
          <p:nvPr/>
        </p:nvSpPr>
        <p:spPr>
          <a:xfrm>
            <a:off x="45720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259" name="Google Shape;1259;p32"/>
          <p:cNvSpPr txBox="1"/>
          <p:nvPr/>
        </p:nvSpPr>
        <p:spPr>
          <a:xfrm>
            <a:off x="48006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260" name="Google Shape;1260;p32"/>
          <p:cNvSpPr txBox="1"/>
          <p:nvPr/>
        </p:nvSpPr>
        <p:spPr>
          <a:xfrm>
            <a:off x="2895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261" name="Google Shape;1261;p32"/>
          <p:cNvSpPr txBox="1"/>
          <p:nvPr/>
        </p:nvSpPr>
        <p:spPr>
          <a:xfrm>
            <a:off x="43434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262" name="Google Shape;1262;p32"/>
          <p:cNvSpPr txBox="1"/>
          <p:nvPr/>
        </p:nvSpPr>
        <p:spPr>
          <a:xfrm>
            <a:off x="5181600" y="26050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263" name="Google Shape;1263;p32"/>
          <p:cNvSpPr txBox="1"/>
          <p:nvPr/>
        </p:nvSpPr>
        <p:spPr>
          <a:xfrm>
            <a:off x="1143000" y="26670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264" name="Google Shape;1264;p32"/>
          <p:cNvSpPr txBox="1"/>
          <p:nvPr/>
        </p:nvSpPr>
        <p:spPr>
          <a:xfrm>
            <a:off x="3505200" y="32146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265" name="Google Shape;1265;p32"/>
          <p:cNvSpPr txBox="1"/>
          <p:nvPr/>
        </p:nvSpPr>
        <p:spPr>
          <a:xfrm>
            <a:off x="838200" y="37480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grpSp>
        <p:nvGrpSpPr>
          <p:cNvPr id="1266" name="Google Shape;1266;p32"/>
          <p:cNvGrpSpPr/>
          <p:nvPr/>
        </p:nvGrpSpPr>
        <p:grpSpPr>
          <a:xfrm>
            <a:off x="1371600" y="4648200"/>
            <a:ext cx="457200" cy="457200"/>
            <a:chOff x="1344" y="1248"/>
            <a:chExt cx="288" cy="288"/>
          </a:xfrm>
        </p:grpSpPr>
        <p:sp>
          <p:nvSpPr>
            <p:cNvPr id="1267" name="Google Shape;1267;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68" name="Google Shape;1268;p32"/>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cxnSp>
        <p:nvCxnSpPr>
          <p:cNvPr id="1269" name="Google Shape;1269;p32"/>
          <p:cNvCxnSpPr/>
          <p:nvPr/>
        </p:nvCxnSpPr>
        <p:spPr>
          <a:xfrm flipH="1">
            <a:off x="1600200" y="4191000"/>
            <a:ext cx="152400" cy="457200"/>
          </a:xfrm>
          <a:prstGeom prst="straightConnector1">
            <a:avLst/>
          </a:prstGeom>
          <a:noFill/>
          <a:ln cap="flat" cmpd="sng" w="9525">
            <a:solidFill>
              <a:schemeClr val="dk1"/>
            </a:solidFill>
            <a:prstDash val="solid"/>
            <a:miter lim="800000"/>
            <a:headEnd len="med" w="med" type="none"/>
            <a:tailEnd len="med" w="med" type="none"/>
          </a:ln>
        </p:spPr>
      </p:cxnSp>
      <p:sp>
        <p:nvSpPr>
          <p:cNvPr id="1270" name="Google Shape;1270;p32"/>
          <p:cNvSpPr txBox="1"/>
          <p:nvPr/>
        </p:nvSpPr>
        <p:spPr>
          <a:xfrm>
            <a:off x="609600" y="46482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271" name="Google Shape;1271;p32"/>
          <p:cNvSpPr txBox="1"/>
          <p:nvPr/>
        </p:nvSpPr>
        <p:spPr>
          <a:xfrm>
            <a:off x="1981200" y="4343400"/>
            <a:ext cx="2286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Infinite Branch !</a:t>
            </a:r>
            <a:endParaRPr/>
          </a:p>
        </p:txBody>
      </p:sp>
      <p:graphicFrame>
        <p:nvGraphicFramePr>
          <p:cNvPr id="1272" name="Google Shape;1272;p32"/>
          <p:cNvGraphicFramePr/>
          <p:nvPr/>
        </p:nvGraphicFramePr>
        <p:xfrm>
          <a:off x="7386637" y="660400"/>
          <a:ext cx="3000000" cy="3000000"/>
        </p:xfrm>
        <a:graphic>
          <a:graphicData uri="http://schemas.openxmlformats.org/drawingml/2006/table">
            <a:tbl>
              <a:tblPr>
                <a:noFill/>
                <a:tableStyleId>{5F3B0AE2-D221-4E9A-AE1A-2D86D278C6C3}</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3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278" name="Google Shape;1278;p3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279" name="Google Shape;1279;p33"/>
          <p:cNvGrpSpPr/>
          <p:nvPr/>
        </p:nvGrpSpPr>
        <p:grpSpPr>
          <a:xfrm>
            <a:off x="4114800" y="1981200"/>
            <a:ext cx="457200" cy="457200"/>
            <a:chOff x="1344" y="1248"/>
            <a:chExt cx="288" cy="288"/>
          </a:xfrm>
        </p:grpSpPr>
        <p:sp>
          <p:nvSpPr>
            <p:cNvPr id="1280" name="Google Shape;1280;p3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81" name="Google Shape;1281;p3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282" name="Google Shape;1282;p33"/>
          <p:cNvGrpSpPr/>
          <p:nvPr/>
        </p:nvGrpSpPr>
        <p:grpSpPr>
          <a:xfrm>
            <a:off x="5867400" y="2514600"/>
            <a:ext cx="457200" cy="457200"/>
            <a:chOff x="1344" y="1248"/>
            <a:chExt cx="288" cy="288"/>
          </a:xfrm>
        </p:grpSpPr>
        <p:sp>
          <p:nvSpPr>
            <p:cNvPr id="1283" name="Google Shape;1283;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84" name="Google Shape;1284;p3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285" name="Google Shape;1285;p33"/>
          <p:cNvGrpSpPr/>
          <p:nvPr/>
        </p:nvGrpSpPr>
        <p:grpSpPr>
          <a:xfrm>
            <a:off x="1905000" y="2667000"/>
            <a:ext cx="457200" cy="457200"/>
            <a:chOff x="1344" y="1248"/>
            <a:chExt cx="288" cy="288"/>
          </a:xfrm>
        </p:grpSpPr>
        <p:sp>
          <p:nvSpPr>
            <p:cNvPr id="1286" name="Google Shape;1286;p3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87" name="Google Shape;1287;p3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288" name="Google Shape;1288;p33"/>
          <p:cNvGrpSpPr/>
          <p:nvPr/>
        </p:nvGrpSpPr>
        <p:grpSpPr>
          <a:xfrm>
            <a:off x="4191000" y="3124200"/>
            <a:ext cx="457200" cy="457200"/>
            <a:chOff x="1344" y="1248"/>
            <a:chExt cx="288" cy="288"/>
          </a:xfrm>
        </p:grpSpPr>
        <p:sp>
          <p:nvSpPr>
            <p:cNvPr id="1289" name="Google Shape;1289;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90" name="Google Shape;1290;p3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291" name="Google Shape;1291;p33"/>
          <p:cNvGrpSpPr/>
          <p:nvPr/>
        </p:nvGrpSpPr>
        <p:grpSpPr>
          <a:xfrm>
            <a:off x="1600200" y="3719512"/>
            <a:ext cx="457200" cy="457200"/>
            <a:chOff x="1344" y="1248"/>
            <a:chExt cx="288" cy="288"/>
          </a:xfrm>
        </p:grpSpPr>
        <p:sp>
          <p:nvSpPr>
            <p:cNvPr id="1292" name="Google Shape;1292;p3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93" name="Google Shape;1293;p3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294" name="Google Shape;1294;p33"/>
          <p:cNvCxnSpPr/>
          <p:nvPr/>
        </p:nvCxnSpPr>
        <p:spPr>
          <a:xfrm flipH="1">
            <a:off x="1828800" y="3124200"/>
            <a:ext cx="228600" cy="609600"/>
          </a:xfrm>
          <a:prstGeom prst="straightConnector1">
            <a:avLst/>
          </a:prstGeom>
          <a:noFill/>
          <a:ln cap="flat" cmpd="sng" w="9525">
            <a:solidFill>
              <a:schemeClr val="dk1"/>
            </a:solidFill>
            <a:prstDash val="solid"/>
            <a:miter lim="800000"/>
            <a:headEnd len="med" w="med" type="none"/>
            <a:tailEnd len="med" w="med" type="none"/>
          </a:ln>
        </p:spPr>
      </p:cxnSp>
      <p:sp>
        <p:nvSpPr>
          <p:cNvPr id="1295" name="Google Shape;1295;p33"/>
          <p:cNvSpPr txBox="1"/>
          <p:nvPr/>
        </p:nvSpPr>
        <p:spPr>
          <a:xfrm>
            <a:off x="1066800" y="3352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111</a:t>
            </a:r>
            <a:endParaRPr/>
          </a:p>
        </p:txBody>
      </p:sp>
      <p:cxnSp>
        <p:nvCxnSpPr>
          <p:cNvPr id="1296" name="Google Shape;1296;p33"/>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297" name="Google Shape;1297;p33"/>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298" name="Google Shape;1298;p33"/>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299" name="Google Shape;1299;p33"/>
          <p:cNvSpPr txBox="1"/>
          <p:nvPr/>
        </p:nvSpPr>
        <p:spPr>
          <a:xfrm>
            <a:off x="45720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300" name="Google Shape;1300;p33"/>
          <p:cNvSpPr txBox="1"/>
          <p:nvPr/>
        </p:nvSpPr>
        <p:spPr>
          <a:xfrm>
            <a:off x="48006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301" name="Google Shape;1301;p33"/>
          <p:cNvSpPr txBox="1"/>
          <p:nvPr/>
        </p:nvSpPr>
        <p:spPr>
          <a:xfrm>
            <a:off x="2895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302" name="Google Shape;1302;p33"/>
          <p:cNvSpPr txBox="1"/>
          <p:nvPr/>
        </p:nvSpPr>
        <p:spPr>
          <a:xfrm>
            <a:off x="43434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303" name="Google Shape;1303;p33"/>
          <p:cNvSpPr txBox="1"/>
          <p:nvPr/>
        </p:nvSpPr>
        <p:spPr>
          <a:xfrm>
            <a:off x="5181600" y="26050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304" name="Google Shape;1304;p33"/>
          <p:cNvSpPr txBox="1"/>
          <p:nvPr/>
        </p:nvSpPr>
        <p:spPr>
          <a:xfrm>
            <a:off x="1143000" y="26670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305" name="Google Shape;1305;p33"/>
          <p:cNvSpPr txBox="1"/>
          <p:nvPr/>
        </p:nvSpPr>
        <p:spPr>
          <a:xfrm>
            <a:off x="3505200" y="32146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306" name="Google Shape;1306;p33"/>
          <p:cNvSpPr txBox="1"/>
          <p:nvPr/>
        </p:nvSpPr>
        <p:spPr>
          <a:xfrm>
            <a:off x="838200" y="37480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grpSp>
        <p:nvGrpSpPr>
          <p:cNvPr id="1307" name="Google Shape;1307;p33"/>
          <p:cNvGrpSpPr/>
          <p:nvPr/>
        </p:nvGrpSpPr>
        <p:grpSpPr>
          <a:xfrm>
            <a:off x="1371600" y="4648200"/>
            <a:ext cx="457200" cy="457200"/>
            <a:chOff x="1344" y="1248"/>
            <a:chExt cx="288" cy="288"/>
          </a:xfrm>
        </p:grpSpPr>
        <p:sp>
          <p:nvSpPr>
            <p:cNvPr id="1308" name="Google Shape;1308;p3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09" name="Google Shape;1309;p3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310" name="Google Shape;1310;p33"/>
          <p:cNvGrpSpPr/>
          <p:nvPr/>
        </p:nvGrpSpPr>
        <p:grpSpPr>
          <a:xfrm>
            <a:off x="1066800" y="5715000"/>
            <a:ext cx="457200" cy="457200"/>
            <a:chOff x="1344" y="1248"/>
            <a:chExt cx="288" cy="288"/>
          </a:xfrm>
        </p:grpSpPr>
        <p:sp>
          <p:nvSpPr>
            <p:cNvPr id="1311" name="Google Shape;1311;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12" name="Google Shape;1312;p3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313" name="Google Shape;1313;p33"/>
          <p:cNvCxnSpPr/>
          <p:nvPr/>
        </p:nvCxnSpPr>
        <p:spPr>
          <a:xfrm flipH="1">
            <a:off x="1600200" y="4191000"/>
            <a:ext cx="152400" cy="457200"/>
          </a:xfrm>
          <a:prstGeom prst="straightConnector1">
            <a:avLst/>
          </a:prstGeom>
          <a:noFill/>
          <a:ln cap="flat" cmpd="sng" w="9525">
            <a:solidFill>
              <a:schemeClr val="dk1"/>
            </a:solidFill>
            <a:prstDash val="solid"/>
            <a:miter lim="800000"/>
            <a:headEnd len="med" w="med" type="none"/>
            <a:tailEnd len="med" w="med" type="none"/>
          </a:ln>
        </p:spPr>
      </p:cxnSp>
      <p:sp>
        <p:nvSpPr>
          <p:cNvPr id="1314" name="Google Shape;1314;p33"/>
          <p:cNvSpPr txBox="1"/>
          <p:nvPr/>
        </p:nvSpPr>
        <p:spPr>
          <a:xfrm>
            <a:off x="609600" y="46482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315" name="Google Shape;1315;p33"/>
          <p:cNvSpPr txBox="1"/>
          <p:nvPr/>
        </p:nvSpPr>
        <p:spPr>
          <a:xfrm>
            <a:off x="381000" y="57292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cxnSp>
        <p:nvCxnSpPr>
          <p:cNvPr id="1316" name="Google Shape;1316;p33"/>
          <p:cNvCxnSpPr/>
          <p:nvPr/>
        </p:nvCxnSpPr>
        <p:spPr>
          <a:xfrm flipH="1">
            <a:off x="1295400" y="5105400"/>
            <a:ext cx="22860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1317" name="Google Shape;1317;p33"/>
          <p:cNvCxnSpPr/>
          <p:nvPr/>
        </p:nvCxnSpPr>
        <p:spPr>
          <a:xfrm flipH="1">
            <a:off x="914400" y="6172200"/>
            <a:ext cx="304800" cy="685800"/>
          </a:xfrm>
          <a:prstGeom prst="straightConnector1">
            <a:avLst/>
          </a:prstGeom>
          <a:noFill/>
          <a:ln cap="flat" cmpd="sng" w="19050">
            <a:solidFill>
              <a:schemeClr val="dk1"/>
            </a:solidFill>
            <a:prstDash val="solid"/>
            <a:miter lim="800000"/>
            <a:headEnd len="med" w="med" type="none"/>
            <a:tailEnd len="med" w="med" type="none"/>
          </a:ln>
        </p:spPr>
      </p:cxnSp>
      <p:sp>
        <p:nvSpPr>
          <p:cNvPr id="1318" name="Google Shape;1318;p33"/>
          <p:cNvSpPr txBox="1"/>
          <p:nvPr/>
        </p:nvSpPr>
        <p:spPr>
          <a:xfrm>
            <a:off x="1981200" y="4343400"/>
            <a:ext cx="2286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Infinite Branch !</a:t>
            </a:r>
            <a:endParaRPr/>
          </a:p>
        </p:txBody>
      </p:sp>
      <p:graphicFrame>
        <p:nvGraphicFramePr>
          <p:cNvPr id="1319" name="Google Shape;1319;p33"/>
          <p:cNvGraphicFramePr/>
          <p:nvPr/>
        </p:nvGraphicFramePr>
        <p:xfrm>
          <a:off x="7386637" y="660400"/>
          <a:ext cx="3000000" cy="3000000"/>
        </p:xfrm>
        <a:graphic>
          <a:graphicData uri="http://schemas.openxmlformats.org/drawingml/2006/table">
            <a:tbl>
              <a:tblPr>
                <a:noFill/>
                <a:tableStyleId>{5F3B0AE2-D221-4E9A-AE1A-2D86D278C6C3}</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34"/>
          <p:cNvSpPr txBox="1"/>
          <p:nvPr>
            <p:ph type="title"/>
          </p:nvPr>
        </p:nvSpPr>
        <p:spPr>
          <a:xfrm>
            <a:off x="914400" y="381000"/>
            <a:ext cx="7772400" cy="10366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325" name="Google Shape;1325;p3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326" name="Google Shape;1326;p34"/>
          <p:cNvGrpSpPr/>
          <p:nvPr/>
        </p:nvGrpSpPr>
        <p:grpSpPr>
          <a:xfrm>
            <a:off x="4114800" y="1981200"/>
            <a:ext cx="457200" cy="457200"/>
            <a:chOff x="1344" y="1248"/>
            <a:chExt cx="288" cy="288"/>
          </a:xfrm>
        </p:grpSpPr>
        <p:sp>
          <p:nvSpPr>
            <p:cNvPr id="1327" name="Google Shape;1327;p3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28" name="Google Shape;1328;p3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329" name="Google Shape;1329;p34"/>
          <p:cNvGrpSpPr/>
          <p:nvPr/>
        </p:nvGrpSpPr>
        <p:grpSpPr>
          <a:xfrm>
            <a:off x="5867400" y="2514600"/>
            <a:ext cx="457200" cy="457200"/>
            <a:chOff x="1344" y="1248"/>
            <a:chExt cx="288" cy="288"/>
          </a:xfrm>
        </p:grpSpPr>
        <p:sp>
          <p:nvSpPr>
            <p:cNvPr id="1330" name="Google Shape;1330;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31" name="Google Shape;1331;p3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332" name="Google Shape;1332;p34"/>
          <p:cNvGrpSpPr/>
          <p:nvPr/>
        </p:nvGrpSpPr>
        <p:grpSpPr>
          <a:xfrm>
            <a:off x="1905000" y="2667000"/>
            <a:ext cx="457200" cy="457200"/>
            <a:chOff x="1344" y="1248"/>
            <a:chExt cx="288" cy="288"/>
          </a:xfrm>
        </p:grpSpPr>
        <p:sp>
          <p:nvSpPr>
            <p:cNvPr id="1333" name="Google Shape;1333;p3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34" name="Google Shape;1334;p3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335" name="Google Shape;1335;p34"/>
          <p:cNvGrpSpPr/>
          <p:nvPr/>
        </p:nvGrpSpPr>
        <p:grpSpPr>
          <a:xfrm>
            <a:off x="4191000" y="3124200"/>
            <a:ext cx="457200" cy="457200"/>
            <a:chOff x="1344" y="1248"/>
            <a:chExt cx="288" cy="288"/>
          </a:xfrm>
        </p:grpSpPr>
        <p:sp>
          <p:nvSpPr>
            <p:cNvPr id="1336" name="Google Shape;1336;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37" name="Google Shape;1337;p3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338" name="Google Shape;1338;p34"/>
          <p:cNvGrpSpPr/>
          <p:nvPr/>
        </p:nvGrpSpPr>
        <p:grpSpPr>
          <a:xfrm>
            <a:off x="1600200" y="3719512"/>
            <a:ext cx="457200" cy="457200"/>
            <a:chOff x="1344" y="1248"/>
            <a:chExt cx="288" cy="288"/>
          </a:xfrm>
        </p:grpSpPr>
        <p:sp>
          <p:nvSpPr>
            <p:cNvPr id="1339" name="Google Shape;1339;p3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40" name="Google Shape;1340;p3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341" name="Google Shape;1341;p34"/>
          <p:cNvCxnSpPr/>
          <p:nvPr/>
        </p:nvCxnSpPr>
        <p:spPr>
          <a:xfrm flipH="1">
            <a:off x="1828800" y="3124200"/>
            <a:ext cx="228600" cy="609600"/>
          </a:xfrm>
          <a:prstGeom prst="straightConnector1">
            <a:avLst/>
          </a:prstGeom>
          <a:noFill/>
          <a:ln cap="flat" cmpd="sng" w="9525">
            <a:solidFill>
              <a:schemeClr val="dk1"/>
            </a:solidFill>
            <a:prstDash val="solid"/>
            <a:miter lim="800000"/>
            <a:headEnd len="med" w="med" type="none"/>
            <a:tailEnd len="med" w="med" type="none"/>
          </a:ln>
        </p:spPr>
      </p:cxnSp>
      <p:sp>
        <p:nvSpPr>
          <p:cNvPr id="1342" name="Google Shape;1342;p34"/>
          <p:cNvSpPr txBox="1"/>
          <p:nvPr/>
        </p:nvSpPr>
        <p:spPr>
          <a:xfrm>
            <a:off x="1066800" y="3352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111</a:t>
            </a:r>
            <a:endParaRPr/>
          </a:p>
        </p:txBody>
      </p:sp>
      <p:cxnSp>
        <p:nvCxnSpPr>
          <p:cNvPr id="1343" name="Google Shape;1343;p34"/>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344" name="Google Shape;1344;p34"/>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345" name="Google Shape;1345;p34"/>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346" name="Google Shape;1346;p34"/>
          <p:cNvSpPr txBox="1"/>
          <p:nvPr/>
        </p:nvSpPr>
        <p:spPr>
          <a:xfrm>
            <a:off x="45720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347" name="Google Shape;1347;p34"/>
          <p:cNvSpPr txBox="1"/>
          <p:nvPr/>
        </p:nvSpPr>
        <p:spPr>
          <a:xfrm>
            <a:off x="48006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348" name="Google Shape;1348;p34"/>
          <p:cNvSpPr txBox="1"/>
          <p:nvPr/>
        </p:nvSpPr>
        <p:spPr>
          <a:xfrm>
            <a:off x="2895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349" name="Google Shape;1349;p34"/>
          <p:cNvSpPr txBox="1"/>
          <p:nvPr/>
        </p:nvSpPr>
        <p:spPr>
          <a:xfrm>
            <a:off x="43434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350" name="Google Shape;1350;p34"/>
          <p:cNvSpPr txBox="1"/>
          <p:nvPr/>
        </p:nvSpPr>
        <p:spPr>
          <a:xfrm>
            <a:off x="5181600" y="26050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351" name="Google Shape;1351;p34"/>
          <p:cNvSpPr txBox="1"/>
          <p:nvPr/>
        </p:nvSpPr>
        <p:spPr>
          <a:xfrm>
            <a:off x="1143000" y="26670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352" name="Google Shape;1352;p34"/>
          <p:cNvSpPr txBox="1"/>
          <p:nvPr/>
        </p:nvSpPr>
        <p:spPr>
          <a:xfrm>
            <a:off x="3505200" y="32146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353" name="Google Shape;1353;p34"/>
          <p:cNvSpPr txBox="1"/>
          <p:nvPr/>
        </p:nvSpPr>
        <p:spPr>
          <a:xfrm>
            <a:off x="838200" y="37480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grpSp>
        <p:nvGrpSpPr>
          <p:cNvPr id="1354" name="Google Shape;1354;p34"/>
          <p:cNvGrpSpPr/>
          <p:nvPr/>
        </p:nvGrpSpPr>
        <p:grpSpPr>
          <a:xfrm>
            <a:off x="1371600" y="4648200"/>
            <a:ext cx="457200" cy="457200"/>
            <a:chOff x="1344" y="1248"/>
            <a:chExt cx="288" cy="288"/>
          </a:xfrm>
        </p:grpSpPr>
        <p:sp>
          <p:nvSpPr>
            <p:cNvPr id="1355" name="Google Shape;1355;p3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56" name="Google Shape;1356;p3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357" name="Google Shape;1357;p34"/>
          <p:cNvGrpSpPr/>
          <p:nvPr/>
        </p:nvGrpSpPr>
        <p:grpSpPr>
          <a:xfrm>
            <a:off x="1066800" y="5715000"/>
            <a:ext cx="457200" cy="457200"/>
            <a:chOff x="1344" y="1248"/>
            <a:chExt cx="288" cy="288"/>
          </a:xfrm>
        </p:grpSpPr>
        <p:sp>
          <p:nvSpPr>
            <p:cNvPr id="1358" name="Google Shape;1358;p3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59" name="Google Shape;1359;p3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360" name="Google Shape;1360;p34"/>
          <p:cNvCxnSpPr/>
          <p:nvPr/>
        </p:nvCxnSpPr>
        <p:spPr>
          <a:xfrm flipH="1">
            <a:off x="1600200" y="4191000"/>
            <a:ext cx="152400" cy="457200"/>
          </a:xfrm>
          <a:prstGeom prst="straightConnector1">
            <a:avLst/>
          </a:prstGeom>
          <a:noFill/>
          <a:ln cap="flat" cmpd="sng" w="9525">
            <a:solidFill>
              <a:schemeClr val="dk1"/>
            </a:solidFill>
            <a:prstDash val="solid"/>
            <a:miter lim="800000"/>
            <a:headEnd len="med" w="med" type="none"/>
            <a:tailEnd len="med" w="med" type="none"/>
          </a:ln>
        </p:spPr>
      </p:cxnSp>
      <p:sp>
        <p:nvSpPr>
          <p:cNvPr id="1361" name="Google Shape;1361;p34"/>
          <p:cNvSpPr txBox="1"/>
          <p:nvPr/>
        </p:nvSpPr>
        <p:spPr>
          <a:xfrm>
            <a:off x="609600" y="46482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362" name="Google Shape;1362;p34"/>
          <p:cNvSpPr txBox="1"/>
          <p:nvPr/>
        </p:nvSpPr>
        <p:spPr>
          <a:xfrm>
            <a:off x="381000" y="57292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cxnSp>
        <p:nvCxnSpPr>
          <p:cNvPr id="1363" name="Google Shape;1363;p34"/>
          <p:cNvCxnSpPr/>
          <p:nvPr/>
        </p:nvCxnSpPr>
        <p:spPr>
          <a:xfrm flipH="1">
            <a:off x="1295400" y="5105400"/>
            <a:ext cx="22860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1364" name="Google Shape;1364;p34"/>
          <p:cNvCxnSpPr/>
          <p:nvPr/>
        </p:nvCxnSpPr>
        <p:spPr>
          <a:xfrm flipH="1">
            <a:off x="914400" y="6172200"/>
            <a:ext cx="304800" cy="685800"/>
          </a:xfrm>
          <a:prstGeom prst="straightConnector1">
            <a:avLst/>
          </a:prstGeom>
          <a:noFill/>
          <a:ln cap="flat" cmpd="sng" w="19050">
            <a:solidFill>
              <a:schemeClr val="dk1"/>
            </a:solidFill>
            <a:prstDash val="solid"/>
            <a:miter lim="800000"/>
            <a:headEnd len="med" w="med" type="none"/>
            <a:tailEnd len="med" w="med" type="none"/>
          </a:ln>
        </p:spPr>
      </p:cxnSp>
      <p:sp>
        <p:nvSpPr>
          <p:cNvPr id="1365" name="Google Shape;1365;p34"/>
          <p:cNvSpPr txBox="1"/>
          <p:nvPr/>
        </p:nvSpPr>
        <p:spPr>
          <a:xfrm>
            <a:off x="1981200" y="4343400"/>
            <a:ext cx="2286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Infinite Branch !</a:t>
            </a:r>
            <a:endParaRPr/>
          </a:p>
        </p:txBody>
      </p:sp>
      <p:graphicFrame>
        <p:nvGraphicFramePr>
          <p:cNvPr id="1366" name="Google Shape;1366;p34"/>
          <p:cNvGraphicFramePr/>
          <p:nvPr/>
        </p:nvGraphicFramePr>
        <p:xfrm>
          <a:off x="7386637" y="660400"/>
          <a:ext cx="3000000" cy="3000000"/>
        </p:xfrm>
        <a:graphic>
          <a:graphicData uri="http://schemas.openxmlformats.org/drawingml/2006/table">
            <a:tbl>
              <a:tblPr>
                <a:noFill/>
                <a:tableStyleId>{5F3B0AE2-D221-4E9A-AE1A-2D86D278C6C3}</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3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Greedy Search: Time and Space Complexity ?</a:t>
            </a:r>
            <a:endParaRPr/>
          </a:p>
        </p:txBody>
      </p:sp>
      <p:sp>
        <p:nvSpPr>
          <p:cNvPr id="1372" name="Google Shape;1372;p3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373" name="Google Shape;1373;p35"/>
          <p:cNvGrpSpPr/>
          <p:nvPr/>
        </p:nvGrpSpPr>
        <p:grpSpPr>
          <a:xfrm>
            <a:off x="2133600" y="1981200"/>
            <a:ext cx="457200" cy="457200"/>
            <a:chOff x="1344" y="1248"/>
            <a:chExt cx="288" cy="288"/>
          </a:xfrm>
        </p:grpSpPr>
        <p:sp>
          <p:nvSpPr>
            <p:cNvPr id="1374" name="Google Shape;1374;p35"/>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75" name="Google Shape;1375;p3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376" name="Google Shape;1376;p35"/>
          <p:cNvGrpSpPr/>
          <p:nvPr/>
        </p:nvGrpSpPr>
        <p:grpSpPr>
          <a:xfrm>
            <a:off x="3200400" y="2514600"/>
            <a:ext cx="457200" cy="457200"/>
            <a:chOff x="1344" y="1248"/>
            <a:chExt cx="288" cy="288"/>
          </a:xfrm>
        </p:grpSpPr>
        <p:sp>
          <p:nvSpPr>
            <p:cNvPr id="1377" name="Google Shape;1377;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78" name="Google Shape;1378;p3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379" name="Google Shape;1379;p35"/>
          <p:cNvGrpSpPr/>
          <p:nvPr/>
        </p:nvGrpSpPr>
        <p:grpSpPr>
          <a:xfrm>
            <a:off x="533400" y="3429000"/>
            <a:ext cx="457200" cy="457200"/>
            <a:chOff x="1344" y="1248"/>
            <a:chExt cx="288" cy="288"/>
          </a:xfrm>
        </p:grpSpPr>
        <p:sp>
          <p:nvSpPr>
            <p:cNvPr id="1380" name="Google Shape;1380;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81" name="Google Shape;1381;p3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382" name="Google Shape;1382;p35"/>
          <p:cNvGrpSpPr/>
          <p:nvPr/>
        </p:nvGrpSpPr>
        <p:grpSpPr>
          <a:xfrm>
            <a:off x="1066800" y="2667000"/>
            <a:ext cx="457200" cy="457200"/>
            <a:chOff x="1344" y="1248"/>
            <a:chExt cx="288" cy="288"/>
          </a:xfrm>
        </p:grpSpPr>
        <p:sp>
          <p:nvSpPr>
            <p:cNvPr id="1383" name="Google Shape;1383;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84" name="Google Shape;1384;p3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385" name="Google Shape;1385;p35"/>
          <p:cNvGrpSpPr/>
          <p:nvPr/>
        </p:nvGrpSpPr>
        <p:grpSpPr>
          <a:xfrm>
            <a:off x="2209800" y="3124200"/>
            <a:ext cx="457200" cy="457200"/>
            <a:chOff x="1344" y="1248"/>
            <a:chExt cx="288" cy="288"/>
          </a:xfrm>
        </p:grpSpPr>
        <p:sp>
          <p:nvSpPr>
            <p:cNvPr id="1386" name="Google Shape;1386;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87" name="Google Shape;1387;p3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388" name="Google Shape;1388;p35"/>
          <p:cNvGrpSpPr/>
          <p:nvPr/>
        </p:nvGrpSpPr>
        <p:grpSpPr>
          <a:xfrm>
            <a:off x="2895600" y="4038600"/>
            <a:ext cx="457200" cy="457200"/>
            <a:chOff x="1344" y="1248"/>
            <a:chExt cx="288" cy="288"/>
          </a:xfrm>
        </p:grpSpPr>
        <p:sp>
          <p:nvSpPr>
            <p:cNvPr id="1389" name="Google Shape;1389;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90" name="Google Shape;1390;p3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391" name="Google Shape;1391;p35"/>
          <p:cNvGrpSpPr/>
          <p:nvPr/>
        </p:nvGrpSpPr>
        <p:grpSpPr>
          <a:xfrm>
            <a:off x="1905000" y="5715000"/>
            <a:ext cx="457200" cy="457200"/>
            <a:chOff x="1344" y="1248"/>
            <a:chExt cx="288" cy="288"/>
          </a:xfrm>
        </p:grpSpPr>
        <p:sp>
          <p:nvSpPr>
            <p:cNvPr id="1392" name="Google Shape;1392;p35"/>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93" name="Google Shape;1393;p35"/>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394" name="Google Shape;1394;p35"/>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395" name="Google Shape;1395;p35"/>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1396" name="Google Shape;1396;p35"/>
          <p:cNvSpPr txBox="1"/>
          <p:nvPr/>
        </p:nvSpPr>
        <p:spPr>
          <a:xfrm>
            <a:off x="26670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1397" name="Google Shape;1397;p35"/>
          <p:cNvSpPr txBox="1"/>
          <p:nvPr/>
        </p:nvSpPr>
        <p:spPr>
          <a:xfrm>
            <a:off x="2667000" y="51054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1398" name="Google Shape;1398;p35"/>
          <p:cNvGrpSpPr/>
          <p:nvPr/>
        </p:nvGrpSpPr>
        <p:grpSpPr>
          <a:xfrm>
            <a:off x="1371600" y="4038600"/>
            <a:ext cx="457200" cy="457200"/>
            <a:chOff x="1344" y="1248"/>
            <a:chExt cx="288" cy="288"/>
          </a:xfrm>
        </p:grpSpPr>
        <p:sp>
          <p:nvSpPr>
            <p:cNvPr id="1399" name="Google Shape;1399;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00" name="Google Shape;1400;p3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401" name="Google Shape;1401;p35"/>
          <p:cNvGrpSpPr/>
          <p:nvPr/>
        </p:nvGrpSpPr>
        <p:grpSpPr>
          <a:xfrm>
            <a:off x="1143000" y="4953000"/>
            <a:ext cx="457200" cy="457200"/>
            <a:chOff x="1344" y="1248"/>
            <a:chExt cx="288" cy="288"/>
          </a:xfrm>
        </p:grpSpPr>
        <p:sp>
          <p:nvSpPr>
            <p:cNvPr id="1402" name="Google Shape;1402;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03" name="Google Shape;1403;p3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404" name="Google Shape;1404;p35"/>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405" name="Google Shape;1405;p35"/>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406" name="Google Shape;1406;p35"/>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1407" name="Google Shape;1407;p35"/>
          <p:cNvSpPr txBox="1"/>
          <p:nvPr/>
        </p:nvSpPr>
        <p:spPr>
          <a:xfrm>
            <a:off x="1600200" y="35052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408" name="Google Shape;1408;p35"/>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409" name="Google Shape;1409;p35"/>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410" name="Google Shape;1410;p35"/>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411" name="Google Shape;1411;p35"/>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1412" name="Google Shape;1412;p35"/>
          <p:cNvSpPr txBox="1"/>
          <p:nvPr/>
        </p:nvSpPr>
        <p:spPr>
          <a:xfrm>
            <a:off x="2590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1413" name="Google Shape;1413;p35"/>
          <p:cNvSpPr txBox="1"/>
          <p:nvPr/>
        </p:nvSpPr>
        <p:spPr>
          <a:xfrm>
            <a:off x="2438400" y="6019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1414" name="Google Shape;1414;p35"/>
          <p:cNvSpPr txBox="1"/>
          <p:nvPr/>
        </p:nvSpPr>
        <p:spPr>
          <a:xfrm>
            <a:off x="990600" y="45720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415" name="Google Shape;1415;p35"/>
          <p:cNvSpPr txBox="1"/>
          <p:nvPr/>
        </p:nvSpPr>
        <p:spPr>
          <a:xfrm>
            <a:off x="1295400" y="54864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416" name="Google Shape;1416;p35"/>
          <p:cNvSpPr txBox="1"/>
          <p:nvPr/>
        </p:nvSpPr>
        <p:spPr>
          <a:xfrm>
            <a:off x="2819400" y="21336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417" name="Google Shape;1417;p35"/>
          <p:cNvSpPr txBox="1"/>
          <p:nvPr/>
        </p:nvSpPr>
        <p:spPr>
          <a:xfrm>
            <a:off x="1371600" y="2209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418" name="Google Shape;1418;p35"/>
          <p:cNvSpPr txBox="1"/>
          <p:nvPr/>
        </p:nvSpPr>
        <p:spPr>
          <a:xfrm>
            <a:off x="381000" y="30480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1419" name="Google Shape;1419;p35"/>
          <p:cNvSpPr txBox="1"/>
          <p:nvPr/>
        </p:nvSpPr>
        <p:spPr>
          <a:xfrm>
            <a:off x="2362200" y="2681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420" name="Google Shape;1420;p35"/>
          <p:cNvSpPr txBox="1"/>
          <p:nvPr/>
        </p:nvSpPr>
        <p:spPr>
          <a:xfrm>
            <a:off x="3733800" y="2133600"/>
            <a:ext cx="5181600" cy="4032250"/>
          </a:xfrm>
          <a:prstGeom prst="rect">
            <a:avLst/>
          </a:prstGeom>
          <a:noFill/>
          <a:ln>
            <a:noFill/>
          </a:ln>
        </p:spPr>
        <p:txBody>
          <a:bodyPr anchorCtr="0" anchor="t" bIns="45700" lIns="91425" spcFirstLastPara="1" rIns="91425" wrap="square" tIns="45700">
            <a:spAutoFit/>
          </a:bodyPr>
          <a:lstStyle/>
          <a:p>
            <a:pPr indent="-177800" lvl="0" marL="0" marR="0" rtl="0" algn="ctr">
              <a:lnSpc>
                <a:spcPct val="100000"/>
              </a:lnSpc>
              <a:spcBef>
                <a:spcPts val="0"/>
              </a:spcBef>
              <a:spcAft>
                <a:spcPts val="0"/>
              </a:spcAft>
              <a:buClr>
                <a:schemeClr val="dk1"/>
              </a:buClr>
              <a:buSzPts val="2800"/>
              <a:buFont typeface="Libre Baskerville"/>
              <a:buChar char="•"/>
            </a:pPr>
            <a:r>
              <a:rPr b="0" i="0" lang="en-US" sz="2800" u="none">
                <a:solidFill>
                  <a:schemeClr val="dk1"/>
                </a:solidFill>
                <a:latin typeface="Libre Baskerville"/>
                <a:ea typeface="Libre Baskerville"/>
                <a:cs typeface="Libre Baskerville"/>
                <a:sym typeface="Libre Baskerville"/>
              </a:rPr>
              <a:t> Greedy search is not optimal.</a:t>
            </a:r>
            <a:endParaRPr/>
          </a:p>
          <a:p>
            <a:pPr indent="-177800" lvl="0" marL="0" marR="0" rtl="0" algn="ctr">
              <a:lnSpc>
                <a:spcPct val="100000"/>
              </a:lnSpc>
              <a:spcBef>
                <a:spcPts val="1400"/>
              </a:spcBef>
              <a:spcAft>
                <a:spcPts val="0"/>
              </a:spcAft>
              <a:buClr>
                <a:schemeClr val="dk1"/>
              </a:buClr>
              <a:buSzPts val="2800"/>
              <a:buFont typeface="Libre Baskerville"/>
              <a:buChar char="•"/>
            </a:pPr>
            <a:r>
              <a:rPr b="0" i="0" lang="en-US" sz="2800" u="none">
                <a:solidFill>
                  <a:schemeClr val="dk1"/>
                </a:solidFill>
                <a:latin typeface="Libre Baskerville"/>
                <a:ea typeface="Libre Baskerville"/>
                <a:cs typeface="Libre Baskerville"/>
                <a:sym typeface="Libre Baskerville"/>
              </a:rPr>
              <a:t> Greedy search is incomplete </a:t>
            </a:r>
            <a:r>
              <a:rPr b="0" i="0" lang="en-US" sz="2800" u="none">
                <a:solidFill>
                  <a:schemeClr val="hlink"/>
                </a:solidFill>
                <a:latin typeface="Libre Baskerville"/>
                <a:ea typeface="Libre Baskerville"/>
                <a:cs typeface="Libre Baskerville"/>
                <a:sym typeface="Libre Baskerville"/>
              </a:rPr>
              <a:t>without systematic checking of repeated states.</a:t>
            </a:r>
            <a:endParaRPr/>
          </a:p>
          <a:p>
            <a:pPr indent="-177800" lvl="0" marL="0" marR="0" rtl="0" algn="ctr">
              <a:lnSpc>
                <a:spcPct val="100000"/>
              </a:lnSpc>
              <a:spcBef>
                <a:spcPts val="1400"/>
              </a:spcBef>
              <a:spcAft>
                <a:spcPts val="0"/>
              </a:spcAft>
              <a:buClr>
                <a:schemeClr val="dk1"/>
              </a:buClr>
              <a:buSzPts val="2800"/>
              <a:buFont typeface="Libre Baskerville"/>
              <a:buChar char="•"/>
            </a:pPr>
            <a:r>
              <a:rPr b="0" i="0" lang="en-US" sz="2800" u="none">
                <a:solidFill>
                  <a:schemeClr val="dk1"/>
                </a:solidFill>
                <a:latin typeface="Libre Baskerville"/>
                <a:ea typeface="Libre Baskerville"/>
                <a:cs typeface="Libre Baskerville"/>
                <a:sym typeface="Libre Baskerville"/>
              </a:rPr>
              <a:t> In the worst case, the Time and Space Complexity of Greedy Search are both O(b</a:t>
            </a:r>
            <a:r>
              <a:rPr b="0" baseline="30000" i="0" lang="en-US" sz="2800" u="none">
                <a:solidFill>
                  <a:schemeClr val="dk1"/>
                </a:solidFill>
                <a:latin typeface="Libre Baskerville"/>
                <a:ea typeface="Libre Baskerville"/>
                <a:cs typeface="Libre Baskerville"/>
                <a:sym typeface="Libre Baskerville"/>
              </a:rPr>
              <a:t>m</a:t>
            </a:r>
            <a:r>
              <a:rPr b="0" i="0" lang="en-US" sz="2800" u="none">
                <a:solidFill>
                  <a:schemeClr val="dk1"/>
                </a:solidFill>
                <a:latin typeface="Libre Baskerville"/>
                <a:ea typeface="Libre Baskerville"/>
                <a:cs typeface="Libre Baskerville"/>
                <a:sym typeface="Libre Baskerville"/>
              </a:rPr>
              <a:t>)</a:t>
            </a:r>
            <a:endParaRPr/>
          </a:p>
          <a:p>
            <a:pPr indent="0" lvl="0" marL="0" marR="0" rtl="0" algn="ctr">
              <a:lnSpc>
                <a:spcPct val="100000"/>
              </a:lnSpc>
              <a:spcBef>
                <a:spcPts val="1200"/>
              </a:spcBef>
              <a:spcAft>
                <a:spcPts val="0"/>
              </a:spcAft>
              <a:buClr>
                <a:schemeClr val="dk1"/>
              </a:buClr>
              <a:buSzPts val="2400"/>
              <a:buFont typeface="Libre Baskerville"/>
              <a:buNone/>
            </a:pPr>
            <a:r>
              <a:rPr b="0" i="0" lang="en-US" sz="2400" u="none">
                <a:solidFill>
                  <a:schemeClr val="dk1"/>
                </a:solidFill>
                <a:latin typeface="Libre Baskerville"/>
                <a:ea typeface="Libre Baskerville"/>
                <a:cs typeface="Libre Baskerville"/>
                <a:sym typeface="Libre Baskerville"/>
              </a:rPr>
              <a:t>Where b is the branching factor and m the maximum path length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36"/>
          <p:cNvSpPr txBox="1"/>
          <p:nvPr>
            <p:ph idx="1" type="subTitle"/>
          </p:nvPr>
        </p:nvSpPr>
        <p:spPr>
          <a:xfrm>
            <a:off x="1447800" y="3429000"/>
            <a:ext cx="6705600" cy="2667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060"/>
              <a:buNone/>
            </a:pPr>
            <a:r>
              <a:rPr b="0" i="0" lang="en-US" sz="3600" u="none">
                <a:solidFill>
                  <a:schemeClr val="dk2"/>
                </a:solidFill>
                <a:latin typeface="Libre Baskerville"/>
                <a:ea typeface="Libre Baskerville"/>
                <a:cs typeface="Libre Baskerville"/>
                <a:sym typeface="Libre Baskerville"/>
              </a:rPr>
              <a:t>A* Search</a:t>
            </a:r>
            <a:endParaRPr/>
          </a:p>
          <a:p>
            <a:pPr indent="0" lvl="0" marL="0" rtl="0" algn="ctr">
              <a:lnSpc>
                <a:spcPct val="100000"/>
              </a:lnSpc>
              <a:spcBef>
                <a:spcPts val="500"/>
              </a:spcBef>
              <a:spcAft>
                <a:spcPts val="0"/>
              </a:spcAft>
              <a:buSzPts val="2040"/>
              <a:buNone/>
            </a:pPr>
            <a:r>
              <a:t/>
            </a:r>
            <a:endParaRPr b="0" i="1" sz="2400" u="none">
              <a:solidFill>
                <a:schemeClr val="dk2"/>
              </a:solidFill>
              <a:latin typeface="Times New Roman"/>
              <a:ea typeface="Times New Roman"/>
              <a:cs typeface="Times New Roman"/>
              <a:sym typeface="Times New Roman"/>
            </a:endParaRPr>
          </a:p>
          <a:p>
            <a:pPr indent="0" lvl="0" marL="0" rtl="0" algn="ctr">
              <a:lnSpc>
                <a:spcPct val="100000"/>
              </a:lnSpc>
              <a:spcBef>
                <a:spcPts val="500"/>
              </a:spcBef>
              <a:spcAft>
                <a:spcPts val="0"/>
              </a:spcAft>
              <a:buSzPts val="2040"/>
              <a:buNone/>
            </a:pPr>
            <a:r>
              <a:rPr b="0" i="1" lang="en-US" sz="2400" u="none">
                <a:solidFill>
                  <a:schemeClr val="dk2"/>
                </a:solidFill>
                <a:latin typeface="Times New Roman"/>
                <a:ea typeface="Times New Roman"/>
                <a:cs typeface="Times New Roman"/>
                <a:sym typeface="Times New Roman"/>
              </a:rPr>
              <a:t>eval-fn</a:t>
            </a:r>
            <a:r>
              <a:rPr b="0" i="0" lang="en-US" sz="2400" u="none">
                <a:solidFill>
                  <a:schemeClr val="dk2"/>
                </a:solidFill>
                <a:latin typeface="Times New Roman"/>
                <a:ea typeface="Times New Roman"/>
                <a:cs typeface="Times New Roman"/>
                <a:sym typeface="Times New Roman"/>
              </a:rPr>
              <a:t>: f(n)=g(n)+h(n)</a:t>
            </a:r>
            <a:endParaRPr/>
          </a:p>
          <a:p>
            <a:pPr indent="0" lvl="0" marL="0" rtl="0" algn="ctr">
              <a:spcBef>
                <a:spcPts val="575"/>
              </a:spcBef>
              <a:spcAft>
                <a:spcPts val="0"/>
              </a:spcAft>
              <a:buSzPts val="2040"/>
              <a:buNone/>
            </a:pPr>
            <a:r>
              <a:t/>
            </a:r>
            <a:endParaRPr b="0" i="0" sz="2400" u="none">
              <a:solidFill>
                <a:schemeClr val="dk2"/>
              </a:solidFill>
              <a:latin typeface="Times New Roman"/>
              <a:ea typeface="Times New Roman"/>
              <a:cs typeface="Times New Roman"/>
              <a:sym typeface="Times New Roman"/>
            </a:endParaRPr>
          </a:p>
        </p:txBody>
      </p:sp>
      <p:sp>
        <p:nvSpPr>
          <p:cNvPr id="1426" name="Google Shape;1426;p36"/>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Informed Search Strategies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3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(A Star) </a:t>
            </a:r>
            <a:endParaRPr/>
          </a:p>
        </p:txBody>
      </p:sp>
      <p:sp>
        <p:nvSpPr>
          <p:cNvPr id="1432" name="Google Shape;1432;p3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433" name="Google Shape;1433;p37"/>
          <p:cNvSpPr txBox="1"/>
          <p:nvPr>
            <p:ph idx="1" type="body"/>
          </p:nvPr>
        </p:nvSpPr>
        <p:spPr>
          <a:xfrm>
            <a:off x="914400" y="1600200"/>
            <a:ext cx="7772400" cy="40782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Greedy Search minimizes a heuristic </a:t>
            </a:r>
            <a:r>
              <a:rPr b="0" i="1" lang="en-US" sz="2400" u="none" cap="none" strike="noStrike">
                <a:solidFill>
                  <a:schemeClr val="dk1"/>
                </a:solidFill>
                <a:latin typeface="Libre Baskerville"/>
                <a:ea typeface="Libre Baskerville"/>
                <a:cs typeface="Libre Baskerville"/>
                <a:sym typeface="Libre Baskerville"/>
              </a:rPr>
              <a:t>h</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which is an estimated cost from a node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to the goal state. However, although greedy search can considerably cut the search time (</a:t>
            </a:r>
            <a:r>
              <a:rPr b="1" i="0" lang="en-US" sz="2400" u="none" cap="none" strike="noStrike">
                <a:solidFill>
                  <a:schemeClr val="dk1"/>
                </a:solidFill>
                <a:latin typeface="Libre Baskerville"/>
                <a:ea typeface="Libre Baskerville"/>
                <a:cs typeface="Libre Baskerville"/>
                <a:sym typeface="Libre Baskerville"/>
              </a:rPr>
              <a:t>efficient</a:t>
            </a:r>
            <a:r>
              <a:rPr b="0" i="0" lang="en-US" sz="2400" u="none" cap="none" strike="noStrike">
                <a:solidFill>
                  <a:schemeClr val="dk1"/>
                </a:solidFill>
                <a:latin typeface="Libre Baskerville"/>
                <a:ea typeface="Libre Baskerville"/>
                <a:cs typeface="Libre Baskerville"/>
                <a:sym typeface="Libre Baskerville"/>
              </a:rPr>
              <a:t>), it is </a:t>
            </a:r>
            <a:r>
              <a:rPr b="1" i="0" lang="en-US" sz="2400" u="none" cap="none" strike="noStrike">
                <a:solidFill>
                  <a:schemeClr val="dk1"/>
                </a:solidFill>
                <a:latin typeface="Libre Baskerville"/>
                <a:ea typeface="Libre Baskerville"/>
                <a:cs typeface="Libre Baskerville"/>
                <a:sym typeface="Libre Baskerville"/>
              </a:rPr>
              <a:t>neither optimal nor complete</a:t>
            </a:r>
            <a:r>
              <a:rPr b="0" i="0" lang="en-US" sz="2400" u="none" cap="none" strike="noStrike">
                <a:solidFill>
                  <a:schemeClr val="dk1"/>
                </a:solidFill>
                <a:latin typeface="Libre Baskerville"/>
                <a:ea typeface="Libre Baskerville"/>
                <a:cs typeface="Libre Baskerville"/>
                <a:sym typeface="Libre Baskerville"/>
              </a:rPr>
              <a:t>.</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Uniform Cost Search minimizes the cost </a:t>
            </a:r>
            <a:r>
              <a:rPr b="0" i="1" lang="en-US" sz="2400" u="none" cap="none" strike="noStrike">
                <a:solidFill>
                  <a:schemeClr val="dk1"/>
                </a:solidFill>
                <a:latin typeface="Libre Baskerville"/>
                <a:ea typeface="Libre Baskerville"/>
                <a:cs typeface="Libre Baskerville"/>
                <a:sym typeface="Libre Baskerville"/>
              </a:rPr>
              <a:t>g</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from the initial state to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UCS is </a:t>
            </a:r>
            <a:r>
              <a:rPr b="1" i="0" lang="en-US" sz="2400" u="none" cap="none" strike="noStrike">
                <a:solidFill>
                  <a:schemeClr val="dk1"/>
                </a:solidFill>
                <a:latin typeface="Libre Baskerville"/>
                <a:ea typeface="Libre Baskerville"/>
                <a:cs typeface="Libre Baskerville"/>
                <a:sym typeface="Libre Baskerville"/>
              </a:rPr>
              <a:t>optimal and complete</a:t>
            </a:r>
            <a:r>
              <a:rPr b="0" i="0" lang="en-US" sz="2400" u="none" cap="none" strike="noStrike">
                <a:solidFill>
                  <a:schemeClr val="dk1"/>
                </a:solidFill>
                <a:latin typeface="Libre Baskerville"/>
                <a:ea typeface="Libre Baskerville"/>
                <a:cs typeface="Libre Baskerville"/>
                <a:sym typeface="Libre Baskerville"/>
              </a:rPr>
              <a:t> but </a:t>
            </a:r>
            <a:r>
              <a:rPr b="1" i="0" lang="en-US" sz="2400" u="none" cap="none" strike="noStrike">
                <a:solidFill>
                  <a:schemeClr val="dk1"/>
                </a:solidFill>
                <a:latin typeface="Libre Baskerville"/>
                <a:ea typeface="Libre Baskerville"/>
                <a:cs typeface="Libre Baskerville"/>
                <a:sym typeface="Libre Baskerville"/>
              </a:rPr>
              <a:t>not efficient</a:t>
            </a:r>
            <a:r>
              <a:rPr b="0" i="0" lang="en-US" sz="2400" u="none" cap="none" strike="noStrike">
                <a:solidFill>
                  <a:schemeClr val="dk1"/>
                </a:solidFill>
                <a:latin typeface="Libre Baskerville"/>
                <a:ea typeface="Libre Baskerville"/>
                <a:cs typeface="Libre Baskerville"/>
                <a:sym typeface="Libre Baskerville"/>
              </a:rPr>
              <a:t>.</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1" i="0" lang="en-US" sz="2400" u="none" cap="none" strike="noStrike">
                <a:solidFill>
                  <a:schemeClr val="dk1"/>
                </a:solidFill>
                <a:latin typeface="Libre Baskerville"/>
                <a:ea typeface="Libre Baskerville"/>
                <a:cs typeface="Libre Baskerville"/>
                <a:sym typeface="Libre Baskerville"/>
              </a:rPr>
              <a:t>New Strategy</a:t>
            </a:r>
            <a:r>
              <a:rPr b="0" i="0" lang="en-US" sz="2400" u="none" cap="none" strike="noStrike">
                <a:solidFill>
                  <a:schemeClr val="dk1"/>
                </a:solidFill>
                <a:latin typeface="Libre Baskerville"/>
                <a:ea typeface="Libre Baskerville"/>
                <a:cs typeface="Libre Baskerville"/>
                <a:sym typeface="Libre Baskerville"/>
              </a:rPr>
              <a:t>: Combine Greedy Search and UCS to get an </a:t>
            </a:r>
            <a:r>
              <a:rPr b="0" i="0" lang="en-US" sz="2400" u="none" cap="none" strike="noStrike">
                <a:solidFill>
                  <a:schemeClr val="hlink"/>
                </a:solidFill>
                <a:latin typeface="Libre Baskerville"/>
                <a:ea typeface="Libre Baskerville"/>
                <a:cs typeface="Libre Baskerville"/>
                <a:sym typeface="Libre Baskerville"/>
              </a:rPr>
              <a:t>efficient</a:t>
            </a:r>
            <a:r>
              <a:rPr b="0" i="0" lang="en-US" sz="2400" u="none" cap="none" strike="noStrike">
                <a:solidFill>
                  <a:schemeClr val="dk1"/>
                </a:solidFill>
                <a:latin typeface="Libre Baskerville"/>
                <a:ea typeface="Libre Baskerville"/>
                <a:cs typeface="Libre Baskerville"/>
                <a:sym typeface="Libre Baskerville"/>
              </a:rPr>
              <a:t> algorithm which is </a:t>
            </a:r>
            <a:r>
              <a:rPr b="0" i="0" lang="en-US" sz="2400" u="none" cap="none" strike="noStrike">
                <a:solidFill>
                  <a:schemeClr val="hlink"/>
                </a:solidFill>
                <a:latin typeface="Libre Baskerville"/>
                <a:ea typeface="Libre Baskerville"/>
                <a:cs typeface="Libre Baskerville"/>
                <a:sym typeface="Libre Baskerville"/>
              </a:rPr>
              <a:t>complete and optimal</a:t>
            </a:r>
            <a:r>
              <a:rPr b="0" i="0" lang="en-US" sz="2400" u="none" cap="none" strike="noStrik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p3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(A Star) </a:t>
            </a:r>
            <a:endParaRPr/>
          </a:p>
        </p:txBody>
      </p:sp>
      <p:sp>
        <p:nvSpPr>
          <p:cNvPr id="1439" name="Google Shape;1439;p3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440" name="Google Shape;1440;p38"/>
          <p:cNvSpPr txBox="1"/>
          <p:nvPr>
            <p:ph idx="1" type="body"/>
          </p:nvPr>
        </p:nvSpPr>
        <p:spPr>
          <a:xfrm>
            <a:off x="990600" y="1676400"/>
            <a:ext cx="7772400" cy="40782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 uses a heuristic function which combines </a:t>
            </a:r>
            <a:r>
              <a:rPr b="0" i="1" lang="en-US" sz="2400" u="none" cap="none" strike="noStrike">
                <a:solidFill>
                  <a:schemeClr val="dk1"/>
                </a:solidFill>
                <a:latin typeface="Libre Baskerville"/>
                <a:ea typeface="Libre Baskerville"/>
                <a:cs typeface="Libre Baskerville"/>
                <a:sym typeface="Libre Baskerville"/>
              </a:rPr>
              <a:t>g</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and </a:t>
            </a:r>
            <a:r>
              <a:rPr b="0" i="1" lang="en-US" sz="2400" u="none" cap="none" strike="noStrike">
                <a:solidFill>
                  <a:schemeClr val="dk1"/>
                </a:solidFill>
                <a:latin typeface="Libre Baskerville"/>
                <a:ea typeface="Libre Baskerville"/>
                <a:cs typeface="Libre Baskerville"/>
                <a:sym typeface="Libre Baskerville"/>
              </a:rPr>
              <a:t>h</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a:t>
            </a:r>
            <a:endParaRPr/>
          </a:p>
          <a:p>
            <a:pPr indent="-273050" lvl="0" marL="273050" marR="0" rtl="0" algn="l">
              <a:lnSpc>
                <a:spcPct val="90000"/>
              </a:lnSpc>
              <a:spcBef>
                <a:spcPts val="500"/>
              </a:spcBef>
              <a:spcAft>
                <a:spcPts val="0"/>
              </a:spcAft>
              <a:buClr>
                <a:schemeClr val="accent1"/>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a:t>
            </a:r>
            <a:r>
              <a:rPr b="0" i="1" lang="en-US" sz="2400" u="none" cap="none" strike="noStrike">
                <a:solidFill>
                  <a:schemeClr val="dk1"/>
                </a:solidFill>
                <a:latin typeface="Libre Baskerville"/>
                <a:ea typeface="Libre Baskerville"/>
                <a:cs typeface="Libre Baskerville"/>
                <a:sym typeface="Libre Baskerville"/>
              </a:rPr>
              <a:t>f</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 </a:t>
            </a:r>
            <a:r>
              <a:rPr b="0" i="1" lang="en-US" sz="2400" u="none" cap="none" strike="noStrike">
                <a:solidFill>
                  <a:schemeClr val="dk1"/>
                </a:solidFill>
                <a:latin typeface="Libre Baskerville"/>
                <a:ea typeface="Libre Baskerville"/>
                <a:cs typeface="Libre Baskerville"/>
                <a:sym typeface="Libre Baskerville"/>
              </a:rPr>
              <a:t>g</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 </a:t>
            </a:r>
            <a:r>
              <a:rPr b="0" i="1" lang="en-US" sz="2400" u="none" cap="none" strike="noStrike">
                <a:solidFill>
                  <a:schemeClr val="dk1"/>
                </a:solidFill>
                <a:latin typeface="Libre Baskerville"/>
                <a:ea typeface="Libre Baskerville"/>
                <a:cs typeface="Libre Baskerville"/>
                <a:sym typeface="Libre Baskerville"/>
              </a:rPr>
              <a:t>h</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1" i="1" lang="en-US" sz="2400" u="none" cap="none" strike="noStrike">
                <a:solidFill>
                  <a:schemeClr val="dk1"/>
                </a:solidFill>
                <a:latin typeface="Libre Baskerville"/>
                <a:ea typeface="Libre Baskerville"/>
                <a:cs typeface="Libre Baskerville"/>
                <a:sym typeface="Libre Baskerville"/>
              </a:rPr>
              <a:t>g</a:t>
            </a:r>
            <a:r>
              <a:rPr b="1" i="0" lang="en-US" sz="2400" u="none" cap="none" strike="noStrike">
                <a:solidFill>
                  <a:schemeClr val="dk1"/>
                </a:solidFill>
                <a:latin typeface="Libre Baskerville"/>
                <a:ea typeface="Libre Baskerville"/>
                <a:cs typeface="Libre Baskerville"/>
                <a:sym typeface="Libre Baskerville"/>
              </a:rPr>
              <a:t>(</a:t>
            </a:r>
            <a:r>
              <a:rPr b="1" i="1" lang="en-US" sz="2400" u="none" cap="none" strike="noStrike">
                <a:solidFill>
                  <a:schemeClr val="dk1"/>
                </a:solidFill>
                <a:latin typeface="Libre Baskerville"/>
                <a:ea typeface="Libre Baskerville"/>
                <a:cs typeface="Libre Baskerville"/>
                <a:sym typeface="Libre Baskerville"/>
              </a:rPr>
              <a:t>n</a:t>
            </a:r>
            <a:r>
              <a:rPr b="1" i="0" lang="en-US" sz="2400" u="none" cap="none" strike="noStrike">
                <a:solidFill>
                  <a:schemeClr val="dk1"/>
                </a:solidFill>
                <a:latin typeface="Libre Baskerville"/>
                <a:ea typeface="Libre Baskerville"/>
                <a:cs typeface="Libre Baskerville"/>
                <a:sym typeface="Libre Baskerville"/>
              </a:rPr>
              <a:t>) </a:t>
            </a:r>
            <a:r>
              <a:rPr b="0" i="0" lang="en-US" sz="2400" u="none" cap="none" strike="noStrike">
                <a:solidFill>
                  <a:schemeClr val="dk1"/>
                </a:solidFill>
                <a:latin typeface="Libre Baskerville"/>
                <a:ea typeface="Libre Baskerville"/>
                <a:cs typeface="Libre Baskerville"/>
                <a:sym typeface="Libre Baskerville"/>
              </a:rPr>
              <a:t>is the exact cost to reach node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from the initial state. Cost so far up to node </a:t>
            </a:r>
            <a:r>
              <a:rPr b="0" i="1" lang="en-US" sz="2400" u="none" cap="none" strike="noStrike">
                <a:solidFill>
                  <a:schemeClr val="dk1"/>
                </a:solidFill>
                <a:latin typeface="Libre Baskerville"/>
                <a:ea typeface="Libre Baskerville"/>
                <a:cs typeface="Libre Baskerville"/>
                <a:sym typeface="Libre Baskerville"/>
              </a:rPr>
              <a:t>n.</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1" i="1" lang="en-US" sz="2400" u="none" cap="none" strike="noStrike">
                <a:solidFill>
                  <a:schemeClr val="dk1"/>
                </a:solidFill>
                <a:latin typeface="Libre Baskerville"/>
                <a:ea typeface="Libre Baskerville"/>
                <a:cs typeface="Libre Baskerville"/>
                <a:sym typeface="Libre Baskerville"/>
              </a:rPr>
              <a:t>h</a:t>
            </a:r>
            <a:r>
              <a:rPr b="1" i="0" lang="en-US" sz="2400" u="none" cap="none" strike="noStrike">
                <a:solidFill>
                  <a:schemeClr val="dk1"/>
                </a:solidFill>
                <a:latin typeface="Libre Baskerville"/>
                <a:ea typeface="Libre Baskerville"/>
                <a:cs typeface="Libre Baskerville"/>
                <a:sym typeface="Libre Baskerville"/>
              </a:rPr>
              <a:t>(</a:t>
            </a:r>
            <a:r>
              <a:rPr b="1" i="1" lang="en-US" sz="2400" u="none" cap="none" strike="noStrike">
                <a:solidFill>
                  <a:schemeClr val="dk1"/>
                </a:solidFill>
                <a:latin typeface="Libre Baskerville"/>
                <a:ea typeface="Libre Baskerville"/>
                <a:cs typeface="Libre Baskerville"/>
                <a:sym typeface="Libre Baskerville"/>
              </a:rPr>
              <a:t>n</a:t>
            </a:r>
            <a:r>
              <a:rPr b="1" i="0" lang="en-US" sz="2400" u="none" cap="none" strike="noStrike">
                <a:solidFill>
                  <a:schemeClr val="dk1"/>
                </a:solidFill>
                <a:latin typeface="Libre Baskerville"/>
                <a:ea typeface="Libre Baskerville"/>
                <a:cs typeface="Libre Baskerville"/>
                <a:sym typeface="Libre Baskerville"/>
              </a:rPr>
              <a:t>)</a:t>
            </a:r>
            <a:r>
              <a:rPr b="0" i="0" lang="en-US" sz="2400" u="none" cap="none" strike="noStrike">
                <a:solidFill>
                  <a:schemeClr val="dk1"/>
                </a:solidFill>
                <a:latin typeface="Libre Baskerville"/>
                <a:ea typeface="Libre Baskerville"/>
                <a:cs typeface="Libre Baskerville"/>
                <a:sym typeface="Libre Baskerville"/>
              </a:rPr>
              <a:t> is an estimation of the remaining cost to reach the goal.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3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(A Star) </a:t>
            </a:r>
            <a:endParaRPr/>
          </a:p>
        </p:txBody>
      </p:sp>
      <p:sp>
        <p:nvSpPr>
          <p:cNvPr id="1446" name="Google Shape;1446;p3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447" name="Google Shape;1447;p39"/>
          <p:cNvGrpSpPr/>
          <p:nvPr/>
        </p:nvGrpSpPr>
        <p:grpSpPr>
          <a:xfrm>
            <a:off x="4914900" y="2057400"/>
            <a:ext cx="609600" cy="474662"/>
            <a:chOff x="2640" y="1776"/>
            <a:chExt cx="336" cy="240"/>
          </a:xfrm>
        </p:grpSpPr>
        <p:sp>
          <p:nvSpPr>
            <p:cNvPr id="1448" name="Google Shape;1448;p39"/>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49" name="Google Shape;1449;p39"/>
            <p:cNvSpPr txBox="1"/>
            <p:nvPr/>
          </p:nvSpPr>
          <p:spPr>
            <a:xfrm>
              <a:off x="2736" y="1776"/>
              <a:ext cx="240" cy="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50" name="Google Shape;1450;p39"/>
          <p:cNvGrpSpPr/>
          <p:nvPr/>
        </p:nvGrpSpPr>
        <p:grpSpPr>
          <a:xfrm>
            <a:off x="2916237" y="2911475"/>
            <a:ext cx="608012" cy="473075"/>
            <a:chOff x="2640" y="1776"/>
            <a:chExt cx="336" cy="240"/>
          </a:xfrm>
        </p:grpSpPr>
        <p:sp>
          <p:nvSpPr>
            <p:cNvPr id="1451" name="Google Shape;1451;p39"/>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52" name="Google Shape;1452;p39"/>
            <p:cNvSpPr txBox="1"/>
            <p:nvPr/>
          </p:nvSpPr>
          <p:spPr>
            <a:xfrm>
              <a:off x="2736" y="1776"/>
              <a:ext cx="240" cy="1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53" name="Google Shape;1453;p39"/>
          <p:cNvGrpSpPr/>
          <p:nvPr/>
        </p:nvGrpSpPr>
        <p:grpSpPr>
          <a:xfrm>
            <a:off x="4394200" y="2911475"/>
            <a:ext cx="608012" cy="473075"/>
            <a:chOff x="2640" y="1776"/>
            <a:chExt cx="336" cy="240"/>
          </a:xfrm>
        </p:grpSpPr>
        <p:sp>
          <p:nvSpPr>
            <p:cNvPr id="1454" name="Google Shape;1454;p39"/>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55" name="Google Shape;1455;p39"/>
            <p:cNvSpPr txBox="1"/>
            <p:nvPr/>
          </p:nvSpPr>
          <p:spPr>
            <a:xfrm>
              <a:off x="2736" y="1776"/>
              <a:ext cx="240" cy="1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56" name="Google Shape;1456;p39"/>
          <p:cNvGrpSpPr/>
          <p:nvPr/>
        </p:nvGrpSpPr>
        <p:grpSpPr>
          <a:xfrm>
            <a:off x="7697787" y="2911475"/>
            <a:ext cx="608012" cy="473075"/>
            <a:chOff x="2640" y="1776"/>
            <a:chExt cx="336" cy="240"/>
          </a:xfrm>
        </p:grpSpPr>
        <p:sp>
          <p:nvSpPr>
            <p:cNvPr id="1457" name="Google Shape;1457;p39"/>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58" name="Google Shape;1458;p39"/>
            <p:cNvSpPr txBox="1"/>
            <p:nvPr/>
          </p:nvSpPr>
          <p:spPr>
            <a:xfrm>
              <a:off x="2736" y="1776"/>
              <a:ext cx="240" cy="1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59" name="Google Shape;1459;p39"/>
          <p:cNvGrpSpPr/>
          <p:nvPr/>
        </p:nvGrpSpPr>
        <p:grpSpPr>
          <a:xfrm>
            <a:off x="5872162" y="2911475"/>
            <a:ext cx="608012" cy="473075"/>
            <a:chOff x="2640" y="1776"/>
            <a:chExt cx="336" cy="240"/>
          </a:xfrm>
        </p:grpSpPr>
        <p:sp>
          <p:nvSpPr>
            <p:cNvPr id="1460" name="Google Shape;1460;p39"/>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61" name="Google Shape;1461;p39"/>
            <p:cNvSpPr txBox="1"/>
            <p:nvPr/>
          </p:nvSpPr>
          <p:spPr>
            <a:xfrm>
              <a:off x="2736" y="1776"/>
              <a:ext cx="240" cy="1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62" name="Google Shape;1462;p39"/>
          <p:cNvGrpSpPr/>
          <p:nvPr/>
        </p:nvGrpSpPr>
        <p:grpSpPr>
          <a:xfrm>
            <a:off x="3524250" y="3763962"/>
            <a:ext cx="608012" cy="474662"/>
            <a:chOff x="2640" y="1776"/>
            <a:chExt cx="336" cy="240"/>
          </a:xfrm>
        </p:grpSpPr>
        <p:sp>
          <p:nvSpPr>
            <p:cNvPr id="1463" name="Google Shape;1463;p39"/>
            <p:cNvSpPr/>
            <p:nvPr/>
          </p:nvSpPr>
          <p:spPr>
            <a:xfrm>
              <a:off x="2640" y="1776"/>
              <a:ext cx="336" cy="240"/>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64" name="Google Shape;1464;p39"/>
            <p:cNvSpPr txBox="1"/>
            <p:nvPr/>
          </p:nvSpPr>
          <p:spPr>
            <a:xfrm>
              <a:off x="2736" y="1776"/>
              <a:ext cx="240"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ibre Baskerville"/>
                <a:buNone/>
              </a:pPr>
              <a:r>
                <a:rPr b="1" i="1" lang="en-US" sz="2400" u="none">
                  <a:solidFill>
                    <a:schemeClr val="dk1"/>
                  </a:solidFill>
                  <a:latin typeface="Libre Baskerville"/>
                  <a:ea typeface="Libre Baskerville"/>
                  <a:cs typeface="Libre Baskerville"/>
                  <a:sym typeface="Libre Baskerville"/>
                </a:rPr>
                <a:t>n</a:t>
              </a:r>
              <a:endParaRPr/>
            </a:p>
          </p:txBody>
        </p:sp>
      </p:grpSp>
      <p:grpSp>
        <p:nvGrpSpPr>
          <p:cNvPr id="1465" name="Google Shape;1465;p39"/>
          <p:cNvGrpSpPr/>
          <p:nvPr/>
        </p:nvGrpSpPr>
        <p:grpSpPr>
          <a:xfrm>
            <a:off x="4829175" y="3763962"/>
            <a:ext cx="608012" cy="474662"/>
            <a:chOff x="2640" y="1776"/>
            <a:chExt cx="336" cy="240"/>
          </a:xfrm>
        </p:grpSpPr>
        <p:sp>
          <p:nvSpPr>
            <p:cNvPr id="1466" name="Google Shape;1466;p39"/>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67" name="Google Shape;1467;p39"/>
            <p:cNvSpPr txBox="1"/>
            <p:nvPr/>
          </p:nvSpPr>
          <p:spPr>
            <a:xfrm>
              <a:off x="2736" y="1776"/>
              <a:ext cx="240" cy="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68" name="Google Shape;1468;p39"/>
          <p:cNvGrpSpPr/>
          <p:nvPr/>
        </p:nvGrpSpPr>
        <p:grpSpPr>
          <a:xfrm>
            <a:off x="5697537" y="3763962"/>
            <a:ext cx="609600" cy="474662"/>
            <a:chOff x="2640" y="1776"/>
            <a:chExt cx="336" cy="240"/>
          </a:xfrm>
        </p:grpSpPr>
        <p:sp>
          <p:nvSpPr>
            <p:cNvPr id="1469" name="Google Shape;1469;p39"/>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0" name="Google Shape;1470;p39"/>
            <p:cNvSpPr txBox="1"/>
            <p:nvPr/>
          </p:nvSpPr>
          <p:spPr>
            <a:xfrm>
              <a:off x="2736" y="1776"/>
              <a:ext cx="240" cy="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71" name="Google Shape;1471;p39"/>
          <p:cNvGrpSpPr/>
          <p:nvPr/>
        </p:nvGrpSpPr>
        <p:grpSpPr>
          <a:xfrm>
            <a:off x="6827837" y="3763962"/>
            <a:ext cx="608012" cy="474662"/>
            <a:chOff x="2640" y="1776"/>
            <a:chExt cx="336" cy="240"/>
          </a:xfrm>
        </p:grpSpPr>
        <p:sp>
          <p:nvSpPr>
            <p:cNvPr id="1472" name="Google Shape;1472;p39"/>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3" name="Google Shape;1473;p39"/>
            <p:cNvSpPr txBox="1"/>
            <p:nvPr/>
          </p:nvSpPr>
          <p:spPr>
            <a:xfrm>
              <a:off x="2736" y="1776"/>
              <a:ext cx="240" cy="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74" name="Google Shape;1474;p39"/>
          <p:cNvGrpSpPr/>
          <p:nvPr/>
        </p:nvGrpSpPr>
        <p:grpSpPr>
          <a:xfrm>
            <a:off x="2916237" y="4806950"/>
            <a:ext cx="608012" cy="474662"/>
            <a:chOff x="2640" y="1776"/>
            <a:chExt cx="336" cy="240"/>
          </a:xfrm>
        </p:grpSpPr>
        <p:sp>
          <p:nvSpPr>
            <p:cNvPr id="1475" name="Google Shape;1475;p39"/>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6" name="Google Shape;1476;p39"/>
            <p:cNvSpPr txBox="1"/>
            <p:nvPr/>
          </p:nvSpPr>
          <p:spPr>
            <a:xfrm>
              <a:off x="2736" y="1776"/>
              <a:ext cx="240" cy="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77" name="Google Shape;1477;p39"/>
          <p:cNvGrpSpPr/>
          <p:nvPr/>
        </p:nvGrpSpPr>
        <p:grpSpPr>
          <a:xfrm>
            <a:off x="4046537" y="4806950"/>
            <a:ext cx="608012" cy="474662"/>
            <a:chOff x="2640" y="1776"/>
            <a:chExt cx="336" cy="240"/>
          </a:xfrm>
        </p:grpSpPr>
        <p:sp>
          <p:nvSpPr>
            <p:cNvPr id="1478" name="Google Shape;1478;p39"/>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9" name="Google Shape;1479;p39"/>
            <p:cNvSpPr txBox="1"/>
            <p:nvPr/>
          </p:nvSpPr>
          <p:spPr>
            <a:xfrm>
              <a:off x="2736" y="1776"/>
              <a:ext cx="240" cy="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1480" name="Google Shape;1480;p39"/>
          <p:cNvSpPr/>
          <p:nvPr/>
        </p:nvSpPr>
        <p:spPr>
          <a:xfrm>
            <a:off x="4046537" y="5849937"/>
            <a:ext cx="608012" cy="474662"/>
          </a:xfrm>
          <a:prstGeom prst="ellipse">
            <a:avLst/>
          </a:prstGeom>
          <a:solidFill>
            <a:srgbClr val="FF0000"/>
          </a:solidFill>
          <a:ln cap="flat" cmpd="dbl"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81" name="Google Shape;1481;p39"/>
          <p:cNvSpPr txBox="1"/>
          <p:nvPr/>
        </p:nvSpPr>
        <p:spPr>
          <a:xfrm>
            <a:off x="4219575" y="5849937"/>
            <a:ext cx="4349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482" name="Google Shape;1482;p39"/>
          <p:cNvCxnSpPr/>
          <p:nvPr/>
        </p:nvCxnSpPr>
        <p:spPr>
          <a:xfrm flipH="1">
            <a:off x="3351212" y="2532062"/>
            <a:ext cx="1825625"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3" name="Google Shape;1483;p39"/>
          <p:cNvCxnSpPr/>
          <p:nvPr/>
        </p:nvCxnSpPr>
        <p:spPr>
          <a:xfrm flipH="1">
            <a:off x="4829175" y="2532062"/>
            <a:ext cx="347662"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4" name="Google Shape;1484;p39"/>
          <p:cNvCxnSpPr/>
          <p:nvPr/>
        </p:nvCxnSpPr>
        <p:spPr>
          <a:xfrm>
            <a:off x="5176837" y="2532062"/>
            <a:ext cx="868362"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5" name="Google Shape;1485;p39"/>
          <p:cNvCxnSpPr/>
          <p:nvPr/>
        </p:nvCxnSpPr>
        <p:spPr>
          <a:xfrm>
            <a:off x="5176837" y="2532062"/>
            <a:ext cx="2781300"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6" name="Google Shape;1486;p39"/>
          <p:cNvCxnSpPr/>
          <p:nvPr/>
        </p:nvCxnSpPr>
        <p:spPr>
          <a:xfrm>
            <a:off x="3176587" y="3384550"/>
            <a:ext cx="608012"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7" name="Google Shape;1487;p39"/>
          <p:cNvCxnSpPr/>
          <p:nvPr/>
        </p:nvCxnSpPr>
        <p:spPr>
          <a:xfrm>
            <a:off x="4829175" y="3384550"/>
            <a:ext cx="173037"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8" name="Google Shape;1488;p39"/>
          <p:cNvCxnSpPr/>
          <p:nvPr/>
        </p:nvCxnSpPr>
        <p:spPr>
          <a:xfrm flipH="1">
            <a:off x="5957887" y="3384550"/>
            <a:ext cx="261937"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9" name="Google Shape;1489;p39"/>
          <p:cNvCxnSpPr/>
          <p:nvPr/>
        </p:nvCxnSpPr>
        <p:spPr>
          <a:xfrm>
            <a:off x="6219825" y="3384550"/>
            <a:ext cx="782637"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90" name="Google Shape;1490;p39"/>
          <p:cNvCxnSpPr/>
          <p:nvPr/>
        </p:nvCxnSpPr>
        <p:spPr>
          <a:xfrm flipH="1">
            <a:off x="3263900" y="4238625"/>
            <a:ext cx="608012" cy="568325"/>
          </a:xfrm>
          <a:prstGeom prst="straightConnector1">
            <a:avLst/>
          </a:prstGeom>
          <a:noFill/>
          <a:ln cap="flat" cmpd="sng" w="9525">
            <a:solidFill>
              <a:schemeClr val="dk1"/>
            </a:solidFill>
            <a:prstDash val="solid"/>
            <a:miter lim="800000"/>
            <a:headEnd len="med" w="med" type="none"/>
            <a:tailEnd len="med" w="med" type="triangle"/>
          </a:ln>
        </p:spPr>
      </p:cxnSp>
      <p:cxnSp>
        <p:nvCxnSpPr>
          <p:cNvPr id="1491" name="Google Shape;1491;p39"/>
          <p:cNvCxnSpPr/>
          <p:nvPr/>
        </p:nvCxnSpPr>
        <p:spPr>
          <a:xfrm>
            <a:off x="3871912" y="4238625"/>
            <a:ext cx="434975" cy="568325"/>
          </a:xfrm>
          <a:prstGeom prst="straightConnector1">
            <a:avLst/>
          </a:prstGeom>
          <a:noFill/>
          <a:ln cap="flat" cmpd="sng" w="9525">
            <a:solidFill>
              <a:schemeClr val="dk1"/>
            </a:solidFill>
            <a:prstDash val="solid"/>
            <a:miter lim="800000"/>
            <a:headEnd len="med" w="med" type="none"/>
            <a:tailEnd len="med" w="med" type="triangle"/>
          </a:ln>
        </p:spPr>
      </p:cxnSp>
      <p:grpSp>
        <p:nvGrpSpPr>
          <p:cNvPr id="1492" name="Google Shape;1492;p39"/>
          <p:cNvGrpSpPr/>
          <p:nvPr/>
        </p:nvGrpSpPr>
        <p:grpSpPr>
          <a:xfrm>
            <a:off x="5784850" y="4806950"/>
            <a:ext cx="608012" cy="474662"/>
            <a:chOff x="2640" y="1776"/>
            <a:chExt cx="336" cy="240"/>
          </a:xfrm>
        </p:grpSpPr>
        <p:sp>
          <p:nvSpPr>
            <p:cNvPr id="1493" name="Google Shape;1493;p39"/>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94" name="Google Shape;1494;p39"/>
            <p:cNvSpPr txBox="1"/>
            <p:nvPr/>
          </p:nvSpPr>
          <p:spPr>
            <a:xfrm>
              <a:off x="2736" y="1776"/>
              <a:ext cx="240" cy="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95" name="Google Shape;1495;p39"/>
          <p:cNvGrpSpPr/>
          <p:nvPr/>
        </p:nvGrpSpPr>
        <p:grpSpPr>
          <a:xfrm>
            <a:off x="7088187" y="4713287"/>
            <a:ext cx="609600" cy="473075"/>
            <a:chOff x="2640" y="1776"/>
            <a:chExt cx="336" cy="240"/>
          </a:xfrm>
        </p:grpSpPr>
        <p:sp>
          <p:nvSpPr>
            <p:cNvPr id="1496" name="Google Shape;1496;p39"/>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97" name="Google Shape;1497;p39"/>
            <p:cNvSpPr txBox="1"/>
            <p:nvPr/>
          </p:nvSpPr>
          <p:spPr>
            <a:xfrm>
              <a:off x="2736" y="1776"/>
              <a:ext cx="240" cy="1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1498" name="Google Shape;1498;p39"/>
          <p:cNvCxnSpPr/>
          <p:nvPr/>
        </p:nvCxnSpPr>
        <p:spPr>
          <a:xfrm>
            <a:off x="6045200" y="4238625"/>
            <a:ext cx="87312" cy="568325"/>
          </a:xfrm>
          <a:prstGeom prst="straightConnector1">
            <a:avLst/>
          </a:prstGeom>
          <a:noFill/>
          <a:ln cap="flat" cmpd="sng" w="9525">
            <a:solidFill>
              <a:schemeClr val="dk1"/>
            </a:solidFill>
            <a:prstDash val="solid"/>
            <a:miter lim="800000"/>
            <a:headEnd len="med" w="med" type="none"/>
            <a:tailEnd len="med" w="med" type="triangle"/>
          </a:ln>
        </p:spPr>
      </p:cxnSp>
      <p:cxnSp>
        <p:nvCxnSpPr>
          <p:cNvPr id="1499" name="Google Shape;1499;p39"/>
          <p:cNvCxnSpPr/>
          <p:nvPr/>
        </p:nvCxnSpPr>
        <p:spPr>
          <a:xfrm>
            <a:off x="7262812" y="4238625"/>
            <a:ext cx="87312" cy="474662"/>
          </a:xfrm>
          <a:prstGeom prst="straightConnector1">
            <a:avLst/>
          </a:prstGeom>
          <a:noFill/>
          <a:ln cap="flat" cmpd="sng" w="9525">
            <a:solidFill>
              <a:schemeClr val="dk1"/>
            </a:solidFill>
            <a:prstDash val="solid"/>
            <a:miter lim="800000"/>
            <a:headEnd len="med" w="med" type="none"/>
            <a:tailEnd len="med" w="med" type="triangle"/>
          </a:ln>
        </p:spPr>
      </p:cxnSp>
      <p:cxnSp>
        <p:nvCxnSpPr>
          <p:cNvPr id="1500" name="Google Shape;1500;p39"/>
          <p:cNvCxnSpPr/>
          <p:nvPr/>
        </p:nvCxnSpPr>
        <p:spPr>
          <a:xfrm flipH="1">
            <a:off x="4306887" y="5281612"/>
            <a:ext cx="87312" cy="568325"/>
          </a:xfrm>
          <a:prstGeom prst="straightConnector1">
            <a:avLst/>
          </a:prstGeom>
          <a:noFill/>
          <a:ln cap="flat" cmpd="sng" w="9525">
            <a:solidFill>
              <a:schemeClr val="dk1"/>
            </a:solidFill>
            <a:prstDash val="solid"/>
            <a:miter lim="800000"/>
            <a:headEnd len="med" w="med" type="none"/>
            <a:tailEnd len="med" w="med" type="triangle"/>
          </a:ln>
        </p:spPr>
      </p:cxnSp>
      <p:grpSp>
        <p:nvGrpSpPr>
          <p:cNvPr id="1501" name="Google Shape;1501;p39"/>
          <p:cNvGrpSpPr/>
          <p:nvPr/>
        </p:nvGrpSpPr>
        <p:grpSpPr>
          <a:xfrm>
            <a:off x="2667000" y="2362200"/>
            <a:ext cx="2286000" cy="1828800"/>
            <a:chOff x="1728" y="1680"/>
            <a:chExt cx="912" cy="624"/>
          </a:xfrm>
        </p:grpSpPr>
        <p:cxnSp>
          <p:nvCxnSpPr>
            <p:cNvPr id="1502" name="Google Shape;1502;p39"/>
            <p:cNvCxnSpPr/>
            <p:nvPr/>
          </p:nvCxnSpPr>
          <p:spPr>
            <a:xfrm flipH="1">
              <a:off x="1728" y="1680"/>
              <a:ext cx="912" cy="192"/>
            </a:xfrm>
            <a:prstGeom prst="straightConnector1">
              <a:avLst/>
            </a:prstGeom>
            <a:noFill/>
            <a:ln cap="flat" cmpd="sng" w="38100">
              <a:solidFill>
                <a:schemeClr val="dk1"/>
              </a:solidFill>
              <a:prstDash val="solid"/>
              <a:miter lim="800000"/>
              <a:headEnd len="med" w="med" type="none"/>
              <a:tailEnd len="med" w="med" type="none"/>
            </a:ln>
          </p:spPr>
        </p:cxnSp>
        <p:cxnSp>
          <p:nvCxnSpPr>
            <p:cNvPr id="1503" name="Google Shape;1503;p39"/>
            <p:cNvCxnSpPr/>
            <p:nvPr/>
          </p:nvCxnSpPr>
          <p:spPr>
            <a:xfrm>
              <a:off x="1728" y="1872"/>
              <a:ext cx="288" cy="432"/>
            </a:xfrm>
            <a:prstGeom prst="straightConnector1">
              <a:avLst/>
            </a:prstGeom>
            <a:noFill/>
            <a:ln cap="rnd" cmpd="sng" w="38100">
              <a:solidFill>
                <a:schemeClr val="dk1"/>
              </a:solidFill>
              <a:prstDash val="solid"/>
              <a:miter lim="800000"/>
              <a:headEnd len="med" w="med" type="none"/>
              <a:tailEnd len="med" w="med" type="triangle"/>
            </a:ln>
          </p:spPr>
        </p:cxnSp>
      </p:grpSp>
      <p:cxnSp>
        <p:nvCxnSpPr>
          <p:cNvPr id="1504" name="Google Shape;1504;p39"/>
          <p:cNvCxnSpPr/>
          <p:nvPr/>
        </p:nvCxnSpPr>
        <p:spPr>
          <a:xfrm>
            <a:off x="3810000" y="4419600"/>
            <a:ext cx="152400" cy="1524000"/>
          </a:xfrm>
          <a:prstGeom prst="straightConnector1">
            <a:avLst/>
          </a:prstGeom>
          <a:noFill/>
          <a:ln cap="rnd" cmpd="sng" w="28575">
            <a:solidFill>
              <a:schemeClr val="hlink"/>
            </a:solidFill>
            <a:prstDash val="solid"/>
            <a:miter lim="800000"/>
            <a:headEnd len="med" w="med" type="none"/>
            <a:tailEnd len="med" w="med" type="triangle"/>
          </a:ln>
        </p:spPr>
      </p:cxnSp>
      <p:sp>
        <p:nvSpPr>
          <p:cNvPr id="1505" name="Google Shape;1505;p39"/>
          <p:cNvSpPr txBox="1"/>
          <p:nvPr/>
        </p:nvSpPr>
        <p:spPr>
          <a:xfrm>
            <a:off x="1981200" y="2743200"/>
            <a:ext cx="9144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Libre Baskerville"/>
              <a:buNone/>
            </a:pPr>
            <a:r>
              <a:rPr b="1" i="1" lang="en-US" sz="2000" u="none">
                <a:solidFill>
                  <a:schemeClr val="dk1"/>
                </a:solidFill>
                <a:latin typeface="Libre Baskerville"/>
                <a:ea typeface="Libre Baskerville"/>
                <a:cs typeface="Libre Baskerville"/>
                <a:sym typeface="Libre Baskerville"/>
              </a:rPr>
              <a:t>g</a:t>
            </a:r>
            <a:r>
              <a:rPr b="1" i="0" lang="en-US" sz="2000" u="none">
                <a:solidFill>
                  <a:schemeClr val="dk1"/>
                </a:solidFill>
                <a:latin typeface="Libre Baskerville"/>
                <a:ea typeface="Libre Baskerville"/>
                <a:cs typeface="Libre Baskerville"/>
                <a:sym typeface="Libre Baskerville"/>
              </a:rPr>
              <a:t>(</a:t>
            </a:r>
            <a:r>
              <a:rPr b="1" i="1" lang="en-US" sz="2000" u="none">
                <a:solidFill>
                  <a:schemeClr val="dk1"/>
                </a:solidFill>
                <a:latin typeface="Libre Baskerville"/>
                <a:ea typeface="Libre Baskerville"/>
                <a:cs typeface="Libre Baskerville"/>
                <a:sym typeface="Libre Baskerville"/>
              </a:rPr>
              <a:t>n</a:t>
            </a:r>
            <a:r>
              <a:rPr b="1" i="0" lang="en-US" sz="2000" u="none">
                <a:solidFill>
                  <a:schemeClr val="dk1"/>
                </a:solidFill>
                <a:latin typeface="Libre Baskerville"/>
                <a:ea typeface="Libre Baskerville"/>
                <a:cs typeface="Libre Baskerville"/>
                <a:sym typeface="Libre Baskerville"/>
              </a:rPr>
              <a:t>)</a:t>
            </a:r>
            <a:endParaRPr/>
          </a:p>
        </p:txBody>
      </p:sp>
      <p:sp>
        <p:nvSpPr>
          <p:cNvPr id="1506" name="Google Shape;1506;p39"/>
          <p:cNvSpPr txBox="1"/>
          <p:nvPr/>
        </p:nvSpPr>
        <p:spPr>
          <a:xfrm>
            <a:off x="3200400" y="5257800"/>
            <a:ext cx="9144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Libre Baskerville"/>
              <a:buNone/>
            </a:pPr>
            <a:r>
              <a:rPr b="1" i="1" lang="en-US" sz="2000" u="none">
                <a:solidFill>
                  <a:schemeClr val="dk1"/>
                </a:solidFill>
                <a:latin typeface="Libre Baskerville"/>
                <a:ea typeface="Libre Baskerville"/>
                <a:cs typeface="Libre Baskerville"/>
                <a:sym typeface="Libre Baskerville"/>
              </a:rPr>
              <a:t>h</a:t>
            </a:r>
            <a:r>
              <a:rPr b="1" i="0" lang="en-US" sz="2000" u="none">
                <a:solidFill>
                  <a:schemeClr val="dk1"/>
                </a:solidFill>
                <a:latin typeface="Libre Baskerville"/>
                <a:ea typeface="Libre Baskerville"/>
                <a:cs typeface="Libre Baskerville"/>
                <a:sym typeface="Libre Baskerville"/>
              </a:rPr>
              <a:t>(</a:t>
            </a:r>
            <a:r>
              <a:rPr b="1" i="1" lang="en-US" sz="2000" u="none">
                <a:solidFill>
                  <a:schemeClr val="dk1"/>
                </a:solidFill>
                <a:latin typeface="Libre Baskerville"/>
                <a:ea typeface="Libre Baskerville"/>
                <a:cs typeface="Libre Baskerville"/>
                <a:sym typeface="Libre Baskerville"/>
              </a:rPr>
              <a:t>n</a:t>
            </a:r>
            <a:r>
              <a:rPr b="1" i="0" lang="en-US" sz="2000" u="none">
                <a:solidFill>
                  <a:schemeClr val="dk1"/>
                </a:solidFill>
                <a:latin typeface="Libre Baskerville"/>
                <a:ea typeface="Libre Baskerville"/>
                <a:cs typeface="Libre Baskerville"/>
                <a:sym typeface="Libre Baskerville"/>
              </a:rPr>
              <a:t>)</a:t>
            </a:r>
            <a:endParaRPr/>
          </a:p>
        </p:txBody>
      </p:sp>
      <p:sp>
        <p:nvSpPr>
          <p:cNvPr id="1507" name="Google Shape;1507;p39"/>
          <p:cNvSpPr txBox="1"/>
          <p:nvPr/>
        </p:nvSpPr>
        <p:spPr>
          <a:xfrm>
            <a:off x="685800" y="3733800"/>
            <a:ext cx="2667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Libre Baskerville"/>
              <a:buNone/>
            </a:pPr>
            <a:r>
              <a:rPr b="0" i="1" lang="en-US" sz="2400" u="none">
                <a:solidFill>
                  <a:schemeClr val="dk1"/>
                </a:solidFill>
                <a:latin typeface="Libre Baskerville"/>
                <a:ea typeface="Libre Baskerville"/>
                <a:cs typeface="Libre Baskerville"/>
                <a:sym typeface="Libre Baskerville"/>
              </a:rPr>
              <a:t>f</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 = </a:t>
            </a:r>
            <a:r>
              <a:rPr b="0" i="1" lang="en-US" sz="2400" u="none">
                <a:solidFill>
                  <a:schemeClr val="dk1"/>
                </a:solidFill>
                <a:latin typeface="Libre Baskerville"/>
                <a:ea typeface="Libre Baskerville"/>
                <a:cs typeface="Libre Baskerville"/>
                <a:sym typeface="Libre Baskerville"/>
              </a:rPr>
              <a:t>g</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h</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
          <p:cNvSpPr txBox="1"/>
          <p:nvPr>
            <p:ph type="title"/>
          </p:nvPr>
        </p:nvSpPr>
        <p:spPr>
          <a:xfrm>
            <a:off x="685800" y="304800"/>
            <a:ext cx="7772400" cy="8080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More formally, why heuristic functions work?</a:t>
            </a:r>
            <a:endParaRPr/>
          </a:p>
        </p:txBody>
      </p:sp>
      <p:sp>
        <p:nvSpPr>
          <p:cNvPr id="232" name="Google Shape;232;p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33" name="Google Shape;233;p4"/>
          <p:cNvSpPr txBox="1"/>
          <p:nvPr>
            <p:ph idx="1" type="body"/>
          </p:nvPr>
        </p:nvSpPr>
        <p:spPr>
          <a:xfrm>
            <a:off x="609600" y="1524000"/>
            <a:ext cx="8001000" cy="4419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In any search problem where there are at most </a:t>
            </a:r>
            <a:r>
              <a:rPr b="0" i="1" lang="en-US" sz="2400" u="none" cap="none" strike="noStrike">
                <a:solidFill>
                  <a:schemeClr val="dk1"/>
                </a:solidFill>
                <a:latin typeface="Libre Baskerville"/>
                <a:ea typeface="Libre Baskerville"/>
                <a:cs typeface="Libre Baskerville"/>
                <a:sym typeface="Libre Baskerville"/>
              </a:rPr>
              <a:t>b</a:t>
            </a:r>
            <a:r>
              <a:rPr b="0" i="0" lang="en-US" sz="2400" u="none" cap="none" strike="noStrike">
                <a:solidFill>
                  <a:schemeClr val="dk1"/>
                </a:solidFill>
                <a:latin typeface="Libre Baskerville"/>
                <a:ea typeface="Libre Baskerville"/>
                <a:cs typeface="Libre Baskerville"/>
                <a:sym typeface="Libre Baskerville"/>
              </a:rPr>
              <a:t> choices at each node and a depth of </a:t>
            </a:r>
            <a:r>
              <a:rPr b="0" i="1" lang="en-US" sz="2400" u="none" cap="none" strike="noStrike">
                <a:solidFill>
                  <a:schemeClr val="dk1"/>
                </a:solidFill>
                <a:latin typeface="Libre Baskerville"/>
                <a:ea typeface="Libre Baskerville"/>
                <a:cs typeface="Libre Baskerville"/>
                <a:sym typeface="Libre Baskerville"/>
              </a:rPr>
              <a:t>d</a:t>
            </a:r>
            <a:r>
              <a:rPr b="0" i="0" lang="en-US" sz="2400" u="none" cap="none" strike="noStrike">
                <a:solidFill>
                  <a:schemeClr val="dk1"/>
                </a:solidFill>
                <a:latin typeface="Libre Baskerville"/>
                <a:ea typeface="Libre Baskerville"/>
                <a:cs typeface="Libre Baskerville"/>
                <a:sym typeface="Libre Baskerville"/>
              </a:rPr>
              <a:t> at the goal node, a naive search algorithm would have to, in the worst case, search around </a:t>
            </a:r>
            <a:r>
              <a:rPr b="0" i="1" lang="en-US" sz="2400" u="none" cap="none" strike="noStrike">
                <a:solidFill>
                  <a:schemeClr val="dk1"/>
                </a:solidFill>
                <a:latin typeface="Libre Baskerville"/>
                <a:ea typeface="Libre Baskerville"/>
                <a:cs typeface="Libre Baskerville"/>
                <a:sym typeface="Libre Baskerville"/>
              </a:rPr>
              <a:t>O(b</a:t>
            </a:r>
            <a:r>
              <a:rPr b="0" baseline="30000" i="1" lang="en-US" sz="2400" u="none" cap="none" strike="noStrike">
                <a:solidFill>
                  <a:schemeClr val="dk1"/>
                </a:solidFill>
                <a:latin typeface="Libre Baskerville"/>
                <a:ea typeface="Libre Baskerville"/>
                <a:cs typeface="Libre Baskerville"/>
                <a:sym typeface="Libre Baskerville"/>
              </a:rPr>
              <a:t>d</a:t>
            </a:r>
            <a:r>
              <a:rPr b="0" i="1" lang="en-US" sz="2400" u="none" cap="none" strike="noStrike">
                <a:solidFill>
                  <a:schemeClr val="dk1"/>
                </a:solidFill>
                <a:latin typeface="Libre Baskerville"/>
                <a:ea typeface="Libre Baskerville"/>
                <a:cs typeface="Libre Baskerville"/>
                <a:sym typeface="Libre Baskerville"/>
              </a:rPr>
              <a:t>) </a:t>
            </a:r>
            <a:r>
              <a:rPr b="0" i="0" lang="en-US" sz="2400" u="none" cap="none" strike="noStrike">
                <a:solidFill>
                  <a:schemeClr val="dk1"/>
                </a:solidFill>
                <a:latin typeface="Libre Baskerville"/>
                <a:ea typeface="Libre Baskerville"/>
                <a:cs typeface="Libre Baskerville"/>
                <a:sym typeface="Libre Baskerville"/>
              </a:rPr>
              <a:t>nodes before finding a solution (Exponential Time Complexity).</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Heuristics improve the efficiency of search algorithms by reducing the </a:t>
            </a:r>
            <a:r>
              <a:rPr b="0" i="0" lang="en-US" sz="2400" u="sng" cap="none" strike="noStrike">
                <a:solidFill>
                  <a:schemeClr val="dk1"/>
                </a:solidFill>
                <a:latin typeface="Libre Baskerville"/>
                <a:ea typeface="Libre Baskerville"/>
                <a:cs typeface="Libre Baskerville"/>
                <a:sym typeface="Libre Baskerville"/>
              </a:rPr>
              <a:t>effective </a:t>
            </a:r>
            <a:r>
              <a:rPr b="0" i="0" lang="en-US" sz="2400" u="sng" cap="none" strike="noStrike">
                <a:solidFill>
                  <a:schemeClr val="dk1"/>
                </a:solidFill>
                <a:latin typeface="Libre Baskerville"/>
                <a:ea typeface="Libre Baskerville"/>
                <a:cs typeface="Libre Baskerville"/>
                <a:sym typeface="Libre Baskerville"/>
                <a:hlinkClick r:id="rId3">
                  <a:extLst>
                    <a:ext uri="{A12FA001-AC4F-418D-AE19-62706E023703}">
                      <ahyp:hlinkClr val="tx"/>
                    </a:ext>
                  </a:extLst>
                </a:hlinkClick>
              </a:rPr>
              <a:t>branching factor</a:t>
            </a:r>
            <a:r>
              <a:rPr b="0" i="0" lang="en-US" sz="2400" u="none" cap="none" strike="noStrike">
                <a:solidFill>
                  <a:schemeClr val="dk1"/>
                </a:solidFill>
                <a:latin typeface="Libre Baskerville"/>
                <a:ea typeface="Libre Baskerville"/>
                <a:cs typeface="Libre Baskerville"/>
                <a:sym typeface="Libre Baskerville"/>
              </a:rPr>
              <a:t> from </a:t>
            </a:r>
            <a:r>
              <a:rPr b="0" i="1" lang="en-US" sz="2400" u="none" cap="none" strike="noStrike">
                <a:solidFill>
                  <a:schemeClr val="dk1"/>
                </a:solidFill>
                <a:latin typeface="Libre Baskerville"/>
                <a:ea typeface="Libre Baskerville"/>
                <a:cs typeface="Libre Baskerville"/>
                <a:sym typeface="Libre Baskerville"/>
              </a:rPr>
              <a:t>b</a:t>
            </a:r>
            <a:r>
              <a:rPr b="0" i="0" lang="en-US" sz="2400" u="none" cap="none" strike="noStrike">
                <a:solidFill>
                  <a:schemeClr val="dk1"/>
                </a:solidFill>
                <a:latin typeface="Libre Baskerville"/>
                <a:ea typeface="Libre Baskerville"/>
                <a:cs typeface="Libre Baskerville"/>
                <a:sym typeface="Libre Baskerville"/>
              </a:rPr>
              <a:t> to (ideally) a low constant b* such that</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1 =&lt; b* &lt;&lt; b</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4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a:t>
            </a:r>
            <a:endParaRPr/>
          </a:p>
        </p:txBody>
      </p:sp>
      <p:sp>
        <p:nvSpPr>
          <p:cNvPr id="1513" name="Google Shape;1513;p4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1514" name="Google Shape;1514;p40"/>
          <p:cNvGraphicFramePr/>
          <p:nvPr/>
        </p:nvGraphicFramePr>
        <p:xfrm>
          <a:off x="5145087" y="1828800"/>
          <a:ext cx="3000000" cy="3000000"/>
        </p:xfrm>
        <a:graphic>
          <a:graphicData uri="http://schemas.openxmlformats.org/drawingml/2006/table">
            <a:tbl>
              <a:tblPr>
                <a:noFill/>
                <a:tableStyleId>{5F3B0AE2-D221-4E9A-AE1A-2D86D278C6C3}</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515" name="Google Shape;1515;p40"/>
          <p:cNvSpPr txBox="1"/>
          <p:nvPr/>
        </p:nvSpPr>
        <p:spPr>
          <a:xfrm>
            <a:off x="2286000" y="5970587"/>
            <a:ext cx="6629400" cy="1192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		f(n) = g(n)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a:t>
            </a:r>
            <a:endParaRPr/>
          </a:p>
          <a:p>
            <a:pPr indent="0" lvl="0" marL="0" marR="0" rtl="0" algn="l">
              <a:lnSpc>
                <a:spcPct val="100000"/>
              </a:lnSpc>
              <a:spcBef>
                <a:spcPts val="90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g(n): </a:t>
            </a:r>
            <a:r>
              <a:rPr b="0" i="0" lang="en-US" sz="1800" u="none">
                <a:solidFill>
                  <a:schemeClr val="dk1"/>
                </a:solidFill>
                <a:latin typeface="Tahoma"/>
                <a:ea typeface="Tahoma"/>
                <a:cs typeface="Tahoma"/>
                <a:sym typeface="Tahoma"/>
              </a:rPr>
              <a:t>is the exact cost to reach node </a:t>
            </a:r>
            <a:r>
              <a:rPr b="0" i="1" lang="en-US" sz="1800" u="none">
                <a:solidFill>
                  <a:schemeClr val="dk1"/>
                </a:solidFill>
                <a:latin typeface="Tahoma"/>
                <a:ea typeface="Tahoma"/>
                <a:cs typeface="Tahoma"/>
                <a:sym typeface="Tahoma"/>
              </a:rPr>
              <a:t>n</a:t>
            </a:r>
            <a:r>
              <a:rPr b="0" i="0" lang="en-US" sz="1800" u="none">
                <a:solidFill>
                  <a:schemeClr val="dk1"/>
                </a:solidFill>
                <a:latin typeface="Tahoma"/>
                <a:ea typeface="Tahoma"/>
                <a:cs typeface="Tahoma"/>
                <a:sym typeface="Tahoma"/>
              </a:rPr>
              <a:t> from the initial state.</a:t>
            </a:r>
            <a:endParaRPr/>
          </a:p>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516" name="Google Shape;1516;p40"/>
          <p:cNvGrpSpPr/>
          <p:nvPr/>
        </p:nvGrpSpPr>
        <p:grpSpPr>
          <a:xfrm>
            <a:off x="381000" y="1828800"/>
            <a:ext cx="3429000" cy="4557712"/>
            <a:chOff x="240" y="1152"/>
            <a:chExt cx="2160" cy="2871"/>
          </a:xfrm>
        </p:grpSpPr>
        <p:grpSp>
          <p:nvGrpSpPr>
            <p:cNvPr id="1517" name="Google Shape;1517;p40"/>
            <p:cNvGrpSpPr/>
            <p:nvPr/>
          </p:nvGrpSpPr>
          <p:grpSpPr>
            <a:xfrm>
              <a:off x="1344" y="1248"/>
              <a:ext cx="288" cy="288"/>
              <a:chOff x="1344" y="1248"/>
              <a:chExt cx="288" cy="288"/>
            </a:xfrm>
          </p:grpSpPr>
          <p:sp>
            <p:nvSpPr>
              <p:cNvPr id="1518" name="Google Shape;1518;p40"/>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19" name="Google Shape;1519;p4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520" name="Google Shape;1520;p40"/>
            <p:cNvGrpSpPr/>
            <p:nvPr/>
          </p:nvGrpSpPr>
          <p:grpSpPr>
            <a:xfrm>
              <a:off x="2016" y="1584"/>
              <a:ext cx="288" cy="288"/>
              <a:chOff x="1344" y="1248"/>
              <a:chExt cx="288" cy="288"/>
            </a:xfrm>
          </p:grpSpPr>
          <p:sp>
            <p:nvSpPr>
              <p:cNvPr id="1521" name="Google Shape;1521;p4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2" name="Google Shape;1522;p4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523" name="Google Shape;1523;p40"/>
            <p:cNvGrpSpPr/>
            <p:nvPr/>
          </p:nvGrpSpPr>
          <p:grpSpPr>
            <a:xfrm>
              <a:off x="336" y="2160"/>
              <a:ext cx="288" cy="288"/>
              <a:chOff x="1344" y="1248"/>
              <a:chExt cx="288" cy="288"/>
            </a:xfrm>
          </p:grpSpPr>
          <p:sp>
            <p:nvSpPr>
              <p:cNvPr id="1524" name="Google Shape;1524;p4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5" name="Google Shape;1525;p4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526" name="Google Shape;1526;p40"/>
            <p:cNvGrpSpPr/>
            <p:nvPr/>
          </p:nvGrpSpPr>
          <p:grpSpPr>
            <a:xfrm>
              <a:off x="672" y="1680"/>
              <a:ext cx="288" cy="288"/>
              <a:chOff x="1344" y="1248"/>
              <a:chExt cx="288" cy="288"/>
            </a:xfrm>
          </p:grpSpPr>
          <p:sp>
            <p:nvSpPr>
              <p:cNvPr id="1527" name="Google Shape;1527;p4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8" name="Google Shape;1528;p4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529" name="Google Shape;1529;p40"/>
            <p:cNvGrpSpPr/>
            <p:nvPr/>
          </p:nvGrpSpPr>
          <p:grpSpPr>
            <a:xfrm>
              <a:off x="1392" y="1968"/>
              <a:ext cx="288" cy="288"/>
              <a:chOff x="1344" y="1248"/>
              <a:chExt cx="288" cy="288"/>
            </a:xfrm>
          </p:grpSpPr>
          <p:sp>
            <p:nvSpPr>
              <p:cNvPr id="1530" name="Google Shape;1530;p4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1" name="Google Shape;1531;p4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532" name="Google Shape;1532;p40"/>
            <p:cNvGrpSpPr/>
            <p:nvPr/>
          </p:nvGrpSpPr>
          <p:grpSpPr>
            <a:xfrm>
              <a:off x="1824" y="2544"/>
              <a:ext cx="288" cy="288"/>
              <a:chOff x="1344" y="1248"/>
              <a:chExt cx="288" cy="288"/>
            </a:xfrm>
          </p:grpSpPr>
          <p:sp>
            <p:nvSpPr>
              <p:cNvPr id="1533" name="Google Shape;1533;p4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4" name="Google Shape;1534;p4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535" name="Google Shape;1535;p40"/>
            <p:cNvGrpSpPr/>
            <p:nvPr/>
          </p:nvGrpSpPr>
          <p:grpSpPr>
            <a:xfrm>
              <a:off x="1200" y="3600"/>
              <a:ext cx="288" cy="288"/>
              <a:chOff x="1344" y="1248"/>
              <a:chExt cx="288" cy="288"/>
            </a:xfrm>
          </p:grpSpPr>
          <p:sp>
            <p:nvSpPr>
              <p:cNvPr id="1536" name="Google Shape;1536;p40"/>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7" name="Google Shape;1537;p40"/>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538" name="Google Shape;1538;p40"/>
            <p:cNvCxnSpPr/>
            <p:nvPr/>
          </p:nvCxnSpPr>
          <p:spPr>
            <a:xfrm>
              <a:off x="1536" y="2256"/>
              <a:ext cx="384" cy="288"/>
            </a:xfrm>
            <a:prstGeom prst="straightConnector1">
              <a:avLst/>
            </a:prstGeom>
            <a:noFill/>
            <a:ln cap="flat" cmpd="sng" w="9525">
              <a:solidFill>
                <a:schemeClr val="dk1"/>
              </a:solidFill>
              <a:prstDash val="solid"/>
              <a:miter lim="800000"/>
              <a:headEnd len="med" w="med" type="none"/>
              <a:tailEnd len="med" w="med" type="none"/>
            </a:ln>
          </p:spPr>
        </p:cxnSp>
        <p:cxnSp>
          <p:nvCxnSpPr>
            <p:cNvPr id="1539" name="Google Shape;1539;p40"/>
            <p:cNvCxnSpPr/>
            <p:nvPr/>
          </p:nvCxnSpPr>
          <p:spPr>
            <a:xfrm flipH="1">
              <a:off x="1344" y="2832"/>
              <a:ext cx="624" cy="768"/>
            </a:xfrm>
            <a:prstGeom prst="straightConnector1">
              <a:avLst/>
            </a:prstGeom>
            <a:noFill/>
            <a:ln cap="flat" cmpd="sng" w="9525">
              <a:solidFill>
                <a:schemeClr val="dk1"/>
              </a:solidFill>
              <a:prstDash val="solid"/>
              <a:miter lim="800000"/>
              <a:headEnd len="med" w="med" type="none"/>
              <a:tailEnd len="med" w="med" type="none"/>
            </a:ln>
          </p:spPr>
        </p:cxnSp>
        <p:sp>
          <p:nvSpPr>
            <p:cNvPr id="1540" name="Google Shape;1540;p40"/>
            <p:cNvSpPr txBox="1"/>
            <p:nvPr/>
          </p:nvSpPr>
          <p:spPr>
            <a:xfrm>
              <a:off x="1680" y="2208"/>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1541" name="Google Shape;1541;p40"/>
            <p:cNvSpPr txBox="1"/>
            <p:nvPr/>
          </p:nvSpPr>
          <p:spPr>
            <a:xfrm>
              <a:off x="1680" y="3216"/>
              <a:ext cx="48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1542" name="Google Shape;1542;p40"/>
            <p:cNvGrpSpPr/>
            <p:nvPr/>
          </p:nvGrpSpPr>
          <p:grpSpPr>
            <a:xfrm>
              <a:off x="864" y="2544"/>
              <a:ext cx="288" cy="288"/>
              <a:chOff x="1344" y="1248"/>
              <a:chExt cx="288" cy="288"/>
            </a:xfrm>
          </p:grpSpPr>
          <p:sp>
            <p:nvSpPr>
              <p:cNvPr id="1543" name="Google Shape;1543;p4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44" name="Google Shape;1544;p4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545" name="Google Shape;1545;p40"/>
            <p:cNvGrpSpPr/>
            <p:nvPr/>
          </p:nvGrpSpPr>
          <p:grpSpPr>
            <a:xfrm>
              <a:off x="720" y="3120"/>
              <a:ext cx="288" cy="288"/>
              <a:chOff x="1344" y="1248"/>
              <a:chExt cx="288" cy="288"/>
            </a:xfrm>
          </p:grpSpPr>
          <p:sp>
            <p:nvSpPr>
              <p:cNvPr id="1546" name="Google Shape;1546;p4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47" name="Google Shape;1547;p40"/>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548" name="Google Shape;1548;p40"/>
            <p:cNvCxnSpPr/>
            <p:nvPr/>
          </p:nvCxnSpPr>
          <p:spPr>
            <a:xfrm flipH="1">
              <a:off x="960" y="2256"/>
              <a:ext cx="576" cy="288"/>
            </a:xfrm>
            <a:prstGeom prst="straightConnector1">
              <a:avLst/>
            </a:prstGeom>
            <a:noFill/>
            <a:ln cap="flat" cmpd="sng" w="9525">
              <a:solidFill>
                <a:schemeClr val="dk1"/>
              </a:solidFill>
              <a:prstDash val="solid"/>
              <a:miter lim="800000"/>
              <a:headEnd len="med" w="med" type="none"/>
              <a:tailEnd len="med" w="med" type="none"/>
            </a:ln>
          </p:spPr>
        </p:cxnSp>
        <p:cxnSp>
          <p:nvCxnSpPr>
            <p:cNvPr id="1549" name="Google Shape;1549;p40"/>
            <p:cNvCxnSpPr/>
            <p:nvPr/>
          </p:nvCxnSpPr>
          <p:spPr>
            <a:xfrm flipH="1">
              <a:off x="864" y="2832"/>
              <a:ext cx="144" cy="288"/>
            </a:xfrm>
            <a:prstGeom prst="straightConnector1">
              <a:avLst/>
            </a:prstGeom>
            <a:noFill/>
            <a:ln cap="flat" cmpd="sng" w="9525">
              <a:solidFill>
                <a:schemeClr val="dk1"/>
              </a:solidFill>
              <a:prstDash val="solid"/>
              <a:miter lim="800000"/>
              <a:headEnd len="med" w="med" type="none"/>
              <a:tailEnd len="med" w="med" type="none"/>
            </a:ln>
          </p:spPr>
        </p:cxnSp>
        <p:cxnSp>
          <p:nvCxnSpPr>
            <p:cNvPr id="1550" name="Google Shape;1550;p40"/>
            <p:cNvCxnSpPr/>
            <p:nvPr/>
          </p:nvCxnSpPr>
          <p:spPr>
            <a:xfrm>
              <a:off x="864" y="3408"/>
              <a:ext cx="480" cy="192"/>
            </a:xfrm>
            <a:prstGeom prst="straightConnector1">
              <a:avLst/>
            </a:prstGeom>
            <a:noFill/>
            <a:ln cap="flat" cmpd="sng" w="9525">
              <a:solidFill>
                <a:schemeClr val="dk1"/>
              </a:solidFill>
              <a:prstDash val="solid"/>
              <a:miter lim="800000"/>
              <a:headEnd len="med" w="med" type="none"/>
              <a:tailEnd len="med" w="med" type="none"/>
            </a:ln>
          </p:spPr>
        </p:cxnSp>
        <p:sp>
          <p:nvSpPr>
            <p:cNvPr id="1551" name="Google Shape;1551;p40"/>
            <p:cNvSpPr txBox="1"/>
            <p:nvPr/>
          </p:nvSpPr>
          <p:spPr>
            <a:xfrm>
              <a:off x="1008" y="2208"/>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552" name="Google Shape;1552;p40"/>
            <p:cNvCxnSpPr/>
            <p:nvPr/>
          </p:nvCxnSpPr>
          <p:spPr>
            <a:xfrm>
              <a:off x="1488" y="1536"/>
              <a:ext cx="672" cy="48"/>
            </a:xfrm>
            <a:prstGeom prst="straightConnector1">
              <a:avLst/>
            </a:prstGeom>
            <a:noFill/>
            <a:ln cap="flat" cmpd="sng" w="9525">
              <a:solidFill>
                <a:schemeClr val="dk1"/>
              </a:solidFill>
              <a:prstDash val="solid"/>
              <a:miter lim="800000"/>
              <a:headEnd len="med" w="med" type="none"/>
              <a:tailEnd len="med" w="med" type="none"/>
            </a:ln>
          </p:spPr>
        </p:cxnSp>
        <p:cxnSp>
          <p:nvCxnSpPr>
            <p:cNvPr id="1553" name="Google Shape;1553;p40"/>
            <p:cNvCxnSpPr/>
            <p:nvPr/>
          </p:nvCxnSpPr>
          <p:spPr>
            <a:xfrm>
              <a:off x="1488" y="1536"/>
              <a:ext cx="48" cy="432"/>
            </a:xfrm>
            <a:prstGeom prst="straightConnector1">
              <a:avLst/>
            </a:prstGeom>
            <a:noFill/>
            <a:ln cap="flat" cmpd="sng" w="9525">
              <a:solidFill>
                <a:schemeClr val="dk1"/>
              </a:solidFill>
              <a:prstDash val="solid"/>
              <a:miter lim="800000"/>
              <a:headEnd len="med" w="med" type="none"/>
              <a:tailEnd len="med" w="med" type="none"/>
            </a:ln>
          </p:spPr>
        </p:cxnSp>
        <p:cxnSp>
          <p:nvCxnSpPr>
            <p:cNvPr id="1554" name="Google Shape;1554;p40"/>
            <p:cNvCxnSpPr/>
            <p:nvPr/>
          </p:nvCxnSpPr>
          <p:spPr>
            <a:xfrm flipH="1">
              <a:off x="816" y="1536"/>
              <a:ext cx="672" cy="144"/>
            </a:xfrm>
            <a:prstGeom prst="straightConnector1">
              <a:avLst/>
            </a:prstGeom>
            <a:noFill/>
            <a:ln cap="flat" cmpd="sng" w="9525">
              <a:solidFill>
                <a:schemeClr val="dk1"/>
              </a:solidFill>
              <a:prstDash val="solid"/>
              <a:miter lim="800000"/>
              <a:headEnd len="med" w="med" type="none"/>
              <a:tailEnd len="med" w="med" type="none"/>
            </a:ln>
          </p:spPr>
        </p:cxnSp>
        <p:cxnSp>
          <p:nvCxnSpPr>
            <p:cNvPr id="1555" name="Google Shape;1555;p40"/>
            <p:cNvCxnSpPr/>
            <p:nvPr/>
          </p:nvCxnSpPr>
          <p:spPr>
            <a:xfrm flipH="1">
              <a:off x="480" y="1968"/>
              <a:ext cx="336" cy="192"/>
            </a:xfrm>
            <a:prstGeom prst="straightConnector1">
              <a:avLst/>
            </a:prstGeom>
            <a:noFill/>
            <a:ln cap="flat" cmpd="sng" w="9525">
              <a:solidFill>
                <a:schemeClr val="dk1"/>
              </a:solidFill>
              <a:prstDash val="solid"/>
              <a:miter lim="800000"/>
              <a:headEnd len="med" w="med" type="none"/>
              <a:tailEnd len="med" w="med" type="none"/>
            </a:ln>
          </p:spPr>
        </p:cxnSp>
        <p:sp>
          <p:nvSpPr>
            <p:cNvPr id="1556" name="Google Shape;1556;p40"/>
            <p:cNvSpPr txBox="1"/>
            <p:nvPr/>
          </p:nvSpPr>
          <p:spPr>
            <a:xfrm>
              <a:off x="1632" y="1152"/>
              <a:ext cx="76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1557" name="Google Shape;1557;p40"/>
            <p:cNvSpPr txBox="1"/>
            <p:nvPr/>
          </p:nvSpPr>
          <p:spPr>
            <a:xfrm>
              <a:off x="1536" y="3792"/>
              <a:ext cx="76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1558" name="Google Shape;1558;p40"/>
            <p:cNvSpPr txBox="1"/>
            <p:nvPr/>
          </p:nvSpPr>
          <p:spPr>
            <a:xfrm>
              <a:off x="624" y="2880"/>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559" name="Google Shape;1559;p40"/>
            <p:cNvSpPr txBox="1"/>
            <p:nvPr/>
          </p:nvSpPr>
          <p:spPr>
            <a:xfrm>
              <a:off x="816" y="3456"/>
              <a:ext cx="52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560" name="Google Shape;1560;p40"/>
            <p:cNvSpPr txBox="1"/>
            <p:nvPr/>
          </p:nvSpPr>
          <p:spPr>
            <a:xfrm>
              <a:off x="1776" y="1344"/>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561" name="Google Shape;1561;p40"/>
            <p:cNvSpPr txBox="1"/>
            <p:nvPr/>
          </p:nvSpPr>
          <p:spPr>
            <a:xfrm>
              <a:off x="864" y="1392"/>
              <a:ext cx="48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562" name="Google Shape;1562;p40"/>
            <p:cNvSpPr txBox="1"/>
            <p:nvPr/>
          </p:nvSpPr>
          <p:spPr>
            <a:xfrm>
              <a:off x="240" y="1920"/>
              <a:ext cx="48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1563" name="Google Shape;1563;p40"/>
            <p:cNvSpPr txBox="1"/>
            <p:nvPr/>
          </p:nvSpPr>
          <p:spPr>
            <a:xfrm>
              <a:off x="1488" y="1689"/>
              <a:ext cx="48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sp>
        <p:nvSpPr>
          <p:cNvPr id="1568" name="Google Shape;1568;p4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569" name="Google Shape;1569;p4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570" name="Google Shape;1570;p41"/>
          <p:cNvGrpSpPr/>
          <p:nvPr/>
        </p:nvGrpSpPr>
        <p:grpSpPr>
          <a:xfrm>
            <a:off x="4343400" y="1843087"/>
            <a:ext cx="457200" cy="457200"/>
            <a:chOff x="1344" y="1248"/>
            <a:chExt cx="288" cy="288"/>
          </a:xfrm>
        </p:grpSpPr>
        <p:sp>
          <p:nvSpPr>
            <p:cNvPr id="1571" name="Google Shape;1571;p4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72" name="Google Shape;1572;p41"/>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sp>
        <p:nvSpPr>
          <p:cNvPr id="1573" name="Google Shape;1573;p41"/>
          <p:cNvSpPr txBox="1"/>
          <p:nvPr/>
        </p:nvSpPr>
        <p:spPr>
          <a:xfrm>
            <a:off x="4876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graphicFrame>
        <p:nvGraphicFramePr>
          <p:cNvPr id="1574" name="Google Shape;1574;p41"/>
          <p:cNvGraphicFramePr/>
          <p:nvPr/>
        </p:nvGraphicFramePr>
        <p:xfrm>
          <a:off x="112712" y="1524000"/>
          <a:ext cx="3000000" cy="3000000"/>
        </p:xfrm>
        <a:graphic>
          <a:graphicData uri="http://schemas.openxmlformats.org/drawingml/2006/table">
            <a:tbl>
              <a:tblPr>
                <a:noFill/>
                <a:tableStyleId>{5F3B0AE2-D221-4E9A-AE1A-2D86D278C6C3}</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sp>
        <p:nvSpPr>
          <p:cNvPr id="1579" name="Google Shape;1579;p4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580" name="Google Shape;1580;p4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581" name="Google Shape;1581;p42"/>
          <p:cNvGrpSpPr/>
          <p:nvPr/>
        </p:nvGrpSpPr>
        <p:grpSpPr>
          <a:xfrm>
            <a:off x="4343400" y="1843087"/>
            <a:ext cx="457200" cy="457200"/>
            <a:chOff x="1344" y="1248"/>
            <a:chExt cx="288" cy="288"/>
          </a:xfrm>
        </p:grpSpPr>
        <p:sp>
          <p:nvSpPr>
            <p:cNvPr id="1582" name="Google Shape;1582;p4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83" name="Google Shape;1583;p4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584" name="Google Shape;1584;p42"/>
          <p:cNvGrpSpPr/>
          <p:nvPr/>
        </p:nvGrpSpPr>
        <p:grpSpPr>
          <a:xfrm>
            <a:off x="6705600" y="2971800"/>
            <a:ext cx="457200" cy="457200"/>
            <a:chOff x="1344" y="1248"/>
            <a:chExt cx="288" cy="288"/>
          </a:xfrm>
        </p:grpSpPr>
        <p:sp>
          <p:nvSpPr>
            <p:cNvPr id="1585" name="Google Shape;1585;p4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86" name="Google Shape;1586;p42"/>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587" name="Google Shape;1587;p42"/>
          <p:cNvGrpSpPr/>
          <p:nvPr/>
        </p:nvGrpSpPr>
        <p:grpSpPr>
          <a:xfrm>
            <a:off x="2209800" y="3048000"/>
            <a:ext cx="457200" cy="457200"/>
            <a:chOff x="1344" y="1248"/>
            <a:chExt cx="288" cy="288"/>
          </a:xfrm>
        </p:grpSpPr>
        <p:sp>
          <p:nvSpPr>
            <p:cNvPr id="1588" name="Google Shape;1588;p4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89" name="Google Shape;1589;p42"/>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590" name="Google Shape;1590;p42"/>
          <p:cNvGrpSpPr/>
          <p:nvPr/>
        </p:nvGrpSpPr>
        <p:grpSpPr>
          <a:xfrm>
            <a:off x="4419600" y="2986087"/>
            <a:ext cx="457200" cy="457200"/>
            <a:chOff x="1344" y="1248"/>
            <a:chExt cx="288" cy="288"/>
          </a:xfrm>
        </p:grpSpPr>
        <p:sp>
          <p:nvSpPr>
            <p:cNvPr id="1591" name="Google Shape;1591;p4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92" name="Google Shape;1592;p42"/>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cxnSp>
        <p:nvCxnSpPr>
          <p:cNvPr id="1593" name="Google Shape;1593;p42"/>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594" name="Google Shape;1594;p42"/>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595" name="Google Shape;1595;p42"/>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596" name="Google Shape;1596;p42"/>
          <p:cNvSpPr txBox="1"/>
          <p:nvPr/>
        </p:nvSpPr>
        <p:spPr>
          <a:xfrm>
            <a:off x="4876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597" name="Google Shape;1597;p42"/>
          <p:cNvSpPr txBox="1"/>
          <p:nvPr/>
        </p:nvSpPr>
        <p:spPr>
          <a:xfrm>
            <a:off x="5791200" y="23002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598" name="Google Shape;1598;p42"/>
          <p:cNvSpPr txBox="1"/>
          <p:nvPr/>
        </p:nvSpPr>
        <p:spPr>
          <a:xfrm>
            <a:off x="2819400" y="2300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599" name="Google Shape;1599;p42"/>
          <p:cNvSpPr txBox="1"/>
          <p:nvPr/>
        </p:nvSpPr>
        <p:spPr>
          <a:xfrm>
            <a:off x="4572000" y="2543175"/>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600" name="Google Shape;1600;p42"/>
          <p:cNvSpPr txBox="1"/>
          <p:nvPr/>
        </p:nvSpPr>
        <p:spPr>
          <a:xfrm>
            <a:off x="4876800" y="29860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601" name="Google Shape;1601;p42"/>
          <p:cNvSpPr txBox="1"/>
          <p:nvPr/>
        </p:nvSpPr>
        <p:spPr>
          <a:xfrm>
            <a:off x="7162800" y="2971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602" name="Google Shape;1602;p42"/>
          <p:cNvSpPr txBox="1"/>
          <p:nvPr/>
        </p:nvSpPr>
        <p:spPr>
          <a:xfrm>
            <a:off x="1447800" y="31242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graphicFrame>
        <p:nvGraphicFramePr>
          <p:cNvPr id="1603" name="Google Shape;1603;p42"/>
          <p:cNvGraphicFramePr/>
          <p:nvPr/>
        </p:nvGraphicFramePr>
        <p:xfrm>
          <a:off x="112712" y="1524000"/>
          <a:ext cx="3000000" cy="3000000"/>
        </p:xfrm>
        <a:graphic>
          <a:graphicData uri="http://schemas.openxmlformats.org/drawingml/2006/table">
            <a:tbl>
              <a:tblPr>
                <a:noFill/>
                <a:tableStyleId>{5F3B0AE2-D221-4E9A-AE1A-2D86D278C6C3}</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604" name="Google Shape;1604;p42"/>
          <p:cNvSpPr txBox="1"/>
          <p:nvPr/>
        </p:nvSpPr>
        <p:spPr>
          <a:xfrm>
            <a:off x="3048000" y="4800600"/>
            <a:ext cx="457200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C[447] = 118 + 329</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E[393] = 140 + 253</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B[449] = 75 + 374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4"/>
                                        </p:tgtEl>
                                        <p:attrNameLst>
                                          <p:attrName>style.visibility</p:attrName>
                                        </p:attrNameLst>
                                      </p:cBhvr>
                                      <p:to>
                                        <p:strVal val="visible"/>
                                      </p:to>
                                    </p:set>
                                    <p:animEffect filter="fade" transition="in">
                                      <p:cBhvr>
                                        <p:cTn dur="500"/>
                                        <p:tgtEl>
                                          <p:spTgt spid="1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8" name="Shape 1608"/>
        <p:cNvGrpSpPr/>
        <p:nvPr/>
      </p:nvGrpSpPr>
      <p:grpSpPr>
        <a:xfrm>
          <a:off x="0" y="0"/>
          <a:ext cx="0" cy="0"/>
          <a:chOff x="0" y="0"/>
          <a:chExt cx="0" cy="0"/>
        </a:xfrm>
      </p:grpSpPr>
      <p:sp>
        <p:nvSpPr>
          <p:cNvPr id="1609" name="Google Shape;1609;p4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610" name="Google Shape;1610;p4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611" name="Google Shape;1611;p43"/>
          <p:cNvGrpSpPr/>
          <p:nvPr/>
        </p:nvGrpSpPr>
        <p:grpSpPr>
          <a:xfrm>
            <a:off x="4343400" y="1843087"/>
            <a:ext cx="457200" cy="457200"/>
            <a:chOff x="1344" y="1248"/>
            <a:chExt cx="288" cy="288"/>
          </a:xfrm>
        </p:grpSpPr>
        <p:sp>
          <p:nvSpPr>
            <p:cNvPr id="1612" name="Google Shape;1612;p4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13" name="Google Shape;1613;p4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614" name="Google Shape;1614;p43"/>
          <p:cNvGrpSpPr/>
          <p:nvPr/>
        </p:nvGrpSpPr>
        <p:grpSpPr>
          <a:xfrm>
            <a:off x="6705600" y="2971800"/>
            <a:ext cx="457200" cy="457200"/>
            <a:chOff x="1344" y="1248"/>
            <a:chExt cx="288" cy="288"/>
          </a:xfrm>
        </p:grpSpPr>
        <p:sp>
          <p:nvSpPr>
            <p:cNvPr id="1615" name="Google Shape;1615;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16" name="Google Shape;1616;p4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617" name="Google Shape;1617;p43"/>
          <p:cNvGrpSpPr/>
          <p:nvPr/>
        </p:nvGrpSpPr>
        <p:grpSpPr>
          <a:xfrm>
            <a:off x="2209800" y="3048000"/>
            <a:ext cx="457200" cy="457200"/>
            <a:chOff x="1344" y="1248"/>
            <a:chExt cx="288" cy="288"/>
          </a:xfrm>
        </p:grpSpPr>
        <p:sp>
          <p:nvSpPr>
            <p:cNvPr id="1618" name="Google Shape;1618;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19" name="Google Shape;1619;p4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620" name="Google Shape;1620;p43"/>
          <p:cNvGrpSpPr/>
          <p:nvPr/>
        </p:nvGrpSpPr>
        <p:grpSpPr>
          <a:xfrm>
            <a:off x="4419600" y="2986087"/>
            <a:ext cx="457200" cy="457200"/>
            <a:chOff x="1344" y="1248"/>
            <a:chExt cx="288" cy="288"/>
          </a:xfrm>
        </p:grpSpPr>
        <p:sp>
          <p:nvSpPr>
            <p:cNvPr id="1621" name="Google Shape;1621;p4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22" name="Google Shape;1622;p4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623" name="Google Shape;1623;p43"/>
          <p:cNvGrpSpPr/>
          <p:nvPr/>
        </p:nvGrpSpPr>
        <p:grpSpPr>
          <a:xfrm>
            <a:off x="5105400" y="3900487"/>
            <a:ext cx="457200" cy="457200"/>
            <a:chOff x="1344" y="1248"/>
            <a:chExt cx="288" cy="288"/>
          </a:xfrm>
        </p:grpSpPr>
        <p:sp>
          <p:nvSpPr>
            <p:cNvPr id="1624" name="Google Shape;1624;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25" name="Google Shape;1625;p43"/>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cxnSp>
        <p:nvCxnSpPr>
          <p:cNvPr id="1626" name="Google Shape;1626;p43"/>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627" name="Google Shape;1627;p43"/>
          <p:cNvSpPr txBox="1"/>
          <p:nvPr/>
        </p:nvSpPr>
        <p:spPr>
          <a:xfrm>
            <a:off x="48768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628" name="Google Shape;1628;p43"/>
          <p:cNvGrpSpPr/>
          <p:nvPr/>
        </p:nvGrpSpPr>
        <p:grpSpPr>
          <a:xfrm>
            <a:off x="3581400" y="3900487"/>
            <a:ext cx="457200" cy="457200"/>
            <a:chOff x="1344" y="1248"/>
            <a:chExt cx="288" cy="288"/>
          </a:xfrm>
        </p:grpSpPr>
        <p:sp>
          <p:nvSpPr>
            <p:cNvPr id="1629" name="Google Shape;1629;p43"/>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30" name="Google Shape;1630;p43"/>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cxnSp>
        <p:nvCxnSpPr>
          <p:cNvPr id="1631" name="Google Shape;1631;p43"/>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sp>
        <p:nvSpPr>
          <p:cNvPr id="1632" name="Google Shape;1632;p43"/>
          <p:cNvSpPr txBox="1"/>
          <p:nvPr/>
        </p:nvSpPr>
        <p:spPr>
          <a:xfrm>
            <a:off x="38100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633" name="Google Shape;1633;p43"/>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634" name="Google Shape;1634;p43"/>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635" name="Google Shape;1635;p43"/>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636" name="Google Shape;1636;p43"/>
          <p:cNvSpPr txBox="1"/>
          <p:nvPr/>
        </p:nvSpPr>
        <p:spPr>
          <a:xfrm>
            <a:off x="4876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637" name="Google Shape;1637;p43"/>
          <p:cNvSpPr txBox="1"/>
          <p:nvPr/>
        </p:nvSpPr>
        <p:spPr>
          <a:xfrm>
            <a:off x="5791200" y="23002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638" name="Google Shape;1638;p43"/>
          <p:cNvSpPr txBox="1"/>
          <p:nvPr/>
        </p:nvSpPr>
        <p:spPr>
          <a:xfrm>
            <a:off x="2819400" y="2300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639" name="Google Shape;1639;p43"/>
          <p:cNvSpPr txBox="1"/>
          <p:nvPr/>
        </p:nvSpPr>
        <p:spPr>
          <a:xfrm>
            <a:off x="4572000" y="2543175"/>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640" name="Google Shape;1640;p43"/>
          <p:cNvSpPr txBox="1"/>
          <p:nvPr/>
        </p:nvSpPr>
        <p:spPr>
          <a:xfrm>
            <a:off x="4876800" y="29860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641" name="Google Shape;1641;p43"/>
          <p:cNvSpPr txBox="1"/>
          <p:nvPr/>
        </p:nvSpPr>
        <p:spPr>
          <a:xfrm>
            <a:off x="7162800" y="2971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642" name="Google Shape;1642;p43"/>
          <p:cNvSpPr txBox="1"/>
          <p:nvPr/>
        </p:nvSpPr>
        <p:spPr>
          <a:xfrm>
            <a:off x="1447800" y="31242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643" name="Google Shape;1643;p43"/>
          <p:cNvSpPr txBox="1"/>
          <p:nvPr/>
        </p:nvSpPr>
        <p:spPr>
          <a:xfrm>
            <a:off x="5638800" y="39004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644" name="Google Shape;1644;p43"/>
          <p:cNvSpPr txBox="1"/>
          <p:nvPr/>
        </p:nvSpPr>
        <p:spPr>
          <a:xfrm>
            <a:off x="2819400" y="39766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graphicFrame>
        <p:nvGraphicFramePr>
          <p:cNvPr id="1645" name="Google Shape;1645;p43"/>
          <p:cNvGraphicFramePr/>
          <p:nvPr/>
        </p:nvGraphicFramePr>
        <p:xfrm>
          <a:off x="112712" y="1524000"/>
          <a:ext cx="3000000" cy="3000000"/>
        </p:xfrm>
        <a:graphic>
          <a:graphicData uri="http://schemas.openxmlformats.org/drawingml/2006/table">
            <a:tbl>
              <a:tblPr>
                <a:noFill/>
                <a:tableStyleId>{5F3B0AE2-D221-4E9A-AE1A-2D86D278C6C3}</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9" name="Shape 1649"/>
        <p:cNvGrpSpPr/>
        <p:nvPr/>
      </p:nvGrpSpPr>
      <p:grpSpPr>
        <a:xfrm>
          <a:off x="0" y="0"/>
          <a:ext cx="0" cy="0"/>
          <a:chOff x="0" y="0"/>
          <a:chExt cx="0" cy="0"/>
        </a:xfrm>
      </p:grpSpPr>
      <p:sp>
        <p:nvSpPr>
          <p:cNvPr id="1650" name="Google Shape;1650;p4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651" name="Google Shape;1651;p4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652" name="Google Shape;1652;p44"/>
          <p:cNvGrpSpPr/>
          <p:nvPr/>
        </p:nvGrpSpPr>
        <p:grpSpPr>
          <a:xfrm>
            <a:off x="4343400" y="1843087"/>
            <a:ext cx="457200" cy="457200"/>
            <a:chOff x="1344" y="1248"/>
            <a:chExt cx="288" cy="288"/>
          </a:xfrm>
        </p:grpSpPr>
        <p:sp>
          <p:nvSpPr>
            <p:cNvPr id="1653" name="Google Shape;1653;p4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54" name="Google Shape;1654;p4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655" name="Google Shape;1655;p44"/>
          <p:cNvGrpSpPr/>
          <p:nvPr/>
        </p:nvGrpSpPr>
        <p:grpSpPr>
          <a:xfrm>
            <a:off x="6705600" y="2971800"/>
            <a:ext cx="457200" cy="457200"/>
            <a:chOff x="1344" y="1248"/>
            <a:chExt cx="288" cy="288"/>
          </a:xfrm>
        </p:grpSpPr>
        <p:sp>
          <p:nvSpPr>
            <p:cNvPr id="1656" name="Google Shape;1656;p4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57" name="Google Shape;1657;p4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658" name="Google Shape;1658;p44"/>
          <p:cNvGrpSpPr/>
          <p:nvPr/>
        </p:nvGrpSpPr>
        <p:grpSpPr>
          <a:xfrm>
            <a:off x="2209800" y="3048000"/>
            <a:ext cx="457200" cy="457200"/>
            <a:chOff x="1344" y="1248"/>
            <a:chExt cx="288" cy="288"/>
          </a:xfrm>
        </p:grpSpPr>
        <p:sp>
          <p:nvSpPr>
            <p:cNvPr id="1659" name="Google Shape;1659;p4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60" name="Google Shape;1660;p4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661" name="Google Shape;1661;p44"/>
          <p:cNvGrpSpPr/>
          <p:nvPr/>
        </p:nvGrpSpPr>
        <p:grpSpPr>
          <a:xfrm>
            <a:off x="4419600" y="2986087"/>
            <a:ext cx="457200" cy="457200"/>
            <a:chOff x="1344" y="1248"/>
            <a:chExt cx="288" cy="288"/>
          </a:xfrm>
        </p:grpSpPr>
        <p:sp>
          <p:nvSpPr>
            <p:cNvPr id="1662" name="Google Shape;1662;p4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63" name="Google Shape;1663;p4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664" name="Google Shape;1664;p44"/>
          <p:cNvGrpSpPr/>
          <p:nvPr/>
        </p:nvGrpSpPr>
        <p:grpSpPr>
          <a:xfrm>
            <a:off x="5105400" y="3900487"/>
            <a:ext cx="457200" cy="457200"/>
            <a:chOff x="1344" y="1248"/>
            <a:chExt cx="288" cy="288"/>
          </a:xfrm>
        </p:grpSpPr>
        <p:sp>
          <p:nvSpPr>
            <p:cNvPr id="1665" name="Google Shape;1665;p4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66" name="Google Shape;1666;p44"/>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cxnSp>
        <p:nvCxnSpPr>
          <p:cNvPr id="1667" name="Google Shape;1667;p44"/>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668" name="Google Shape;1668;p44"/>
          <p:cNvSpPr txBox="1"/>
          <p:nvPr/>
        </p:nvSpPr>
        <p:spPr>
          <a:xfrm>
            <a:off x="48768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669" name="Google Shape;1669;p44"/>
          <p:cNvGrpSpPr/>
          <p:nvPr/>
        </p:nvGrpSpPr>
        <p:grpSpPr>
          <a:xfrm>
            <a:off x="3581400" y="3900487"/>
            <a:ext cx="457200" cy="457200"/>
            <a:chOff x="1344" y="1248"/>
            <a:chExt cx="288" cy="288"/>
          </a:xfrm>
        </p:grpSpPr>
        <p:sp>
          <p:nvSpPr>
            <p:cNvPr id="1670" name="Google Shape;1670;p4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71" name="Google Shape;1671;p4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cxnSp>
        <p:nvCxnSpPr>
          <p:cNvPr id="1672" name="Google Shape;1672;p44"/>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sp>
        <p:nvSpPr>
          <p:cNvPr id="1673" name="Google Shape;1673;p44"/>
          <p:cNvSpPr txBox="1"/>
          <p:nvPr/>
        </p:nvSpPr>
        <p:spPr>
          <a:xfrm>
            <a:off x="38100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674" name="Google Shape;1674;p44"/>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675" name="Google Shape;1675;p44"/>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676" name="Google Shape;1676;p44"/>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677" name="Google Shape;1677;p44"/>
          <p:cNvSpPr txBox="1"/>
          <p:nvPr/>
        </p:nvSpPr>
        <p:spPr>
          <a:xfrm>
            <a:off x="4876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678" name="Google Shape;1678;p44"/>
          <p:cNvSpPr txBox="1"/>
          <p:nvPr/>
        </p:nvSpPr>
        <p:spPr>
          <a:xfrm>
            <a:off x="5791200" y="23002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679" name="Google Shape;1679;p44"/>
          <p:cNvSpPr txBox="1"/>
          <p:nvPr/>
        </p:nvSpPr>
        <p:spPr>
          <a:xfrm>
            <a:off x="2819400" y="2300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680" name="Google Shape;1680;p44"/>
          <p:cNvSpPr txBox="1"/>
          <p:nvPr/>
        </p:nvSpPr>
        <p:spPr>
          <a:xfrm>
            <a:off x="4572000" y="2543175"/>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681" name="Google Shape;1681;p44"/>
          <p:cNvSpPr txBox="1"/>
          <p:nvPr/>
        </p:nvSpPr>
        <p:spPr>
          <a:xfrm>
            <a:off x="4876800" y="29860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682" name="Google Shape;1682;p44"/>
          <p:cNvSpPr txBox="1"/>
          <p:nvPr/>
        </p:nvSpPr>
        <p:spPr>
          <a:xfrm>
            <a:off x="7162800" y="2971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683" name="Google Shape;1683;p44"/>
          <p:cNvSpPr txBox="1"/>
          <p:nvPr/>
        </p:nvSpPr>
        <p:spPr>
          <a:xfrm>
            <a:off x="1447800" y="31242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684" name="Google Shape;1684;p44"/>
          <p:cNvSpPr txBox="1"/>
          <p:nvPr/>
        </p:nvSpPr>
        <p:spPr>
          <a:xfrm>
            <a:off x="5638800" y="39004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685" name="Google Shape;1685;p44"/>
          <p:cNvSpPr txBox="1"/>
          <p:nvPr/>
        </p:nvSpPr>
        <p:spPr>
          <a:xfrm>
            <a:off x="2819400" y="39766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grpSp>
        <p:nvGrpSpPr>
          <p:cNvPr id="1686" name="Google Shape;1686;p44"/>
          <p:cNvGrpSpPr/>
          <p:nvPr/>
        </p:nvGrpSpPr>
        <p:grpSpPr>
          <a:xfrm>
            <a:off x="2743200" y="4800600"/>
            <a:ext cx="457200" cy="457200"/>
            <a:chOff x="1344" y="1248"/>
            <a:chExt cx="288" cy="288"/>
          </a:xfrm>
        </p:grpSpPr>
        <p:sp>
          <p:nvSpPr>
            <p:cNvPr id="1687" name="Google Shape;1687;p44"/>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88" name="Google Shape;1688;p44"/>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689" name="Google Shape;1689;p44"/>
          <p:cNvCxnSpPr/>
          <p:nvPr/>
        </p:nvCxnSpPr>
        <p:spPr>
          <a:xfrm flipH="1">
            <a:off x="3048000" y="4343400"/>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690" name="Google Shape;1690;p44"/>
          <p:cNvSpPr txBox="1"/>
          <p:nvPr/>
        </p:nvSpPr>
        <p:spPr>
          <a:xfrm>
            <a:off x="3429000" y="4481512"/>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691" name="Google Shape;1691;p44"/>
          <p:cNvSpPr txBox="1"/>
          <p:nvPr/>
        </p:nvSpPr>
        <p:spPr>
          <a:xfrm>
            <a:off x="2057400" y="4862512"/>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graphicFrame>
        <p:nvGraphicFramePr>
          <p:cNvPr id="1692" name="Google Shape;1692;p44"/>
          <p:cNvGraphicFramePr/>
          <p:nvPr/>
        </p:nvGraphicFramePr>
        <p:xfrm>
          <a:off x="112712" y="1524000"/>
          <a:ext cx="3000000" cy="3000000"/>
        </p:xfrm>
        <a:graphic>
          <a:graphicData uri="http://schemas.openxmlformats.org/drawingml/2006/table">
            <a:tbl>
              <a:tblPr>
                <a:noFill/>
                <a:tableStyleId>{5F3B0AE2-D221-4E9A-AE1A-2D86D278C6C3}</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4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698" name="Google Shape;1698;p4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699" name="Google Shape;1699;p45"/>
          <p:cNvGrpSpPr/>
          <p:nvPr/>
        </p:nvGrpSpPr>
        <p:grpSpPr>
          <a:xfrm>
            <a:off x="4343400" y="1843087"/>
            <a:ext cx="457200" cy="457200"/>
            <a:chOff x="1344" y="1248"/>
            <a:chExt cx="288" cy="288"/>
          </a:xfrm>
        </p:grpSpPr>
        <p:sp>
          <p:nvSpPr>
            <p:cNvPr id="1700" name="Google Shape;1700;p4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1" name="Google Shape;1701;p4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702" name="Google Shape;1702;p45"/>
          <p:cNvGrpSpPr/>
          <p:nvPr/>
        </p:nvGrpSpPr>
        <p:grpSpPr>
          <a:xfrm>
            <a:off x="6705600" y="2971800"/>
            <a:ext cx="457200" cy="457200"/>
            <a:chOff x="1344" y="1248"/>
            <a:chExt cx="288" cy="288"/>
          </a:xfrm>
        </p:grpSpPr>
        <p:sp>
          <p:nvSpPr>
            <p:cNvPr id="1703" name="Google Shape;1703;p4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4" name="Google Shape;1704;p4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705" name="Google Shape;1705;p45"/>
          <p:cNvGrpSpPr/>
          <p:nvPr/>
        </p:nvGrpSpPr>
        <p:grpSpPr>
          <a:xfrm>
            <a:off x="2209800" y="3048000"/>
            <a:ext cx="457200" cy="457200"/>
            <a:chOff x="1344" y="1248"/>
            <a:chExt cx="288" cy="288"/>
          </a:xfrm>
        </p:grpSpPr>
        <p:sp>
          <p:nvSpPr>
            <p:cNvPr id="1706" name="Google Shape;1706;p4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7" name="Google Shape;1707;p4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708" name="Google Shape;1708;p45"/>
          <p:cNvGrpSpPr/>
          <p:nvPr/>
        </p:nvGrpSpPr>
        <p:grpSpPr>
          <a:xfrm>
            <a:off x="4419600" y="2986087"/>
            <a:ext cx="457200" cy="457200"/>
            <a:chOff x="1344" y="1248"/>
            <a:chExt cx="288" cy="288"/>
          </a:xfrm>
        </p:grpSpPr>
        <p:sp>
          <p:nvSpPr>
            <p:cNvPr id="1709" name="Google Shape;1709;p4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0" name="Google Shape;1710;p4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711" name="Google Shape;1711;p45"/>
          <p:cNvGrpSpPr/>
          <p:nvPr/>
        </p:nvGrpSpPr>
        <p:grpSpPr>
          <a:xfrm>
            <a:off x="5105400" y="3900487"/>
            <a:ext cx="457200" cy="457200"/>
            <a:chOff x="1344" y="1248"/>
            <a:chExt cx="288" cy="288"/>
          </a:xfrm>
        </p:grpSpPr>
        <p:sp>
          <p:nvSpPr>
            <p:cNvPr id="1712" name="Google Shape;1712;p4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3" name="Google Shape;1713;p4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714" name="Google Shape;1714;p45"/>
          <p:cNvGrpSpPr/>
          <p:nvPr/>
        </p:nvGrpSpPr>
        <p:grpSpPr>
          <a:xfrm>
            <a:off x="1981200" y="5715000"/>
            <a:ext cx="457200" cy="457200"/>
            <a:chOff x="1344" y="1248"/>
            <a:chExt cx="288" cy="288"/>
          </a:xfrm>
        </p:grpSpPr>
        <p:sp>
          <p:nvSpPr>
            <p:cNvPr id="1715" name="Google Shape;1715;p4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6" name="Google Shape;1716;p45"/>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717" name="Google Shape;1717;p45"/>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718" name="Google Shape;1718;p45"/>
          <p:cNvSpPr txBox="1"/>
          <p:nvPr/>
        </p:nvSpPr>
        <p:spPr>
          <a:xfrm>
            <a:off x="48768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719" name="Google Shape;1719;p45"/>
          <p:cNvGrpSpPr/>
          <p:nvPr/>
        </p:nvGrpSpPr>
        <p:grpSpPr>
          <a:xfrm>
            <a:off x="3581400" y="3900487"/>
            <a:ext cx="457200" cy="457200"/>
            <a:chOff x="1344" y="1248"/>
            <a:chExt cx="288" cy="288"/>
          </a:xfrm>
        </p:grpSpPr>
        <p:sp>
          <p:nvSpPr>
            <p:cNvPr id="1720" name="Google Shape;1720;p4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1" name="Google Shape;1721;p4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722" name="Google Shape;1722;p45"/>
          <p:cNvGrpSpPr/>
          <p:nvPr/>
        </p:nvGrpSpPr>
        <p:grpSpPr>
          <a:xfrm>
            <a:off x="2743200" y="4814887"/>
            <a:ext cx="457200" cy="457200"/>
            <a:chOff x="1344" y="1248"/>
            <a:chExt cx="288" cy="288"/>
          </a:xfrm>
        </p:grpSpPr>
        <p:sp>
          <p:nvSpPr>
            <p:cNvPr id="1723" name="Google Shape;1723;p4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4" name="Google Shape;1724;p4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725" name="Google Shape;1725;p45"/>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726" name="Google Shape;1726;p45"/>
          <p:cNvCxnSpPr/>
          <p:nvPr/>
        </p:nvCxnSpPr>
        <p:spPr>
          <a:xfrm flipH="1">
            <a:off x="3048000" y="4357687"/>
            <a:ext cx="762000" cy="442912"/>
          </a:xfrm>
          <a:prstGeom prst="straightConnector1">
            <a:avLst/>
          </a:prstGeom>
          <a:noFill/>
          <a:ln cap="flat" cmpd="sng" w="9525">
            <a:solidFill>
              <a:schemeClr val="dk1"/>
            </a:solidFill>
            <a:prstDash val="solid"/>
            <a:miter lim="800000"/>
            <a:headEnd len="med" w="med" type="none"/>
            <a:tailEnd len="med" w="med" type="none"/>
          </a:ln>
        </p:spPr>
      </p:cxnSp>
      <p:cxnSp>
        <p:nvCxnSpPr>
          <p:cNvPr id="1727" name="Google Shape;1727;p45"/>
          <p:cNvCxnSpPr/>
          <p:nvPr/>
        </p:nvCxnSpPr>
        <p:spPr>
          <a:xfrm flipH="1">
            <a:off x="2209800" y="5272087"/>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728" name="Google Shape;1728;p45"/>
          <p:cNvSpPr txBox="1"/>
          <p:nvPr/>
        </p:nvSpPr>
        <p:spPr>
          <a:xfrm>
            <a:off x="38100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729" name="Google Shape;1729;p45"/>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730" name="Google Shape;1730;p45"/>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731" name="Google Shape;1731;p45"/>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732" name="Google Shape;1732;p45"/>
          <p:cNvSpPr txBox="1"/>
          <p:nvPr/>
        </p:nvSpPr>
        <p:spPr>
          <a:xfrm>
            <a:off x="4876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733" name="Google Shape;1733;p45"/>
          <p:cNvSpPr txBox="1"/>
          <p:nvPr/>
        </p:nvSpPr>
        <p:spPr>
          <a:xfrm>
            <a:off x="3429000" y="44958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734" name="Google Shape;1734;p45"/>
          <p:cNvSpPr txBox="1"/>
          <p:nvPr/>
        </p:nvSpPr>
        <p:spPr>
          <a:xfrm>
            <a:off x="2514600" y="54244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735" name="Google Shape;1735;p45"/>
          <p:cNvSpPr txBox="1"/>
          <p:nvPr/>
        </p:nvSpPr>
        <p:spPr>
          <a:xfrm>
            <a:off x="5791200" y="23002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736" name="Google Shape;1736;p45"/>
          <p:cNvSpPr txBox="1"/>
          <p:nvPr/>
        </p:nvSpPr>
        <p:spPr>
          <a:xfrm>
            <a:off x="2819400" y="2300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737" name="Google Shape;1737;p45"/>
          <p:cNvSpPr txBox="1"/>
          <p:nvPr/>
        </p:nvSpPr>
        <p:spPr>
          <a:xfrm>
            <a:off x="4572000" y="2543175"/>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738" name="Google Shape;1738;p45"/>
          <p:cNvSpPr txBox="1"/>
          <p:nvPr/>
        </p:nvSpPr>
        <p:spPr>
          <a:xfrm>
            <a:off x="4876800" y="29860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739" name="Google Shape;1739;p45"/>
          <p:cNvSpPr txBox="1"/>
          <p:nvPr/>
        </p:nvSpPr>
        <p:spPr>
          <a:xfrm>
            <a:off x="7162800" y="2971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740" name="Google Shape;1740;p45"/>
          <p:cNvSpPr txBox="1"/>
          <p:nvPr/>
        </p:nvSpPr>
        <p:spPr>
          <a:xfrm>
            <a:off x="1447800" y="31242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741" name="Google Shape;1741;p45"/>
          <p:cNvSpPr txBox="1"/>
          <p:nvPr/>
        </p:nvSpPr>
        <p:spPr>
          <a:xfrm>
            <a:off x="5638800" y="39004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742" name="Google Shape;1742;p45"/>
          <p:cNvSpPr txBox="1"/>
          <p:nvPr/>
        </p:nvSpPr>
        <p:spPr>
          <a:xfrm>
            <a:off x="2819400" y="39766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sp>
        <p:nvSpPr>
          <p:cNvPr id="1743" name="Google Shape;1743;p45"/>
          <p:cNvSpPr txBox="1"/>
          <p:nvPr/>
        </p:nvSpPr>
        <p:spPr>
          <a:xfrm>
            <a:off x="2057400" y="4876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sp>
        <p:nvSpPr>
          <p:cNvPr id="1744" name="Google Shape;1744;p45"/>
          <p:cNvSpPr txBox="1"/>
          <p:nvPr/>
        </p:nvSpPr>
        <p:spPr>
          <a:xfrm>
            <a:off x="1295400" y="5805487"/>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745" name="Google Shape;1745;p45"/>
          <p:cNvSpPr txBox="1"/>
          <p:nvPr/>
        </p:nvSpPr>
        <p:spPr>
          <a:xfrm>
            <a:off x="2438400" y="5791200"/>
            <a:ext cx="914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[418]</a:t>
            </a:r>
            <a:endParaRPr/>
          </a:p>
        </p:txBody>
      </p:sp>
      <p:graphicFrame>
        <p:nvGraphicFramePr>
          <p:cNvPr id="1746" name="Google Shape;1746;p45"/>
          <p:cNvGraphicFramePr/>
          <p:nvPr/>
        </p:nvGraphicFramePr>
        <p:xfrm>
          <a:off x="112712" y="1524000"/>
          <a:ext cx="3000000" cy="3000000"/>
        </p:xfrm>
        <a:graphic>
          <a:graphicData uri="http://schemas.openxmlformats.org/drawingml/2006/table">
            <a:tbl>
              <a:tblPr>
                <a:noFill/>
                <a:tableStyleId>{5F3B0AE2-D221-4E9A-AE1A-2D86D278C6C3}</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0" name="Shape 1750"/>
        <p:cNvGrpSpPr/>
        <p:nvPr/>
      </p:nvGrpSpPr>
      <p:grpSpPr>
        <a:xfrm>
          <a:off x="0" y="0"/>
          <a:ext cx="0" cy="0"/>
          <a:chOff x="0" y="0"/>
          <a:chExt cx="0" cy="0"/>
        </a:xfrm>
      </p:grpSpPr>
      <p:sp>
        <p:nvSpPr>
          <p:cNvPr id="1751" name="Google Shape;1751;p4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752" name="Google Shape;1752;p4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753" name="Google Shape;1753;p46"/>
          <p:cNvGrpSpPr/>
          <p:nvPr/>
        </p:nvGrpSpPr>
        <p:grpSpPr>
          <a:xfrm>
            <a:off x="4343400" y="1843087"/>
            <a:ext cx="457200" cy="457200"/>
            <a:chOff x="1344" y="1248"/>
            <a:chExt cx="288" cy="288"/>
          </a:xfrm>
        </p:grpSpPr>
        <p:sp>
          <p:nvSpPr>
            <p:cNvPr id="1754" name="Google Shape;1754;p46"/>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55" name="Google Shape;1755;p46"/>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756" name="Google Shape;1756;p46"/>
          <p:cNvGrpSpPr/>
          <p:nvPr/>
        </p:nvGrpSpPr>
        <p:grpSpPr>
          <a:xfrm>
            <a:off x="6705600" y="2971800"/>
            <a:ext cx="457200" cy="457200"/>
            <a:chOff x="1344" y="1248"/>
            <a:chExt cx="288" cy="288"/>
          </a:xfrm>
        </p:grpSpPr>
        <p:sp>
          <p:nvSpPr>
            <p:cNvPr id="1757" name="Google Shape;1757;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58" name="Google Shape;1758;p46"/>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759" name="Google Shape;1759;p46"/>
          <p:cNvGrpSpPr/>
          <p:nvPr/>
        </p:nvGrpSpPr>
        <p:grpSpPr>
          <a:xfrm>
            <a:off x="2209800" y="3048000"/>
            <a:ext cx="457200" cy="457200"/>
            <a:chOff x="1344" y="1248"/>
            <a:chExt cx="288" cy="288"/>
          </a:xfrm>
        </p:grpSpPr>
        <p:sp>
          <p:nvSpPr>
            <p:cNvPr id="1760" name="Google Shape;1760;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61" name="Google Shape;1761;p46"/>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762" name="Google Shape;1762;p46"/>
          <p:cNvGrpSpPr/>
          <p:nvPr/>
        </p:nvGrpSpPr>
        <p:grpSpPr>
          <a:xfrm>
            <a:off x="4419600" y="2986087"/>
            <a:ext cx="457200" cy="457200"/>
            <a:chOff x="1344" y="1248"/>
            <a:chExt cx="288" cy="288"/>
          </a:xfrm>
        </p:grpSpPr>
        <p:sp>
          <p:nvSpPr>
            <p:cNvPr id="1763" name="Google Shape;1763;p46"/>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64" name="Google Shape;1764;p46"/>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765" name="Google Shape;1765;p46"/>
          <p:cNvGrpSpPr/>
          <p:nvPr/>
        </p:nvGrpSpPr>
        <p:grpSpPr>
          <a:xfrm>
            <a:off x="5105400" y="3900487"/>
            <a:ext cx="457200" cy="457200"/>
            <a:chOff x="1344" y="1248"/>
            <a:chExt cx="288" cy="288"/>
          </a:xfrm>
        </p:grpSpPr>
        <p:sp>
          <p:nvSpPr>
            <p:cNvPr id="1766" name="Google Shape;1766;p46"/>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67" name="Google Shape;1767;p46"/>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768" name="Google Shape;1768;p46"/>
          <p:cNvGrpSpPr/>
          <p:nvPr/>
        </p:nvGrpSpPr>
        <p:grpSpPr>
          <a:xfrm>
            <a:off x="1981200" y="5715000"/>
            <a:ext cx="457200" cy="457200"/>
            <a:chOff x="1344" y="1248"/>
            <a:chExt cx="288" cy="288"/>
          </a:xfrm>
        </p:grpSpPr>
        <p:sp>
          <p:nvSpPr>
            <p:cNvPr id="1769" name="Google Shape;1769;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70" name="Google Shape;1770;p46"/>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771" name="Google Shape;1771;p46"/>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772" name="Google Shape;1772;p46"/>
          <p:cNvSpPr txBox="1"/>
          <p:nvPr/>
        </p:nvSpPr>
        <p:spPr>
          <a:xfrm>
            <a:off x="48768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773" name="Google Shape;1773;p46"/>
          <p:cNvGrpSpPr/>
          <p:nvPr/>
        </p:nvGrpSpPr>
        <p:grpSpPr>
          <a:xfrm>
            <a:off x="3581400" y="3900487"/>
            <a:ext cx="457200" cy="457200"/>
            <a:chOff x="1344" y="1248"/>
            <a:chExt cx="288" cy="288"/>
          </a:xfrm>
        </p:grpSpPr>
        <p:sp>
          <p:nvSpPr>
            <p:cNvPr id="1774" name="Google Shape;1774;p46"/>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75" name="Google Shape;1775;p46"/>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776" name="Google Shape;1776;p46"/>
          <p:cNvGrpSpPr/>
          <p:nvPr/>
        </p:nvGrpSpPr>
        <p:grpSpPr>
          <a:xfrm>
            <a:off x="2743200" y="4814887"/>
            <a:ext cx="457200" cy="457200"/>
            <a:chOff x="1344" y="1248"/>
            <a:chExt cx="288" cy="288"/>
          </a:xfrm>
        </p:grpSpPr>
        <p:sp>
          <p:nvSpPr>
            <p:cNvPr id="1777" name="Google Shape;1777;p46"/>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78" name="Google Shape;1778;p46"/>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779" name="Google Shape;1779;p46"/>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780" name="Google Shape;1780;p46"/>
          <p:cNvCxnSpPr/>
          <p:nvPr/>
        </p:nvCxnSpPr>
        <p:spPr>
          <a:xfrm flipH="1">
            <a:off x="3048000" y="4357687"/>
            <a:ext cx="762000" cy="442912"/>
          </a:xfrm>
          <a:prstGeom prst="straightConnector1">
            <a:avLst/>
          </a:prstGeom>
          <a:noFill/>
          <a:ln cap="flat" cmpd="sng" w="9525">
            <a:solidFill>
              <a:schemeClr val="dk1"/>
            </a:solidFill>
            <a:prstDash val="solid"/>
            <a:miter lim="800000"/>
            <a:headEnd len="med" w="med" type="none"/>
            <a:tailEnd len="med" w="med" type="none"/>
          </a:ln>
        </p:spPr>
      </p:cxnSp>
      <p:cxnSp>
        <p:nvCxnSpPr>
          <p:cNvPr id="1781" name="Google Shape;1781;p46"/>
          <p:cNvCxnSpPr/>
          <p:nvPr/>
        </p:nvCxnSpPr>
        <p:spPr>
          <a:xfrm flipH="1">
            <a:off x="2209800" y="5272087"/>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782" name="Google Shape;1782;p46"/>
          <p:cNvSpPr txBox="1"/>
          <p:nvPr/>
        </p:nvSpPr>
        <p:spPr>
          <a:xfrm>
            <a:off x="38100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783" name="Google Shape;1783;p46"/>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784" name="Google Shape;1784;p46"/>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785" name="Google Shape;1785;p46"/>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786" name="Google Shape;1786;p46"/>
          <p:cNvSpPr txBox="1"/>
          <p:nvPr/>
        </p:nvSpPr>
        <p:spPr>
          <a:xfrm>
            <a:off x="4876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787" name="Google Shape;1787;p46"/>
          <p:cNvSpPr txBox="1"/>
          <p:nvPr/>
        </p:nvSpPr>
        <p:spPr>
          <a:xfrm>
            <a:off x="3429000" y="44958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788" name="Google Shape;1788;p46"/>
          <p:cNvSpPr txBox="1"/>
          <p:nvPr/>
        </p:nvSpPr>
        <p:spPr>
          <a:xfrm>
            <a:off x="2514600" y="54244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789" name="Google Shape;1789;p46"/>
          <p:cNvSpPr txBox="1"/>
          <p:nvPr/>
        </p:nvSpPr>
        <p:spPr>
          <a:xfrm>
            <a:off x="5791200" y="23002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790" name="Google Shape;1790;p46"/>
          <p:cNvSpPr txBox="1"/>
          <p:nvPr/>
        </p:nvSpPr>
        <p:spPr>
          <a:xfrm>
            <a:off x="2819400" y="2300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791" name="Google Shape;1791;p46"/>
          <p:cNvSpPr txBox="1"/>
          <p:nvPr/>
        </p:nvSpPr>
        <p:spPr>
          <a:xfrm>
            <a:off x="4572000" y="2543175"/>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792" name="Google Shape;1792;p46"/>
          <p:cNvSpPr txBox="1"/>
          <p:nvPr/>
        </p:nvSpPr>
        <p:spPr>
          <a:xfrm>
            <a:off x="4876800" y="29860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793" name="Google Shape;1793;p46"/>
          <p:cNvSpPr txBox="1"/>
          <p:nvPr/>
        </p:nvSpPr>
        <p:spPr>
          <a:xfrm>
            <a:off x="7162800" y="2971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794" name="Google Shape;1794;p46"/>
          <p:cNvSpPr txBox="1"/>
          <p:nvPr/>
        </p:nvSpPr>
        <p:spPr>
          <a:xfrm>
            <a:off x="1447800" y="31242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795" name="Google Shape;1795;p46"/>
          <p:cNvSpPr txBox="1"/>
          <p:nvPr/>
        </p:nvSpPr>
        <p:spPr>
          <a:xfrm>
            <a:off x="5638800" y="39004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796" name="Google Shape;1796;p46"/>
          <p:cNvSpPr txBox="1"/>
          <p:nvPr/>
        </p:nvSpPr>
        <p:spPr>
          <a:xfrm>
            <a:off x="2819400" y="39766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sp>
        <p:nvSpPr>
          <p:cNvPr id="1797" name="Google Shape;1797;p46"/>
          <p:cNvSpPr txBox="1"/>
          <p:nvPr/>
        </p:nvSpPr>
        <p:spPr>
          <a:xfrm>
            <a:off x="2057400" y="4876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sp>
        <p:nvSpPr>
          <p:cNvPr id="1798" name="Google Shape;1798;p46"/>
          <p:cNvSpPr txBox="1"/>
          <p:nvPr/>
        </p:nvSpPr>
        <p:spPr>
          <a:xfrm>
            <a:off x="1295400" y="5805487"/>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799" name="Google Shape;1799;p46"/>
          <p:cNvSpPr txBox="1"/>
          <p:nvPr/>
        </p:nvSpPr>
        <p:spPr>
          <a:xfrm>
            <a:off x="2438400" y="5791200"/>
            <a:ext cx="914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[418]</a:t>
            </a:r>
            <a:endParaRPr/>
          </a:p>
        </p:txBody>
      </p:sp>
      <p:grpSp>
        <p:nvGrpSpPr>
          <p:cNvPr id="1800" name="Google Shape;1800;p46"/>
          <p:cNvGrpSpPr/>
          <p:nvPr/>
        </p:nvGrpSpPr>
        <p:grpSpPr>
          <a:xfrm>
            <a:off x="5791200" y="4800600"/>
            <a:ext cx="457200" cy="457200"/>
            <a:chOff x="1344" y="1248"/>
            <a:chExt cx="288" cy="288"/>
          </a:xfrm>
        </p:grpSpPr>
        <p:sp>
          <p:nvSpPr>
            <p:cNvPr id="1801" name="Google Shape;1801;p46"/>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02" name="Google Shape;1802;p46"/>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803" name="Google Shape;1803;p46"/>
          <p:cNvCxnSpPr/>
          <p:nvPr/>
        </p:nvCxnSpPr>
        <p:spPr>
          <a:xfrm>
            <a:off x="5410200" y="4343400"/>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804" name="Google Shape;1804;p46"/>
          <p:cNvSpPr txBox="1"/>
          <p:nvPr/>
        </p:nvSpPr>
        <p:spPr>
          <a:xfrm>
            <a:off x="6248400" y="4876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[450]</a:t>
            </a:r>
            <a:endParaRPr/>
          </a:p>
        </p:txBody>
      </p:sp>
      <p:graphicFrame>
        <p:nvGraphicFramePr>
          <p:cNvPr id="1805" name="Google Shape;1805;p46"/>
          <p:cNvGraphicFramePr/>
          <p:nvPr/>
        </p:nvGraphicFramePr>
        <p:xfrm>
          <a:off x="112712" y="1524000"/>
          <a:ext cx="3000000" cy="3000000"/>
        </p:xfrm>
        <a:graphic>
          <a:graphicData uri="http://schemas.openxmlformats.org/drawingml/2006/table">
            <a:tbl>
              <a:tblPr>
                <a:noFill/>
                <a:tableStyleId>{5F3B0AE2-D221-4E9A-AE1A-2D86D278C6C3}</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4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811" name="Google Shape;1811;p4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812" name="Google Shape;1812;p47"/>
          <p:cNvGrpSpPr/>
          <p:nvPr/>
        </p:nvGrpSpPr>
        <p:grpSpPr>
          <a:xfrm>
            <a:off x="4343400" y="1843087"/>
            <a:ext cx="457200" cy="457200"/>
            <a:chOff x="1344" y="1248"/>
            <a:chExt cx="288" cy="288"/>
          </a:xfrm>
        </p:grpSpPr>
        <p:sp>
          <p:nvSpPr>
            <p:cNvPr id="1813" name="Google Shape;1813;p47"/>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14" name="Google Shape;1814;p47"/>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815" name="Google Shape;1815;p47"/>
          <p:cNvGrpSpPr/>
          <p:nvPr/>
        </p:nvGrpSpPr>
        <p:grpSpPr>
          <a:xfrm>
            <a:off x="6705600" y="2971800"/>
            <a:ext cx="457200" cy="457200"/>
            <a:chOff x="1344" y="1248"/>
            <a:chExt cx="288" cy="288"/>
          </a:xfrm>
        </p:grpSpPr>
        <p:sp>
          <p:nvSpPr>
            <p:cNvPr id="1816" name="Google Shape;1816;p4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17" name="Google Shape;1817;p4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818" name="Google Shape;1818;p47"/>
          <p:cNvGrpSpPr/>
          <p:nvPr/>
        </p:nvGrpSpPr>
        <p:grpSpPr>
          <a:xfrm>
            <a:off x="2209800" y="3048000"/>
            <a:ext cx="457200" cy="457200"/>
            <a:chOff x="1344" y="1248"/>
            <a:chExt cx="288" cy="288"/>
          </a:xfrm>
        </p:grpSpPr>
        <p:sp>
          <p:nvSpPr>
            <p:cNvPr id="1819" name="Google Shape;1819;p4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20" name="Google Shape;1820;p4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821" name="Google Shape;1821;p47"/>
          <p:cNvGrpSpPr/>
          <p:nvPr/>
        </p:nvGrpSpPr>
        <p:grpSpPr>
          <a:xfrm>
            <a:off x="4419600" y="2986087"/>
            <a:ext cx="457200" cy="457200"/>
            <a:chOff x="1344" y="1248"/>
            <a:chExt cx="288" cy="288"/>
          </a:xfrm>
        </p:grpSpPr>
        <p:sp>
          <p:nvSpPr>
            <p:cNvPr id="1822" name="Google Shape;1822;p47"/>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23" name="Google Shape;1823;p47"/>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824" name="Google Shape;1824;p47"/>
          <p:cNvGrpSpPr/>
          <p:nvPr/>
        </p:nvGrpSpPr>
        <p:grpSpPr>
          <a:xfrm>
            <a:off x="5105400" y="3900487"/>
            <a:ext cx="457200" cy="457200"/>
            <a:chOff x="1344" y="1248"/>
            <a:chExt cx="288" cy="288"/>
          </a:xfrm>
        </p:grpSpPr>
        <p:sp>
          <p:nvSpPr>
            <p:cNvPr id="1825" name="Google Shape;1825;p4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26" name="Google Shape;1826;p47"/>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827" name="Google Shape;1827;p47"/>
          <p:cNvGrpSpPr/>
          <p:nvPr/>
        </p:nvGrpSpPr>
        <p:grpSpPr>
          <a:xfrm>
            <a:off x="1981200" y="5715000"/>
            <a:ext cx="457200" cy="457200"/>
            <a:chOff x="1344" y="1248"/>
            <a:chExt cx="288" cy="288"/>
          </a:xfrm>
        </p:grpSpPr>
        <p:sp>
          <p:nvSpPr>
            <p:cNvPr id="1828" name="Google Shape;1828;p47"/>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29" name="Google Shape;1829;p47"/>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830" name="Google Shape;1830;p47"/>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831" name="Google Shape;1831;p47"/>
          <p:cNvSpPr txBox="1"/>
          <p:nvPr/>
        </p:nvSpPr>
        <p:spPr>
          <a:xfrm>
            <a:off x="48768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832" name="Google Shape;1832;p47"/>
          <p:cNvGrpSpPr/>
          <p:nvPr/>
        </p:nvGrpSpPr>
        <p:grpSpPr>
          <a:xfrm>
            <a:off x="3581400" y="3900487"/>
            <a:ext cx="457200" cy="457200"/>
            <a:chOff x="1344" y="1248"/>
            <a:chExt cx="288" cy="288"/>
          </a:xfrm>
        </p:grpSpPr>
        <p:sp>
          <p:nvSpPr>
            <p:cNvPr id="1833" name="Google Shape;1833;p47"/>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34" name="Google Shape;1834;p47"/>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835" name="Google Shape;1835;p47"/>
          <p:cNvGrpSpPr/>
          <p:nvPr/>
        </p:nvGrpSpPr>
        <p:grpSpPr>
          <a:xfrm>
            <a:off x="2743200" y="4814887"/>
            <a:ext cx="457200" cy="457200"/>
            <a:chOff x="1344" y="1248"/>
            <a:chExt cx="288" cy="288"/>
          </a:xfrm>
        </p:grpSpPr>
        <p:sp>
          <p:nvSpPr>
            <p:cNvPr id="1836" name="Google Shape;1836;p47"/>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37" name="Google Shape;1837;p47"/>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838" name="Google Shape;1838;p47"/>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839" name="Google Shape;1839;p47"/>
          <p:cNvCxnSpPr/>
          <p:nvPr/>
        </p:nvCxnSpPr>
        <p:spPr>
          <a:xfrm flipH="1">
            <a:off x="3048000" y="4357687"/>
            <a:ext cx="762000" cy="442912"/>
          </a:xfrm>
          <a:prstGeom prst="straightConnector1">
            <a:avLst/>
          </a:prstGeom>
          <a:noFill/>
          <a:ln cap="flat" cmpd="sng" w="9525">
            <a:solidFill>
              <a:schemeClr val="dk1"/>
            </a:solidFill>
            <a:prstDash val="solid"/>
            <a:miter lim="800000"/>
            <a:headEnd len="med" w="med" type="none"/>
            <a:tailEnd len="med" w="med" type="none"/>
          </a:ln>
        </p:spPr>
      </p:cxnSp>
      <p:cxnSp>
        <p:nvCxnSpPr>
          <p:cNvPr id="1840" name="Google Shape;1840;p47"/>
          <p:cNvCxnSpPr/>
          <p:nvPr/>
        </p:nvCxnSpPr>
        <p:spPr>
          <a:xfrm flipH="1">
            <a:off x="2209800" y="5272087"/>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841" name="Google Shape;1841;p47"/>
          <p:cNvSpPr txBox="1"/>
          <p:nvPr/>
        </p:nvSpPr>
        <p:spPr>
          <a:xfrm>
            <a:off x="38100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842" name="Google Shape;1842;p47"/>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843" name="Google Shape;1843;p47"/>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844" name="Google Shape;1844;p47"/>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845" name="Google Shape;1845;p47"/>
          <p:cNvSpPr txBox="1"/>
          <p:nvPr/>
        </p:nvSpPr>
        <p:spPr>
          <a:xfrm>
            <a:off x="4876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846" name="Google Shape;1846;p47"/>
          <p:cNvSpPr txBox="1"/>
          <p:nvPr/>
        </p:nvSpPr>
        <p:spPr>
          <a:xfrm>
            <a:off x="3429000" y="44958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847" name="Google Shape;1847;p47"/>
          <p:cNvSpPr txBox="1"/>
          <p:nvPr/>
        </p:nvSpPr>
        <p:spPr>
          <a:xfrm>
            <a:off x="2514600" y="54244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848" name="Google Shape;1848;p47"/>
          <p:cNvSpPr txBox="1"/>
          <p:nvPr/>
        </p:nvSpPr>
        <p:spPr>
          <a:xfrm>
            <a:off x="5791200" y="23002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849" name="Google Shape;1849;p47"/>
          <p:cNvSpPr txBox="1"/>
          <p:nvPr/>
        </p:nvSpPr>
        <p:spPr>
          <a:xfrm>
            <a:off x="2819400" y="2300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850" name="Google Shape;1850;p47"/>
          <p:cNvSpPr txBox="1"/>
          <p:nvPr/>
        </p:nvSpPr>
        <p:spPr>
          <a:xfrm>
            <a:off x="4572000" y="2543175"/>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851" name="Google Shape;1851;p47"/>
          <p:cNvSpPr txBox="1"/>
          <p:nvPr/>
        </p:nvSpPr>
        <p:spPr>
          <a:xfrm>
            <a:off x="4876800" y="29860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852" name="Google Shape;1852;p47"/>
          <p:cNvSpPr txBox="1"/>
          <p:nvPr/>
        </p:nvSpPr>
        <p:spPr>
          <a:xfrm>
            <a:off x="7162800" y="2971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853" name="Google Shape;1853;p47"/>
          <p:cNvSpPr txBox="1"/>
          <p:nvPr/>
        </p:nvSpPr>
        <p:spPr>
          <a:xfrm>
            <a:off x="1447800" y="31242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854" name="Google Shape;1854;p47"/>
          <p:cNvSpPr txBox="1"/>
          <p:nvPr/>
        </p:nvSpPr>
        <p:spPr>
          <a:xfrm>
            <a:off x="5638800" y="39004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855" name="Google Shape;1855;p47"/>
          <p:cNvSpPr txBox="1"/>
          <p:nvPr/>
        </p:nvSpPr>
        <p:spPr>
          <a:xfrm>
            <a:off x="2819400" y="39766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sp>
        <p:nvSpPr>
          <p:cNvPr id="1856" name="Google Shape;1856;p47"/>
          <p:cNvSpPr txBox="1"/>
          <p:nvPr/>
        </p:nvSpPr>
        <p:spPr>
          <a:xfrm>
            <a:off x="2057400" y="4876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sp>
        <p:nvSpPr>
          <p:cNvPr id="1857" name="Google Shape;1857;p47"/>
          <p:cNvSpPr txBox="1"/>
          <p:nvPr/>
        </p:nvSpPr>
        <p:spPr>
          <a:xfrm>
            <a:off x="1295400" y="5805487"/>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858" name="Google Shape;1858;p47"/>
          <p:cNvSpPr txBox="1"/>
          <p:nvPr/>
        </p:nvSpPr>
        <p:spPr>
          <a:xfrm>
            <a:off x="2438400" y="5791200"/>
            <a:ext cx="914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[418]</a:t>
            </a:r>
            <a:endParaRPr/>
          </a:p>
        </p:txBody>
      </p:sp>
      <p:grpSp>
        <p:nvGrpSpPr>
          <p:cNvPr id="1859" name="Google Shape;1859;p47"/>
          <p:cNvGrpSpPr/>
          <p:nvPr/>
        </p:nvGrpSpPr>
        <p:grpSpPr>
          <a:xfrm>
            <a:off x="5791200" y="4800600"/>
            <a:ext cx="457200" cy="457200"/>
            <a:chOff x="1344" y="1248"/>
            <a:chExt cx="288" cy="288"/>
          </a:xfrm>
        </p:grpSpPr>
        <p:sp>
          <p:nvSpPr>
            <p:cNvPr id="1860" name="Google Shape;1860;p47"/>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61" name="Google Shape;1861;p47"/>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862" name="Google Shape;1862;p47"/>
          <p:cNvCxnSpPr/>
          <p:nvPr/>
        </p:nvCxnSpPr>
        <p:spPr>
          <a:xfrm>
            <a:off x="5410200" y="4343400"/>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863" name="Google Shape;1863;p47"/>
          <p:cNvSpPr txBox="1"/>
          <p:nvPr/>
        </p:nvSpPr>
        <p:spPr>
          <a:xfrm>
            <a:off x="6248400" y="4876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[450]</a:t>
            </a:r>
            <a:endParaRPr/>
          </a:p>
        </p:txBody>
      </p:sp>
      <p:graphicFrame>
        <p:nvGraphicFramePr>
          <p:cNvPr id="1864" name="Google Shape;1864;p47"/>
          <p:cNvGraphicFramePr/>
          <p:nvPr/>
        </p:nvGraphicFramePr>
        <p:xfrm>
          <a:off x="112712" y="1524000"/>
          <a:ext cx="3000000" cy="3000000"/>
        </p:xfrm>
        <a:graphic>
          <a:graphicData uri="http://schemas.openxmlformats.org/drawingml/2006/table">
            <a:tbl>
              <a:tblPr>
                <a:noFill/>
                <a:tableStyleId>{5F3B0AE2-D221-4E9A-AE1A-2D86D278C6C3}</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8" name="Shape 1868"/>
        <p:cNvGrpSpPr/>
        <p:nvPr/>
      </p:nvGrpSpPr>
      <p:grpSpPr>
        <a:xfrm>
          <a:off x="0" y="0"/>
          <a:ext cx="0" cy="0"/>
          <a:chOff x="0" y="0"/>
          <a:chExt cx="0" cy="0"/>
        </a:xfrm>
      </p:grpSpPr>
      <p:sp>
        <p:nvSpPr>
          <p:cNvPr id="1869" name="Google Shape;1869;p4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870" name="Google Shape;1870;p4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871" name="Google Shape;1871;p48"/>
          <p:cNvGrpSpPr/>
          <p:nvPr/>
        </p:nvGrpSpPr>
        <p:grpSpPr>
          <a:xfrm>
            <a:off x="4343400" y="1843087"/>
            <a:ext cx="457200" cy="457200"/>
            <a:chOff x="1344" y="1248"/>
            <a:chExt cx="288" cy="288"/>
          </a:xfrm>
        </p:grpSpPr>
        <p:sp>
          <p:nvSpPr>
            <p:cNvPr id="1872" name="Google Shape;1872;p48"/>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73" name="Google Shape;1873;p48"/>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874" name="Google Shape;1874;p48"/>
          <p:cNvGrpSpPr/>
          <p:nvPr/>
        </p:nvGrpSpPr>
        <p:grpSpPr>
          <a:xfrm>
            <a:off x="6705600" y="2971800"/>
            <a:ext cx="457200" cy="457200"/>
            <a:chOff x="1344" y="1248"/>
            <a:chExt cx="288" cy="288"/>
          </a:xfrm>
        </p:grpSpPr>
        <p:sp>
          <p:nvSpPr>
            <p:cNvPr id="1875" name="Google Shape;1875;p4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76" name="Google Shape;1876;p48"/>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877" name="Google Shape;1877;p48"/>
          <p:cNvGrpSpPr/>
          <p:nvPr/>
        </p:nvGrpSpPr>
        <p:grpSpPr>
          <a:xfrm>
            <a:off x="2209800" y="3048000"/>
            <a:ext cx="457200" cy="457200"/>
            <a:chOff x="1344" y="1248"/>
            <a:chExt cx="288" cy="288"/>
          </a:xfrm>
        </p:grpSpPr>
        <p:sp>
          <p:nvSpPr>
            <p:cNvPr id="1878" name="Google Shape;1878;p4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79" name="Google Shape;1879;p48"/>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880" name="Google Shape;1880;p48"/>
          <p:cNvGrpSpPr/>
          <p:nvPr/>
        </p:nvGrpSpPr>
        <p:grpSpPr>
          <a:xfrm>
            <a:off x="4419600" y="2986087"/>
            <a:ext cx="457200" cy="457200"/>
            <a:chOff x="1344" y="1248"/>
            <a:chExt cx="288" cy="288"/>
          </a:xfrm>
        </p:grpSpPr>
        <p:sp>
          <p:nvSpPr>
            <p:cNvPr id="1881" name="Google Shape;1881;p48"/>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82" name="Google Shape;1882;p48"/>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883" name="Google Shape;1883;p48"/>
          <p:cNvGrpSpPr/>
          <p:nvPr/>
        </p:nvGrpSpPr>
        <p:grpSpPr>
          <a:xfrm>
            <a:off x="5105400" y="3900487"/>
            <a:ext cx="457200" cy="457200"/>
            <a:chOff x="1344" y="1248"/>
            <a:chExt cx="288" cy="288"/>
          </a:xfrm>
        </p:grpSpPr>
        <p:sp>
          <p:nvSpPr>
            <p:cNvPr id="1884" name="Google Shape;1884;p4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85" name="Google Shape;1885;p48"/>
            <p:cNvSpPr txBox="1"/>
            <p:nvPr/>
          </p:nvSpPr>
          <p:spPr>
            <a:xfrm>
              <a:off x="1392" y="1296"/>
              <a:ext cx="19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886" name="Google Shape;1886;p48"/>
          <p:cNvGrpSpPr/>
          <p:nvPr/>
        </p:nvGrpSpPr>
        <p:grpSpPr>
          <a:xfrm>
            <a:off x="1981200" y="5715000"/>
            <a:ext cx="457200" cy="457200"/>
            <a:chOff x="1344" y="1248"/>
            <a:chExt cx="288" cy="288"/>
          </a:xfrm>
        </p:grpSpPr>
        <p:sp>
          <p:nvSpPr>
            <p:cNvPr id="1887" name="Google Shape;1887;p48"/>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88" name="Google Shape;1888;p48"/>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889" name="Google Shape;1889;p48"/>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890" name="Google Shape;1890;p48"/>
          <p:cNvSpPr txBox="1"/>
          <p:nvPr/>
        </p:nvSpPr>
        <p:spPr>
          <a:xfrm>
            <a:off x="48768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891" name="Google Shape;1891;p48"/>
          <p:cNvGrpSpPr/>
          <p:nvPr/>
        </p:nvGrpSpPr>
        <p:grpSpPr>
          <a:xfrm>
            <a:off x="3581400" y="3900487"/>
            <a:ext cx="457200" cy="457200"/>
            <a:chOff x="1344" y="1248"/>
            <a:chExt cx="288" cy="288"/>
          </a:xfrm>
        </p:grpSpPr>
        <p:sp>
          <p:nvSpPr>
            <p:cNvPr id="1892" name="Google Shape;1892;p48"/>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93" name="Google Shape;1893;p48"/>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894" name="Google Shape;1894;p48"/>
          <p:cNvGrpSpPr/>
          <p:nvPr/>
        </p:nvGrpSpPr>
        <p:grpSpPr>
          <a:xfrm>
            <a:off x="2743200" y="4814887"/>
            <a:ext cx="457200" cy="457200"/>
            <a:chOff x="1344" y="1248"/>
            <a:chExt cx="288" cy="288"/>
          </a:xfrm>
        </p:grpSpPr>
        <p:sp>
          <p:nvSpPr>
            <p:cNvPr id="1895" name="Google Shape;1895;p48"/>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96" name="Google Shape;1896;p48"/>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897" name="Google Shape;1897;p48"/>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898" name="Google Shape;1898;p48"/>
          <p:cNvCxnSpPr/>
          <p:nvPr/>
        </p:nvCxnSpPr>
        <p:spPr>
          <a:xfrm flipH="1">
            <a:off x="3048000" y="4357687"/>
            <a:ext cx="762000" cy="442912"/>
          </a:xfrm>
          <a:prstGeom prst="straightConnector1">
            <a:avLst/>
          </a:prstGeom>
          <a:noFill/>
          <a:ln cap="flat" cmpd="sng" w="9525">
            <a:solidFill>
              <a:schemeClr val="dk1"/>
            </a:solidFill>
            <a:prstDash val="solid"/>
            <a:miter lim="800000"/>
            <a:headEnd len="med" w="med" type="none"/>
            <a:tailEnd len="med" w="med" type="none"/>
          </a:ln>
        </p:spPr>
      </p:cxnSp>
      <p:cxnSp>
        <p:nvCxnSpPr>
          <p:cNvPr id="1899" name="Google Shape;1899;p48"/>
          <p:cNvCxnSpPr/>
          <p:nvPr/>
        </p:nvCxnSpPr>
        <p:spPr>
          <a:xfrm flipH="1">
            <a:off x="2209800" y="5272087"/>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900" name="Google Shape;1900;p48"/>
          <p:cNvSpPr txBox="1"/>
          <p:nvPr/>
        </p:nvSpPr>
        <p:spPr>
          <a:xfrm>
            <a:off x="3810000" y="33670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901" name="Google Shape;1901;p48"/>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902" name="Google Shape;1902;p48"/>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903" name="Google Shape;1903;p48"/>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904" name="Google Shape;1904;p48"/>
          <p:cNvSpPr txBox="1"/>
          <p:nvPr/>
        </p:nvSpPr>
        <p:spPr>
          <a:xfrm>
            <a:off x="4876800" y="1828800"/>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905" name="Google Shape;1905;p48"/>
          <p:cNvSpPr txBox="1"/>
          <p:nvPr/>
        </p:nvSpPr>
        <p:spPr>
          <a:xfrm>
            <a:off x="3429000" y="4495800"/>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906" name="Google Shape;1906;p48"/>
          <p:cNvSpPr txBox="1"/>
          <p:nvPr/>
        </p:nvSpPr>
        <p:spPr>
          <a:xfrm>
            <a:off x="2514600" y="5424487"/>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907" name="Google Shape;1907;p48"/>
          <p:cNvSpPr txBox="1"/>
          <p:nvPr/>
        </p:nvSpPr>
        <p:spPr>
          <a:xfrm>
            <a:off x="5791200" y="2300287"/>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908" name="Google Shape;1908;p48"/>
          <p:cNvSpPr txBox="1"/>
          <p:nvPr/>
        </p:nvSpPr>
        <p:spPr>
          <a:xfrm>
            <a:off x="2819400" y="23002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909" name="Google Shape;1909;p48"/>
          <p:cNvSpPr txBox="1"/>
          <p:nvPr/>
        </p:nvSpPr>
        <p:spPr>
          <a:xfrm>
            <a:off x="4572000" y="2543175"/>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910" name="Google Shape;1910;p48"/>
          <p:cNvSpPr txBox="1"/>
          <p:nvPr/>
        </p:nvSpPr>
        <p:spPr>
          <a:xfrm>
            <a:off x="4876800" y="29860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911" name="Google Shape;1911;p48"/>
          <p:cNvSpPr txBox="1"/>
          <p:nvPr/>
        </p:nvSpPr>
        <p:spPr>
          <a:xfrm>
            <a:off x="7162800" y="2971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912" name="Google Shape;1912;p48"/>
          <p:cNvSpPr txBox="1"/>
          <p:nvPr/>
        </p:nvSpPr>
        <p:spPr>
          <a:xfrm>
            <a:off x="1447800" y="31242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913" name="Google Shape;1913;p48"/>
          <p:cNvSpPr txBox="1"/>
          <p:nvPr/>
        </p:nvSpPr>
        <p:spPr>
          <a:xfrm>
            <a:off x="5638800" y="39004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914" name="Google Shape;1914;p48"/>
          <p:cNvSpPr txBox="1"/>
          <p:nvPr/>
        </p:nvSpPr>
        <p:spPr>
          <a:xfrm>
            <a:off x="2819400" y="3976687"/>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sp>
        <p:nvSpPr>
          <p:cNvPr id="1915" name="Google Shape;1915;p48"/>
          <p:cNvSpPr txBox="1"/>
          <p:nvPr/>
        </p:nvSpPr>
        <p:spPr>
          <a:xfrm>
            <a:off x="2057400" y="4876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sp>
        <p:nvSpPr>
          <p:cNvPr id="1916" name="Google Shape;1916;p48"/>
          <p:cNvSpPr txBox="1"/>
          <p:nvPr/>
        </p:nvSpPr>
        <p:spPr>
          <a:xfrm>
            <a:off x="1295400" y="5805487"/>
            <a:ext cx="1219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917" name="Google Shape;1917;p48"/>
          <p:cNvSpPr txBox="1"/>
          <p:nvPr/>
        </p:nvSpPr>
        <p:spPr>
          <a:xfrm>
            <a:off x="2438400" y="5791200"/>
            <a:ext cx="914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[418]</a:t>
            </a:r>
            <a:endParaRPr/>
          </a:p>
        </p:txBody>
      </p:sp>
      <p:grpSp>
        <p:nvGrpSpPr>
          <p:cNvPr id="1918" name="Google Shape;1918;p48"/>
          <p:cNvGrpSpPr/>
          <p:nvPr/>
        </p:nvGrpSpPr>
        <p:grpSpPr>
          <a:xfrm>
            <a:off x="5791200" y="4800600"/>
            <a:ext cx="457200" cy="457200"/>
            <a:chOff x="1344" y="1248"/>
            <a:chExt cx="288" cy="288"/>
          </a:xfrm>
        </p:grpSpPr>
        <p:sp>
          <p:nvSpPr>
            <p:cNvPr id="1919" name="Google Shape;1919;p48"/>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20" name="Google Shape;1920;p48"/>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921" name="Google Shape;1921;p48"/>
          <p:cNvCxnSpPr/>
          <p:nvPr/>
        </p:nvCxnSpPr>
        <p:spPr>
          <a:xfrm>
            <a:off x="5410200" y="4343400"/>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922" name="Google Shape;1922;p48"/>
          <p:cNvSpPr txBox="1"/>
          <p:nvPr/>
        </p:nvSpPr>
        <p:spPr>
          <a:xfrm>
            <a:off x="6248400" y="48768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[450]</a:t>
            </a:r>
            <a:endParaRPr/>
          </a:p>
        </p:txBody>
      </p:sp>
      <p:graphicFrame>
        <p:nvGraphicFramePr>
          <p:cNvPr id="1923" name="Google Shape;1923;p48"/>
          <p:cNvGraphicFramePr/>
          <p:nvPr/>
        </p:nvGraphicFramePr>
        <p:xfrm>
          <a:off x="112712" y="1524000"/>
          <a:ext cx="3000000" cy="3000000"/>
        </p:xfrm>
        <a:graphic>
          <a:graphicData uri="http://schemas.openxmlformats.org/drawingml/2006/table">
            <a:tbl>
              <a:tblPr>
                <a:noFill/>
                <a:tableStyleId>{5F3B0AE2-D221-4E9A-AE1A-2D86D278C6C3}</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7" name="Shape 1927"/>
        <p:cNvGrpSpPr/>
        <p:nvPr/>
      </p:nvGrpSpPr>
      <p:grpSpPr>
        <a:xfrm>
          <a:off x="0" y="0"/>
          <a:ext cx="0" cy="0"/>
          <a:chOff x="0" y="0"/>
          <a:chExt cx="0" cy="0"/>
        </a:xfrm>
      </p:grpSpPr>
      <p:sp>
        <p:nvSpPr>
          <p:cNvPr id="1928" name="Google Shape;1928;p4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Conditions for optimality</a:t>
            </a:r>
            <a:endParaRPr/>
          </a:p>
        </p:txBody>
      </p:sp>
      <p:sp>
        <p:nvSpPr>
          <p:cNvPr id="1929" name="Google Shape;1929;p49"/>
          <p:cNvSpPr txBox="1"/>
          <p:nvPr>
            <p:ph idx="1" type="body"/>
          </p:nvPr>
        </p:nvSpPr>
        <p:spPr>
          <a:xfrm>
            <a:off x="609600" y="1447800"/>
            <a:ext cx="3749675" cy="2895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Admissibility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An admissible heuristic </a:t>
            </a:r>
            <a:r>
              <a:rPr b="0" i="1" lang="en-US" sz="2400" u="none" cap="none" strike="noStrike">
                <a:solidFill>
                  <a:srgbClr val="FF0000"/>
                </a:solidFill>
                <a:latin typeface="Libre Baskerville"/>
                <a:ea typeface="Libre Baskerville"/>
                <a:cs typeface="Libre Baskerville"/>
                <a:sym typeface="Libre Baskerville"/>
              </a:rPr>
              <a:t>never overestimates </a:t>
            </a:r>
            <a:r>
              <a:rPr b="0" i="0" lang="en-US" sz="2400" u="none" cap="none" strike="noStrike">
                <a:solidFill>
                  <a:schemeClr val="dk1"/>
                </a:solidFill>
                <a:latin typeface="Libre Baskerville"/>
                <a:ea typeface="Libre Baskerville"/>
                <a:cs typeface="Libre Baskerville"/>
                <a:sym typeface="Libre Baskerville"/>
              </a:rPr>
              <a:t>the cost to reach the goal</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Straight-line distance </a:t>
            </a:r>
            <a:r>
              <a:rPr b="0" i="1" lang="en-US" sz="2400" u="none" cap="none" strike="noStrike">
                <a:solidFill>
                  <a:schemeClr val="dk1"/>
                </a:solidFill>
                <a:latin typeface="Libre Baskerville"/>
                <a:ea typeface="Libre Baskerville"/>
                <a:cs typeface="Libre Baskerville"/>
                <a:sym typeface="Libre Baskerville"/>
              </a:rPr>
              <a:t>h</a:t>
            </a:r>
            <a:r>
              <a:rPr b="0" baseline="-25000" i="1" lang="en-US" sz="2400" u="none" cap="none" strike="noStrike">
                <a:solidFill>
                  <a:schemeClr val="dk1"/>
                </a:solidFill>
                <a:latin typeface="Libre Baskerville"/>
                <a:ea typeface="Libre Baskerville"/>
                <a:cs typeface="Libre Baskerville"/>
                <a:sym typeface="Libre Baskerville"/>
              </a:rPr>
              <a:t>SLD</a:t>
            </a:r>
            <a:r>
              <a:rPr b="0" i="0" lang="en-US" sz="2400" u="none" cap="none" strike="noStrike">
                <a:solidFill>
                  <a:schemeClr val="dk1"/>
                </a:solidFill>
                <a:latin typeface="Libre Baskerville"/>
                <a:ea typeface="Libre Baskerville"/>
                <a:cs typeface="Libre Baskerville"/>
                <a:sym typeface="Libre Baskerville"/>
              </a:rPr>
              <a:t> obviously is an admissible heuristic</a:t>
            </a:r>
            <a:endParaRPr/>
          </a:p>
        </p:txBody>
      </p:sp>
      <p:sp>
        <p:nvSpPr>
          <p:cNvPr id="1930" name="Google Shape;1930;p4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931" name="Google Shape;1931;p49"/>
          <p:cNvSpPr txBox="1"/>
          <p:nvPr>
            <p:ph idx="2" type="body"/>
          </p:nvPr>
        </p:nvSpPr>
        <p:spPr>
          <a:xfrm>
            <a:off x="4648200" y="2133600"/>
            <a:ext cx="4267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Admissibility / Monotonicity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 The admissible heuristic h is </a:t>
            </a:r>
            <a:r>
              <a:rPr b="0" i="0" lang="en-US" sz="2400" u="none" cap="none" strike="noStrike">
                <a:solidFill>
                  <a:srgbClr val="3366FF"/>
                </a:solidFill>
                <a:latin typeface="Libre Baskerville"/>
                <a:ea typeface="Libre Baskerville"/>
                <a:cs typeface="Libre Baskerville"/>
                <a:sym typeface="Libre Baskerville"/>
              </a:rPr>
              <a:t>consistent</a:t>
            </a:r>
            <a:r>
              <a:rPr b="0" i="0" lang="en-US" sz="2400" u="none" cap="none" strike="noStrike">
                <a:solidFill>
                  <a:schemeClr val="dk1"/>
                </a:solidFill>
                <a:latin typeface="Libre Baskerville"/>
                <a:ea typeface="Libre Baskerville"/>
                <a:cs typeface="Libre Baskerville"/>
                <a:sym typeface="Libre Baskerville"/>
              </a:rPr>
              <a:t> (or satisfies the </a:t>
            </a:r>
            <a:r>
              <a:rPr b="0" i="0" lang="en-US" sz="2400" u="none" cap="none" strike="noStrike">
                <a:solidFill>
                  <a:srgbClr val="3366FF"/>
                </a:solidFill>
                <a:latin typeface="Libre Baskerville"/>
                <a:ea typeface="Libre Baskerville"/>
                <a:cs typeface="Libre Baskerville"/>
                <a:sym typeface="Libre Baskerville"/>
              </a:rPr>
              <a:t>monotone restriction</a:t>
            </a:r>
            <a:r>
              <a:rPr b="0" i="0" lang="en-US" sz="2400" u="none" cap="none" strike="noStrike">
                <a:solidFill>
                  <a:schemeClr val="dk1"/>
                </a:solidFill>
                <a:latin typeface="Libre Baskerville"/>
                <a:ea typeface="Libre Baskerville"/>
                <a:cs typeface="Libre Baskerville"/>
                <a:sym typeface="Libre Baskerville"/>
              </a:rPr>
              <a:t>) if for every node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and every successor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of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a:t>
            </a:r>
            <a:br>
              <a:rPr b="0" i="0" lang="en-US" sz="2400" u="none" cap="none" strike="noStrike">
                <a:solidFill>
                  <a:schemeClr val="dk1"/>
                </a:solidFill>
                <a:latin typeface="Libre Baskerville"/>
                <a:ea typeface="Libre Baskerville"/>
                <a:cs typeface="Libre Baskerville"/>
                <a:sym typeface="Libre Baskerville"/>
              </a:rPr>
            </a:br>
            <a:br>
              <a:rPr b="0" i="0" lang="en-US" sz="2400" u="none" cap="none" strike="noStrike">
                <a:solidFill>
                  <a:schemeClr val="dk1"/>
                </a:solidFill>
                <a:latin typeface="Libre Baskerville"/>
                <a:ea typeface="Libre Baskerville"/>
                <a:cs typeface="Libre Baskerville"/>
                <a:sym typeface="Libre Baskerville"/>
              </a:rPr>
            </a:br>
            <a:r>
              <a:rPr b="0" i="1" lang="en-US" sz="2400" u="none" cap="none" strike="noStrike">
                <a:solidFill>
                  <a:srgbClr val="CC6600"/>
                </a:solidFill>
                <a:latin typeface="Libre Baskerville"/>
                <a:ea typeface="Libre Baskerville"/>
                <a:cs typeface="Libre Baskerville"/>
                <a:sym typeface="Libre Baskerville"/>
              </a:rPr>
              <a:t>h</a:t>
            </a:r>
            <a:r>
              <a:rPr b="0" i="0" lang="en-US" sz="2400" u="none" cap="none" strike="noStrike">
                <a:solidFill>
                  <a:srgbClr val="CC6600"/>
                </a:solidFill>
                <a:latin typeface="Libre Baskerville"/>
                <a:ea typeface="Libre Baskerville"/>
                <a:cs typeface="Libre Baskerville"/>
                <a:sym typeface="Libre Baskerville"/>
              </a:rPr>
              <a:t>(</a:t>
            </a:r>
            <a:r>
              <a:rPr b="0" i="1" lang="en-US" sz="2400" u="none" cap="none" strike="noStrike">
                <a:solidFill>
                  <a:srgbClr val="CC6600"/>
                </a:solidFill>
                <a:latin typeface="Libre Baskerville"/>
                <a:ea typeface="Libre Baskerville"/>
                <a:cs typeface="Libre Baskerville"/>
                <a:sym typeface="Libre Baskerville"/>
              </a:rPr>
              <a:t>N</a:t>
            </a:r>
            <a:r>
              <a:rPr b="0" i="0" lang="en-US" sz="2400" u="none" cap="none" strike="noStrike">
                <a:solidFill>
                  <a:srgbClr val="CC6600"/>
                </a:solidFill>
                <a:latin typeface="Libre Baskerville"/>
                <a:ea typeface="Libre Baskerville"/>
                <a:cs typeface="Libre Baskerville"/>
                <a:sym typeface="Libre Baskerville"/>
              </a:rPr>
              <a:t>) </a:t>
            </a:r>
            <a:r>
              <a:rPr b="1" i="0" lang="en-US" sz="2200" u="none" cap="none" strike="noStrike">
                <a:solidFill>
                  <a:srgbClr val="CC6600"/>
                </a:solidFill>
                <a:latin typeface="Times New Roman"/>
                <a:ea typeface="Times New Roman"/>
                <a:cs typeface="Times New Roman"/>
                <a:sym typeface="Times New Roman"/>
              </a:rPr>
              <a:t>≤</a:t>
            </a:r>
            <a:r>
              <a:rPr b="0" i="0" lang="en-US" sz="2400" u="none" cap="none" strike="noStrike">
                <a:solidFill>
                  <a:srgbClr val="CC6600"/>
                </a:solidFill>
                <a:latin typeface="Libre Baskerville"/>
                <a:ea typeface="Libre Baskerville"/>
                <a:cs typeface="Libre Baskerville"/>
                <a:sym typeface="Libre Baskerville"/>
              </a:rPr>
              <a:t> </a:t>
            </a:r>
            <a:r>
              <a:rPr b="0" i="1" lang="en-US" sz="2400" u="none" cap="none" strike="noStrike">
                <a:solidFill>
                  <a:srgbClr val="CC6600"/>
                </a:solidFill>
                <a:latin typeface="Libre Baskerville"/>
                <a:ea typeface="Libre Baskerville"/>
                <a:cs typeface="Libre Baskerville"/>
                <a:sym typeface="Libre Baskerville"/>
              </a:rPr>
              <a:t>c</a:t>
            </a:r>
            <a:r>
              <a:rPr b="0" i="0" lang="en-US" sz="2400" u="none" cap="none" strike="noStrike">
                <a:solidFill>
                  <a:srgbClr val="CC6600"/>
                </a:solidFill>
                <a:latin typeface="Libre Baskerville"/>
                <a:ea typeface="Libre Baskerville"/>
                <a:cs typeface="Libre Baskerville"/>
                <a:sym typeface="Libre Baskerville"/>
              </a:rPr>
              <a:t>(</a:t>
            </a:r>
            <a:r>
              <a:rPr b="0" i="1" lang="en-US" sz="2400" u="none" cap="none" strike="noStrike">
                <a:solidFill>
                  <a:srgbClr val="CC6600"/>
                </a:solidFill>
                <a:latin typeface="Libre Baskerville"/>
                <a:ea typeface="Libre Baskerville"/>
                <a:cs typeface="Libre Baskerville"/>
                <a:sym typeface="Libre Baskerville"/>
              </a:rPr>
              <a:t>N</a:t>
            </a:r>
            <a:r>
              <a:rPr b="0" i="0" lang="en-US" sz="2400" u="none" cap="none" strike="noStrike">
                <a:solidFill>
                  <a:srgbClr val="CC6600"/>
                </a:solidFill>
                <a:latin typeface="Libre Baskerville"/>
                <a:ea typeface="Libre Baskerville"/>
                <a:cs typeface="Libre Baskerville"/>
                <a:sym typeface="Libre Baskerville"/>
              </a:rPr>
              <a:t>,</a:t>
            </a:r>
            <a:r>
              <a:rPr b="0" i="1" lang="en-US" sz="2400" u="none" cap="none" strike="noStrike">
                <a:solidFill>
                  <a:srgbClr val="CC6600"/>
                </a:solidFill>
                <a:latin typeface="Libre Baskerville"/>
                <a:ea typeface="Libre Baskerville"/>
                <a:cs typeface="Libre Baskerville"/>
                <a:sym typeface="Libre Baskerville"/>
              </a:rPr>
              <a:t>N</a:t>
            </a:r>
            <a:r>
              <a:rPr b="0" i="0" lang="en-US" sz="2400" u="none" cap="none" strike="noStrike">
                <a:solidFill>
                  <a:srgbClr val="CC6600"/>
                </a:solidFill>
                <a:latin typeface="Libre Baskerville"/>
                <a:ea typeface="Libre Baskerville"/>
                <a:cs typeface="Libre Baskerville"/>
                <a:sym typeface="Libre Baskerville"/>
              </a:rPr>
              <a:t>’) + </a:t>
            </a:r>
            <a:r>
              <a:rPr b="0" i="1" lang="en-US" sz="2400" u="none" cap="none" strike="noStrike">
                <a:solidFill>
                  <a:srgbClr val="CC6600"/>
                </a:solidFill>
                <a:latin typeface="Libre Baskerville"/>
                <a:ea typeface="Libre Baskerville"/>
                <a:cs typeface="Libre Baskerville"/>
                <a:sym typeface="Libre Baskerville"/>
              </a:rPr>
              <a:t>h</a:t>
            </a:r>
            <a:r>
              <a:rPr b="0" i="0" lang="en-US" sz="2400" u="none" cap="none" strike="noStrike">
                <a:solidFill>
                  <a:srgbClr val="CC6600"/>
                </a:solidFill>
                <a:latin typeface="Libre Baskerville"/>
                <a:ea typeface="Libre Baskerville"/>
                <a:cs typeface="Libre Baskerville"/>
                <a:sym typeface="Libre Baskerville"/>
              </a:rPr>
              <a:t>(</a:t>
            </a:r>
            <a:r>
              <a:rPr b="0" i="1" lang="en-US" sz="2400" u="none" cap="none" strike="noStrike">
                <a:solidFill>
                  <a:srgbClr val="CC6600"/>
                </a:solidFill>
                <a:latin typeface="Libre Baskerville"/>
                <a:ea typeface="Libre Baskerville"/>
                <a:cs typeface="Libre Baskerville"/>
                <a:sym typeface="Libre Baskerville"/>
              </a:rPr>
              <a:t>N</a:t>
            </a:r>
            <a:r>
              <a:rPr b="0" i="0" lang="en-US" sz="2400" u="none" cap="none" strike="noStrike">
                <a:solidFill>
                  <a:srgbClr val="CC6600"/>
                </a:solidFill>
                <a:latin typeface="Libre Baskerville"/>
                <a:ea typeface="Libre Baskerville"/>
                <a:cs typeface="Libre Baskerville"/>
                <a:sym typeface="Libre Baskerville"/>
              </a:rPr>
              <a:t>’)</a:t>
            </a:r>
            <a:br>
              <a:rPr b="0" i="0" lang="en-US" sz="2400" u="none" cap="none" strike="noStrike">
                <a:solidFill>
                  <a:schemeClr val="dk1"/>
                </a:solidFill>
                <a:latin typeface="Libre Baskerville"/>
                <a:ea typeface="Libre Baskerville"/>
                <a:cs typeface="Libre Baskerville"/>
                <a:sym typeface="Libre Baskerville"/>
              </a:rPr>
            </a:br>
            <a:br>
              <a:rPr b="0" i="0" lang="en-US" sz="2400" u="none" cap="none" strike="noStrike">
                <a:solidFill>
                  <a:schemeClr val="dk1"/>
                </a:solidFill>
                <a:latin typeface="Libre Baskerville"/>
                <a:ea typeface="Libre Baskerville"/>
                <a:cs typeface="Libre Baskerville"/>
                <a:sym typeface="Libre Baskerville"/>
              </a:rPr>
            </a:br>
            <a:r>
              <a:rPr b="0" i="0" lang="en-US" sz="2400" u="none" cap="none" strike="noStrike">
                <a:solidFill>
                  <a:schemeClr val="dk1"/>
                </a:solidFill>
                <a:latin typeface="Libre Baskerville"/>
                <a:ea typeface="Libre Baskerville"/>
                <a:cs typeface="Libre Baskerville"/>
                <a:sym typeface="Libre Baskerville"/>
              </a:rPr>
              <a:t>(triangular inequality)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 consistent heuristic is admissible.</a:t>
            </a:r>
            <a:endParaRPr/>
          </a:p>
        </p:txBody>
      </p:sp>
      <p:sp>
        <p:nvSpPr>
          <p:cNvPr id="1932" name="Google Shape;1932;p49"/>
          <p:cNvSpPr txBox="1"/>
          <p:nvPr>
            <p:ph idx="4294967295" type="body"/>
          </p:nvPr>
        </p:nvSpPr>
        <p:spPr>
          <a:xfrm>
            <a:off x="822350" y="5687150"/>
            <a:ext cx="3825900" cy="10185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 is optimal if h is admissible or consistent </a:t>
            </a:r>
            <a:endParaRPr/>
          </a:p>
        </p:txBody>
      </p:sp>
      <p:grpSp>
        <p:nvGrpSpPr>
          <p:cNvPr id="1933" name="Google Shape;1933;p49"/>
          <p:cNvGrpSpPr/>
          <p:nvPr/>
        </p:nvGrpSpPr>
        <p:grpSpPr>
          <a:xfrm>
            <a:off x="6981825" y="152400"/>
            <a:ext cx="1781175" cy="2057400"/>
            <a:chOff x="3888" y="2496"/>
            <a:chExt cx="1122" cy="1344"/>
          </a:xfrm>
        </p:grpSpPr>
        <p:grpSp>
          <p:nvGrpSpPr>
            <p:cNvPr id="1934" name="Google Shape;1934;p49"/>
            <p:cNvGrpSpPr/>
            <p:nvPr/>
          </p:nvGrpSpPr>
          <p:grpSpPr>
            <a:xfrm>
              <a:off x="4272" y="2592"/>
              <a:ext cx="480" cy="1248"/>
              <a:chOff x="3840" y="2304"/>
              <a:chExt cx="480" cy="1248"/>
            </a:xfrm>
          </p:grpSpPr>
          <p:sp>
            <p:nvSpPr>
              <p:cNvPr id="1935" name="Google Shape;1935;p49"/>
              <p:cNvSpPr/>
              <p:nvPr/>
            </p:nvSpPr>
            <p:spPr>
              <a:xfrm>
                <a:off x="4032" y="2304"/>
                <a:ext cx="96" cy="9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36" name="Google Shape;1936;p49"/>
              <p:cNvSpPr/>
              <p:nvPr/>
            </p:nvSpPr>
            <p:spPr>
              <a:xfrm>
                <a:off x="3840" y="2880"/>
                <a:ext cx="96" cy="9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37" name="Google Shape;1937;p49"/>
              <p:cNvSpPr/>
              <p:nvPr/>
            </p:nvSpPr>
            <p:spPr>
              <a:xfrm>
                <a:off x="4224" y="3456"/>
                <a:ext cx="96" cy="96"/>
              </a:xfrm>
              <a:prstGeom prst="ellipse">
                <a:avLst/>
              </a:prstGeom>
              <a:solidFill>
                <a:srgbClr val="00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938" name="Google Shape;1938;p49"/>
              <p:cNvCxnSpPr/>
              <p:nvPr/>
            </p:nvCxnSpPr>
            <p:spPr>
              <a:xfrm flipH="1">
                <a:off x="3888" y="2400"/>
                <a:ext cx="192" cy="480"/>
              </a:xfrm>
              <a:prstGeom prst="straightConnector1">
                <a:avLst/>
              </a:prstGeom>
              <a:noFill/>
              <a:ln cap="flat" cmpd="sng" w="28575">
                <a:solidFill>
                  <a:schemeClr val="dk1"/>
                </a:solidFill>
                <a:prstDash val="solid"/>
                <a:miter lim="800000"/>
                <a:headEnd len="med" w="med" type="none"/>
                <a:tailEnd len="med" w="med" type="triangle"/>
              </a:ln>
            </p:spPr>
          </p:cxnSp>
          <p:cxnSp>
            <p:nvCxnSpPr>
              <p:cNvPr id="1939" name="Google Shape;1939;p49"/>
              <p:cNvCxnSpPr/>
              <p:nvPr/>
            </p:nvCxnSpPr>
            <p:spPr>
              <a:xfrm>
                <a:off x="3888" y="2976"/>
                <a:ext cx="384" cy="480"/>
              </a:xfrm>
              <a:prstGeom prst="straightConnector1">
                <a:avLst/>
              </a:prstGeom>
              <a:noFill/>
              <a:ln cap="flat" cmpd="sng" w="28575">
                <a:solidFill>
                  <a:schemeClr val="dk1"/>
                </a:solidFill>
                <a:prstDash val="solid"/>
                <a:miter lim="800000"/>
                <a:headEnd len="med" w="med" type="none"/>
                <a:tailEnd len="med" w="med" type="triangle"/>
              </a:ln>
            </p:spPr>
          </p:cxnSp>
          <p:cxnSp>
            <p:nvCxnSpPr>
              <p:cNvPr id="1940" name="Google Shape;1940;p49"/>
              <p:cNvCxnSpPr/>
              <p:nvPr/>
            </p:nvCxnSpPr>
            <p:spPr>
              <a:xfrm>
                <a:off x="4080" y="2400"/>
                <a:ext cx="192" cy="1056"/>
              </a:xfrm>
              <a:prstGeom prst="straightConnector1">
                <a:avLst/>
              </a:prstGeom>
              <a:noFill/>
              <a:ln cap="flat" cmpd="sng" w="28575">
                <a:solidFill>
                  <a:schemeClr val="dk1"/>
                </a:solidFill>
                <a:prstDash val="solid"/>
                <a:miter lim="800000"/>
                <a:headEnd len="med" w="med" type="none"/>
                <a:tailEnd len="med" w="med" type="triangle"/>
              </a:ln>
            </p:spPr>
          </p:cxnSp>
        </p:grpSp>
        <p:sp>
          <p:nvSpPr>
            <p:cNvPr id="1941" name="Google Shape;1941;p49"/>
            <p:cNvSpPr txBox="1"/>
            <p:nvPr/>
          </p:nvSpPr>
          <p:spPr>
            <a:xfrm>
              <a:off x="4272" y="2496"/>
              <a:ext cx="24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N</a:t>
              </a:r>
              <a:endParaRPr/>
            </a:p>
          </p:txBody>
        </p:sp>
        <p:sp>
          <p:nvSpPr>
            <p:cNvPr id="1942" name="Google Shape;1942;p49"/>
            <p:cNvSpPr txBox="1"/>
            <p:nvPr/>
          </p:nvSpPr>
          <p:spPr>
            <a:xfrm>
              <a:off x="4032" y="3072"/>
              <a:ext cx="285"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N’</a:t>
              </a:r>
              <a:endParaRPr/>
            </a:p>
          </p:txBody>
        </p:sp>
        <p:sp>
          <p:nvSpPr>
            <p:cNvPr id="1943" name="Google Shape;1943;p49"/>
            <p:cNvSpPr txBox="1"/>
            <p:nvPr/>
          </p:nvSpPr>
          <p:spPr>
            <a:xfrm>
              <a:off x="4608" y="3072"/>
              <a:ext cx="40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1800"/>
                <a:buFont typeface="Tahoma"/>
                <a:buNone/>
              </a:pPr>
              <a:r>
                <a:rPr b="0" i="0" lang="en-US" sz="1800" u="none">
                  <a:solidFill>
                    <a:srgbClr val="CC6600"/>
                  </a:solidFill>
                  <a:latin typeface="Tahoma"/>
                  <a:ea typeface="Tahoma"/>
                  <a:cs typeface="Tahoma"/>
                  <a:sym typeface="Tahoma"/>
                </a:rPr>
                <a:t>h(N)</a:t>
              </a:r>
              <a:endParaRPr/>
            </a:p>
          </p:txBody>
        </p:sp>
        <p:sp>
          <p:nvSpPr>
            <p:cNvPr id="1944" name="Google Shape;1944;p49"/>
            <p:cNvSpPr txBox="1"/>
            <p:nvPr/>
          </p:nvSpPr>
          <p:spPr>
            <a:xfrm>
              <a:off x="4080" y="3408"/>
              <a:ext cx="43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1800"/>
                <a:buFont typeface="Tahoma"/>
                <a:buNone/>
              </a:pPr>
              <a:r>
                <a:rPr b="0" i="0" lang="en-US" sz="1800" u="none">
                  <a:solidFill>
                    <a:srgbClr val="CC6600"/>
                  </a:solidFill>
                  <a:latin typeface="Tahoma"/>
                  <a:ea typeface="Tahoma"/>
                  <a:cs typeface="Tahoma"/>
                  <a:sym typeface="Tahoma"/>
                </a:rPr>
                <a:t>h(N’)</a:t>
              </a:r>
              <a:endParaRPr/>
            </a:p>
          </p:txBody>
        </p:sp>
        <p:sp>
          <p:nvSpPr>
            <p:cNvPr id="1945" name="Google Shape;1945;p49"/>
            <p:cNvSpPr txBox="1"/>
            <p:nvPr/>
          </p:nvSpPr>
          <p:spPr>
            <a:xfrm>
              <a:off x="3888" y="2784"/>
              <a:ext cx="55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1800"/>
                <a:buFont typeface="Tahoma"/>
                <a:buNone/>
              </a:pPr>
              <a:r>
                <a:rPr b="0" i="0" lang="en-US" sz="1800" u="none">
                  <a:solidFill>
                    <a:srgbClr val="CC6600"/>
                  </a:solidFill>
                  <a:latin typeface="Tahoma"/>
                  <a:ea typeface="Tahoma"/>
                  <a:cs typeface="Tahoma"/>
                  <a:sym typeface="Tahoma"/>
                </a:rPr>
                <a:t>c(N,N’)</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xEl>
                                              <p:pRg end="0" st="0"/>
                                            </p:txEl>
                                          </p:spTgt>
                                        </p:tgtEl>
                                        <p:attrNameLst>
                                          <p:attrName>style.visibility</p:attrName>
                                        </p:attrNameLst>
                                      </p:cBhvr>
                                      <p:to>
                                        <p:strVal val="visible"/>
                                      </p:to>
                                    </p:set>
                                    <p:animEffect filter="fade" transition="in">
                                      <p:cBhvr>
                                        <p:cTn dur="500"/>
                                        <p:tgtEl>
                                          <p:spTgt spid="19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xEl>
                                              <p:pRg end="1" st="1"/>
                                            </p:txEl>
                                          </p:spTgt>
                                        </p:tgtEl>
                                        <p:attrNameLst>
                                          <p:attrName>style.visibility</p:attrName>
                                        </p:attrNameLst>
                                      </p:cBhvr>
                                      <p:to>
                                        <p:strVal val="visible"/>
                                      </p:to>
                                    </p:set>
                                    <p:animEffect filter="fade" transition="in">
                                      <p:cBhvr>
                                        <p:cTn dur="500"/>
                                        <p:tgtEl>
                                          <p:spTgt spid="19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xEl>
                                              <p:pRg end="2" st="2"/>
                                            </p:txEl>
                                          </p:spTgt>
                                        </p:tgtEl>
                                        <p:attrNameLst>
                                          <p:attrName>style.visibility</p:attrName>
                                        </p:attrNameLst>
                                      </p:cBhvr>
                                      <p:to>
                                        <p:strVal val="visible"/>
                                      </p:to>
                                    </p:set>
                                    <p:animEffect filter="fade" transition="in">
                                      <p:cBhvr>
                                        <p:cTn dur="500"/>
                                        <p:tgtEl>
                                          <p:spTgt spid="19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2">
                                            <p:txEl>
                                              <p:pRg end="0" st="0"/>
                                            </p:txEl>
                                          </p:spTgt>
                                        </p:tgtEl>
                                        <p:attrNameLst>
                                          <p:attrName>style.visibility</p:attrName>
                                        </p:attrNameLst>
                                      </p:cBhvr>
                                      <p:to>
                                        <p:strVal val="visible"/>
                                      </p:to>
                                    </p:set>
                                    <p:animEffect filter="fade" transition="in">
                                      <p:cBhvr>
                                        <p:cTn dur="500"/>
                                        <p:tgtEl>
                                          <p:spTgt spid="193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5"/>
          <p:cNvSpPr txBox="1"/>
          <p:nvPr>
            <p:ph type="title"/>
          </p:nvPr>
        </p:nvSpPr>
        <p:spPr>
          <a:xfrm>
            <a:off x="685800" y="258762"/>
            <a:ext cx="7772400" cy="960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Heuristic Functions</a:t>
            </a:r>
            <a:endParaRPr/>
          </a:p>
        </p:txBody>
      </p:sp>
      <p:sp>
        <p:nvSpPr>
          <p:cNvPr id="239" name="Google Shape;239;p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40" name="Google Shape;240;p5"/>
          <p:cNvSpPr txBox="1"/>
          <p:nvPr>
            <p:ph idx="1" type="body"/>
          </p:nvPr>
        </p:nvSpPr>
        <p:spPr>
          <a:xfrm>
            <a:off x="228600" y="1676400"/>
            <a:ext cx="87630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A heuristic function is a function </a:t>
            </a:r>
            <a:r>
              <a:rPr b="0" i="1" lang="en-US" sz="2000" u="none" cap="none" strike="noStrike">
                <a:solidFill>
                  <a:schemeClr val="dk1"/>
                </a:solidFill>
                <a:latin typeface="Libre Baskerville"/>
                <a:ea typeface="Libre Baskerville"/>
                <a:cs typeface="Libre Baskerville"/>
                <a:sym typeface="Libre Baskerville"/>
              </a:rPr>
              <a:t>f(n)</a:t>
            </a:r>
            <a:r>
              <a:rPr b="0" i="0" lang="en-US" sz="2000" u="none" cap="none" strike="noStrike">
                <a:solidFill>
                  <a:schemeClr val="dk1"/>
                </a:solidFill>
                <a:latin typeface="Libre Baskerville"/>
                <a:ea typeface="Libre Baskerville"/>
                <a:cs typeface="Libre Baskerville"/>
                <a:sym typeface="Libre Baskerville"/>
              </a:rPr>
              <a:t> that gives an </a:t>
            </a:r>
            <a:r>
              <a:rPr b="0" i="0" lang="en-US" sz="2000" u="sng" cap="none" strike="noStrike">
                <a:solidFill>
                  <a:schemeClr val="dk1"/>
                </a:solidFill>
                <a:latin typeface="Libre Baskerville"/>
                <a:ea typeface="Libre Baskerville"/>
                <a:cs typeface="Libre Baskerville"/>
                <a:sym typeface="Libre Baskerville"/>
              </a:rPr>
              <a:t>estimation</a:t>
            </a:r>
            <a:r>
              <a:rPr b="0" i="0" lang="en-US" sz="2000" u="none" cap="none" strike="noStrike">
                <a:solidFill>
                  <a:schemeClr val="dk1"/>
                </a:solidFill>
                <a:latin typeface="Libre Baskerville"/>
                <a:ea typeface="Libre Baskerville"/>
                <a:cs typeface="Libre Baskerville"/>
                <a:sym typeface="Libre Baskerville"/>
              </a:rPr>
              <a:t> on the “cost” of getting from node </a:t>
            </a:r>
            <a:r>
              <a:rPr b="0" i="1" lang="en-US" sz="2000" u="none" cap="none" strike="noStrike">
                <a:solidFill>
                  <a:schemeClr val="dk1"/>
                </a:solidFill>
                <a:latin typeface="Libre Baskerville"/>
                <a:ea typeface="Libre Baskerville"/>
                <a:cs typeface="Libre Baskerville"/>
                <a:sym typeface="Libre Baskerville"/>
              </a:rPr>
              <a:t>n</a:t>
            </a:r>
            <a:r>
              <a:rPr b="0" i="0" lang="en-US" sz="2000" u="none" cap="none" strike="noStrike">
                <a:solidFill>
                  <a:schemeClr val="dk1"/>
                </a:solidFill>
                <a:latin typeface="Libre Baskerville"/>
                <a:ea typeface="Libre Baskerville"/>
                <a:cs typeface="Libre Baskerville"/>
                <a:sym typeface="Libre Baskerville"/>
              </a:rPr>
              <a:t> to the goal state – so that the node with the least cost among all possible choices can be selected for expansion first.</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Three approaches to defining </a:t>
            </a:r>
            <a:r>
              <a:rPr b="0" i="1" lang="en-US" sz="2000" u="none" cap="none" strike="noStrike">
                <a:solidFill>
                  <a:schemeClr val="dk1"/>
                </a:solidFill>
                <a:latin typeface="Libre Baskerville"/>
                <a:ea typeface="Libre Baskerville"/>
                <a:cs typeface="Libre Baskerville"/>
                <a:sym typeface="Libre Baskerville"/>
              </a:rPr>
              <a:t>f</a:t>
            </a:r>
            <a:r>
              <a:rPr b="0" i="0" lang="en-US" sz="2000" u="none" cap="none" strike="noStrike">
                <a:solidFill>
                  <a:schemeClr val="dk1"/>
                </a:solidFill>
                <a:latin typeface="Libre Baskerville"/>
                <a:ea typeface="Libre Baskerville"/>
                <a:cs typeface="Libre Baskerville"/>
                <a:sym typeface="Libre Baskerville"/>
              </a:rPr>
              <a:t>:</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1530"/>
              <a:buFont typeface="Noto Sans Symbols"/>
              <a:buChar char="⚫"/>
            </a:pPr>
            <a:r>
              <a:rPr b="0" i="1" lang="en-US" sz="1800" u="none" cap="none" strike="noStrike">
                <a:solidFill>
                  <a:schemeClr val="dk1"/>
                </a:solidFill>
                <a:latin typeface="Libre Baskerville"/>
                <a:ea typeface="Libre Baskerville"/>
                <a:cs typeface="Libre Baskerville"/>
                <a:sym typeface="Libre Baskerville"/>
              </a:rPr>
              <a:t>f </a:t>
            </a:r>
            <a:r>
              <a:rPr b="0" i="0" lang="en-US" sz="1800" u="none" cap="none" strike="noStrike">
                <a:solidFill>
                  <a:schemeClr val="dk1"/>
                </a:solidFill>
                <a:latin typeface="Libre Baskerville"/>
                <a:ea typeface="Libre Baskerville"/>
                <a:cs typeface="Libre Baskerville"/>
                <a:sym typeface="Libre Baskerville"/>
              </a:rPr>
              <a:t>measures the value of the current state (its “goodness”)</a:t>
            </a:r>
            <a:endParaRPr/>
          </a:p>
          <a:p>
            <a:pPr indent="-131444" lvl="1" marL="547687" marR="0" rtl="0" algn="l">
              <a:lnSpc>
                <a:spcPct val="80000"/>
              </a:lnSpc>
              <a:spcBef>
                <a:spcPts val="300"/>
              </a:spcBef>
              <a:spcAft>
                <a:spcPts val="0"/>
              </a:spcAft>
              <a:buClr>
                <a:schemeClr val="accent2"/>
              </a:buClr>
              <a:buSzPts val="1530"/>
              <a:buFont typeface="Noto Sans Symbols"/>
              <a:buNone/>
            </a:pPr>
            <a:r>
              <a:t/>
            </a:r>
            <a:endParaRPr b="0" i="1" sz="18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1530"/>
              <a:buFont typeface="Noto Sans Symbols"/>
              <a:buChar char="⚫"/>
            </a:pPr>
            <a:r>
              <a:rPr b="0" i="1" lang="en-US" sz="1800" u="none" cap="none" strike="noStrike">
                <a:solidFill>
                  <a:schemeClr val="dk1"/>
                </a:solidFill>
                <a:latin typeface="Libre Baskerville"/>
                <a:ea typeface="Libre Baskerville"/>
                <a:cs typeface="Libre Baskerville"/>
                <a:sym typeface="Libre Baskerville"/>
              </a:rPr>
              <a:t>f</a:t>
            </a:r>
            <a:r>
              <a:rPr b="0" i="0" lang="en-US" sz="1800" u="none" cap="none" strike="noStrike">
                <a:solidFill>
                  <a:schemeClr val="dk1"/>
                </a:solidFill>
                <a:latin typeface="Libre Baskerville"/>
                <a:ea typeface="Libre Baskerville"/>
                <a:cs typeface="Libre Baskerville"/>
                <a:sym typeface="Libre Baskerville"/>
              </a:rPr>
              <a:t> measures the estimated cost of getting to the goal from the current state:</a:t>
            </a:r>
            <a:endParaRPr/>
          </a:p>
          <a:p>
            <a:pPr indent="-228600" lvl="2" marL="822325" marR="0" rtl="0" algn="l">
              <a:lnSpc>
                <a:spcPct val="80000"/>
              </a:lnSpc>
              <a:spcBef>
                <a:spcPts val="300"/>
              </a:spcBef>
              <a:spcAft>
                <a:spcPts val="0"/>
              </a:spcAft>
              <a:buClr>
                <a:srgbClr val="E6B1AB"/>
              </a:buClr>
              <a:buSzPts val="1360"/>
              <a:buFont typeface="Noto Sans Symbols"/>
              <a:buChar char="⚫"/>
            </a:pPr>
            <a:r>
              <a:rPr b="0" i="1" lang="en-US" sz="1600" u="none" cap="none" strike="noStrike">
                <a:solidFill>
                  <a:schemeClr val="dk1"/>
                </a:solidFill>
                <a:latin typeface="Libre Baskerville"/>
                <a:ea typeface="Libre Baskerville"/>
                <a:cs typeface="Libre Baskerville"/>
                <a:sym typeface="Libre Baskerville"/>
              </a:rPr>
              <a:t>	f(n)</a:t>
            </a:r>
            <a:r>
              <a:rPr b="0" i="0" lang="en-US" sz="1600" u="none" cap="none" strike="noStrike">
                <a:solidFill>
                  <a:schemeClr val="dk1"/>
                </a:solidFill>
                <a:latin typeface="Libre Baskerville"/>
                <a:ea typeface="Libre Baskerville"/>
                <a:cs typeface="Libre Baskerville"/>
                <a:sym typeface="Libre Baskerville"/>
              </a:rPr>
              <a:t> = </a:t>
            </a:r>
            <a:r>
              <a:rPr b="0" i="1" lang="en-US" sz="1600" u="none" cap="none" strike="noStrike">
                <a:solidFill>
                  <a:schemeClr val="dk1"/>
                </a:solidFill>
                <a:latin typeface="Libre Baskerville"/>
                <a:ea typeface="Libre Baskerville"/>
                <a:cs typeface="Libre Baskerville"/>
                <a:sym typeface="Libre Baskerville"/>
              </a:rPr>
              <a:t>h(n) </a:t>
            </a:r>
            <a:r>
              <a:rPr b="0" i="0" lang="en-US" sz="1600" u="none" cap="none" strike="noStrike">
                <a:solidFill>
                  <a:schemeClr val="dk1"/>
                </a:solidFill>
                <a:latin typeface="Libre Baskerville"/>
                <a:ea typeface="Libre Baskerville"/>
                <a:cs typeface="Libre Baskerville"/>
                <a:sym typeface="Libre Baskerville"/>
              </a:rPr>
              <a:t>where </a:t>
            </a:r>
            <a:r>
              <a:rPr b="0" i="1" lang="en-US" sz="1600" u="none" cap="none" strike="noStrike">
                <a:solidFill>
                  <a:schemeClr val="dk1"/>
                </a:solidFill>
                <a:latin typeface="Libre Baskerville"/>
                <a:ea typeface="Libre Baskerville"/>
                <a:cs typeface="Libre Baskerville"/>
                <a:sym typeface="Libre Baskerville"/>
              </a:rPr>
              <a:t>h(n)</a:t>
            </a:r>
            <a:r>
              <a:rPr b="0" i="0" lang="en-US" sz="1600" u="none" cap="none" strike="noStrike">
                <a:solidFill>
                  <a:schemeClr val="dk1"/>
                </a:solidFill>
                <a:latin typeface="Libre Baskerville"/>
                <a:ea typeface="Libre Baskerville"/>
                <a:cs typeface="Libre Baskerville"/>
                <a:sym typeface="Libre Baskerville"/>
              </a:rPr>
              <a:t> = an estimate of the cost to get from </a:t>
            </a:r>
            <a:r>
              <a:rPr b="0" i="1" lang="en-US" sz="1600" u="none" cap="none" strike="noStrike">
                <a:solidFill>
                  <a:schemeClr val="dk1"/>
                </a:solidFill>
                <a:latin typeface="Libre Baskerville"/>
                <a:ea typeface="Libre Baskerville"/>
                <a:cs typeface="Libre Baskerville"/>
                <a:sym typeface="Libre Baskerville"/>
              </a:rPr>
              <a:t>n</a:t>
            </a:r>
            <a:r>
              <a:rPr b="0" i="0" lang="en-US" sz="1600" u="none" cap="none" strike="noStrike">
                <a:solidFill>
                  <a:schemeClr val="dk1"/>
                </a:solidFill>
                <a:latin typeface="Libre Baskerville"/>
                <a:ea typeface="Libre Baskerville"/>
                <a:cs typeface="Libre Baskerville"/>
                <a:sym typeface="Libre Baskerville"/>
              </a:rPr>
              <a:t> to a goal</a:t>
            </a:r>
            <a:endParaRPr/>
          </a:p>
          <a:p>
            <a:pPr indent="-131444" lvl="1" marL="547687" marR="0" rtl="0" algn="l">
              <a:lnSpc>
                <a:spcPct val="80000"/>
              </a:lnSpc>
              <a:spcBef>
                <a:spcPts val="300"/>
              </a:spcBef>
              <a:spcAft>
                <a:spcPts val="0"/>
              </a:spcAft>
              <a:buClr>
                <a:schemeClr val="accent2"/>
              </a:buClr>
              <a:buSzPts val="1530"/>
              <a:buFont typeface="Noto Sans Symbols"/>
              <a:buNone/>
            </a:pPr>
            <a:r>
              <a:t/>
            </a:r>
            <a:endParaRPr b="0" i="1" sz="18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1530"/>
              <a:buFont typeface="Noto Sans Symbols"/>
              <a:buChar char="⚫"/>
            </a:pPr>
            <a:r>
              <a:rPr b="0" i="1" lang="en-US" sz="1800" u="none" cap="none" strike="noStrike">
                <a:solidFill>
                  <a:schemeClr val="dk1"/>
                </a:solidFill>
                <a:latin typeface="Libre Baskerville"/>
                <a:ea typeface="Libre Baskerville"/>
                <a:cs typeface="Libre Baskerville"/>
                <a:sym typeface="Libre Baskerville"/>
              </a:rPr>
              <a:t>f</a:t>
            </a:r>
            <a:r>
              <a:rPr b="0" i="0" lang="en-US" sz="1800" u="none" cap="none" strike="noStrike">
                <a:solidFill>
                  <a:schemeClr val="dk1"/>
                </a:solidFill>
                <a:latin typeface="Libre Baskerville"/>
                <a:ea typeface="Libre Baskerville"/>
                <a:cs typeface="Libre Baskerville"/>
                <a:sym typeface="Libre Baskerville"/>
              </a:rPr>
              <a:t> measures the estimated cost of getting to the goal state from the </a:t>
            </a:r>
            <a:r>
              <a:rPr b="0" i="1" lang="en-US" sz="1800" u="none" cap="none" strike="noStrike">
                <a:solidFill>
                  <a:schemeClr val="dk1"/>
                </a:solidFill>
                <a:latin typeface="Libre Baskerville"/>
                <a:ea typeface="Libre Baskerville"/>
                <a:cs typeface="Libre Baskerville"/>
                <a:sym typeface="Libre Baskerville"/>
              </a:rPr>
              <a:t>current state</a:t>
            </a:r>
            <a:r>
              <a:rPr b="0" i="0" lang="en-US" sz="1800" u="none" cap="none" strike="noStrike">
                <a:solidFill>
                  <a:schemeClr val="dk1"/>
                </a:solidFill>
                <a:latin typeface="Libre Baskerville"/>
                <a:ea typeface="Libre Baskerville"/>
                <a:cs typeface="Libre Baskerville"/>
                <a:sym typeface="Libre Baskerville"/>
              </a:rPr>
              <a:t> and the cost of the existing path to it.  Often, in this case, we decompose </a:t>
            </a:r>
            <a:r>
              <a:rPr b="0" i="1" lang="en-US" sz="1800" u="none" cap="none" strike="noStrike">
                <a:solidFill>
                  <a:schemeClr val="dk1"/>
                </a:solidFill>
                <a:latin typeface="Libre Baskerville"/>
                <a:ea typeface="Libre Baskerville"/>
                <a:cs typeface="Libre Baskerville"/>
                <a:sym typeface="Libre Baskerville"/>
              </a:rPr>
              <a:t>f</a:t>
            </a:r>
            <a:r>
              <a:rPr b="0" i="0" lang="en-US" sz="1800" u="none" cap="none" strike="noStrike">
                <a:solidFill>
                  <a:schemeClr val="dk1"/>
                </a:solidFill>
                <a:latin typeface="Libre Baskerville"/>
                <a:ea typeface="Libre Baskerville"/>
                <a:cs typeface="Libre Baskerville"/>
                <a:sym typeface="Libre Baskerville"/>
              </a:rPr>
              <a:t>:</a:t>
            </a:r>
            <a:endParaRPr/>
          </a:p>
          <a:p>
            <a:pPr indent="-228600" lvl="2" marL="822325" marR="0" rtl="0" algn="l">
              <a:lnSpc>
                <a:spcPct val="80000"/>
              </a:lnSpc>
              <a:spcBef>
                <a:spcPts val="300"/>
              </a:spcBef>
              <a:spcAft>
                <a:spcPts val="0"/>
              </a:spcAft>
              <a:buClr>
                <a:srgbClr val="E6B1AB"/>
              </a:buClr>
              <a:buSzPts val="1360"/>
              <a:buFont typeface="Noto Sans Symbols"/>
              <a:buChar char="⚫"/>
            </a:pPr>
            <a:r>
              <a:rPr b="0" i="1" lang="en-US" sz="1600" u="none" cap="none" strike="noStrike">
                <a:solidFill>
                  <a:schemeClr val="dk1"/>
                </a:solidFill>
                <a:latin typeface="Libre Baskerville"/>
                <a:ea typeface="Libre Baskerville"/>
                <a:cs typeface="Libre Baskerville"/>
                <a:sym typeface="Libre Baskerville"/>
              </a:rPr>
              <a:t>	f(n)</a:t>
            </a:r>
            <a:r>
              <a:rPr b="0" i="0" lang="en-US" sz="1600" u="none" cap="none" strike="noStrike">
                <a:solidFill>
                  <a:schemeClr val="dk1"/>
                </a:solidFill>
                <a:latin typeface="Libre Baskerville"/>
                <a:ea typeface="Libre Baskerville"/>
                <a:cs typeface="Libre Baskerville"/>
                <a:sym typeface="Libre Baskerville"/>
              </a:rPr>
              <a:t> = </a:t>
            </a:r>
            <a:r>
              <a:rPr b="0" i="1" lang="en-US" sz="1600" u="none" cap="none" strike="noStrike">
                <a:solidFill>
                  <a:schemeClr val="dk1"/>
                </a:solidFill>
                <a:latin typeface="Libre Baskerville"/>
                <a:ea typeface="Libre Baskerville"/>
                <a:cs typeface="Libre Baskerville"/>
                <a:sym typeface="Libre Baskerville"/>
              </a:rPr>
              <a:t>g(n)</a:t>
            </a:r>
            <a:r>
              <a:rPr b="0" i="0" lang="en-US" sz="1600" u="none" cap="none" strike="noStrike">
                <a:solidFill>
                  <a:schemeClr val="dk1"/>
                </a:solidFill>
                <a:latin typeface="Libre Baskerville"/>
                <a:ea typeface="Libre Baskerville"/>
                <a:cs typeface="Libre Baskerville"/>
                <a:sym typeface="Libre Baskerville"/>
              </a:rPr>
              <a:t> + </a:t>
            </a:r>
            <a:r>
              <a:rPr b="0" i="1" lang="en-US" sz="1600" u="none" cap="none" strike="noStrike">
                <a:solidFill>
                  <a:schemeClr val="dk1"/>
                </a:solidFill>
                <a:latin typeface="Libre Baskerville"/>
                <a:ea typeface="Libre Baskerville"/>
                <a:cs typeface="Libre Baskerville"/>
                <a:sym typeface="Libre Baskerville"/>
              </a:rPr>
              <a:t>h(n)</a:t>
            </a:r>
            <a:r>
              <a:rPr b="0" i="0" lang="en-US" sz="1600" u="none" cap="none" strike="noStrike">
                <a:solidFill>
                  <a:schemeClr val="dk1"/>
                </a:solidFill>
                <a:latin typeface="Libre Baskerville"/>
                <a:ea typeface="Libre Baskerville"/>
                <a:cs typeface="Libre Baskerville"/>
                <a:sym typeface="Libre Baskerville"/>
              </a:rPr>
              <a:t> where </a:t>
            </a:r>
            <a:r>
              <a:rPr b="0" i="1" lang="en-US" sz="1600" u="none" cap="none" strike="noStrike">
                <a:solidFill>
                  <a:schemeClr val="dk1"/>
                </a:solidFill>
                <a:latin typeface="Libre Baskerville"/>
                <a:ea typeface="Libre Baskerville"/>
                <a:cs typeface="Libre Baskerville"/>
                <a:sym typeface="Libre Baskerville"/>
              </a:rPr>
              <a:t>g(n)</a:t>
            </a:r>
            <a:r>
              <a:rPr b="0" i="0" lang="en-US" sz="1600" u="none" cap="none" strike="noStrike">
                <a:solidFill>
                  <a:schemeClr val="dk1"/>
                </a:solidFill>
                <a:latin typeface="Libre Baskerville"/>
                <a:ea typeface="Libre Baskerville"/>
                <a:cs typeface="Libre Baskerville"/>
                <a:sym typeface="Libre Baskerville"/>
              </a:rPr>
              <a:t> = the cost to get to </a:t>
            </a:r>
            <a:r>
              <a:rPr b="0" i="1" lang="en-US" sz="1600" u="none" cap="none" strike="noStrike">
                <a:solidFill>
                  <a:schemeClr val="dk1"/>
                </a:solidFill>
                <a:latin typeface="Libre Baskerville"/>
                <a:ea typeface="Libre Baskerville"/>
                <a:cs typeface="Libre Baskerville"/>
                <a:sym typeface="Libre Baskerville"/>
              </a:rPr>
              <a:t>n </a:t>
            </a:r>
            <a:r>
              <a:rPr b="0" i="0" lang="en-US" sz="1600" u="none" cap="none" strike="noStrike">
                <a:solidFill>
                  <a:schemeClr val="dk1"/>
                </a:solidFill>
                <a:latin typeface="Libre Baskerville"/>
                <a:ea typeface="Libre Baskerville"/>
                <a:cs typeface="Libre Baskerville"/>
                <a:sym typeface="Libre Baskerville"/>
              </a:rPr>
              <a:t>(from initial state)</a:t>
            </a:r>
            <a:r>
              <a:rPr b="0" i="1" lang="en-US" sz="1600" u="none" cap="none" strike="noStrike">
                <a:solidFill>
                  <a:schemeClr val="dk1"/>
                </a:solidFill>
                <a:latin typeface="Libre Baskerville"/>
                <a:ea typeface="Libre Baskerville"/>
                <a:cs typeface="Libre Baskerville"/>
                <a:sym typeface="Libre Baskerville"/>
              </a:rPr>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sp>
        <p:nvSpPr>
          <p:cNvPr id="1950" name="Google Shape;1950;p50"/>
          <p:cNvSpPr txBox="1"/>
          <p:nvPr>
            <p:ph idx="1" type="subTitle"/>
          </p:nvPr>
        </p:nvSpPr>
        <p:spPr>
          <a:xfrm>
            <a:off x="609600" y="3886200"/>
            <a:ext cx="77724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380"/>
              <a:buNone/>
            </a:pPr>
            <a:r>
              <a:rPr b="0" i="0" lang="en-US" sz="2800" u="none">
                <a:solidFill>
                  <a:schemeClr val="dk2"/>
                </a:solidFill>
                <a:latin typeface="Libre Baskerville"/>
                <a:ea typeface="Libre Baskerville"/>
                <a:cs typeface="Libre Baskerville"/>
                <a:sym typeface="Libre Baskerville"/>
              </a:rPr>
              <a:t>A* with systematic checking for repeated states</a:t>
            </a:r>
            <a:endParaRPr/>
          </a:p>
          <a:p>
            <a:pPr indent="0" lvl="0" marL="0" rtl="0" algn="ctr">
              <a:lnSpc>
                <a:spcPct val="100000"/>
              </a:lnSpc>
              <a:spcBef>
                <a:spcPts val="500"/>
              </a:spcBef>
              <a:spcAft>
                <a:spcPts val="0"/>
              </a:spcAft>
              <a:buSzPts val="2380"/>
              <a:buNone/>
            </a:pPr>
            <a:r>
              <a:t/>
            </a:r>
            <a:endParaRPr b="0" i="0" sz="2800" u="none">
              <a:solidFill>
                <a:schemeClr val="dk2"/>
              </a:solidFill>
              <a:latin typeface="Libre Baskerville"/>
              <a:ea typeface="Libre Baskerville"/>
              <a:cs typeface="Libre Baskerville"/>
              <a:sym typeface="Libre Baskerville"/>
            </a:endParaRPr>
          </a:p>
          <a:p>
            <a:pPr indent="0" lvl="0" marL="0" rtl="0" algn="ctr">
              <a:lnSpc>
                <a:spcPct val="100000"/>
              </a:lnSpc>
              <a:spcBef>
                <a:spcPts val="500"/>
              </a:spcBef>
              <a:spcAft>
                <a:spcPts val="0"/>
              </a:spcAft>
              <a:buSzPts val="2380"/>
              <a:buNone/>
            </a:pPr>
            <a:r>
              <a:rPr b="0" i="0" lang="en-US" sz="2800" u="none">
                <a:solidFill>
                  <a:schemeClr val="hlink"/>
                </a:solidFill>
                <a:latin typeface="Libre Baskerville"/>
                <a:ea typeface="Libre Baskerville"/>
                <a:cs typeface="Libre Baskerville"/>
                <a:sym typeface="Libre Baskerville"/>
              </a:rPr>
              <a:t>An Example: Map Searching</a:t>
            </a:r>
            <a:endParaRPr/>
          </a:p>
        </p:txBody>
      </p:sp>
      <p:sp>
        <p:nvSpPr>
          <p:cNvPr id="1951" name="Google Shape;1951;p50"/>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A* Algorithm</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5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2900"/>
              <a:buFont typeface="Libre Franklin"/>
              <a:buNone/>
            </a:pPr>
            <a:r>
              <a:rPr b="0" i="0" lang="en-US" sz="2900" u="none">
                <a:solidFill>
                  <a:schemeClr val="dk2"/>
                </a:solidFill>
                <a:latin typeface="Libre Franklin"/>
                <a:ea typeface="Libre Franklin"/>
                <a:cs typeface="Libre Franklin"/>
                <a:sym typeface="Libre Franklin"/>
              </a:rPr>
              <a:t>SLD Heuristic: h()</a:t>
            </a:r>
            <a:br>
              <a:rPr b="0" i="0" lang="en-US" sz="2900" u="none">
                <a:solidFill>
                  <a:schemeClr val="dk2"/>
                </a:solidFill>
                <a:latin typeface="Libre Franklin"/>
                <a:ea typeface="Libre Franklin"/>
                <a:cs typeface="Libre Franklin"/>
                <a:sym typeface="Libre Franklin"/>
              </a:rPr>
            </a:br>
            <a:r>
              <a:rPr b="0" i="0" lang="en-US" sz="2900" u="none">
                <a:solidFill>
                  <a:schemeClr val="dk2"/>
                </a:solidFill>
                <a:latin typeface="Libre Franklin"/>
                <a:ea typeface="Libre Franklin"/>
                <a:cs typeface="Libre Franklin"/>
                <a:sym typeface="Libre Franklin"/>
              </a:rPr>
              <a:t>Straight Line Distances to Bucharest</a:t>
            </a:r>
            <a:br>
              <a:rPr b="0" i="0" lang="en-US" sz="2900" u="none">
                <a:solidFill>
                  <a:schemeClr val="dk2"/>
                </a:solidFill>
                <a:latin typeface="Libre Franklin"/>
                <a:ea typeface="Libre Franklin"/>
                <a:cs typeface="Libre Franklin"/>
                <a:sym typeface="Libre Franklin"/>
              </a:rPr>
            </a:br>
            <a:endParaRPr/>
          </a:p>
        </p:txBody>
      </p:sp>
      <p:sp>
        <p:nvSpPr>
          <p:cNvPr id="1957" name="Google Shape;1957;p5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958" name="Google Shape;1958;p5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143510" lvl="0" marL="273050" marR="0" rtl="0" algn="l">
              <a:spcBef>
                <a:spcPts val="575"/>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sp>
        <p:nvSpPr>
          <p:cNvPr id="1959" name="Google Shape;1959;p51"/>
          <p:cNvSpPr txBox="1"/>
          <p:nvPr/>
        </p:nvSpPr>
        <p:spPr>
          <a:xfrm>
            <a:off x="1066800" y="1447800"/>
            <a:ext cx="6781800" cy="76200"/>
          </a:xfrm>
          <a:prstGeom prst="rect">
            <a:avLst/>
          </a:prstGeom>
          <a:solidFill>
            <a:srgbClr val="FF0000"/>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aphicFrame>
        <p:nvGraphicFramePr>
          <p:cNvPr id="1960" name="Google Shape;1960;p51"/>
          <p:cNvGraphicFramePr/>
          <p:nvPr/>
        </p:nvGraphicFramePr>
        <p:xfrm>
          <a:off x="1524000" y="1600200"/>
          <a:ext cx="3000000" cy="3000000"/>
        </p:xfrm>
        <a:graphic>
          <a:graphicData uri="http://schemas.openxmlformats.org/drawingml/2006/table">
            <a:tbl>
              <a:tblPr>
                <a:noFill/>
                <a:tableStyleId>{5F3B0AE2-D221-4E9A-AE1A-2D86D278C6C3}</a:tableStyleId>
              </a:tblPr>
              <a:tblGrid>
                <a:gridCol w="1295400"/>
                <a:gridCol w="1295400"/>
              </a:tblGrid>
              <a:tr h="457200">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Town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SLD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Arad</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Bucharest</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Craiova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160</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Dobreta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242</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Eforie</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161</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Fagaras</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Giurgiu</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77</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Hirsova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151</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Iasi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226</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Lugoj</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961" name="Google Shape;1961;p51"/>
          <p:cNvGraphicFramePr/>
          <p:nvPr/>
        </p:nvGraphicFramePr>
        <p:xfrm>
          <a:off x="4572000" y="1600200"/>
          <a:ext cx="3000000" cy="3000000"/>
        </p:xfrm>
        <a:graphic>
          <a:graphicData uri="http://schemas.openxmlformats.org/drawingml/2006/table">
            <a:tbl>
              <a:tblPr>
                <a:noFill/>
                <a:tableStyleId>{5F3B0AE2-D221-4E9A-AE1A-2D86D278C6C3}</a:tableStyleId>
              </a:tblPr>
              <a:tblGrid>
                <a:gridCol w="1371600"/>
                <a:gridCol w="1371600"/>
              </a:tblGrid>
              <a:tr h="457200">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Town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SLD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Mehadai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241</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Neamt</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234</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Oradea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380</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Pitesti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Rimnicu</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Sibiu</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3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Timisoara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Urziceni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80</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Vaslui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199</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Zerind</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962" name="Google Shape;1962;p51"/>
          <p:cNvSpPr txBox="1"/>
          <p:nvPr/>
        </p:nvSpPr>
        <p:spPr>
          <a:xfrm>
            <a:off x="381000" y="5791200"/>
            <a:ext cx="8534400" cy="925512"/>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We can use straight line distances as an admissible heuristic as they will never overestimate the cost to the goal. This is because there is no shorter distance between two cities than the straight line distance</a:t>
            </a:r>
            <a:r>
              <a:rPr b="0" i="0" lang="en-US" sz="16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Press space to continue with the slideshow.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58">
                                            <p:txEl>
                                              <p:pRg end="0" st="0"/>
                                            </p:txEl>
                                          </p:spTgt>
                                        </p:tgtEl>
                                        <p:attrNameLst>
                                          <p:attrName>style.visibility</p:attrName>
                                        </p:attrNameLst>
                                      </p:cBhvr>
                                      <p:to>
                                        <p:strVal val="visible"/>
                                      </p:to>
                                    </p:set>
                                    <p:anim calcmode="lin" valueType="num">
                                      <p:cBhvr additive="base">
                                        <p:cTn dur="500"/>
                                        <p:tgtEl>
                                          <p:spTgt spid="195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58">
                                            <p:txEl>
                                              <p:pRg end="1" st="1"/>
                                            </p:txEl>
                                          </p:spTgt>
                                        </p:tgtEl>
                                        <p:attrNameLst>
                                          <p:attrName>style.visibility</p:attrName>
                                        </p:attrNameLst>
                                      </p:cBhvr>
                                      <p:to>
                                        <p:strVal val="visible"/>
                                      </p:to>
                                    </p:set>
                                    <p:anim calcmode="lin" valueType="num">
                                      <p:cBhvr additive="base">
                                        <p:cTn dur="500"/>
                                        <p:tgtEl>
                                          <p:spTgt spid="195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5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Distances Between Cities</a:t>
            </a:r>
            <a:br>
              <a:rPr b="0" i="0" lang="en-US" sz="3200" u="none">
                <a:solidFill>
                  <a:schemeClr val="dk2"/>
                </a:solidFill>
                <a:latin typeface="Libre Franklin"/>
                <a:ea typeface="Libre Franklin"/>
                <a:cs typeface="Libre Franklin"/>
                <a:sym typeface="Libre Franklin"/>
              </a:rPr>
            </a:br>
            <a:endParaRPr/>
          </a:p>
        </p:txBody>
      </p:sp>
      <p:sp>
        <p:nvSpPr>
          <p:cNvPr id="1968" name="Google Shape;1968;p5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969" name="Google Shape;1969;p52"/>
          <p:cNvGrpSpPr/>
          <p:nvPr/>
        </p:nvGrpSpPr>
        <p:grpSpPr>
          <a:xfrm>
            <a:off x="0" y="852487"/>
            <a:ext cx="8991600" cy="5700712"/>
            <a:chOff x="96" y="576"/>
            <a:chExt cx="5664" cy="3591"/>
          </a:xfrm>
        </p:grpSpPr>
        <p:sp>
          <p:nvSpPr>
            <p:cNvPr id="1970" name="Google Shape;1970;p52"/>
            <p:cNvSpPr/>
            <p:nvPr/>
          </p:nvSpPr>
          <p:spPr>
            <a:xfrm>
              <a:off x="3936" y="720"/>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1" name="Google Shape;1971;p52"/>
            <p:cNvSpPr/>
            <p:nvPr/>
          </p:nvSpPr>
          <p:spPr>
            <a:xfrm>
              <a:off x="4800" y="1152"/>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2" name="Google Shape;1972;p52"/>
            <p:cNvSpPr/>
            <p:nvPr/>
          </p:nvSpPr>
          <p:spPr>
            <a:xfrm>
              <a:off x="5088" y="2736"/>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973" name="Google Shape;1973;p52"/>
            <p:cNvCxnSpPr/>
            <p:nvPr/>
          </p:nvCxnSpPr>
          <p:spPr>
            <a:xfrm>
              <a:off x="3984" y="816"/>
              <a:ext cx="864" cy="336"/>
            </a:xfrm>
            <a:prstGeom prst="straightConnector1">
              <a:avLst/>
            </a:prstGeom>
            <a:noFill/>
            <a:ln>
              <a:noFill/>
            </a:ln>
          </p:spPr>
        </p:cxnSp>
        <p:sp>
          <p:nvSpPr>
            <p:cNvPr id="1974" name="Google Shape;1974;p52"/>
            <p:cNvSpPr/>
            <p:nvPr/>
          </p:nvSpPr>
          <p:spPr>
            <a:xfrm>
              <a:off x="5472" y="1920"/>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5" name="Google Shape;1975;p52"/>
            <p:cNvSpPr/>
            <p:nvPr/>
          </p:nvSpPr>
          <p:spPr>
            <a:xfrm>
              <a:off x="5136" y="3792"/>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6" name="Google Shape;1976;p52"/>
            <p:cNvSpPr/>
            <p:nvPr/>
          </p:nvSpPr>
          <p:spPr>
            <a:xfrm>
              <a:off x="4032" y="2880"/>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7" name="Google Shape;1977;p52"/>
            <p:cNvSpPr/>
            <p:nvPr/>
          </p:nvSpPr>
          <p:spPr>
            <a:xfrm>
              <a:off x="3216" y="3264"/>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8" name="Google Shape;1978;p52"/>
            <p:cNvSpPr/>
            <p:nvPr/>
          </p:nvSpPr>
          <p:spPr>
            <a:xfrm>
              <a:off x="2736" y="3984"/>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9" name="Google Shape;1979;p52"/>
            <p:cNvSpPr/>
            <p:nvPr/>
          </p:nvSpPr>
          <p:spPr>
            <a:xfrm>
              <a:off x="2448" y="2208"/>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0" name="Google Shape;1980;p52"/>
            <p:cNvSpPr/>
            <p:nvPr/>
          </p:nvSpPr>
          <p:spPr>
            <a:xfrm>
              <a:off x="2208" y="3072"/>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1" name="Google Shape;1981;p52"/>
            <p:cNvSpPr/>
            <p:nvPr/>
          </p:nvSpPr>
          <p:spPr>
            <a:xfrm>
              <a:off x="1488" y="2256"/>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2" name="Google Shape;1982;p52"/>
            <p:cNvSpPr/>
            <p:nvPr/>
          </p:nvSpPr>
          <p:spPr>
            <a:xfrm>
              <a:off x="1344" y="2688"/>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3" name="Google Shape;1983;p52"/>
            <p:cNvSpPr/>
            <p:nvPr/>
          </p:nvSpPr>
          <p:spPr>
            <a:xfrm>
              <a:off x="1248" y="912"/>
              <a:ext cx="96" cy="9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4" name="Google Shape;1984;p52"/>
            <p:cNvSpPr/>
            <p:nvPr/>
          </p:nvSpPr>
          <p:spPr>
            <a:xfrm>
              <a:off x="624" y="1728"/>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5" name="Google Shape;1985;p52"/>
            <p:cNvSpPr/>
            <p:nvPr/>
          </p:nvSpPr>
          <p:spPr>
            <a:xfrm>
              <a:off x="288" y="2208"/>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6" name="Google Shape;1986;p52"/>
            <p:cNvSpPr/>
            <p:nvPr/>
          </p:nvSpPr>
          <p:spPr>
            <a:xfrm>
              <a:off x="1488" y="3936"/>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7" name="Google Shape;1987;p52"/>
            <p:cNvSpPr/>
            <p:nvPr/>
          </p:nvSpPr>
          <p:spPr>
            <a:xfrm>
              <a:off x="768" y="3744"/>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8" name="Google Shape;1988;p52"/>
            <p:cNvSpPr/>
            <p:nvPr/>
          </p:nvSpPr>
          <p:spPr>
            <a:xfrm>
              <a:off x="576" y="3120"/>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9" name="Google Shape;1989;p52"/>
            <p:cNvSpPr/>
            <p:nvPr/>
          </p:nvSpPr>
          <p:spPr>
            <a:xfrm>
              <a:off x="480" y="2640"/>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990" name="Google Shape;1990;p52"/>
            <p:cNvCxnSpPr/>
            <p:nvPr/>
          </p:nvCxnSpPr>
          <p:spPr>
            <a:xfrm>
              <a:off x="4018" y="802"/>
              <a:ext cx="796" cy="364"/>
            </a:xfrm>
            <a:prstGeom prst="straightConnector1">
              <a:avLst/>
            </a:prstGeom>
            <a:noFill/>
            <a:ln cap="flat" cmpd="sng" w="9525">
              <a:solidFill>
                <a:schemeClr val="dk1"/>
              </a:solidFill>
              <a:prstDash val="solid"/>
              <a:miter lim="800000"/>
              <a:headEnd len="med" w="med" type="none"/>
              <a:tailEnd len="med" w="med" type="none"/>
            </a:ln>
          </p:spPr>
        </p:cxnSp>
        <p:cxnSp>
          <p:nvCxnSpPr>
            <p:cNvPr id="1991" name="Google Shape;1991;p52"/>
            <p:cNvCxnSpPr/>
            <p:nvPr/>
          </p:nvCxnSpPr>
          <p:spPr>
            <a:xfrm>
              <a:off x="4882" y="1234"/>
              <a:ext cx="604" cy="700"/>
            </a:xfrm>
            <a:prstGeom prst="straightConnector1">
              <a:avLst/>
            </a:prstGeom>
            <a:noFill/>
            <a:ln cap="flat" cmpd="sng" w="9525">
              <a:solidFill>
                <a:schemeClr val="dk1"/>
              </a:solidFill>
              <a:prstDash val="solid"/>
              <a:miter lim="800000"/>
              <a:headEnd len="med" w="med" type="none"/>
              <a:tailEnd len="med" w="med" type="none"/>
            </a:ln>
          </p:spPr>
        </p:cxnSp>
        <p:cxnSp>
          <p:nvCxnSpPr>
            <p:cNvPr id="1992" name="Google Shape;1992;p52"/>
            <p:cNvCxnSpPr/>
            <p:nvPr/>
          </p:nvCxnSpPr>
          <p:spPr>
            <a:xfrm flipH="1">
              <a:off x="5136" y="2016"/>
              <a:ext cx="384" cy="720"/>
            </a:xfrm>
            <a:prstGeom prst="straightConnector1">
              <a:avLst/>
            </a:prstGeom>
            <a:noFill/>
            <a:ln cap="flat" cmpd="sng" w="9525">
              <a:solidFill>
                <a:schemeClr val="dk1"/>
              </a:solidFill>
              <a:prstDash val="solid"/>
              <a:miter lim="800000"/>
              <a:headEnd len="med" w="med" type="none"/>
              <a:tailEnd len="med" w="med" type="none"/>
            </a:ln>
          </p:spPr>
        </p:cxnSp>
        <p:cxnSp>
          <p:nvCxnSpPr>
            <p:cNvPr id="1993" name="Google Shape;1993;p52"/>
            <p:cNvCxnSpPr/>
            <p:nvPr/>
          </p:nvCxnSpPr>
          <p:spPr>
            <a:xfrm>
              <a:off x="5136" y="2832"/>
              <a:ext cx="48" cy="960"/>
            </a:xfrm>
            <a:prstGeom prst="straightConnector1">
              <a:avLst/>
            </a:prstGeom>
            <a:noFill/>
            <a:ln cap="flat" cmpd="sng" w="9525">
              <a:solidFill>
                <a:schemeClr val="dk1"/>
              </a:solidFill>
              <a:prstDash val="solid"/>
              <a:miter lim="800000"/>
              <a:headEnd len="med" w="med" type="none"/>
              <a:tailEnd len="med" w="med" type="none"/>
            </a:ln>
          </p:spPr>
        </p:cxnSp>
        <p:cxnSp>
          <p:nvCxnSpPr>
            <p:cNvPr id="1994" name="Google Shape;1994;p52"/>
            <p:cNvCxnSpPr/>
            <p:nvPr/>
          </p:nvCxnSpPr>
          <p:spPr>
            <a:xfrm flipH="1" rot="10800000">
              <a:off x="4128" y="2784"/>
              <a:ext cx="960" cy="144"/>
            </a:xfrm>
            <a:prstGeom prst="straightConnector1">
              <a:avLst/>
            </a:prstGeom>
            <a:noFill/>
            <a:ln cap="flat" cmpd="sng" w="9525">
              <a:solidFill>
                <a:schemeClr val="dk1"/>
              </a:solidFill>
              <a:prstDash val="solid"/>
              <a:miter lim="800000"/>
              <a:headEnd len="med" w="med" type="none"/>
              <a:tailEnd len="med" w="med" type="none"/>
            </a:ln>
          </p:spPr>
        </p:cxnSp>
        <p:cxnSp>
          <p:nvCxnSpPr>
            <p:cNvPr id="1995" name="Google Shape;1995;p52"/>
            <p:cNvCxnSpPr/>
            <p:nvPr/>
          </p:nvCxnSpPr>
          <p:spPr>
            <a:xfrm flipH="1" rot="10800000">
              <a:off x="3298" y="2928"/>
              <a:ext cx="734" cy="350"/>
            </a:xfrm>
            <a:prstGeom prst="straightConnector1">
              <a:avLst/>
            </a:prstGeom>
            <a:noFill/>
            <a:ln cap="flat" cmpd="sng" w="9525">
              <a:solidFill>
                <a:schemeClr val="dk1"/>
              </a:solidFill>
              <a:prstDash val="solid"/>
              <a:miter lim="800000"/>
              <a:headEnd len="med" w="med" type="none"/>
              <a:tailEnd len="med" w="med" type="none"/>
            </a:ln>
          </p:spPr>
        </p:cxnSp>
        <p:cxnSp>
          <p:nvCxnSpPr>
            <p:cNvPr id="1996" name="Google Shape;1996;p52"/>
            <p:cNvCxnSpPr/>
            <p:nvPr/>
          </p:nvCxnSpPr>
          <p:spPr>
            <a:xfrm flipH="1" rot="10800000">
              <a:off x="2818" y="3346"/>
              <a:ext cx="412" cy="652"/>
            </a:xfrm>
            <a:prstGeom prst="straightConnector1">
              <a:avLst/>
            </a:prstGeom>
            <a:noFill/>
            <a:ln cap="flat" cmpd="sng" w="9525">
              <a:solidFill>
                <a:schemeClr val="dk1"/>
              </a:solidFill>
              <a:prstDash val="solid"/>
              <a:miter lim="800000"/>
              <a:headEnd len="med" w="med" type="none"/>
              <a:tailEnd len="med" w="med" type="none"/>
            </a:ln>
          </p:spPr>
        </p:cxnSp>
        <p:cxnSp>
          <p:nvCxnSpPr>
            <p:cNvPr id="1997" name="Google Shape;1997;p52"/>
            <p:cNvCxnSpPr/>
            <p:nvPr/>
          </p:nvCxnSpPr>
          <p:spPr>
            <a:xfrm>
              <a:off x="2530" y="2290"/>
              <a:ext cx="734" cy="974"/>
            </a:xfrm>
            <a:prstGeom prst="straightConnector1">
              <a:avLst/>
            </a:prstGeom>
            <a:noFill/>
            <a:ln cap="flat" cmpd="sng" w="9525">
              <a:solidFill>
                <a:schemeClr val="dk1"/>
              </a:solidFill>
              <a:prstDash val="solid"/>
              <a:miter lim="800000"/>
              <a:headEnd len="med" w="med" type="none"/>
              <a:tailEnd len="med" w="med" type="none"/>
            </a:ln>
          </p:spPr>
        </p:cxnSp>
        <p:cxnSp>
          <p:nvCxnSpPr>
            <p:cNvPr id="1998" name="Google Shape;1998;p52"/>
            <p:cNvCxnSpPr/>
            <p:nvPr/>
          </p:nvCxnSpPr>
          <p:spPr>
            <a:xfrm>
              <a:off x="2304" y="3120"/>
              <a:ext cx="912" cy="192"/>
            </a:xfrm>
            <a:prstGeom prst="straightConnector1">
              <a:avLst/>
            </a:prstGeom>
            <a:noFill/>
            <a:ln cap="flat" cmpd="sng" w="9525">
              <a:solidFill>
                <a:schemeClr val="dk1"/>
              </a:solidFill>
              <a:prstDash val="solid"/>
              <a:miter lim="800000"/>
              <a:headEnd len="med" w="med" type="none"/>
              <a:tailEnd len="med" w="med" type="none"/>
            </a:ln>
          </p:spPr>
        </p:cxnSp>
        <p:cxnSp>
          <p:nvCxnSpPr>
            <p:cNvPr id="1999" name="Google Shape;1999;p52"/>
            <p:cNvCxnSpPr/>
            <p:nvPr/>
          </p:nvCxnSpPr>
          <p:spPr>
            <a:xfrm flipH="1" rot="10800000">
              <a:off x="1584" y="2256"/>
              <a:ext cx="864" cy="48"/>
            </a:xfrm>
            <a:prstGeom prst="straightConnector1">
              <a:avLst/>
            </a:prstGeom>
            <a:noFill/>
            <a:ln cap="flat" cmpd="sng" w="9525">
              <a:solidFill>
                <a:schemeClr val="dk1"/>
              </a:solidFill>
              <a:prstDash val="solid"/>
              <a:miter lim="800000"/>
              <a:headEnd len="med" w="med" type="none"/>
              <a:tailEnd len="med" w="med" type="none"/>
            </a:ln>
          </p:spPr>
        </p:cxnSp>
        <p:cxnSp>
          <p:nvCxnSpPr>
            <p:cNvPr id="2000" name="Google Shape;2000;p52"/>
            <p:cNvCxnSpPr/>
            <p:nvPr/>
          </p:nvCxnSpPr>
          <p:spPr>
            <a:xfrm>
              <a:off x="1440" y="2736"/>
              <a:ext cx="768" cy="384"/>
            </a:xfrm>
            <a:prstGeom prst="straightConnector1">
              <a:avLst/>
            </a:prstGeom>
            <a:noFill/>
            <a:ln cap="flat" cmpd="sng" w="9525">
              <a:solidFill>
                <a:schemeClr val="dk1"/>
              </a:solidFill>
              <a:prstDash val="solid"/>
              <a:miter lim="800000"/>
              <a:headEnd len="med" w="med" type="none"/>
              <a:tailEnd len="med" w="med" type="none"/>
            </a:ln>
          </p:spPr>
        </p:cxnSp>
        <p:cxnSp>
          <p:nvCxnSpPr>
            <p:cNvPr id="2001" name="Google Shape;2001;p52"/>
            <p:cNvCxnSpPr/>
            <p:nvPr/>
          </p:nvCxnSpPr>
          <p:spPr>
            <a:xfrm flipH="1" rot="10800000">
              <a:off x="1392" y="2338"/>
              <a:ext cx="110" cy="350"/>
            </a:xfrm>
            <a:prstGeom prst="straightConnector1">
              <a:avLst/>
            </a:prstGeom>
            <a:noFill/>
            <a:ln cap="flat" cmpd="sng" w="9525">
              <a:solidFill>
                <a:schemeClr val="dk1"/>
              </a:solidFill>
              <a:prstDash val="solid"/>
              <a:miter lim="800000"/>
              <a:headEnd len="med" w="med" type="none"/>
              <a:tailEnd len="med" w="med" type="none"/>
            </a:ln>
          </p:spPr>
        </p:cxnSp>
        <p:cxnSp>
          <p:nvCxnSpPr>
            <p:cNvPr id="2002" name="Google Shape;2002;p52"/>
            <p:cNvCxnSpPr/>
            <p:nvPr/>
          </p:nvCxnSpPr>
          <p:spPr>
            <a:xfrm rot="10800000">
              <a:off x="1296" y="1008"/>
              <a:ext cx="240" cy="1248"/>
            </a:xfrm>
            <a:prstGeom prst="straightConnector1">
              <a:avLst/>
            </a:prstGeom>
            <a:noFill/>
            <a:ln cap="flat" cmpd="sng" w="9525">
              <a:solidFill>
                <a:schemeClr val="dk1"/>
              </a:solidFill>
              <a:prstDash val="solid"/>
              <a:miter lim="800000"/>
              <a:headEnd len="med" w="med" type="none"/>
              <a:tailEnd len="med" w="med" type="none"/>
            </a:ln>
          </p:spPr>
        </p:cxnSp>
        <p:cxnSp>
          <p:nvCxnSpPr>
            <p:cNvPr id="2003" name="Google Shape;2003;p52"/>
            <p:cNvCxnSpPr/>
            <p:nvPr/>
          </p:nvCxnSpPr>
          <p:spPr>
            <a:xfrm flipH="1" rot="10800000">
              <a:off x="672" y="960"/>
              <a:ext cx="576" cy="768"/>
            </a:xfrm>
            <a:prstGeom prst="straightConnector1">
              <a:avLst/>
            </a:prstGeom>
            <a:noFill/>
            <a:ln>
              <a:noFill/>
            </a:ln>
          </p:spPr>
        </p:cxnSp>
        <p:cxnSp>
          <p:nvCxnSpPr>
            <p:cNvPr id="2004" name="Google Shape;2004;p52"/>
            <p:cNvCxnSpPr/>
            <p:nvPr/>
          </p:nvCxnSpPr>
          <p:spPr>
            <a:xfrm flipH="1" rot="10800000">
              <a:off x="1536" y="3168"/>
              <a:ext cx="720" cy="768"/>
            </a:xfrm>
            <a:prstGeom prst="straightConnector1">
              <a:avLst/>
            </a:prstGeom>
            <a:noFill/>
            <a:ln cap="flat" cmpd="sng" w="9525">
              <a:solidFill>
                <a:schemeClr val="dk1"/>
              </a:solidFill>
              <a:prstDash val="solid"/>
              <a:miter lim="800000"/>
              <a:headEnd len="med" w="med" type="none"/>
              <a:tailEnd len="med" w="med" type="none"/>
            </a:ln>
          </p:spPr>
        </p:cxnSp>
        <p:cxnSp>
          <p:nvCxnSpPr>
            <p:cNvPr id="2005" name="Google Shape;2005;p52"/>
            <p:cNvCxnSpPr/>
            <p:nvPr/>
          </p:nvCxnSpPr>
          <p:spPr>
            <a:xfrm rot="10800000">
              <a:off x="1392" y="2784"/>
              <a:ext cx="110" cy="1166"/>
            </a:xfrm>
            <a:prstGeom prst="straightConnector1">
              <a:avLst/>
            </a:prstGeom>
            <a:noFill/>
            <a:ln cap="flat" cmpd="sng" w="9525">
              <a:solidFill>
                <a:schemeClr val="dk1"/>
              </a:solidFill>
              <a:prstDash val="solid"/>
              <a:miter lim="800000"/>
              <a:headEnd len="med" w="med" type="none"/>
              <a:tailEnd len="med" w="med" type="none"/>
            </a:ln>
          </p:spPr>
        </p:cxnSp>
        <p:cxnSp>
          <p:nvCxnSpPr>
            <p:cNvPr id="2006" name="Google Shape;2006;p52"/>
            <p:cNvCxnSpPr/>
            <p:nvPr/>
          </p:nvCxnSpPr>
          <p:spPr>
            <a:xfrm>
              <a:off x="706" y="1810"/>
              <a:ext cx="796" cy="460"/>
            </a:xfrm>
            <a:prstGeom prst="straightConnector1">
              <a:avLst/>
            </a:prstGeom>
            <a:noFill/>
            <a:ln cap="flat" cmpd="sng" w="9525">
              <a:solidFill>
                <a:schemeClr val="dk1"/>
              </a:solidFill>
              <a:prstDash val="solid"/>
              <a:miter lim="800000"/>
              <a:headEnd len="med" w="med" type="none"/>
              <a:tailEnd len="med" w="med" type="none"/>
            </a:ln>
          </p:spPr>
        </p:cxnSp>
        <p:cxnSp>
          <p:nvCxnSpPr>
            <p:cNvPr id="2007" name="Google Shape;2007;p52"/>
            <p:cNvCxnSpPr/>
            <p:nvPr/>
          </p:nvCxnSpPr>
          <p:spPr>
            <a:xfrm flipH="1">
              <a:off x="336" y="1810"/>
              <a:ext cx="370" cy="398"/>
            </a:xfrm>
            <a:prstGeom prst="straightConnector1">
              <a:avLst/>
            </a:prstGeom>
            <a:noFill/>
            <a:ln cap="flat" cmpd="sng" w="9525">
              <a:solidFill>
                <a:schemeClr val="dk1"/>
              </a:solidFill>
              <a:prstDash val="solid"/>
              <a:miter lim="800000"/>
              <a:headEnd len="med" w="med" type="none"/>
              <a:tailEnd len="med" w="med" type="none"/>
            </a:ln>
          </p:spPr>
        </p:cxnSp>
        <p:cxnSp>
          <p:nvCxnSpPr>
            <p:cNvPr id="2008" name="Google Shape;2008;p52"/>
            <p:cNvCxnSpPr/>
            <p:nvPr/>
          </p:nvCxnSpPr>
          <p:spPr>
            <a:xfrm>
              <a:off x="336" y="2304"/>
              <a:ext cx="192" cy="336"/>
            </a:xfrm>
            <a:prstGeom prst="straightConnector1">
              <a:avLst/>
            </a:prstGeom>
            <a:noFill/>
            <a:ln cap="flat" cmpd="sng" w="9525">
              <a:solidFill>
                <a:schemeClr val="dk1"/>
              </a:solidFill>
              <a:prstDash val="solid"/>
              <a:miter lim="800000"/>
              <a:headEnd len="med" w="med" type="none"/>
              <a:tailEnd len="med" w="med" type="none"/>
            </a:ln>
          </p:spPr>
        </p:cxnSp>
        <p:cxnSp>
          <p:nvCxnSpPr>
            <p:cNvPr id="2009" name="Google Shape;2009;p52"/>
            <p:cNvCxnSpPr/>
            <p:nvPr/>
          </p:nvCxnSpPr>
          <p:spPr>
            <a:xfrm>
              <a:off x="528" y="2736"/>
              <a:ext cx="62" cy="398"/>
            </a:xfrm>
            <a:prstGeom prst="straightConnector1">
              <a:avLst/>
            </a:prstGeom>
            <a:noFill/>
            <a:ln cap="flat" cmpd="sng" w="9525">
              <a:solidFill>
                <a:schemeClr val="dk1"/>
              </a:solidFill>
              <a:prstDash val="solid"/>
              <a:miter lim="800000"/>
              <a:headEnd len="med" w="med" type="none"/>
              <a:tailEnd len="med" w="med" type="none"/>
            </a:ln>
          </p:spPr>
        </p:cxnSp>
        <p:cxnSp>
          <p:nvCxnSpPr>
            <p:cNvPr id="2010" name="Google Shape;2010;p52"/>
            <p:cNvCxnSpPr/>
            <p:nvPr/>
          </p:nvCxnSpPr>
          <p:spPr>
            <a:xfrm>
              <a:off x="624" y="3216"/>
              <a:ext cx="158" cy="542"/>
            </a:xfrm>
            <a:prstGeom prst="straightConnector1">
              <a:avLst/>
            </a:prstGeom>
            <a:noFill/>
            <a:ln cap="flat" cmpd="sng" w="9525">
              <a:solidFill>
                <a:schemeClr val="dk1"/>
              </a:solidFill>
              <a:prstDash val="solid"/>
              <a:miter lim="800000"/>
              <a:headEnd len="med" w="med" type="none"/>
              <a:tailEnd len="med" w="med" type="none"/>
            </a:ln>
          </p:spPr>
        </p:cxnSp>
        <p:cxnSp>
          <p:nvCxnSpPr>
            <p:cNvPr id="2011" name="Google Shape;2011;p52"/>
            <p:cNvCxnSpPr/>
            <p:nvPr/>
          </p:nvCxnSpPr>
          <p:spPr>
            <a:xfrm>
              <a:off x="850" y="3826"/>
              <a:ext cx="720" cy="124"/>
            </a:xfrm>
            <a:prstGeom prst="straightConnector1">
              <a:avLst/>
            </a:prstGeom>
            <a:noFill/>
            <a:ln cap="flat" cmpd="sng" w="9525">
              <a:solidFill>
                <a:schemeClr val="dk1"/>
              </a:solidFill>
              <a:prstDash val="solid"/>
              <a:miter lim="800000"/>
              <a:headEnd len="med" w="med" type="none"/>
              <a:tailEnd len="med" w="med" type="none"/>
            </a:ln>
          </p:spPr>
        </p:cxnSp>
        <p:sp>
          <p:nvSpPr>
            <p:cNvPr id="2012" name="Google Shape;2012;p52"/>
            <p:cNvSpPr txBox="1"/>
            <p:nvPr/>
          </p:nvSpPr>
          <p:spPr>
            <a:xfrm>
              <a:off x="192" y="1584"/>
              <a:ext cx="48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00"/>
                </a:buClr>
                <a:buSzPts val="2000"/>
                <a:buFont typeface="Times New Roman"/>
                <a:buNone/>
              </a:pPr>
              <a:r>
                <a:rPr b="1" i="0" lang="en-US" sz="2000" u="none">
                  <a:solidFill>
                    <a:srgbClr val="FF3300"/>
                  </a:solidFill>
                  <a:latin typeface="Times New Roman"/>
                  <a:ea typeface="Times New Roman"/>
                  <a:cs typeface="Times New Roman"/>
                  <a:sym typeface="Times New Roman"/>
                </a:rPr>
                <a:t>Arad</a:t>
              </a:r>
              <a:endParaRPr/>
            </a:p>
          </p:txBody>
        </p:sp>
        <p:sp>
          <p:nvSpPr>
            <p:cNvPr id="2013" name="Google Shape;2013;p52"/>
            <p:cNvSpPr txBox="1"/>
            <p:nvPr/>
          </p:nvSpPr>
          <p:spPr>
            <a:xfrm>
              <a:off x="3264" y="3264"/>
              <a:ext cx="81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8000"/>
                </a:buClr>
                <a:buSzPts val="2000"/>
                <a:buFont typeface="Times New Roman"/>
                <a:buNone/>
              </a:pPr>
              <a:r>
                <a:rPr b="1" i="0" lang="en-US" sz="2000" u="none">
                  <a:solidFill>
                    <a:srgbClr val="008000"/>
                  </a:solidFill>
                  <a:latin typeface="Times New Roman"/>
                  <a:ea typeface="Times New Roman"/>
                  <a:cs typeface="Times New Roman"/>
                  <a:sym typeface="Times New Roman"/>
                </a:rPr>
                <a:t>Bucharest</a:t>
              </a:r>
              <a:endParaRPr/>
            </a:p>
          </p:txBody>
        </p:sp>
        <p:sp>
          <p:nvSpPr>
            <p:cNvPr id="2014" name="Google Shape;2014;p52"/>
            <p:cNvSpPr txBox="1"/>
            <p:nvPr/>
          </p:nvSpPr>
          <p:spPr>
            <a:xfrm>
              <a:off x="1296" y="768"/>
              <a:ext cx="72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Oradea</a:t>
              </a:r>
              <a:endParaRPr/>
            </a:p>
          </p:txBody>
        </p:sp>
        <p:sp>
          <p:nvSpPr>
            <p:cNvPr id="2015" name="Google Shape;2015;p52"/>
            <p:cNvSpPr/>
            <p:nvPr/>
          </p:nvSpPr>
          <p:spPr>
            <a:xfrm>
              <a:off x="528" y="1104"/>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16" name="Google Shape;2016;p52"/>
            <p:cNvCxnSpPr/>
            <p:nvPr/>
          </p:nvCxnSpPr>
          <p:spPr>
            <a:xfrm flipH="1" rot="10800000">
              <a:off x="624" y="994"/>
              <a:ext cx="638" cy="158"/>
            </a:xfrm>
            <a:prstGeom prst="straightConnector1">
              <a:avLst/>
            </a:prstGeom>
            <a:noFill/>
            <a:ln cap="flat" cmpd="sng" w="9525">
              <a:solidFill>
                <a:schemeClr val="dk1"/>
              </a:solidFill>
              <a:prstDash val="solid"/>
              <a:miter lim="800000"/>
              <a:headEnd len="med" w="med" type="none"/>
              <a:tailEnd len="med" w="med" type="none"/>
            </a:ln>
          </p:spPr>
        </p:cxnSp>
        <p:cxnSp>
          <p:nvCxnSpPr>
            <p:cNvPr id="2017" name="Google Shape;2017;p52"/>
            <p:cNvCxnSpPr/>
            <p:nvPr/>
          </p:nvCxnSpPr>
          <p:spPr>
            <a:xfrm>
              <a:off x="576" y="1143"/>
              <a:ext cx="96" cy="557"/>
            </a:xfrm>
            <a:prstGeom prst="straightConnector1">
              <a:avLst/>
            </a:prstGeom>
            <a:noFill/>
            <a:ln cap="flat" cmpd="sng" w="9525">
              <a:solidFill>
                <a:schemeClr val="dk1"/>
              </a:solidFill>
              <a:prstDash val="solid"/>
              <a:miter lim="800000"/>
              <a:headEnd len="med" w="med" type="none"/>
              <a:tailEnd len="med" w="med" type="none"/>
            </a:ln>
          </p:spPr>
        </p:cxnSp>
        <p:sp>
          <p:nvSpPr>
            <p:cNvPr id="2018" name="Google Shape;2018;p52"/>
            <p:cNvSpPr txBox="1"/>
            <p:nvPr/>
          </p:nvSpPr>
          <p:spPr>
            <a:xfrm>
              <a:off x="96" y="912"/>
              <a:ext cx="5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Zerind</a:t>
              </a:r>
              <a:endParaRPr/>
            </a:p>
          </p:txBody>
        </p:sp>
        <p:sp>
          <p:nvSpPr>
            <p:cNvPr id="2019" name="Google Shape;2019;p52"/>
            <p:cNvSpPr txBox="1"/>
            <p:nvPr/>
          </p:nvSpPr>
          <p:spPr>
            <a:xfrm>
              <a:off x="2496" y="2064"/>
              <a:ext cx="62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Faragas</a:t>
              </a:r>
              <a:endParaRPr/>
            </a:p>
          </p:txBody>
        </p:sp>
        <p:sp>
          <p:nvSpPr>
            <p:cNvPr id="2020" name="Google Shape;2020;p52"/>
            <p:cNvSpPr txBox="1"/>
            <p:nvPr/>
          </p:nvSpPr>
          <p:spPr>
            <a:xfrm>
              <a:off x="4032" y="576"/>
              <a:ext cx="72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Neamt</a:t>
              </a:r>
              <a:endParaRPr/>
            </a:p>
          </p:txBody>
        </p:sp>
        <p:sp>
          <p:nvSpPr>
            <p:cNvPr id="2021" name="Google Shape;2021;p52"/>
            <p:cNvSpPr txBox="1"/>
            <p:nvPr/>
          </p:nvSpPr>
          <p:spPr>
            <a:xfrm>
              <a:off x="4896" y="1056"/>
              <a:ext cx="72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Iasi</a:t>
              </a:r>
              <a:endParaRPr/>
            </a:p>
          </p:txBody>
        </p:sp>
        <p:sp>
          <p:nvSpPr>
            <p:cNvPr id="2022" name="Google Shape;2022;p52"/>
            <p:cNvSpPr txBox="1"/>
            <p:nvPr/>
          </p:nvSpPr>
          <p:spPr>
            <a:xfrm>
              <a:off x="4992" y="1872"/>
              <a:ext cx="52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Vaslui</a:t>
              </a:r>
              <a:endParaRPr/>
            </a:p>
          </p:txBody>
        </p:sp>
        <p:sp>
          <p:nvSpPr>
            <p:cNvPr id="2023" name="Google Shape;2023;p52"/>
            <p:cNvSpPr txBox="1"/>
            <p:nvPr/>
          </p:nvSpPr>
          <p:spPr>
            <a:xfrm>
              <a:off x="5184" y="2688"/>
              <a:ext cx="5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Hirsova</a:t>
              </a:r>
              <a:endParaRPr/>
            </a:p>
          </p:txBody>
        </p:sp>
        <p:sp>
          <p:nvSpPr>
            <p:cNvPr id="2024" name="Google Shape;2024;p52"/>
            <p:cNvSpPr txBox="1"/>
            <p:nvPr/>
          </p:nvSpPr>
          <p:spPr>
            <a:xfrm>
              <a:off x="4944" y="3888"/>
              <a:ext cx="5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Eforie</a:t>
              </a:r>
              <a:endParaRPr/>
            </a:p>
          </p:txBody>
        </p:sp>
        <p:sp>
          <p:nvSpPr>
            <p:cNvPr id="2025" name="Google Shape;2025;p52"/>
            <p:cNvSpPr txBox="1"/>
            <p:nvPr/>
          </p:nvSpPr>
          <p:spPr>
            <a:xfrm>
              <a:off x="3792" y="2640"/>
              <a:ext cx="67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Urziceni</a:t>
              </a:r>
              <a:endParaRPr/>
            </a:p>
          </p:txBody>
        </p:sp>
        <p:sp>
          <p:nvSpPr>
            <p:cNvPr id="2026" name="Google Shape;2026;p52"/>
            <p:cNvSpPr txBox="1"/>
            <p:nvPr/>
          </p:nvSpPr>
          <p:spPr>
            <a:xfrm>
              <a:off x="2784" y="3936"/>
              <a:ext cx="62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Giurgui</a:t>
              </a:r>
              <a:endParaRPr/>
            </a:p>
          </p:txBody>
        </p:sp>
        <p:sp>
          <p:nvSpPr>
            <p:cNvPr id="2027" name="Google Shape;2027;p52"/>
            <p:cNvSpPr txBox="1"/>
            <p:nvPr/>
          </p:nvSpPr>
          <p:spPr>
            <a:xfrm>
              <a:off x="2256" y="2928"/>
              <a:ext cx="52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Pitesti</a:t>
              </a:r>
              <a:endParaRPr/>
            </a:p>
          </p:txBody>
        </p:sp>
        <p:sp>
          <p:nvSpPr>
            <p:cNvPr id="2028" name="Google Shape;2028;p52"/>
            <p:cNvSpPr txBox="1"/>
            <p:nvPr/>
          </p:nvSpPr>
          <p:spPr>
            <a:xfrm>
              <a:off x="1488" y="2064"/>
              <a:ext cx="52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Sibiu</a:t>
              </a:r>
              <a:endParaRPr/>
            </a:p>
          </p:txBody>
        </p:sp>
        <p:sp>
          <p:nvSpPr>
            <p:cNvPr id="2029" name="Google Shape;2029;p52"/>
            <p:cNvSpPr txBox="1"/>
            <p:nvPr/>
          </p:nvSpPr>
          <p:spPr>
            <a:xfrm>
              <a:off x="816" y="3552"/>
              <a:ext cx="62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Dobreta</a:t>
              </a:r>
              <a:endParaRPr/>
            </a:p>
          </p:txBody>
        </p:sp>
        <p:sp>
          <p:nvSpPr>
            <p:cNvPr id="2030" name="Google Shape;2030;p52"/>
            <p:cNvSpPr txBox="1"/>
            <p:nvPr/>
          </p:nvSpPr>
          <p:spPr>
            <a:xfrm>
              <a:off x="1536" y="3840"/>
              <a:ext cx="67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Craiova</a:t>
              </a:r>
              <a:endParaRPr/>
            </a:p>
          </p:txBody>
        </p:sp>
        <p:sp>
          <p:nvSpPr>
            <p:cNvPr id="2031" name="Google Shape;2031;p52"/>
            <p:cNvSpPr txBox="1"/>
            <p:nvPr/>
          </p:nvSpPr>
          <p:spPr>
            <a:xfrm>
              <a:off x="1392" y="2544"/>
              <a:ext cx="105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Rimnicu</a:t>
              </a:r>
              <a:endParaRPr/>
            </a:p>
          </p:txBody>
        </p:sp>
        <p:sp>
          <p:nvSpPr>
            <p:cNvPr id="2032" name="Google Shape;2032;p52"/>
            <p:cNvSpPr txBox="1"/>
            <p:nvPr/>
          </p:nvSpPr>
          <p:spPr>
            <a:xfrm>
              <a:off x="624" y="3024"/>
              <a:ext cx="62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Mehadia</a:t>
              </a:r>
              <a:endParaRPr/>
            </a:p>
          </p:txBody>
        </p:sp>
        <p:sp>
          <p:nvSpPr>
            <p:cNvPr id="2033" name="Google Shape;2033;p52"/>
            <p:cNvSpPr txBox="1"/>
            <p:nvPr/>
          </p:nvSpPr>
          <p:spPr>
            <a:xfrm>
              <a:off x="336" y="2160"/>
              <a:ext cx="720"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Timisoara</a:t>
              </a:r>
              <a:endParaRPr/>
            </a:p>
          </p:txBody>
        </p:sp>
        <p:sp>
          <p:nvSpPr>
            <p:cNvPr id="2034" name="Google Shape;2034;p52"/>
            <p:cNvSpPr txBox="1"/>
            <p:nvPr/>
          </p:nvSpPr>
          <p:spPr>
            <a:xfrm>
              <a:off x="528" y="2544"/>
              <a:ext cx="5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Lugoj</a:t>
              </a:r>
              <a:endParaRPr/>
            </a:p>
          </p:txBody>
        </p:sp>
        <p:sp>
          <p:nvSpPr>
            <p:cNvPr id="2035" name="Google Shape;2035;p52"/>
            <p:cNvSpPr txBox="1"/>
            <p:nvPr/>
          </p:nvSpPr>
          <p:spPr>
            <a:xfrm>
              <a:off x="4176" y="1008"/>
              <a:ext cx="28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87</a:t>
              </a:r>
              <a:endParaRPr/>
            </a:p>
          </p:txBody>
        </p:sp>
        <p:sp>
          <p:nvSpPr>
            <p:cNvPr id="2036" name="Google Shape;2036;p52"/>
            <p:cNvSpPr txBox="1"/>
            <p:nvPr/>
          </p:nvSpPr>
          <p:spPr>
            <a:xfrm>
              <a:off x="4944" y="1536"/>
              <a:ext cx="28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92</a:t>
              </a:r>
              <a:endParaRPr/>
            </a:p>
          </p:txBody>
        </p:sp>
        <p:sp>
          <p:nvSpPr>
            <p:cNvPr id="2037" name="Google Shape;2037;p52"/>
            <p:cNvSpPr txBox="1"/>
            <p:nvPr/>
          </p:nvSpPr>
          <p:spPr>
            <a:xfrm>
              <a:off x="4992" y="2208"/>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142</a:t>
              </a:r>
              <a:endParaRPr/>
            </a:p>
          </p:txBody>
        </p:sp>
        <p:sp>
          <p:nvSpPr>
            <p:cNvPr id="2038" name="Google Shape;2038;p52"/>
            <p:cNvSpPr txBox="1"/>
            <p:nvPr/>
          </p:nvSpPr>
          <p:spPr>
            <a:xfrm>
              <a:off x="4896" y="3264"/>
              <a:ext cx="28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86</a:t>
              </a:r>
              <a:endParaRPr/>
            </a:p>
          </p:txBody>
        </p:sp>
        <p:sp>
          <p:nvSpPr>
            <p:cNvPr id="2039" name="Google Shape;2039;p52"/>
            <p:cNvSpPr txBox="1"/>
            <p:nvPr/>
          </p:nvSpPr>
          <p:spPr>
            <a:xfrm>
              <a:off x="4464" y="2544"/>
              <a:ext cx="28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98</a:t>
              </a:r>
              <a:endParaRPr/>
            </a:p>
          </p:txBody>
        </p:sp>
        <p:sp>
          <p:nvSpPr>
            <p:cNvPr id="2040" name="Google Shape;2040;p52"/>
            <p:cNvSpPr txBox="1"/>
            <p:nvPr/>
          </p:nvSpPr>
          <p:spPr>
            <a:xfrm>
              <a:off x="3408" y="2832"/>
              <a:ext cx="28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86</a:t>
              </a:r>
              <a:endParaRPr/>
            </a:p>
          </p:txBody>
        </p:sp>
        <p:sp>
          <p:nvSpPr>
            <p:cNvPr id="2041" name="Google Shape;2041;p52"/>
            <p:cNvSpPr txBox="1"/>
            <p:nvPr/>
          </p:nvSpPr>
          <p:spPr>
            <a:xfrm>
              <a:off x="2880" y="2496"/>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211</a:t>
              </a:r>
              <a:endParaRPr/>
            </a:p>
          </p:txBody>
        </p:sp>
        <p:sp>
          <p:nvSpPr>
            <p:cNvPr id="2042" name="Google Shape;2042;p52"/>
            <p:cNvSpPr txBox="1"/>
            <p:nvPr/>
          </p:nvSpPr>
          <p:spPr>
            <a:xfrm>
              <a:off x="2544" y="3216"/>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1800"/>
                <a:buFont typeface="Times New Roman"/>
                <a:buNone/>
              </a:pPr>
              <a:r>
                <a:rPr b="0" i="0" lang="en-US" sz="1800" u="none">
                  <a:solidFill>
                    <a:schemeClr val="lt2"/>
                  </a:solidFill>
                  <a:latin typeface="Times New Roman"/>
                  <a:ea typeface="Times New Roman"/>
                  <a:cs typeface="Times New Roman"/>
                  <a:sym typeface="Times New Roman"/>
                </a:rPr>
                <a:t>101</a:t>
              </a:r>
              <a:endParaRPr/>
            </a:p>
          </p:txBody>
        </p:sp>
        <p:sp>
          <p:nvSpPr>
            <p:cNvPr id="2043" name="Google Shape;2043;p52"/>
            <p:cNvSpPr txBox="1"/>
            <p:nvPr/>
          </p:nvSpPr>
          <p:spPr>
            <a:xfrm>
              <a:off x="3120" y="3648"/>
              <a:ext cx="28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90</a:t>
              </a:r>
              <a:endParaRPr/>
            </a:p>
          </p:txBody>
        </p:sp>
        <p:sp>
          <p:nvSpPr>
            <p:cNvPr id="2044" name="Google Shape;2044;p52"/>
            <p:cNvSpPr txBox="1"/>
            <p:nvPr/>
          </p:nvSpPr>
          <p:spPr>
            <a:xfrm>
              <a:off x="1968" y="2016"/>
              <a:ext cx="28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99</a:t>
              </a:r>
              <a:endParaRPr/>
            </a:p>
          </p:txBody>
        </p:sp>
        <p:sp>
          <p:nvSpPr>
            <p:cNvPr id="2045" name="Google Shape;2045;p52"/>
            <p:cNvSpPr txBox="1"/>
            <p:nvPr/>
          </p:nvSpPr>
          <p:spPr>
            <a:xfrm>
              <a:off x="1392" y="1440"/>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151</a:t>
              </a:r>
              <a:endParaRPr/>
            </a:p>
          </p:txBody>
        </p:sp>
        <p:sp>
          <p:nvSpPr>
            <p:cNvPr id="2046" name="Google Shape;2046;p52"/>
            <p:cNvSpPr txBox="1"/>
            <p:nvPr/>
          </p:nvSpPr>
          <p:spPr>
            <a:xfrm>
              <a:off x="720" y="816"/>
              <a:ext cx="28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71</a:t>
              </a:r>
              <a:endParaRPr/>
            </a:p>
          </p:txBody>
        </p:sp>
        <p:sp>
          <p:nvSpPr>
            <p:cNvPr id="2047" name="Google Shape;2047;p52"/>
            <p:cNvSpPr txBox="1"/>
            <p:nvPr/>
          </p:nvSpPr>
          <p:spPr>
            <a:xfrm>
              <a:off x="336" y="1392"/>
              <a:ext cx="28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75</a:t>
              </a:r>
              <a:endParaRPr/>
            </a:p>
          </p:txBody>
        </p:sp>
        <p:sp>
          <p:nvSpPr>
            <p:cNvPr id="2048" name="Google Shape;2048;p52"/>
            <p:cNvSpPr txBox="1"/>
            <p:nvPr/>
          </p:nvSpPr>
          <p:spPr>
            <a:xfrm>
              <a:off x="960" y="1776"/>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1800"/>
                <a:buFont typeface="Times New Roman"/>
                <a:buNone/>
              </a:pPr>
              <a:r>
                <a:rPr b="0" i="0" lang="en-US" sz="1800" u="none">
                  <a:solidFill>
                    <a:schemeClr val="lt2"/>
                  </a:solidFill>
                  <a:latin typeface="Times New Roman"/>
                  <a:ea typeface="Times New Roman"/>
                  <a:cs typeface="Times New Roman"/>
                  <a:sym typeface="Times New Roman"/>
                </a:rPr>
                <a:t>140</a:t>
              </a:r>
              <a:endParaRPr/>
            </a:p>
          </p:txBody>
        </p:sp>
        <p:sp>
          <p:nvSpPr>
            <p:cNvPr id="2049" name="Google Shape;2049;p52"/>
            <p:cNvSpPr txBox="1"/>
            <p:nvPr/>
          </p:nvSpPr>
          <p:spPr>
            <a:xfrm>
              <a:off x="144" y="1920"/>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118</a:t>
              </a:r>
              <a:endParaRPr/>
            </a:p>
          </p:txBody>
        </p:sp>
        <p:sp>
          <p:nvSpPr>
            <p:cNvPr id="2050" name="Google Shape;2050;p52"/>
            <p:cNvSpPr txBox="1"/>
            <p:nvPr/>
          </p:nvSpPr>
          <p:spPr>
            <a:xfrm>
              <a:off x="144" y="2400"/>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111</a:t>
              </a:r>
              <a:endParaRPr/>
            </a:p>
          </p:txBody>
        </p:sp>
        <p:sp>
          <p:nvSpPr>
            <p:cNvPr id="2051" name="Google Shape;2051;p52"/>
            <p:cNvSpPr txBox="1"/>
            <p:nvPr/>
          </p:nvSpPr>
          <p:spPr>
            <a:xfrm>
              <a:off x="336" y="2832"/>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70</a:t>
              </a:r>
              <a:endParaRPr/>
            </a:p>
          </p:txBody>
        </p:sp>
        <p:sp>
          <p:nvSpPr>
            <p:cNvPr id="2052" name="Google Shape;2052;p52"/>
            <p:cNvSpPr txBox="1"/>
            <p:nvPr/>
          </p:nvSpPr>
          <p:spPr>
            <a:xfrm>
              <a:off x="480" y="3360"/>
              <a:ext cx="28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75</a:t>
              </a:r>
              <a:endParaRPr/>
            </a:p>
          </p:txBody>
        </p:sp>
        <p:sp>
          <p:nvSpPr>
            <p:cNvPr id="2053" name="Google Shape;2053;p52"/>
            <p:cNvSpPr txBox="1"/>
            <p:nvPr/>
          </p:nvSpPr>
          <p:spPr>
            <a:xfrm>
              <a:off x="912" y="3840"/>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120</a:t>
              </a:r>
              <a:endParaRPr/>
            </a:p>
          </p:txBody>
        </p:sp>
        <p:sp>
          <p:nvSpPr>
            <p:cNvPr id="2054" name="Google Shape;2054;p52"/>
            <p:cNvSpPr txBox="1"/>
            <p:nvPr/>
          </p:nvSpPr>
          <p:spPr>
            <a:xfrm>
              <a:off x="1920" y="3408"/>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138</a:t>
              </a:r>
              <a:endParaRPr/>
            </a:p>
          </p:txBody>
        </p:sp>
        <p:sp>
          <p:nvSpPr>
            <p:cNvPr id="2055" name="Google Shape;2055;p52"/>
            <p:cNvSpPr txBox="1"/>
            <p:nvPr/>
          </p:nvSpPr>
          <p:spPr>
            <a:xfrm>
              <a:off x="1440" y="3168"/>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146</a:t>
              </a:r>
              <a:endParaRPr/>
            </a:p>
          </p:txBody>
        </p:sp>
        <p:sp>
          <p:nvSpPr>
            <p:cNvPr id="2056" name="Google Shape;2056;p52"/>
            <p:cNvSpPr txBox="1"/>
            <p:nvPr/>
          </p:nvSpPr>
          <p:spPr>
            <a:xfrm>
              <a:off x="1632" y="2880"/>
              <a:ext cx="28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1800"/>
                <a:buFont typeface="Times New Roman"/>
                <a:buNone/>
              </a:pPr>
              <a:r>
                <a:rPr b="0" i="0" lang="en-US" sz="1800" u="none">
                  <a:solidFill>
                    <a:schemeClr val="lt2"/>
                  </a:solidFill>
                  <a:latin typeface="Times New Roman"/>
                  <a:ea typeface="Times New Roman"/>
                  <a:cs typeface="Times New Roman"/>
                  <a:sym typeface="Times New Roman"/>
                </a:rPr>
                <a:t>97</a:t>
              </a:r>
              <a:endParaRPr/>
            </a:p>
          </p:txBody>
        </p:sp>
        <p:sp>
          <p:nvSpPr>
            <p:cNvPr id="2057" name="Google Shape;2057;p52"/>
            <p:cNvSpPr txBox="1"/>
            <p:nvPr/>
          </p:nvSpPr>
          <p:spPr>
            <a:xfrm>
              <a:off x="1200" y="2352"/>
              <a:ext cx="28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1800"/>
                <a:buFont typeface="Times New Roman"/>
                <a:buNone/>
              </a:pPr>
              <a:r>
                <a:rPr b="0" i="0" lang="en-US" sz="1800" u="none">
                  <a:solidFill>
                    <a:schemeClr val="lt2"/>
                  </a:solidFill>
                  <a:latin typeface="Times New Roman"/>
                  <a:ea typeface="Times New Roman"/>
                  <a:cs typeface="Times New Roman"/>
                  <a:sym typeface="Times New Roman"/>
                </a:rPr>
                <a:t>80</a:t>
              </a:r>
              <a:endParaRPr/>
            </a:p>
          </p:txBody>
        </p:sp>
        <p:cxnSp>
          <p:nvCxnSpPr>
            <p:cNvPr id="2058" name="Google Shape;2058;p52"/>
            <p:cNvCxnSpPr/>
            <p:nvPr/>
          </p:nvCxnSpPr>
          <p:spPr>
            <a:xfrm>
              <a:off x="706" y="1810"/>
              <a:ext cx="398" cy="350"/>
            </a:xfrm>
            <a:prstGeom prst="straightConnector1">
              <a:avLst/>
            </a:prstGeom>
            <a:noFill/>
            <a:ln>
              <a:noFill/>
            </a:ln>
          </p:spPr>
        </p:cxnSp>
        <p:cxnSp>
          <p:nvCxnSpPr>
            <p:cNvPr id="2059" name="Google Shape;2059;p52"/>
            <p:cNvCxnSpPr/>
            <p:nvPr/>
          </p:nvCxnSpPr>
          <p:spPr>
            <a:xfrm>
              <a:off x="706" y="1810"/>
              <a:ext cx="796" cy="460"/>
            </a:xfrm>
            <a:prstGeom prst="straightConnector1">
              <a:avLst/>
            </a:prstGeom>
            <a:noFill/>
            <a:ln cap="flat" cmpd="sng" w="9525">
              <a:solidFill>
                <a:schemeClr val="dk1"/>
              </a:solidFill>
              <a:prstDash val="solid"/>
              <a:miter lim="800000"/>
              <a:headEnd len="med" w="med" type="none"/>
              <a:tailEnd len="med" w="med" type="none"/>
            </a:ln>
          </p:spPr>
        </p:cxnSp>
        <p:sp>
          <p:nvSpPr>
            <p:cNvPr id="2060" name="Google Shape;2060;p52"/>
            <p:cNvSpPr txBox="1"/>
            <p:nvPr/>
          </p:nvSpPr>
          <p:spPr>
            <a:xfrm>
              <a:off x="960" y="1776"/>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140</a:t>
              </a:r>
              <a:endParaRPr/>
            </a:p>
          </p:txBody>
        </p:sp>
        <p:cxnSp>
          <p:nvCxnSpPr>
            <p:cNvPr id="2061" name="Google Shape;2061;p52"/>
            <p:cNvCxnSpPr/>
            <p:nvPr/>
          </p:nvCxnSpPr>
          <p:spPr>
            <a:xfrm flipH="1">
              <a:off x="1392" y="2338"/>
              <a:ext cx="110" cy="350"/>
            </a:xfrm>
            <a:prstGeom prst="straightConnector1">
              <a:avLst/>
            </a:prstGeom>
            <a:noFill/>
            <a:ln cap="flat" cmpd="sng" w="9525">
              <a:solidFill>
                <a:schemeClr val="dk1"/>
              </a:solidFill>
              <a:prstDash val="solid"/>
              <a:miter lim="800000"/>
              <a:headEnd len="med" w="med" type="none"/>
              <a:tailEnd len="med" w="med" type="none"/>
            </a:ln>
          </p:spPr>
        </p:cxnSp>
        <p:sp>
          <p:nvSpPr>
            <p:cNvPr id="2062" name="Google Shape;2062;p52"/>
            <p:cNvSpPr/>
            <p:nvPr/>
          </p:nvSpPr>
          <p:spPr>
            <a:xfrm>
              <a:off x="624" y="1728"/>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63" name="Google Shape;2063;p52"/>
            <p:cNvSpPr/>
            <p:nvPr/>
          </p:nvSpPr>
          <p:spPr>
            <a:xfrm>
              <a:off x="1488" y="2256"/>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64" name="Google Shape;2064;p52"/>
            <p:cNvSpPr txBox="1"/>
            <p:nvPr/>
          </p:nvSpPr>
          <p:spPr>
            <a:xfrm>
              <a:off x="1200" y="2352"/>
              <a:ext cx="28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80</a:t>
              </a:r>
              <a:endParaRPr/>
            </a:p>
          </p:txBody>
        </p:sp>
        <p:sp>
          <p:nvSpPr>
            <p:cNvPr id="2065" name="Google Shape;2065;p52"/>
            <p:cNvSpPr/>
            <p:nvPr/>
          </p:nvSpPr>
          <p:spPr>
            <a:xfrm>
              <a:off x="1344" y="2688"/>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66" name="Google Shape;2066;p52"/>
            <p:cNvCxnSpPr/>
            <p:nvPr/>
          </p:nvCxnSpPr>
          <p:spPr>
            <a:xfrm>
              <a:off x="1440" y="2736"/>
              <a:ext cx="768" cy="384"/>
            </a:xfrm>
            <a:prstGeom prst="straightConnector1">
              <a:avLst/>
            </a:prstGeom>
            <a:noFill/>
            <a:ln cap="flat" cmpd="sng" w="9525">
              <a:solidFill>
                <a:schemeClr val="dk1"/>
              </a:solidFill>
              <a:prstDash val="solid"/>
              <a:miter lim="800000"/>
              <a:headEnd len="med" w="med" type="none"/>
              <a:tailEnd len="med" w="med" type="none"/>
            </a:ln>
          </p:spPr>
        </p:cxnSp>
        <p:sp>
          <p:nvSpPr>
            <p:cNvPr id="2067" name="Google Shape;2067;p52"/>
            <p:cNvSpPr txBox="1"/>
            <p:nvPr/>
          </p:nvSpPr>
          <p:spPr>
            <a:xfrm>
              <a:off x="1632" y="2880"/>
              <a:ext cx="28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97</a:t>
              </a:r>
              <a:endParaRPr/>
            </a:p>
          </p:txBody>
        </p:sp>
        <p:sp>
          <p:nvSpPr>
            <p:cNvPr id="2068" name="Google Shape;2068;p52"/>
            <p:cNvSpPr/>
            <p:nvPr/>
          </p:nvSpPr>
          <p:spPr>
            <a:xfrm>
              <a:off x="2208" y="3072"/>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69" name="Google Shape;2069;p52"/>
            <p:cNvCxnSpPr/>
            <p:nvPr/>
          </p:nvCxnSpPr>
          <p:spPr>
            <a:xfrm>
              <a:off x="2304" y="3120"/>
              <a:ext cx="960" cy="260"/>
            </a:xfrm>
            <a:prstGeom prst="straightConnector1">
              <a:avLst/>
            </a:prstGeom>
            <a:noFill/>
            <a:ln>
              <a:noFill/>
            </a:ln>
          </p:spPr>
        </p:cxnSp>
        <p:cxnSp>
          <p:nvCxnSpPr>
            <p:cNvPr id="2070" name="Google Shape;2070;p52"/>
            <p:cNvCxnSpPr/>
            <p:nvPr/>
          </p:nvCxnSpPr>
          <p:spPr>
            <a:xfrm>
              <a:off x="2304" y="3120"/>
              <a:ext cx="912" cy="192"/>
            </a:xfrm>
            <a:prstGeom prst="straightConnector1">
              <a:avLst/>
            </a:prstGeom>
            <a:noFill/>
            <a:ln cap="flat" cmpd="sng" w="9525">
              <a:solidFill>
                <a:schemeClr val="dk1"/>
              </a:solidFill>
              <a:prstDash val="solid"/>
              <a:miter lim="800000"/>
              <a:headEnd len="med" w="med" type="none"/>
              <a:tailEnd len="med" w="med" type="none"/>
            </a:ln>
          </p:spPr>
        </p:cxnSp>
        <p:sp>
          <p:nvSpPr>
            <p:cNvPr id="2071" name="Google Shape;2071;p52"/>
            <p:cNvSpPr txBox="1"/>
            <p:nvPr/>
          </p:nvSpPr>
          <p:spPr>
            <a:xfrm>
              <a:off x="2544" y="3216"/>
              <a:ext cx="38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101</a:t>
              </a:r>
              <a:endParaRPr/>
            </a:p>
          </p:txBody>
        </p:sp>
        <p:sp>
          <p:nvSpPr>
            <p:cNvPr id="2072" name="Google Shape;2072;p52"/>
            <p:cNvSpPr/>
            <p:nvPr/>
          </p:nvSpPr>
          <p:spPr>
            <a:xfrm>
              <a:off x="3216" y="3264"/>
              <a:ext cx="96" cy="96"/>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73" name="Google Shape;2073;p52"/>
            <p:cNvSpPr txBox="1"/>
            <p:nvPr/>
          </p:nvSpPr>
          <p:spPr>
            <a:xfrm>
              <a:off x="1488" y="2064"/>
              <a:ext cx="52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Sibiu</a:t>
              </a:r>
              <a:endParaRPr/>
            </a:p>
          </p:txBody>
        </p:sp>
        <p:sp>
          <p:nvSpPr>
            <p:cNvPr id="2074" name="Google Shape;2074;p52"/>
            <p:cNvSpPr txBox="1"/>
            <p:nvPr/>
          </p:nvSpPr>
          <p:spPr>
            <a:xfrm>
              <a:off x="1392" y="2544"/>
              <a:ext cx="105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Rimnicu</a:t>
              </a:r>
              <a:r>
                <a:rPr b="0" i="0" lang="en-US" sz="1800" u="none">
                  <a:solidFill>
                    <a:srgbClr val="FF3300"/>
                  </a:solidFill>
                  <a:latin typeface="Times New Roman"/>
                  <a:ea typeface="Times New Roman"/>
                  <a:cs typeface="Times New Roman"/>
                  <a:sym typeface="Times New Roman"/>
                </a:rPr>
                <a:t> </a:t>
              </a:r>
              <a:endParaRPr/>
            </a:p>
          </p:txBody>
        </p:sp>
        <p:sp>
          <p:nvSpPr>
            <p:cNvPr id="2075" name="Google Shape;2075;p52"/>
            <p:cNvSpPr txBox="1"/>
            <p:nvPr/>
          </p:nvSpPr>
          <p:spPr>
            <a:xfrm>
              <a:off x="2256" y="2928"/>
              <a:ext cx="52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Pitesti</a:t>
              </a: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9" name="Shape 2079"/>
        <p:cNvGrpSpPr/>
        <p:nvPr/>
      </p:nvGrpSpPr>
      <p:grpSpPr>
        <a:xfrm>
          <a:off x="0" y="0"/>
          <a:ext cx="0" cy="0"/>
          <a:chOff x="0" y="0"/>
          <a:chExt cx="0" cy="0"/>
        </a:xfrm>
      </p:grpSpPr>
      <p:sp>
        <p:nvSpPr>
          <p:cNvPr id="2080" name="Google Shape;2080;p53"/>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Map Searching</a:t>
            </a:r>
            <a:endParaRPr/>
          </a:p>
        </p:txBody>
      </p:sp>
      <p:sp>
        <p:nvSpPr>
          <p:cNvPr id="2081" name="Google Shape;2081;p53"/>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Greedy Search in Action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5" name="Shape 2085"/>
        <p:cNvGrpSpPr/>
        <p:nvPr/>
      </p:nvGrpSpPr>
      <p:grpSpPr>
        <a:xfrm>
          <a:off x="0" y="0"/>
          <a:ext cx="0" cy="0"/>
          <a:chOff x="0" y="0"/>
          <a:chExt cx="0" cy="0"/>
        </a:xfrm>
      </p:grpSpPr>
      <p:sp>
        <p:nvSpPr>
          <p:cNvPr id="2086" name="Google Shape;2086;p5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087" name="Google Shape;2087;p54"/>
          <p:cNvSpPr txBox="1"/>
          <p:nvPr/>
        </p:nvSpPr>
        <p:spPr>
          <a:xfrm>
            <a:off x="228600" y="152400"/>
            <a:ext cx="8686800"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Press space to see an Greedy search of the Romanian map featured in the previous slide. </a:t>
            </a:r>
            <a:r>
              <a:rPr b="1" i="0" lang="en-US" sz="1800" u="none">
                <a:solidFill>
                  <a:schemeClr val="dk1"/>
                </a:solidFill>
                <a:latin typeface="Times New Roman"/>
                <a:ea typeface="Times New Roman"/>
                <a:cs typeface="Times New Roman"/>
                <a:sym typeface="Times New Roman"/>
              </a:rPr>
              <a:t>Note:</a:t>
            </a:r>
            <a:r>
              <a:rPr b="0" i="0" lang="en-US" sz="1800" u="none">
                <a:solidFill>
                  <a:schemeClr val="dk1"/>
                </a:solidFill>
                <a:latin typeface="Times New Roman"/>
                <a:ea typeface="Times New Roman"/>
                <a:cs typeface="Times New Roman"/>
                <a:sym typeface="Times New Roman"/>
              </a:rPr>
              <a:t> Throughout the animation all nodes are labelled with  </a:t>
            </a:r>
            <a:r>
              <a:rPr b="1" i="1" lang="en-US" sz="1800" u="none">
                <a:solidFill>
                  <a:srgbClr val="009900"/>
                </a:solidFill>
                <a:latin typeface="Times New Roman"/>
                <a:ea typeface="Times New Roman"/>
                <a:cs typeface="Times New Roman"/>
                <a:sym typeface="Times New Roman"/>
              </a:rPr>
              <a:t>f(n)</a:t>
            </a:r>
            <a:r>
              <a:rPr b="1" i="1" lang="en-US" sz="1800" u="none">
                <a:solidFill>
                  <a:schemeClr val="dk1"/>
                </a:solidFill>
                <a:latin typeface="Times New Roman"/>
                <a:ea typeface="Times New Roman"/>
                <a:cs typeface="Times New Roman"/>
                <a:sym typeface="Times New Roman"/>
              </a:rPr>
              <a:t> = </a:t>
            </a:r>
            <a:r>
              <a:rPr b="1" i="1" lang="en-US" sz="1800" u="none">
                <a:solidFill>
                  <a:srgbClr val="FF3300"/>
                </a:solidFill>
                <a:latin typeface="Times New Roman"/>
                <a:ea typeface="Times New Roman"/>
                <a:cs typeface="Times New Roman"/>
                <a:sym typeface="Times New Roman"/>
              </a:rPr>
              <a:t>h(n)</a:t>
            </a:r>
            <a:r>
              <a:rPr b="0" i="0" lang="en-US" sz="1800" u="none">
                <a:solidFill>
                  <a:schemeClr val="dk1"/>
                </a:solidFill>
                <a:latin typeface="Times New Roman"/>
                <a:ea typeface="Times New Roman"/>
                <a:cs typeface="Times New Roman"/>
                <a:sym typeface="Times New Roman"/>
              </a:rPr>
              <a:t>. However,we will be using the abbreviations </a:t>
            </a:r>
            <a:r>
              <a:rPr b="1" i="1" lang="en-US" sz="1800" u="none">
                <a:solidFill>
                  <a:srgbClr val="009900"/>
                </a:solidFill>
                <a:latin typeface="Times New Roman"/>
                <a:ea typeface="Times New Roman"/>
                <a:cs typeface="Times New Roman"/>
                <a:sym typeface="Times New Roman"/>
              </a:rPr>
              <a:t>f</a:t>
            </a:r>
            <a:r>
              <a:rPr b="0" i="0" lang="en-US" sz="1800" u="none">
                <a:solidFill>
                  <a:schemeClr val="dk1"/>
                </a:solidFill>
                <a:latin typeface="Times New Roman"/>
                <a:ea typeface="Times New Roman"/>
                <a:cs typeface="Times New Roman"/>
                <a:sym typeface="Times New Roman"/>
              </a:rPr>
              <a:t>, and </a:t>
            </a:r>
            <a:r>
              <a:rPr b="1" i="1" lang="en-US" sz="1800" u="none">
                <a:solidFill>
                  <a:srgbClr val="FF3300"/>
                </a:solidFill>
                <a:latin typeface="Times New Roman"/>
                <a:ea typeface="Times New Roman"/>
                <a:cs typeface="Times New Roman"/>
                <a:sym typeface="Times New Roman"/>
              </a:rPr>
              <a:t>h</a:t>
            </a:r>
            <a:r>
              <a:rPr b="0" i="0" lang="en-US" sz="1800" u="none">
                <a:solidFill>
                  <a:schemeClr val="dk1"/>
                </a:solidFill>
                <a:latin typeface="Times New Roman"/>
                <a:ea typeface="Times New Roman"/>
                <a:cs typeface="Times New Roman"/>
                <a:sym typeface="Times New Roman"/>
              </a:rPr>
              <a:t> to make the notation simpler</a:t>
            </a:r>
            <a:endParaRPr/>
          </a:p>
        </p:txBody>
      </p:sp>
      <p:cxnSp>
        <p:nvCxnSpPr>
          <p:cNvPr id="2088" name="Google Shape;2088;p54"/>
          <p:cNvCxnSpPr/>
          <p:nvPr/>
        </p:nvCxnSpPr>
        <p:spPr>
          <a:xfrm>
            <a:off x="6324600" y="1295400"/>
            <a:ext cx="1371600" cy="533400"/>
          </a:xfrm>
          <a:prstGeom prst="straightConnector1">
            <a:avLst/>
          </a:prstGeom>
          <a:noFill/>
          <a:ln>
            <a:noFill/>
          </a:ln>
        </p:spPr>
      </p:cxnSp>
      <p:sp>
        <p:nvSpPr>
          <p:cNvPr id="2089" name="Google Shape;2089;p54"/>
          <p:cNvSpPr/>
          <p:nvPr/>
        </p:nvSpPr>
        <p:spPr>
          <a:xfrm>
            <a:off x="6553200" y="2971800"/>
            <a:ext cx="152400" cy="152400"/>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0" name="Google Shape;2090;p54"/>
          <p:cNvSpPr/>
          <p:nvPr/>
        </p:nvSpPr>
        <p:spPr>
          <a:xfrm>
            <a:off x="3505200" y="3352800"/>
            <a:ext cx="152400" cy="152400"/>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1" name="Google Shape;2091;p54"/>
          <p:cNvSpPr/>
          <p:nvPr/>
        </p:nvSpPr>
        <p:spPr>
          <a:xfrm>
            <a:off x="2133600" y="4267200"/>
            <a:ext cx="152400" cy="152400"/>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2" name="Google Shape;2092;p54"/>
          <p:cNvSpPr/>
          <p:nvPr/>
        </p:nvSpPr>
        <p:spPr>
          <a:xfrm>
            <a:off x="2133600" y="1752600"/>
            <a:ext cx="152400" cy="1524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3" name="Google Shape;2093;p54"/>
          <p:cNvSpPr/>
          <p:nvPr/>
        </p:nvSpPr>
        <p:spPr>
          <a:xfrm>
            <a:off x="990600" y="2743200"/>
            <a:ext cx="152400" cy="152400"/>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4" name="Google Shape;2094;p54"/>
          <p:cNvSpPr/>
          <p:nvPr/>
        </p:nvSpPr>
        <p:spPr>
          <a:xfrm>
            <a:off x="381000" y="4038600"/>
            <a:ext cx="152400" cy="152400"/>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95" name="Google Shape;2095;p54"/>
          <p:cNvCxnSpPr/>
          <p:nvPr/>
        </p:nvCxnSpPr>
        <p:spPr>
          <a:xfrm flipH="1" rot="10800000">
            <a:off x="3657600" y="3048000"/>
            <a:ext cx="28956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096" name="Google Shape;2096;p54"/>
          <p:cNvCxnSpPr/>
          <p:nvPr/>
        </p:nvCxnSpPr>
        <p:spPr>
          <a:xfrm flipH="1" rot="10800000">
            <a:off x="2209800" y="3482975"/>
            <a:ext cx="1317625" cy="784225"/>
          </a:xfrm>
          <a:prstGeom prst="straightConnector1">
            <a:avLst/>
          </a:prstGeom>
          <a:noFill/>
          <a:ln cap="flat" cmpd="sng" w="9525">
            <a:solidFill>
              <a:schemeClr val="dk1"/>
            </a:solidFill>
            <a:prstDash val="solid"/>
            <a:miter lim="800000"/>
            <a:headEnd len="med" w="med" type="none"/>
            <a:tailEnd len="med" w="med" type="none"/>
          </a:ln>
        </p:spPr>
      </p:cxnSp>
      <p:cxnSp>
        <p:nvCxnSpPr>
          <p:cNvPr id="2097" name="Google Shape;2097;p54"/>
          <p:cNvCxnSpPr/>
          <p:nvPr/>
        </p:nvCxnSpPr>
        <p:spPr>
          <a:xfrm rot="10800000">
            <a:off x="2209800" y="1905000"/>
            <a:ext cx="1371600" cy="1447800"/>
          </a:xfrm>
          <a:prstGeom prst="straightConnector1">
            <a:avLst/>
          </a:prstGeom>
          <a:noFill/>
          <a:ln cap="flat" cmpd="sng" w="9525">
            <a:solidFill>
              <a:schemeClr val="dk1"/>
            </a:solidFill>
            <a:prstDash val="solid"/>
            <a:miter lim="800000"/>
            <a:headEnd len="med" w="med" type="none"/>
            <a:tailEnd len="med" w="med" type="none"/>
          </a:ln>
        </p:spPr>
      </p:cxnSp>
      <p:cxnSp>
        <p:nvCxnSpPr>
          <p:cNvPr id="2098" name="Google Shape;2098;p54"/>
          <p:cNvCxnSpPr/>
          <p:nvPr/>
        </p:nvCxnSpPr>
        <p:spPr>
          <a:xfrm flipH="1" rot="10800000">
            <a:off x="1066800" y="1828800"/>
            <a:ext cx="1066800" cy="960437"/>
          </a:xfrm>
          <a:prstGeom prst="straightConnector1">
            <a:avLst/>
          </a:prstGeom>
          <a:noFill/>
          <a:ln>
            <a:noFill/>
          </a:ln>
        </p:spPr>
      </p:cxnSp>
      <p:cxnSp>
        <p:nvCxnSpPr>
          <p:cNvPr id="2099" name="Google Shape;2099;p54"/>
          <p:cNvCxnSpPr/>
          <p:nvPr/>
        </p:nvCxnSpPr>
        <p:spPr>
          <a:xfrm>
            <a:off x="1120775" y="2873375"/>
            <a:ext cx="2406650" cy="501650"/>
          </a:xfrm>
          <a:prstGeom prst="straightConnector1">
            <a:avLst/>
          </a:prstGeom>
          <a:noFill/>
          <a:ln cap="flat" cmpd="sng" w="9525">
            <a:solidFill>
              <a:schemeClr val="dk1"/>
            </a:solidFill>
            <a:prstDash val="solid"/>
            <a:miter lim="800000"/>
            <a:headEnd len="med" w="med" type="none"/>
            <a:tailEnd len="med" w="med" type="none"/>
          </a:ln>
        </p:spPr>
      </p:cxnSp>
      <p:cxnSp>
        <p:nvCxnSpPr>
          <p:cNvPr id="2100" name="Google Shape;2100;p54"/>
          <p:cNvCxnSpPr/>
          <p:nvPr/>
        </p:nvCxnSpPr>
        <p:spPr>
          <a:xfrm flipH="1">
            <a:off x="457200" y="2895600"/>
            <a:ext cx="663575" cy="1165225"/>
          </a:xfrm>
          <a:prstGeom prst="straightConnector1">
            <a:avLst/>
          </a:prstGeom>
          <a:noFill/>
          <a:ln cap="flat" cmpd="sng" w="9525">
            <a:solidFill>
              <a:schemeClr val="dk1"/>
            </a:solidFill>
            <a:prstDash val="solid"/>
            <a:miter lim="800000"/>
            <a:headEnd len="med" w="med" type="none"/>
            <a:tailEnd len="med" w="med" type="none"/>
          </a:ln>
        </p:spPr>
      </p:cxnSp>
      <p:sp>
        <p:nvSpPr>
          <p:cNvPr id="2101" name="Google Shape;2101;p54"/>
          <p:cNvSpPr txBox="1"/>
          <p:nvPr/>
        </p:nvSpPr>
        <p:spPr>
          <a:xfrm>
            <a:off x="2209800" y="1524000"/>
            <a:ext cx="1143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Oradea</a:t>
            </a:r>
            <a:endParaRPr/>
          </a:p>
        </p:txBody>
      </p:sp>
      <p:sp>
        <p:nvSpPr>
          <p:cNvPr id="2102" name="Google Shape;2102;p54"/>
          <p:cNvSpPr/>
          <p:nvPr/>
        </p:nvSpPr>
        <p:spPr>
          <a:xfrm>
            <a:off x="762000" y="1676400"/>
            <a:ext cx="152400" cy="152400"/>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103" name="Google Shape;2103;p54"/>
          <p:cNvCxnSpPr/>
          <p:nvPr/>
        </p:nvCxnSpPr>
        <p:spPr>
          <a:xfrm>
            <a:off x="838200" y="1828800"/>
            <a:ext cx="174625" cy="936625"/>
          </a:xfrm>
          <a:prstGeom prst="straightConnector1">
            <a:avLst/>
          </a:prstGeom>
          <a:noFill/>
          <a:ln cap="flat" cmpd="sng" w="9525">
            <a:solidFill>
              <a:schemeClr val="dk1"/>
            </a:solidFill>
            <a:prstDash val="solid"/>
            <a:miter lim="800000"/>
            <a:headEnd len="med" w="med" type="none"/>
            <a:tailEnd len="med" w="med" type="none"/>
          </a:ln>
        </p:spPr>
      </p:cxnSp>
      <p:sp>
        <p:nvSpPr>
          <p:cNvPr id="2104" name="Google Shape;2104;p54"/>
          <p:cNvSpPr txBox="1"/>
          <p:nvPr/>
        </p:nvSpPr>
        <p:spPr>
          <a:xfrm>
            <a:off x="0" y="1447800"/>
            <a:ext cx="914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Zerind</a:t>
            </a:r>
            <a:endParaRPr/>
          </a:p>
        </p:txBody>
      </p:sp>
      <p:sp>
        <p:nvSpPr>
          <p:cNvPr id="2105" name="Google Shape;2105;p54"/>
          <p:cNvSpPr txBox="1"/>
          <p:nvPr/>
        </p:nvSpPr>
        <p:spPr>
          <a:xfrm>
            <a:off x="6400800" y="2667000"/>
            <a:ext cx="990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Fagaras</a:t>
            </a:r>
            <a:endParaRPr/>
          </a:p>
        </p:txBody>
      </p:sp>
      <p:sp>
        <p:nvSpPr>
          <p:cNvPr id="2106" name="Google Shape;2106;p54"/>
          <p:cNvSpPr txBox="1"/>
          <p:nvPr/>
        </p:nvSpPr>
        <p:spPr>
          <a:xfrm>
            <a:off x="3505200" y="30480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Sibiu</a:t>
            </a:r>
            <a:endParaRPr/>
          </a:p>
        </p:txBody>
      </p:sp>
      <p:sp>
        <p:nvSpPr>
          <p:cNvPr id="2107" name="Google Shape;2107;p54"/>
          <p:cNvSpPr txBox="1"/>
          <p:nvPr/>
        </p:nvSpPr>
        <p:spPr>
          <a:xfrm>
            <a:off x="2286000" y="4114800"/>
            <a:ext cx="10668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Rimnicu</a:t>
            </a:r>
            <a:endParaRPr/>
          </a:p>
        </p:txBody>
      </p:sp>
      <p:sp>
        <p:nvSpPr>
          <p:cNvPr id="2108" name="Google Shape;2108;p54"/>
          <p:cNvSpPr txBox="1"/>
          <p:nvPr/>
        </p:nvSpPr>
        <p:spPr>
          <a:xfrm>
            <a:off x="152400" y="4267200"/>
            <a:ext cx="1143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Timisoara</a:t>
            </a:r>
            <a:endParaRPr/>
          </a:p>
        </p:txBody>
      </p:sp>
      <p:cxnSp>
        <p:nvCxnSpPr>
          <p:cNvPr id="2109" name="Google Shape;2109;p54"/>
          <p:cNvCxnSpPr/>
          <p:nvPr/>
        </p:nvCxnSpPr>
        <p:spPr>
          <a:xfrm>
            <a:off x="1120775" y="2873375"/>
            <a:ext cx="631825" cy="555625"/>
          </a:xfrm>
          <a:prstGeom prst="straightConnector1">
            <a:avLst/>
          </a:prstGeom>
          <a:noFill/>
          <a:ln>
            <a:noFill/>
          </a:ln>
        </p:spPr>
      </p:cxnSp>
      <p:sp>
        <p:nvSpPr>
          <p:cNvPr id="2110" name="Google Shape;2110;p54"/>
          <p:cNvSpPr txBox="1"/>
          <p:nvPr/>
        </p:nvSpPr>
        <p:spPr>
          <a:xfrm>
            <a:off x="304800" y="2590800"/>
            <a:ext cx="7620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Arad</a:t>
            </a:r>
            <a:endParaRPr/>
          </a:p>
        </p:txBody>
      </p:sp>
      <p:sp>
        <p:nvSpPr>
          <p:cNvPr id="2111" name="Google Shape;2111;p54"/>
          <p:cNvSpPr txBox="1"/>
          <p:nvPr/>
        </p:nvSpPr>
        <p:spPr>
          <a:xfrm>
            <a:off x="304800" y="228600"/>
            <a:ext cx="8686800"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We begin with the initial state of Arad. The straight line distance from Arad to Bucharest (or </a:t>
            </a:r>
            <a:r>
              <a:rPr b="1" i="1" lang="en-US" sz="1800" u="none">
                <a:solidFill>
                  <a:srgbClr val="FF3300"/>
                </a:solidFill>
                <a:latin typeface="Times New Roman"/>
                <a:ea typeface="Times New Roman"/>
                <a:cs typeface="Times New Roman"/>
                <a:sym typeface="Times New Roman"/>
              </a:rPr>
              <a:t>h</a:t>
            </a:r>
            <a:r>
              <a:rPr b="0" i="0" lang="en-US" sz="1800" u="none">
                <a:solidFill>
                  <a:schemeClr val="dk1"/>
                </a:solidFill>
                <a:latin typeface="Times New Roman"/>
                <a:ea typeface="Times New Roman"/>
                <a:cs typeface="Times New Roman"/>
                <a:sym typeface="Times New Roman"/>
              </a:rPr>
              <a:t> value) is </a:t>
            </a:r>
            <a:r>
              <a:rPr b="0" i="0" lang="en-US" sz="1800" u="none">
                <a:solidFill>
                  <a:srgbClr val="FF3300"/>
                </a:solidFill>
                <a:latin typeface="Times New Roman"/>
                <a:ea typeface="Times New Roman"/>
                <a:cs typeface="Times New Roman"/>
                <a:sym typeface="Times New Roman"/>
              </a:rPr>
              <a:t>366 </a:t>
            </a:r>
            <a:r>
              <a:rPr b="0" i="0" lang="en-US" sz="1800" u="none">
                <a:solidFill>
                  <a:schemeClr val="dk1"/>
                </a:solidFill>
                <a:latin typeface="Times New Roman"/>
                <a:ea typeface="Times New Roman"/>
                <a:cs typeface="Times New Roman"/>
                <a:sym typeface="Times New Roman"/>
              </a:rPr>
              <a:t>miles. This gives us a total value of ( </a:t>
            </a:r>
            <a:r>
              <a:rPr b="1" i="1" lang="en-US" sz="1800" u="none">
                <a:solidFill>
                  <a:srgbClr val="009900"/>
                </a:solidFill>
                <a:latin typeface="Times New Roman"/>
                <a:ea typeface="Times New Roman"/>
                <a:cs typeface="Times New Roman"/>
                <a:sym typeface="Times New Roman"/>
              </a:rPr>
              <a:t>f</a:t>
            </a:r>
            <a:r>
              <a:rPr b="1" i="1" lang="en-US" sz="1800" u="none">
                <a:solidFill>
                  <a:schemeClr val="dk1"/>
                </a:solidFill>
                <a:latin typeface="Times New Roman"/>
                <a:ea typeface="Times New Roman"/>
                <a:cs typeface="Times New Roman"/>
                <a:sym typeface="Times New Roman"/>
              </a:rPr>
              <a:t> = </a:t>
            </a:r>
            <a:r>
              <a:rPr b="1" i="1" lang="en-US" sz="1800" u="none">
                <a:solidFill>
                  <a:srgbClr val="FF3300"/>
                </a:solidFill>
                <a:latin typeface="Times New Roman"/>
                <a:ea typeface="Times New Roman"/>
                <a:cs typeface="Times New Roman"/>
                <a:sym typeface="Times New Roman"/>
              </a:rPr>
              <a:t>h </a:t>
            </a:r>
            <a:r>
              <a:rPr b="1" i="1" lang="en-US" sz="1800" u="none">
                <a:solidFill>
                  <a:schemeClr val="dk2"/>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 </a:t>
            </a:r>
            <a:r>
              <a:rPr b="0" i="0" lang="en-US" sz="1800" u="none">
                <a:solidFill>
                  <a:srgbClr val="009900"/>
                </a:solidFill>
                <a:latin typeface="Times New Roman"/>
                <a:ea typeface="Times New Roman"/>
                <a:cs typeface="Times New Roman"/>
                <a:sym typeface="Times New Roman"/>
              </a:rPr>
              <a:t>366 miles. </a:t>
            </a:r>
            <a:r>
              <a:rPr b="0" i="0" lang="en-US" sz="1800" u="none">
                <a:solidFill>
                  <a:schemeClr val="dk2"/>
                </a:solidFill>
                <a:latin typeface="Times New Roman"/>
                <a:ea typeface="Times New Roman"/>
                <a:cs typeface="Times New Roman"/>
                <a:sym typeface="Times New Roman"/>
              </a:rPr>
              <a:t>Press space to expand the initial state of Arad.</a:t>
            </a:r>
            <a:endParaRPr/>
          </a:p>
        </p:txBody>
      </p:sp>
      <p:sp>
        <p:nvSpPr>
          <p:cNvPr id="2112" name="Google Shape;2112;p54"/>
          <p:cNvSpPr txBox="1"/>
          <p:nvPr/>
        </p:nvSpPr>
        <p:spPr>
          <a:xfrm>
            <a:off x="1066800" y="2438400"/>
            <a:ext cx="9144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366</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366</a:t>
            </a:r>
            <a:endParaRPr/>
          </a:p>
        </p:txBody>
      </p:sp>
      <p:sp>
        <p:nvSpPr>
          <p:cNvPr id="2113" name="Google Shape;2113;p54"/>
          <p:cNvSpPr txBox="1"/>
          <p:nvPr/>
        </p:nvSpPr>
        <p:spPr>
          <a:xfrm>
            <a:off x="914400" y="1600200"/>
            <a:ext cx="9906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374</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374</a:t>
            </a:r>
            <a:endParaRPr/>
          </a:p>
        </p:txBody>
      </p:sp>
      <p:sp>
        <p:nvSpPr>
          <p:cNvPr id="2114" name="Google Shape;2114;p54"/>
          <p:cNvSpPr txBox="1"/>
          <p:nvPr/>
        </p:nvSpPr>
        <p:spPr>
          <a:xfrm>
            <a:off x="3581400" y="3505200"/>
            <a:ext cx="9144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253</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a:t>
            </a:r>
            <a:r>
              <a:rPr b="0" i="0" lang="en-US" sz="1000" u="none">
                <a:solidFill>
                  <a:srgbClr val="009900"/>
                </a:solidFill>
                <a:latin typeface="Times New Roman"/>
                <a:ea typeface="Times New Roman"/>
                <a:cs typeface="Times New Roman"/>
                <a:sym typeface="Times New Roman"/>
              </a:rPr>
              <a:t>253</a:t>
            </a:r>
            <a:endParaRPr/>
          </a:p>
        </p:txBody>
      </p:sp>
      <p:sp>
        <p:nvSpPr>
          <p:cNvPr id="2115" name="Google Shape;2115;p54"/>
          <p:cNvSpPr txBox="1"/>
          <p:nvPr/>
        </p:nvSpPr>
        <p:spPr>
          <a:xfrm>
            <a:off x="533400" y="3886200"/>
            <a:ext cx="9906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329</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329</a:t>
            </a:r>
            <a:endParaRPr/>
          </a:p>
        </p:txBody>
      </p:sp>
      <p:sp>
        <p:nvSpPr>
          <p:cNvPr id="2116" name="Google Shape;2116;p54"/>
          <p:cNvSpPr txBox="1"/>
          <p:nvPr/>
        </p:nvSpPr>
        <p:spPr>
          <a:xfrm>
            <a:off x="304800" y="152400"/>
            <a:ext cx="8686800"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Once Arad is expanded we look for the node with the lowest cost. Sibiu has the lowest value for </a:t>
            </a:r>
            <a:r>
              <a:rPr b="0" i="0"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(The straight line distance from Sibiu to the goal state is </a:t>
            </a:r>
            <a:r>
              <a:rPr b="0" i="0" lang="en-US" sz="1800" u="none">
                <a:solidFill>
                  <a:srgbClr val="FF3300"/>
                </a:solidFill>
                <a:latin typeface="Times New Roman"/>
                <a:ea typeface="Times New Roman"/>
                <a:cs typeface="Times New Roman"/>
                <a:sym typeface="Times New Roman"/>
              </a:rPr>
              <a:t>253</a:t>
            </a:r>
            <a:r>
              <a:rPr b="0" i="0" lang="en-US" sz="1800" u="none">
                <a:solidFill>
                  <a:schemeClr val="dk2"/>
                </a:solidFill>
                <a:latin typeface="Times New Roman"/>
                <a:ea typeface="Times New Roman"/>
                <a:cs typeface="Times New Roman"/>
                <a:sym typeface="Times New Roman"/>
              </a:rPr>
              <a:t> miles. This gives a total of </a:t>
            </a:r>
            <a:r>
              <a:rPr b="0" i="0" lang="en-US" sz="1800" u="none">
                <a:solidFill>
                  <a:srgbClr val="009900"/>
                </a:solidFill>
                <a:latin typeface="Times New Roman"/>
                <a:ea typeface="Times New Roman"/>
                <a:cs typeface="Times New Roman"/>
                <a:sym typeface="Times New Roman"/>
              </a:rPr>
              <a:t>253 miles</a:t>
            </a:r>
            <a:r>
              <a:rPr b="0" i="0" lang="en-US" sz="1800" u="none">
                <a:solidFill>
                  <a:schemeClr val="dk2"/>
                </a:solidFill>
                <a:latin typeface="Times New Roman"/>
                <a:ea typeface="Times New Roman"/>
                <a:cs typeface="Times New Roman"/>
                <a:sym typeface="Times New Roman"/>
              </a:rPr>
              <a:t>). Press space to move to this node and expand it.</a:t>
            </a:r>
            <a:endParaRPr/>
          </a:p>
        </p:txBody>
      </p:sp>
      <p:sp>
        <p:nvSpPr>
          <p:cNvPr id="2117" name="Google Shape;2117;p54"/>
          <p:cNvSpPr/>
          <p:nvPr/>
        </p:nvSpPr>
        <p:spPr>
          <a:xfrm>
            <a:off x="990600" y="27432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18" name="Google Shape;2118;p54"/>
          <p:cNvSpPr/>
          <p:nvPr/>
        </p:nvSpPr>
        <p:spPr>
          <a:xfrm>
            <a:off x="3505200" y="3352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19" name="Google Shape;2119;p54"/>
          <p:cNvSpPr txBox="1"/>
          <p:nvPr/>
        </p:nvSpPr>
        <p:spPr>
          <a:xfrm>
            <a:off x="228600" y="304800"/>
            <a:ext cx="86868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Sibiu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20" name="Google Shape;2120;p54"/>
          <p:cNvSpPr txBox="1"/>
          <p:nvPr/>
        </p:nvSpPr>
        <p:spPr>
          <a:xfrm>
            <a:off x="5943600" y="3124200"/>
            <a:ext cx="9906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178</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178</a:t>
            </a:r>
            <a:endParaRPr/>
          </a:p>
        </p:txBody>
      </p:sp>
      <p:sp>
        <p:nvSpPr>
          <p:cNvPr id="2121" name="Google Shape;2121;p54"/>
          <p:cNvSpPr txBox="1"/>
          <p:nvPr/>
        </p:nvSpPr>
        <p:spPr>
          <a:xfrm>
            <a:off x="2514600" y="1828800"/>
            <a:ext cx="10668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380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380</a:t>
            </a:r>
            <a:endParaRPr/>
          </a:p>
        </p:txBody>
      </p:sp>
      <p:sp>
        <p:nvSpPr>
          <p:cNvPr id="2122" name="Google Shape;2122;p54"/>
          <p:cNvSpPr txBox="1"/>
          <p:nvPr/>
        </p:nvSpPr>
        <p:spPr>
          <a:xfrm>
            <a:off x="1676400" y="3810000"/>
            <a:ext cx="9906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193</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193</a:t>
            </a:r>
            <a:endParaRPr/>
          </a:p>
        </p:txBody>
      </p:sp>
      <p:sp>
        <p:nvSpPr>
          <p:cNvPr id="2123" name="Google Shape;2123;p54"/>
          <p:cNvSpPr/>
          <p:nvPr/>
        </p:nvSpPr>
        <p:spPr>
          <a:xfrm>
            <a:off x="6553200" y="2971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24" name="Google Shape;2124;p54"/>
          <p:cNvSpPr txBox="1"/>
          <p:nvPr/>
        </p:nvSpPr>
        <p:spPr>
          <a:xfrm>
            <a:off x="304800" y="304800"/>
            <a:ext cx="86868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Fagaras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25" name="Google Shape;2125;p54"/>
          <p:cNvSpPr/>
          <p:nvPr/>
        </p:nvSpPr>
        <p:spPr>
          <a:xfrm>
            <a:off x="6553200" y="2971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26" name="Google Shape;2126;p54"/>
          <p:cNvSpPr/>
          <p:nvPr/>
        </p:nvSpPr>
        <p:spPr>
          <a:xfrm>
            <a:off x="7543800" y="3962400"/>
            <a:ext cx="152400" cy="152400"/>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127" name="Google Shape;2127;p54"/>
          <p:cNvCxnSpPr/>
          <p:nvPr/>
        </p:nvCxnSpPr>
        <p:spPr>
          <a:xfrm>
            <a:off x="6683375" y="3101975"/>
            <a:ext cx="936625" cy="860425"/>
          </a:xfrm>
          <a:prstGeom prst="straightConnector1">
            <a:avLst/>
          </a:prstGeom>
          <a:noFill/>
          <a:ln cap="flat" cmpd="sng" w="9525">
            <a:solidFill>
              <a:schemeClr val="dk1"/>
            </a:solidFill>
            <a:prstDash val="solid"/>
            <a:miter lim="800000"/>
            <a:headEnd len="med" w="med" type="none"/>
            <a:tailEnd len="med" w="med" type="none"/>
          </a:ln>
        </p:spPr>
      </p:cxnSp>
      <p:sp>
        <p:nvSpPr>
          <p:cNvPr id="2128" name="Google Shape;2128;p54"/>
          <p:cNvSpPr txBox="1"/>
          <p:nvPr/>
        </p:nvSpPr>
        <p:spPr>
          <a:xfrm>
            <a:off x="7543800" y="3657600"/>
            <a:ext cx="1447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000"/>
              <a:buFont typeface="Times New Roman"/>
              <a:buNone/>
            </a:pPr>
            <a:r>
              <a:rPr b="0" i="0" lang="en-US" sz="2000" u="none">
                <a:solidFill>
                  <a:srgbClr val="FF0000"/>
                </a:solidFill>
                <a:latin typeface="Times New Roman"/>
                <a:ea typeface="Times New Roman"/>
                <a:cs typeface="Times New Roman"/>
                <a:sym typeface="Times New Roman"/>
              </a:rPr>
              <a:t>Bucharest</a:t>
            </a:r>
            <a:endParaRPr/>
          </a:p>
        </p:txBody>
      </p:sp>
      <p:sp>
        <p:nvSpPr>
          <p:cNvPr id="2129" name="Google Shape;2129;p54"/>
          <p:cNvSpPr txBox="1"/>
          <p:nvPr/>
        </p:nvSpPr>
        <p:spPr>
          <a:xfrm>
            <a:off x="7696200" y="4038600"/>
            <a:ext cx="9144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0</a:t>
            </a:r>
            <a:endParaRPr/>
          </a:p>
        </p:txBody>
      </p:sp>
      <p:cxnSp>
        <p:nvCxnSpPr>
          <p:cNvPr id="2130" name="Google Shape;2130;p54"/>
          <p:cNvCxnSpPr/>
          <p:nvPr/>
        </p:nvCxnSpPr>
        <p:spPr>
          <a:xfrm>
            <a:off x="1120775" y="2873375"/>
            <a:ext cx="2406650" cy="501650"/>
          </a:xfrm>
          <a:prstGeom prst="straightConnector1">
            <a:avLst/>
          </a:prstGeom>
          <a:noFill/>
          <a:ln cap="flat" cmpd="sng" w="9525">
            <a:solidFill>
              <a:srgbClr val="FF3300"/>
            </a:solidFill>
            <a:prstDash val="solid"/>
            <a:miter lim="800000"/>
            <a:headEnd len="med" w="med" type="none"/>
            <a:tailEnd len="med" w="med" type="none"/>
          </a:ln>
        </p:spPr>
      </p:cxnSp>
      <p:cxnSp>
        <p:nvCxnSpPr>
          <p:cNvPr id="2131" name="Google Shape;2131;p54"/>
          <p:cNvCxnSpPr/>
          <p:nvPr/>
        </p:nvCxnSpPr>
        <p:spPr>
          <a:xfrm flipH="1" rot="10800000">
            <a:off x="3657600" y="3048000"/>
            <a:ext cx="2895600" cy="381000"/>
          </a:xfrm>
          <a:prstGeom prst="straightConnector1">
            <a:avLst/>
          </a:prstGeom>
          <a:noFill/>
          <a:ln cap="flat" cmpd="sng" w="9525">
            <a:solidFill>
              <a:srgbClr val="FF3300"/>
            </a:solidFill>
            <a:prstDash val="solid"/>
            <a:miter lim="800000"/>
            <a:headEnd len="med" w="med" type="none"/>
            <a:tailEnd len="med" w="med" type="none"/>
          </a:ln>
        </p:spPr>
      </p:cxnSp>
      <p:cxnSp>
        <p:nvCxnSpPr>
          <p:cNvPr id="2132" name="Google Shape;2132;p54"/>
          <p:cNvCxnSpPr/>
          <p:nvPr/>
        </p:nvCxnSpPr>
        <p:spPr>
          <a:xfrm>
            <a:off x="6683375" y="3101975"/>
            <a:ext cx="936625" cy="860425"/>
          </a:xfrm>
          <a:prstGeom prst="straightConnector1">
            <a:avLst/>
          </a:prstGeom>
          <a:noFill/>
          <a:ln cap="flat" cmpd="sng" w="9525">
            <a:solidFill>
              <a:srgbClr val="FF3300"/>
            </a:solidFill>
            <a:prstDash val="solid"/>
            <a:miter lim="800000"/>
            <a:headEnd len="med" w="med" type="none"/>
            <a:tailEnd len="med" w="med" type="none"/>
          </a:ln>
        </p:spPr>
      </p:cxnSp>
      <p:sp>
        <p:nvSpPr>
          <p:cNvPr id="2133" name="Google Shape;2133;p54"/>
          <p:cNvSpPr/>
          <p:nvPr/>
        </p:nvSpPr>
        <p:spPr>
          <a:xfrm>
            <a:off x="7543800" y="39624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10"/>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12"/>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03"/>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02"/>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04"/>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13"/>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099"/>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090"/>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106"/>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14"/>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100"/>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0"/>
                                  </p:stCondLst>
                                  <p:childTnLst>
                                    <p:set>
                                      <p:cBhvr>
                                        <p:cTn dur="1" fill="hold">
                                          <p:stCondLst>
                                            <p:cond delay="0"/>
                                          </p:stCondLst>
                                        </p:cTn>
                                        <p:tgtEl>
                                          <p:spTgt spid="2094"/>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0"/>
                                  </p:stCondLst>
                                  <p:childTnLst>
                                    <p:set>
                                      <p:cBhvr>
                                        <p:cTn dur="1" fill="hold">
                                          <p:stCondLst>
                                            <p:cond delay="0"/>
                                          </p:stCondLst>
                                        </p:cTn>
                                        <p:tgtEl>
                                          <p:spTgt spid="2108"/>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0"/>
                                  </p:stCondLst>
                                  <p:childTnLst>
                                    <p:set>
                                      <p:cBhvr>
                                        <p:cTn dur="1" fill="hold">
                                          <p:stCondLst>
                                            <p:cond delay="0"/>
                                          </p:stCondLst>
                                        </p:cTn>
                                        <p:tgtEl>
                                          <p:spTgt spid="2115"/>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0"/>
                                  </p:stCondLst>
                                  <p:childTnLst>
                                    <p:set>
                                      <p:cBhvr>
                                        <p:cTn dur="1" fill="hold">
                                          <p:stCondLst>
                                            <p:cond delay="0"/>
                                          </p:stCondLst>
                                        </p:cTn>
                                        <p:tgtEl>
                                          <p:spTgt spid="2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8"/>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092"/>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01"/>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21"/>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095"/>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089"/>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105"/>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096"/>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20"/>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091"/>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0"/>
                                  </p:stCondLst>
                                  <p:childTnLst>
                                    <p:set>
                                      <p:cBhvr>
                                        <p:cTn dur="1" fill="hold">
                                          <p:stCondLst>
                                            <p:cond delay="0"/>
                                          </p:stCondLst>
                                        </p:cTn>
                                        <p:tgtEl>
                                          <p:spTgt spid="2107"/>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0"/>
                                  </p:stCondLst>
                                  <p:childTnLst>
                                    <p:set>
                                      <p:cBhvr>
                                        <p:cTn dur="1" fill="hold">
                                          <p:stCondLst>
                                            <p:cond delay="0"/>
                                          </p:stCondLst>
                                        </p:cTn>
                                        <p:tgtEl>
                                          <p:spTgt spid="2122"/>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0"/>
                                  </p:stCondLst>
                                  <p:childTnLst>
                                    <p:set>
                                      <p:cBhvr>
                                        <p:cTn dur="1" fill="hold">
                                          <p:stCondLst>
                                            <p:cond delay="0"/>
                                          </p:stCondLst>
                                        </p:cTn>
                                        <p:tgtEl>
                                          <p:spTgt spid="2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28"/>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29"/>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30"/>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31"/>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7" name="Shape 2137"/>
        <p:cNvGrpSpPr/>
        <p:nvPr/>
      </p:nvGrpSpPr>
      <p:grpSpPr>
        <a:xfrm>
          <a:off x="0" y="0"/>
          <a:ext cx="0" cy="0"/>
          <a:chOff x="0" y="0"/>
          <a:chExt cx="0" cy="0"/>
        </a:xfrm>
      </p:grpSpPr>
      <p:sp>
        <p:nvSpPr>
          <p:cNvPr id="2138" name="Google Shape;2138;p55"/>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Map Searching</a:t>
            </a:r>
            <a:endParaRPr/>
          </a:p>
        </p:txBody>
      </p:sp>
      <p:sp>
        <p:nvSpPr>
          <p:cNvPr id="2139" name="Google Shape;2139;p55"/>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A* in Action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sp>
        <p:nvSpPr>
          <p:cNvPr id="2144" name="Google Shape;2144;p5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145" name="Google Shape;2145;p56"/>
          <p:cNvSpPr txBox="1"/>
          <p:nvPr/>
        </p:nvSpPr>
        <p:spPr>
          <a:xfrm>
            <a:off x="228600" y="152400"/>
            <a:ext cx="8686800"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Press space to see an A* search of the Romanian map featured in the previous slide. </a:t>
            </a:r>
            <a:r>
              <a:rPr b="1" i="0" lang="en-US" sz="1800" u="none">
                <a:solidFill>
                  <a:schemeClr val="dk1"/>
                </a:solidFill>
                <a:latin typeface="Times New Roman"/>
                <a:ea typeface="Times New Roman"/>
                <a:cs typeface="Times New Roman"/>
                <a:sym typeface="Times New Roman"/>
              </a:rPr>
              <a:t>Note:</a:t>
            </a:r>
            <a:r>
              <a:rPr b="0" i="0" lang="en-US" sz="1800" u="none">
                <a:solidFill>
                  <a:schemeClr val="dk1"/>
                </a:solidFill>
                <a:latin typeface="Times New Roman"/>
                <a:ea typeface="Times New Roman"/>
                <a:cs typeface="Times New Roman"/>
                <a:sym typeface="Times New Roman"/>
              </a:rPr>
              <a:t> Throughout the animation all nodes are labelled with  </a:t>
            </a:r>
            <a:r>
              <a:rPr b="1" i="1" lang="en-US" sz="1800" u="none">
                <a:solidFill>
                  <a:srgbClr val="009900"/>
                </a:solidFill>
                <a:latin typeface="Times New Roman"/>
                <a:ea typeface="Times New Roman"/>
                <a:cs typeface="Times New Roman"/>
                <a:sym typeface="Times New Roman"/>
              </a:rPr>
              <a:t>f(n)</a:t>
            </a:r>
            <a:r>
              <a:rPr b="1" i="1" lang="en-US" sz="1800" u="none">
                <a:solidFill>
                  <a:schemeClr val="dk1"/>
                </a:solidFill>
                <a:latin typeface="Times New Roman"/>
                <a:ea typeface="Times New Roman"/>
                <a:cs typeface="Times New Roman"/>
                <a:sym typeface="Times New Roman"/>
              </a:rPr>
              <a:t> = </a:t>
            </a:r>
            <a:r>
              <a:rPr b="1" i="1" lang="en-US" sz="1800" u="none">
                <a:solidFill>
                  <a:schemeClr val="accent2"/>
                </a:solidFill>
                <a:latin typeface="Times New Roman"/>
                <a:ea typeface="Times New Roman"/>
                <a:cs typeface="Times New Roman"/>
                <a:sym typeface="Times New Roman"/>
              </a:rPr>
              <a:t>g(n) </a:t>
            </a:r>
            <a:r>
              <a:rPr b="1" i="1" lang="en-US" sz="1800" u="none">
                <a:solidFill>
                  <a:schemeClr val="dk1"/>
                </a:solidFill>
                <a:latin typeface="Times New Roman"/>
                <a:ea typeface="Times New Roman"/>
                <a:cs typeface="Times New Roman"/>
                <a:sym typeface="Times New Roman"/>
              </a:rPr>
              <a:t>+ </a:t>
            </a:r>
            <a:r>
              <a:rPr b="1" i="1" lang="en-US" sz="1800" u="none">
                <a:solidFill>
                  <a:srgbClr val="FF3300"/>
                </a:solidFill>
                <a:latin typeface="Times New Roman"/>
                <a:ea typeface="Times New Roman"/>
                <a:cs typeface="Times New Roman"/>
                <a:sym typeface="Times New Roman"/>
              </a:rPr>
              <a:t>h(n)</a:t>
            </a:r>
            <a:r>
              <a:rPr b="0" i="0" lang="en-US" sz="1800" u="none">
                <a:solidFill>
                  <a:schemeClr val="dk1"/>
                </a:solidFill>
                <a:latin typeface="Times New Roman"/>
                <a:ea typeface="Times New Roman"/>
                <a:cs typeface="Times New Roman"/>
                <a:sym typeface="Times New Roman"/>
              </a:rPr>
              <a:t>. However,we will be using the abbreviations </a:t>
            </a:r>
            <a:r>
              <a:rPr b="1" i="1" lang="en-US" sz="1800" u="none">
                <a:solidFill>
                  <a:srgbClr val="009900"/>
                </a:solidFill>
                <a:latin typeface="Times New Roman"/>
                <a:ea typeface="Times New Roman"/>
                <a:cs typeface="Times New Roman"/>
                <a:sym typeface="Times New Roman"/>
              </a:rPr>
              <a:t>f</a:t>
            </a:r>
            <a:r>
              <a:rPr b="0" i="0" lang="en-US" sz="1800" u="none">
                <a:solidFill>
                  <a:schemeClr val="dk1"/>
                </a:solidFill>
                <a:latin typeface="Times New Roman"/>
                <a:ea typeface="Times New Roman"/>
                <a:cs typeface="Times New Roman"/>
                <a:sym typeface="Times New Roman"/>
              </a:rPr>
              <a:t>, </a:t>
            </a:r>
            <a:r>
              <a:rPr b="1" i="1" lang="en-US" sz="1800" u="none">
                <a:solidFill>
                  <a:schemeClr val="accent2"/>
                </a:solidFill>
                <a:latin typeface="Times New Roman"/>
                <a:ea typeface="Times New Roman"/>
                <a:cs typeface="Times New Roman"/>
                <a:sym typeface="Times New Roman"/>
              </a:rPr>
              <a:t>g</a:t>
            </a:r>
            <a:r>
              <a:rPr b="0" i="0" lang="en-US" sz="1800" u="none">
                <a:solidFill>
                  <a:schemeClr val="dk1"/>
                </a:solidFill>
                <a:latin typeface="Times New Roman"/>
                <a:ea typeface="Times New Roman"/>
                <a:cs typeface="Times New Roman"/>
                <a:sym typeface="Times New Roman"/>
              </a:rPr>
              <a:t> and </a:t>
            </a:r>
            <a:r>
              <a:rPr b="1" i="1" lang="en-US" sz="1800" u="none">
                <a:solidFill>
                  <a:srgbClr val="FF3300"/>
                </a:solidFill>
                <a:latin typeface="Times New Roman"/>
                <a:ea typeface="Times New Roman"/>
                <a:cs typeface="Times New Roman"/>
                <a:sym typeface="Times New Roman"/>
              </a:rPr>
              <a:t>h</a:t>
            </a:r>
            <a:r>
              <a:rPr b="0" i="0" lang="en-US" sz="1800" u="none">
                <a:solidFill>
                  <a:schemeClr val="dk1"/>
                </a:solidFill>
                <a:latin typeface="Times New Roman"/>
                <a:ea typeface="Times New Roman"/>
                <a:cs typeface="Times New Roman"/>
                <a:sym typeface="Times New Roman"/>
              </a:rPr>
              <a:t> to make the notation simpler</a:t>
            </a:r>
            <a:endParaRPr/>
          </a:p>
        </p:txBody>
      </p:sp>
      <p:cxnSp>
        <p:nvCxnSpPr>
          <p:cNvPr id="2146" name="Google Shape;2146;p56"/>
          <p:cNvCxnSpPr/>
          <p:nvPr/>
        </p:nvCxnSpPr>
        <p:spPr>
          <a:xfrm>
            <a:off x="6324600" y="1295400"/>
            <a:ext cx="1371600" cy="533400"/>
          </a:xfrm>
          <a:prstGeom prst="straightConnector1">
            <a:avLst/>
          </a:prstGeom>
          <a:noFill/>
          <a:ln>
            <a:noFill/>
          </a:ln>
        </p:spPr>
      </p:cxnSp>
      <p:sp>
        <p:nvSpPr>
          <p:cNvPr id="2147" name="Google Shape;2147;p56"/>
          <p:cNvSpPr/>
          <p:nvPr/>
        </p:nvSpPr>
        <p:spPr>
          <a:xfrm>
            <a:off x="7543800" y="4800600"/>
            <a:ext cx="152400" cy="152400"/>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48" name="Google Shape;2148;p56"/>
          <p:cNvSpPr/>
          <p:nvPr/>
        </p:nvSpPr>
        <p:spPr>
          <a:xfrm>
            <a:off x="6553200" y="2971800"/>
            <a:ext cx="152400" cy="152400"/>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49" name="Google Shape;2149;p56"/>
          <p:cNvSpPr/>
          <p:nvPr/>
        </p:nvSpPr>
        <p:spPr>
          <a:xfrm>
            <a:off x="4267200" y="5410200"/>
            <a:ext cx="152400" cy="152400"/>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0" name="Google Shape;2150;p56"/>
          <p:cNvSpPr/>
          <p:nvPr/>
        </p:nvSpPr>
        <p:spPr>
          <a:xfrm>
            <a:off x="3505200" y="3352800"/>
            <a:ext cx="152400" cy="152400"/>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1" name="Google Shape;2151;p56"/>
          <p:cNvSpPr/>
          <p:nvPr/>
        </p:nvSpPr>
        <p:spPr>
          <a:xfrm>
            <a:off x="2133600" y="4267200"/>
            <a:ext cx="152400" cy="152400"/>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2" name="Google Shape;2152;p56"/>
          <p:cNvSpPr/>
          <p:nvPr/>
        </p:nvSpPr>
        <p:spPr>
          <a:xfrm>
            <a:off x="2133600" y="1752600"/>
            <a:ext cx="152400" cy="1524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3" name="Google Shape;2153;p56"/>
          <p:cNvSpPr/>
          <p:nvPr/>
        </p:nvSpPr>
        <p:spPr>
          <a:xfrm>
            <a:off x="990600" y="2743200"/>
            <a:ext cx="152400" cy="152400"/>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4" name="Google Shape;2154;p56"/>
          <p:cNvSpPr/>
          <p:nvPr/>
        </p:nvSpPr>
        <p:spPr>
          <a:xfrm>
            <a:off x="381000" y="4038600"/>
            <a:ext cx="152400" cy="152400"/>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5" name="Google Shape;2155;p56"/>
          <p:cNvSpPr/>
          <p:nvPr/>
        </p:nvSpPr>
        <p:spPr>
          <a:xfrm>
            <a:off x="1981200" y="5791200"/>
            <a:ext cx="152400" cy="152400"/>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156" name="Google Shape;2156;p56"/>
          <p:cNvCxnSpPr/>
          <p:nvPr/>
        </p:nvCxnSpPr>
        <p:spPr>
          <a:xfrm flipH="1" rot="10800000">
            <a:off x="4419600" y="4876800"/>
            <a:ext cx="312420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2157" name="Google Shape;2157;p56"/>
          <p:cNvCxnSpPr/>
          <p:nvPr/>
        </p:nvCxnSpPr>
        <p:spPr>
          <a:xfrm flipH="1" rot="10800000">
            <a:off x="3657600" y="3048000"/>
            <a:ext cx="28956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158" name="Google Shape;2158;p56"/>
          <p:cNvCxnSpPr/>
          <p:nvPr/>
        </p:nvCxnSpPr>
        <p:spPr>
          <a:xfrm>
            <a:off x="2286000" y="4343400"/>
            <a:ext cx="1981200" cy="1143000"/>
          </a:xfrm>
          <a:prstGeom prst="straightConnector1">
            <a:avLst/>
          </a:prstGeom>
          <a:noFill/>
          <a:ln cap="flat" cmpd="sng" w="9525">
            <a:solidFill>
              <a:schemeClr val="dk1"/>
            </a:solidFill>
            <a:prstDash val="solid"/>
            <a:miter lim="800000"/>
            <a:headEnd len="med" w="med" type="none"/>
            <a:tailEnd len="med" w="med" type="none"/>
          </a:ln>
        </p:spPr>
      </p:cxnSp>
      <p:cxnSp>
        <p:nvCxnSpPr>
          <p:cNvPr id="2159" name="Google Shape;2159;p56"/>
          <p:cNvCxnSpPr/>
          <p:nvPr/>
        </p:nvCxnSpPr>
        <p:spPr>
          <a:xfrm flipH="1" rot="10800000">
            <a:off x="2209800" y="3482975"/>
            <a:ext cx="1317625" cy="784225"/>
          </a:xfrm>
          <a:prstGeom prst="straightConnector1">
            <a:avLst/>
          </a:prstGeom>
          <a:noFill/>
          <a:ln cap="flat" cmpd="sng" w="9525">
            <a:solidFill>
              <a:schemeClr val="dk1"/>
            </a:solidFill>
            <a:prstDash val="solid"/>
            <a:miter lim="800000"/>
            <a:headEnd len="med" w="med" type="none"/>
            <a:tailEnd len="med" w="med" type="none"/>
          </a:ln>
        </p:spPr>
      </p:cxnSp>
      <p:cxnSp>
        <p:nvCxnSpPr>
          <p:cNvPr id="2160" name="Google Shape;2160;p56"/>
          <p:cNvCxnSpPr/>
          <p:nvPr/>
        </p:nvCxnSpPr>
        <p:spPr>
          <a:xfrm rot="10800000">
            <a:off x="2209800" y="1905000"/>
            <a:ext cx="1371600" cy="1447800"/>
          </a:xfrm>
          <a:prstGeom prst="straightConnector1">
            <a:avLst/>
          </a:prstGeom>
          <a:noFill/>
          <a:ln cap="flat" cmpd="sng" w="9525">
            <a:solidFill>
              <a:schemeClr val="dk1"/>
            </a:solidFill>
            <a:prstDash val="solid"/>
            <a:miter lim="800000"/>
            <a:headEnd len="med" w="med" type="none"/>
            <a:tailEnd len="med" w="med" type="none"/>
          </a:ln>
        </p:spPr>
      </p:cxnSp>
      <p:cxnSp>
        <p:nvCxnSpPr>
          <p:cNvPr id="2161" name="Google Shape;2161;p56"/>
          <p:cNvCxnSpPr/>
          <p:nvPr/>
        </p:nvCxnSpPr>
        <p:spPr>
          <a:xfrm flipH="1" rot="10800000">
            <a:off x="1066800" y="1828800"/>
            <a:ext cx="1066800" cy="960437"/>
          </a:xfrm>
          <a:prstGeom prst="straightConnector1">
            <a:avLst/>
          </a:prstGeom>
          <a:noFill/>
          <a:ln>
            <a:noFill/>
          </a:ln>
        </p:spPr>
      </p:cxnSp>
      <p:cxnSp>
        <p:nvCxnSpPr>
          <p:cNvPr id="2162" name="Google Shape;2162;p56"/>
          <p:cNvCxnSpPr/>
          <p:nvPr/>
        </p:nvCxnSpPr>
        <p:spPr>
          <a:xfrm flipH="1" rot="10800000">
            <a:off x="2003425" y="4419600"/>
            <a:ext cx="206375" cy="1393825"/>
          </a:xfrm>
          <a:prstGeom prst="straightConnector1">
            <a:avLst/>
          </a:prstGeom>
          <a:noFill/>
          <a:ln cap="flat" cmpd="sng" w="9525">
            <a:solidFill>
              <a:schemeClr val="dk1"/>
            </a:solidFill>
            <a:prstDash val="solid"/>
            <a:miter lim="800000"/>
            <a:headEnd len="med" w="med" type="none"/>
            <a:tailEnd len="med" w="med" type="none"/>
          </a:ln>
        </p:spPr>
      </p:cxnSp>
      <p:cxnSp>
        <p:nvCxnSpPr>
          <p:cNvPr id="2163" name="Google Shape;2163;p56"/>
          <p:cNvCxnSpPr/>
          <p:nvPr/>
        </p:nvCxnSpPr>
        <p:spPr>
          <a:xfrm>
            <a:off x="1120775" y="2873375"/>
            <a:ext cx="2406650" cy="501650"/>
          </a:xfrm>
          <a:prstGeom prst="straightConnector1">
            <a:avLst/>
          </a:prstGeom>
          <a:noFill/>
          <a:ln cap="flat" cmpd="sng" w="9525">
            <a:solidFill>
              <a:schemeClr val="dk1"/>
            </a:solidFill>
            <a:prstDash val="solid"/>
            <a:miter lim="800000"/>
            <a:headEnd len="med" w="med" type="none"/>
            <a:tailEnd len="med" w="med" type="none"/>
          </a:ln>
        </p:spPr>
      </p:cxnSp>
      <p:cxnSp>
        <p:nvCxnSpPr>
          <p:cNvPr id="2164" name="Google Shape;2164;p56"/>
          <p:cNvCxnSpPr/>
          <p:nvPr/>
        </p:nvCxnSpPr>
        <p:spPr>
          <a:xfrm flipH="1">
            <a:off x="457200" y="2895600"/>
            <a:ext cx="663575" cy="1165225"/>
          </a:xfrm>
          <a:prstGeom prst="straightConnector1">
            <a:avLst/>
          </a:prstGeom>
          <a:noFill/>
          <a:ln cap="flat" cmpd="sng" w="9525">
            <a:solidFill>
              <a:schemeClr val="dk1"/>
            </a:solidFill>
            <a:prstDash val="solid"/>
            <a:miter lim="800000"/>
            <a:headEnd len="med" w="med" type="none"/>
            <a:tailEnd len="med" w="med" type="none"/>
          </a:ln>
        </p:spPr>
      </p:cxnSp>
      <p:sp>
        <p:nvSpPr>
          <p:cNvPr id="2165" name="Google Shape;2165;p56"/>
          <p:cNvSpPr txBox="1"/>
          <p:nvPr/>
        </p:nvSpPr>
        <p:spPr>
          <a:xfrm>
            <a:off x="2209800" y="1524000"/>
            <a:ext cx="1143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Oradea</a:t>
            </a:r>
            <a:endParaRPr/>
          </a:p>
        </p:txBody>
      </p:sp>
      <p:sp>
        <p:nvSpPr>
          <p:cNvPr id="2166" name="Google Shape;2166;p56"/>
          <p:cNvSpPr/>
          <p:nvPr/>
        </p:nvSpPr>
        <p:spPr>
          <a:xfrm>
            <a:off x="762000" y="1676400"/>
            <a:ext cx="152400" cy="152400"/>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167" name="Google Shape;2167;p56"/>
          <p:cNvCxnSpPr/>
          <p:nvPr/>
        </p:nvCxnSpPr>
        <p:spPr>
          <a:xfrm>
            <a:off x="838200" y="1828800"/>
            <a:ext cx="174625" cy="936625"/>
          </a:xfrm>
          <a:prstGeom prst="straightConnector1">
            <a:avLst/>
          </a:prstGeom>
          <a:noFill/>
          <a:ln cap="flat" cmpd="sng" w="9525">
            <a:solidFill>
              <a:schemeClr val="dk1"/>
            </a:solidFill>
            <a:prstDash val="solid"/>
            <a:miter lim="800000"/>
            <a:headEnd len="med" w="med" type="none"/>
            <a:tailEnd len="med" w="med" type="none"/>
          </a:ln>
        </p:spPr>
      </p:cxnSp>
      <p:sp>
        <p:nvSpPr>
          <p:cNvPr id="2168" name="Google Shape;2168;p56"/>
          <p:cNvSpPr txBox="1"/>
          <p:nvPr/>
        </p:nvSpPr>
        <p:spPr>
          <a:xfrm>
            <a:off x="0" y="1447800"/>
            <a:ext cx="914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Zerind</a:t>
            </a:r>
            <a:endParaRPr/>
          </a:p>
        </p:txBody>
      </p:sp>
      <p:sp>
        <p:nvSpPr>
          <p:cNvPr id="2169" name="Google Shape;2169;p56"/>
          <p:cNvSpPr txBox="1"/>
          <p:nvPr/>
        </p:nvSpPr>
        <p:spPr>
          <a:xfrm>
            <a:off x="6400800" y="2667000"/>
            <a:ext cx="990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Fagaras</a:t>
            </a:r>
            <a:endParaRPr/>
          </a:p>
        </p:txBody>
      </p:sp>
      <p:sp>
        <p:nvSpPr>
          <p:cNvPr id="2170" name="Google Shape;2170;p56"/>
          <p:cNvSpPr txBox="1"/>
          <p:nvPr/>
        </p:nvSpPr>
        <p:spPr>
          <a:xfrm>
            <a:off x="4191000" y="51054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Pitesti</a:t>
            </a:r>
            <a:endParaRPr/>
          </a:p>
        </p:txBody>
      </p:sp>
      <p:sp>
        <p:nvSpPr>
          <p:cNvPr id="2171" name="Google Shape;2171;p56"/>
          <p:cNvSpPr txBox="1"/>
          <p:nvPr/>
        </p:nvSpPr>
        <p:spPr>
          <a:xfrm>
            <a:off x="3505200" y="3048000"/>
            <a:ext cx="83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Sibiu</a:t>
            </a:r>
            <a:endParaRPr/>
          </a:p>
        </p:txBody>
      </p:sp>
      <p:sp>
        <p:nvSpPr>
          <p:cNvPr id="2172" name="Google Shape;2172;p56"/>
          <p:cNvSpPr txBox="1"/>
          <p:nvPr/>
        </p:nvSpPr>
        <p:spPr>
          <a:xfrm>
            <a:off x="2057400" y="5638800"/>
            <a:ext cx="914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Craiova</a:t>
            </a:r>
            <a:endParaRPr/>
          </a:p>
        </p:txBody>
      </p:sp>
      <p:sp>
        <p:nvSpPr>
          <p:cNvPr id="2173" name="Google Shape;2173;p56"/>
          <p:cNvSpPr txBox="1"/>
          <p:nvPr/>
        </p:nvSpPr>
        <p:spPr>
          <a:xfrm>
            <a:off x="2286000" y="4114800"/>
            <a:ext cx="10668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Rimnicu</a:t>
            </a:r>
            <a:endParaRPr/>
          </a:p>
        </p:txBody>
      </p:sp>
      <p:sp>
        <p:nvSpPr>
          <p:cNvPr id="2174" name="Google Shape;2174;p56"/>
          <p:cNvSpPr txBox="1"/>
          <p:nvPr/>
        </p:nvSpPr>
        <p:spPr>
          <a:xfrm>
            <a:off x="152400" y="4267200"/>
            <a:ext cx="1143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Timisoara</a:t>
            </a:r>
            <a:endParaRPr/>
          </a:p>
        </p:txBody>
      </p:sp>
      <p:cxnSp>
        <p:nvCxnSpPr>
          <p:cNvPr id="2175" name="Google Shape;2175;p56"/>
          <p:cNvCxnSpPr/>
          <p:nvPr/>
        </p:nvCxnSpPr>
        <p:spPr>
          <a:xfrm>
            <a:off x="1120775" y="2873375"/>
            <a:ext cx="631825" cy="555625"/>
          </a:xfrm>
          <a:prstGeom prst="straightConnector1">
            <a:avLst/>
          </a:prstGeom>
          <a:noFill/>
          <a:ln>
            <a:noFill/>
          </a:ln>
        </p:spPr>
      </p:cxnSp>
      <p:cxnSp>
        <p:nvCxnSpPr>
          <p:cNvPr id="2176" name="Google Shape;2176;p56"/>
          <p:cNvCxnSpPr/>
          <p:nvPr/>
        </p:nvCxnSpPr>
        <p:spPr>
          <a:xfrm>
            <a:off x="3657600" y="4953000"/>
            <a:ext cx="1524000" cy="427037"/>
          </a:xfrm>
          <a:prstGeom prst="straightConnector1">
            <a:avLst/>
          </a:prstGeom>
          <a:noFill/>
          <a:ln>
            <a:noFill/>
          </a:ln>
        </p:spPr>
      </p:cxnSp>
      <p:sp>
        <p:nvSpPr>
          <p:cNvPr id="2177" name="Google Shape;2177;p56"/>
          <p:cNvSpPr txBox="1"/>
          <p:nvPr/>
        </p:nvSpPr>
        <p:spPr>
          <a:xfrm>
            <a:off x="7620000" y="4572000"/>
            <a:ext cx="1295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Bucharest</a:t>
            </a:r>
            <a:endParaRPr/>
          </a:p>
        </p:txBody>
      </p:sp>
      <p:sp>
        <p:nvSpPr>
          <p:cNvPr id="2178" name="Google Shape;2178;p56"/>
          <p:cNvSpPr txBox="1"/>
          <p:nvPr/>
        </p:nvSpPr>
        <p:spPr>
          <a:xfrm>
            <a:off x="304800" y="2590800"/>
            <a:ext cx="7620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Arad</a:t>
            </a:r>
            <a:endParaRPr/>
          </a:p>
        </p:txBody>
      </p:sp>
      <p:sp>
        <p:nvSpPr>
          <p:cNvPr id="2179" name="Google Shape;2179;p56"/>
          <p:cNvSpPr txBox="1"/>
          <p:nvPr/>
        </p:nvSpPr>
        <p:spPr>
          <a:xfrm>
            <a:off x="228600" y="152400"/>
            <a:ext cx="8686800"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We begin with the initial state of Arad. The cost of reaching Arad </a:t>
            </a:r>
            <a:r>
              <a:rPr b="0" i="1" lang="en-US" sz="1800" u="none">
                <a:solidFill>
                  <a:schemeClr val="dk1"/>
                </a:solidFill>
                <a:latin typeface="Times New Roman"/>
                <a:ea typeface="Times New Roman"/>
                <a:cs typeface="Times New Roman"/>
                <a:sym typeface="Times New Roman"/>
              </a:rPr>
              <a:t>from</a:t>
            </a:r>
            <a:r>
              <a:rPr b="0" i="0" lang="en-US" sz="1800" u="none">
                <a:solidFill>
                  <a:schemeClr val="dk1"/>
                </a:solidFill>
                <a:latin typeface="Times New Roman"/>
                <a:ea typeface="Times New Roman"/>
                <a:cs typeface="Times New Roman"/>
                <a:sym typeface="Times New Roman"/>
              </a:rPr>
              <a:t> Arad (or </a:t>
            </a:r>
            <a:r>
              <a:rPr b="1" i="1" lang="en-US" sz="1800" u="none">
                <a:solidFill>
                  <a:schemeClr val="accent2"/>
                </a:solidFill>
                <a:latin typeface="Times New Roman"/>
                <a:ea typeface="Times New Roman"/>
                <a:cs typeface="Times New Roman"/>
                <a:sym typeface="Times New Roman"/>
              </a:rPr>
              <a:t>g</a:t>
            </a:r>
            <a:r>
              <a:rPr b="0" i="0" lang="en-US" sz="1800" u="none">
                <a:solidFill>
                  <a:schemeClr val="dk1"/>
                </a:solidFill>
                <a:latin typeface="Times New Roman"/>
                <a:ea typeface="Times New Roman"/>
                <a:cs typeface="Times New Roman"/>
                <a:sym typeface="Times New Roman"/>
              </a:rPr>
              <a:t> value) is </a:t>
            </a:r>
            <a:r>
              <a:rPr b="0" i="0" lang="en-US" sz="1800" u="none">
                <a:solidFill>
                  <a:schemeClr val="accent2"/>
                </a:solidFill>
                <a:latin typeface="Times New Roman"/>
                <a:ea typeface="Times New Roman"/>
                <a:cs typeface="Times New Roman"/>
                <a:sym typeface="Times New Roman"/>
              </a:rPr>
              <a:t>0 </a:t>
            </a:r>
            <a:r>
              <a:rPr b="0" i="0" lang="en-US" sz="1800" u="none">
                <a:solidFill>
                  <a:schemeClr val="dk1"/>
                </a:solidFill>
                <a:latin typeface="Times New Roman"/>
                <a:ea typeface="Times New Roman"/>
                <a:cs typeface="Times New Roman"/>
                <a:sym typeface="Times New Roman"/>
              </a:rPr>
              <a:t>miles. The straight line distance from Arad to Bucharest (or </a:t>
            </a:r>
            <a:r>
              <a:rPr b="1" i="1" lang="en-US" sz="1800" u="none">
                <a:solidFill>
                  <a:srgbClr val="FF3300"/>
                </a:solidFill>
                <a:latin typeface="Times New Roman"/>
                <a:ea typeface="Times New Roman"/>
                <a:cs typeface="Times New Roman"/>
                <a:sym typeface="Times New Roman"/>
              </a:rPr>
              <a:t>h</a:t>
            </a:r>
            <a:r>
              <a:rPr b="0" i="0" lang="en-US" sz="1800" u="none">
                <a:solidFill>
                  <a:schemeClr val="dk1"/>
                </a:solidFill>
                <a:latin typeface="Times New Roman"/>
                <a:ea typeface="Times New Roman"/>
                <a:cs typeface="Times New Roman"/>
                <a:sym typeface="Times New Roman"/>
              </a:rPr>
              <a:t> value) is </a:t>
            </a:r>
            <a:r>
              <a:rPr b="0" i="0" lang="en-US" sz="1800" u="none">
                <a:solidFill>
                  <a:srgbClr val="FF3300"/>
                </a:solidFill>
                <a:latin typeface="Times New Roman"/>
                <a:ea typeface="Times New Roman"/>
                <a:cs typeface="Times New Roman"/>
                <a:sym typeface="Times New Roman"/>
              </a:rPr>
              <a:t>366 </a:t>
            </a:r>
            <a:r>
              <a:rPr b="0" i="0" lang="en-US" sz="1800" u="none">
                <a:solidFill>
                  <a:schemeClr val="dk1"/>
                </a:solidFill>
                <a:latin typeface="Times New Roman"/>
                <a:ea typeface="Times New Roman"/>
                <a:cs typeface="Times New Roman"/>
                <a:sym typeface="Times New Roman"/>
              </a:rPr>
              <a:t>miles. This gives us a total value of ( </a:t>
            </a:r>
            <a:r>
              <a:rPr b="1" i="1" lang="en-US" sz="1800" u="none">
                <a:solidFill>
                  <a:srgbClr val="009900"/>
                </a:solidFill>
                <a:latin typeface="Times New Roman"/>
                <a:ea typeface="Times New Roman"/>
                <a:cs typeface="Times New Roman"/>
                <a:sym typeface="Times New Roman"/>
              </a:rPr>
              <a:t>f</a:t>
            </a:r>
            <a:r>
              <a:rPr b="1" i="1" lang="en-US" sz="1800" u="none">
                <a:solidFill>
                  <a:schemeClr val="dk1"/>
                </a:solidFill>
                <a:latin typeface="Times New Roman"/>
                <a:ea typeface="Times New Roman"/>
                <a:cs typeface="Times New Roman"/>
                <a:sym typeface="Times New Roman"/>
              </a:rPr>
              <a:t> = </a:t>
            </a:r>
            <a:r>
              <a:rPr b="1" i="1" lang="en-US" sz="1800" u="none">
                <a:solidFill>
                  <a:schemeClr val="accent2"/>
                </a:solidFill>
                <a:latin typeface="Times New Roman"/>
                <a:ea typeface="Times New Roman"/>
                <a:cs typeface="Times New Roman"/>
                <a:sym typeface="Times New Roman"/>
              </a:rPr>
              <a:t>g </a:t>
            </a:r>
            <a:r>
              <a:rPr b="1" i="1" lang="en-US" sz="1800" u="none">
                <a:solidFill>
                  <a:schemeClr val="dk1"/>
                </a:solidFill>
                <a:latin typeface="Times New Roman"/>
                <a:ea typeface="Times New Roman"/>
                <a:cs typeface="Times New Roman"/>
                <a:sym typeface="Times New Roman"/>
              </a:rPr>
              <a:t>+ </a:t>
            </a:r>
            <a:r>
              <a:rPr b="1" i="1" lang="en-US" sz="1800" u="none">
                <a:solidFill>
                  <a:srgbClr val="FF3300"/>
                </a:solidFill>
                <a:latin typeface="Times New Roman"/>
                <a:ea typeface="Times New Roman"/>
                <a:cs typeface="Times New Roman"/>
                <a:sym typeface="Times New Roman"/>
              </a:rPr>
              <a:t>h </a:t>
            </a:r>
            <a:r>
              <a:rPr b="1" i="1" lang="en-US" sz="1800" u="none">
                <a:solidFill>
                  <a:schemeClr val="dk2"/>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 </a:t>
            </a:r>
            <a:r>
              <a:rPr b="0" i="0" lang="en-US" sz="1800" u="none">
                <a:solidFill>
                  <a:srgbClr val="009900"/>
                </a:solidFill>
                <a:latin typeface="Times New Roman"/>
                <a:ea typeface="Times New Roman"/>
                <a:cs typeface="Times New Roman"/>
                <a:sym typeface="Times New Roman"/>
              </a:rPr>
              <a:t>366 miles. </a:t>
            </a:r>
            <a:r>
              <a:rPr b="0" i="0" lang="en-US" sz="1800" u="none">
                <a:solidFill>
                  <a:schemeClr val="dk2"/>
                </a:solidFill>
                <a:latin typeface="Times New Roman"/>
                <a:ea typeface="Times New Roman"/>
                <a:cs typeface="Times New Roman"/>
                <a:sym typeface="Times New Roman"/>
              </a:rPr>
              <a:t>Press space to expand the initial state of Arad.</a:t>
            </a:r>
            <a:endParaRPr/>
          </a:p>
        </p:txBody>
      </p:sp>
      <p:sp>
        <p:nvSpPr>
          <p:cNvPr id="2180" name="Google Shape;2180;p56"/>
          <p:cNvSpPr txBox="1"/>
          <p:nvPr/>
        </p:nvSpPr>
        <p:spPr>
          <a:xfrm>
            <a:off x="1066800" y="2438400"/>
            <a:ext cx="9144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0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366</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366</a:t>
            </a:r>
            <a:endParaRPr/>
          </a:p>
        </p:txBody>
      </p:sp>
      <p:sp>
        <p:nvSpPr>
          <p:cNvPr id="2181" name="Google Shape;2181;p56"/>
          <p:cNvSpPr txBox="1"/>
          <p:nvPr/>
        </p:nvSpPr>
        <p:spPr>
          <a:xfrm>
            <a:off x="914400" y="1600200"/>
            <a:ext cx="9906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75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374</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449</a:t>
            </a:r>
            <a:endParaRPr/>
          </a:p>
        </p:txBody>
      </p:sp>
      <p:sp>
        <p:nvSpPr>
          <p:cNvPr id="2182" name="Google Shape;2182;p56"/>
          <p:cNvSpPr txBox="1"/>
          <p:nvPr/>
        </p:nvSpPr>
        <p:spPr>
          <a:xfrm>
            <a:off x="3581400" y="3505200"/>
            <a:ext cx="9144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140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253</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393</a:t>
            </a:r>
            <a:endParaRPr/>
          </a:p>
        </p:txBody>
      </p:sp>
      <p:sp>
        <p:nvSpPr>
          <p:cNvPr id="2183" name="Google Shape;2183;p56"/>
          <p:cNvSpPr txBox="1"/>
          <p:nvPr/>
        </p:nvSpPr>
        <p:spPr>
          <a:xfrm>
            <a:off x="533400" y="3886200"/>
            <a:ext cx="9906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118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329</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447</a:t>
            </a:r>
            <a:endParaRPr/>
          </a:p>
        </p:txBody>
      </p:sp>
      <p:sp>
        <p:nvSpPr>
          <p:cNvPr id="2184" name="Google Shape;2184;p56"/>
          <p:cNvSpPr txBox="1"/>
          <p:nvPr/>
        </p:nvSpPr>
        <p:spPr>
          <a:xfrm>
            <a:off x="152400" y="152400"/>
            <a:ext cx="8686800"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Once Arad is expanded we look for the node with the lowest cost. Sibiu has the lowest value for </a:t>
            </a:r>
            <a:r>
              <a:rPr b="0" i="0"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(The cost to reach Sibiu from Arad is </a:t>
            </a:r>
            <a:r>
              <a:rPr b="0" i="0" lang="en-US" sz="1800" u="none">
                <a:solidFill>
                  <a:schemeClr val="accent2"/>
                </a:solidFill>
                <a:latin typeface="Times New Roman"/>
                <a:ea typeface="Times New Roman"/>
                <a:cs typeface="Times New Roman"/>
                <a:sym typeface="Times New Roman"/>
              </a:rPr>
              <a:t>140 </a:t>
            </a:r>
            <a:r>
              <a:rPr b="0" i="0" lang="en-US" sz="1800" u="none">
                <a:solidFill>
                  <a:schemeClr val="dk2"/>
                </a:solidFill>
                <a:latin typeface="Times New Roman"/>
                <a:ea typeface="Times New Roman"/>
                <a:cs typeface="Times New Roman"/>
                <a:sym typeface="Times New Roman"/>
              </a:rPr>
              <a:t>miles, and the straight line distance from Sibiu to the goal state is </a:t>
            </a:r>
            <a:r>
              <a:rPr b="0" i="0" lang="en-US" sz="1800" u="none">
                <a:solidFill>
                  <a:srgbClr val="FF3300"/>
                </a:solidFill>
                <a:latin typeface="Times New Roman"/>
                <a:ea typeface="Times New Roman"/>
                <a:cs typeface="Times New Roman"/>
                <a:sym typeface="Times New Roman"/>
              </a:rPr>
              <a:t>253</a:t>
            </a:r>
            <a:r>
              <a:rPr b="0" i="0" lang="en-US" sz="1800" u="none">
                <a:solidFill>
                  <a:schemeClr val="dk2"/>
                </a:solidFill>
                <a:latin typeface="Times New Roman"/>
                <a:ea typeface="Times New Roman"/>
                <a:cs typeface="Times New Roman"/>
                <a:sym typeface="Times New Roman"/>
              </a:rPr>
              <a:t> miles. This gives a total of </a:t>
            </a:r>
            <a:r>
              <a:rPr b="0" i="0" lang="en-US" sz="1800" u="none">
                <a:solidFill>
                  <a:srgbClr val="009900"/>
                </a:solidFill>
                <a:latin typeface="Times New Roman"/>
                <a:ea typeface="Times New Roman"/>
                <a:cs typeface="Times New Roman"/>
                <a:sym typeface="Times New Roman"/>
              </a:rPr>
              <a:t>393 miles</a:t>
            </a:r>
            <a:r>
              <a:rPr b="0" i="0" lang="en-US" sz="1800" u="none">
                <a:solidFill>
                  <a:schemeClr val="dk2"/>
                </a:solidFill>
                <a:latin typeface="Times New Roman"/>
                <a:ea typeface="Times New Roman"/>
                <a:cs typeface="Times New Roman"/>
                <a:sym typeface="Times New Roman"/>
              </a:rPr>
              <a:t>). Press space to move to this node and expand it.</a:t>
            </a:r>
            <a:endParaRPr/>
          </a:p>
        </p:txBody>
      </p:sp>
      <p:sp>
        <p:nvSpPr>
          <p:cNvPr id="2185" name="Google Shape;2185;p56"/>
          <p:cNvSpPr/>
          <p:nvPr/>
        </p:nvSpPr>
        <p:spPr>
          <a:xfrm>
            <a:off x="990600" y="27432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86" name="Google Shape;2186;p56"/>
          <p:cNvSpPr/>
          <p:nvPr/>
        </p:nvSpPr>
        <p:spPr>
          <a:xfrm>
            <a:off x="3505200" y="3352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87" name="Google Shape;2187;p56"/>
          <p:cNvSpPr txBox="1"/>
          <p:nvPr/>
        </p:nvSpPr>
        <p:spPr>
          <a:xfrm>
            <a:off x="228600" y="152400"/>
            <a:ext cx="86868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Sibiu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88" name="Google Shape;2188;p56"/>
          <p:cNvSpPr txBox="1"/>
          <p:nvPr/>
        </p:nvSpPr>
        <p:spPr>
          <a:xfrm>
            <a:off x="5943600" y="3124200"/>
            <a:ext cx="9906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239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178</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417</a:t>
            </a:r>
            <a:endParaRPr/>
          </a:p>
        </p:txBody>
      </p:sp>
      <p:sp>
        <p:nvSpPr>
          <p:cNvPr id="2189" name="Google Shape;2189;p56"/>
          <p:cNvSpPr txBox="1"/>
          <p:nvPr/>
        </p:nvSpPr>
        <p:spPr>
          <a:xfrm>
            <a:off x="2514600" y="1828800"/>
            <a:ext cx="10668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291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380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671</a:t>
            </a:r>
            <a:endParaRPr/>
          </a:p>
        </p:txBody>
      </p:sp>
      <p:sp>
        <p:nvSpPr>
          <p:cNvPr id="2190" name="Google Shape;2190;p56"/>
          <p:cNvSpPr txBox="1"/>
          <p:nvPr/>
        </p:nvSpPr>
        <p:spPr>
          <a:xfrm>
            <a:off x="1676400" y="3810000"/>
            <a:ext cx="9906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220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193</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413</a:t>
            </a:r>
            <a:endParaRPr/>
          </a:p>
        </p:txBody>
      </p:sp>
      <p:sp>
        <p:nvSpPr>
          <p:cNvPr id="2191" name="Google Shape;2191;p56"/>
          <p:cNvSpPr/>
          <p:nvPr/>
        </p:nvSpPr>
        <p:spPr>
          <a:xfrm>
            <a:off x="2133600" y="42672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92" name="Google Shape;2192;p56"/>
          <p:cNvSpPr txBox="1"/>
          <p:nvPr/>
        </p:nvSpPr>
        <p:spPr>
          <a:xfrm>
            <a:off x="228600" y="152400"/>
            <a:ext cx="86868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Rimnicu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93" name="Google Shape;2193;p56"/>
          <p:cNvSpPr txBox="1"/>
          <p:nvPr/>
        </p:nvSpPr>
        <p:spPr>
          <a:xfrm>
            <a:off x="4191000" y="5562600"/>
            <a:ext cx="9144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317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98</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415</a:t>
            </a:r>
            <a:endParaRPr/>
          </a:p>
        </p:txBody>
      </p:sp>
      <p:sp>
        <p:nvSpPr>
          <p:cNvPr id="2194" name="Google Shape;2194;p56"/>
          <p:cNvSpPr txBox="1"/>
          <p:nvPr/>
        </p:nvSpPr>
        <p:spPr>
          <a:xfrm>
            <a:off x="2057400" y="5943600"/>
            <a:ext cx="9144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366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160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526</a:t>
            </a:r>
            <a:endParaRPr/>
          </a:p>
        </p:txBody>
      </p:sp>
      <p:sp>
        <p:nvSpPr>
          <p:cNvPr id="2195" name="Google Shape;2195;p56"/>
          <p:cNvSpPr txBox="1"/>
          <p:nvPr/>
        </p:nvSpPr>
        <p:spPr>
          <a:xfrm>
            <a:off x="152400" y="152400"/>
            <a:ext cx="8686800"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Once Rimnicu is expanded we look for the node with the lowest cost. As you can see, Pitesti has the lowest value for </a:t>
            </a:r>
            <a:r>
              <a:rPr b="0" i="0"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(The cost to reach Pitesti from Arad is </a:t>
            </a:r>
            <a:r>
              <a:rPr b="0" i="0" lang="en-US" sz="1800" u="none">
                <a:solidFill>
                  <a:schemeClr val="accent2"/>
                </a:solidFill>
                <a:latin typeface="Times New Roman"/>
                <a:ea typeface="Times New Roman"/>
                <a:cs typeface="Times New Roman"/>
                <a:sym typeface="Times New Roman"/>
              </a:rPr>
              <a:t>317 </a:t>
            </a:r>
            <a:r>
              <a:rPr b="0" i="0" lang="en-US" sz="1800" u="none">
                <a:solidFill>
                  <a:schemeClr val="dk2"/>
                </a:solidFill>
                <a:latin typeface="Times New Roman"/>
                <a:ea typeface="Times New Roman"/>
                <a:cs typeface="Times New Roman"/>
                <a:sym typeface="Times New Roman"/>
              </a:rPr>
              <a:t>miles, and the straight line distance from Pitesti to the goal state is </a:t>
            </a:r>
            <a:r>
              <a:rPr b="0" i="0" lang="en-US" sz="1800" u="none">
                <a:solidFill>
                  <a:srgbClr val="FF3300"/>
                </a:solidFill>
                <a:latin typeface="Times New Roman"/>
                <a:ea typeface="Times New Roman"/>
                <a:cs typeface="Times New Roman"/>
                <a:sym typeface="Times New Roman"/>
              </a:rPr>
              <a:t>98</a:t>
            </a:r>
            <a:r>
              <a:rPr b="0" i="0" lang="en-US" sz="1800" u="none">
                <a:solidFill>
                  <a:schemeClr val="dk2"/>
                </a:solidFill>
                <a:latin typeface="Times New Roman"/>
                <a:ea typeface="Times New Roman"/>
                <a:cs typeface="Times New Roman"/>
                <a:sym typeface="Times New Roman"/>
              </a:rPr>
              <a:t> miles. This gives a total of </a:t>
            </a:r>
            <a:r>
              <a:rPr b="0" i="0" lang="en-US" sz="1800" u="none">
                <a:solidFill>
                  <a:srgbClr val="009900"/>
                </a:solidFill>
                <a:latin typeface="Times New Roman"/>
                <a:ea typeface="Times New Roman"/>
                <a:cs typeface="Times New Roman"/>
                <a:sym typeface="Times New Roman"/>
              </a:rPr>
              <a:t>415 miles</a:t>
            </a:r>
            <a:r>
              <a:rPr b="0" i="0" lang="en-US" sz="1800" u="none">
                <a:solidFill>
                  <a:schemeClr val="dk2"/>
                </a:solidFill>
                <a:latin typeface="Times New Roman"/>
                <a:ea typeface="Times New Roman"/>
                <a:cs typeface="Times New Roman"/>
                <a:sym typeface="Times New Roman"/>
              </a:rPr>
              <a:t>). Press space to move to this node and expand it.</a:t>
            </a:r>
            <a:endParaRPr/>
          </a:p>
        </p:txBody>
      </p:sp>
      <p:sp>
        <p:nvSpPr>
          <p:cNvPr id="2196" name="Google Shape;2196;p56"/>
          <p:cNvSpPr/>
          <p:nvPr/>
        </p:nvSpPr>
        <p:spPr>
          <a:xfrm>
            <a:off x="4267200" y="5410200"/>
            <a:ext cx="152400" cy="152400"/>
          </a:xfrm>
          <a:prstGeom prst="ellipse">
            <a:avLst/>
          </a:prstGeom>
          <a:solidFill>
            <a:srgbClr val="FF0000"/>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97" name="Google Shape;2197;p56"/>
          <p:cNvSpPr txBox="1"/>
          <p:nvPr/>
        </p:nvSpPr>
        <p:spPr>
          <a:xfrm>
            <a:off x="228600" y="152400"/>
            <a:ext cx="86868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Pitesti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98" name="Google Shape;2198;p56"/>
          <p:cNvSpPr txBox="1"/>
          <p:nvPr/>
        </p:nvSpPr>
        <p:spPr>
          <a:xfrm>
            <a:off x="152400" y="152400"/>
            <a:ext cx="8686800"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have just expanded a node (Pitesti) that revealed Bucharest, but it has a cost of </a:t>
            </a:r>
            <a:r>
              <a:rPr b="0" i="0" lang="en-US" sz="1800" u="none">
                <a:solidFill>
                  <a:srgbClr val="009900"/>
                </a:solidFill>
                <a:latin typeface="Times New Roman"/>
                <a:ea typeface="Times New Roman"/>
                <a:cs typeface="Times New Roman"/>
                <a:sym typeface="Times New Roman"/>
              </a:rPr>
              <a:t>418</a:t>
            </a:r>
            <a:r>
              <a:rPr b="0" i="0" lang="en-US" sz="1800" u="none">
                <a:solidFill>
                  <a:schemeClr val="dk2"/>
                </a:solidFill>
                <a:latin typeface="Times New Roman"/>
                <a:ea typeface="Times New Roman"/>
                <a:cs typeface="Times New Roman"/>
                <a:sym typeface="Times New Roman"/>
              </a:rPr>
              <a:t>. If there is any other lower cost node (and in this case there is one cheaper node, Fagaras, with a cost of </a:t>
            </a:r>
            <a:r>
              <a:rPr b="0" i="0" lang="en-US" sz="1800" u="none">
                <a:solidFill>
                  <a:srgbClr val="009900"/>
                </a:solidFill>
                <a:latin typeface="Times New Roman"/>
                <a:ea typeface="Times New Roman"/>
                <a:cs typeface="Times New Roman"/>
                <a:sym typeface="Times New Roman"/>
              </a:rPr>
              <a:t>417</a:t>
            </a:r>
            <a:r>
              <a:rPr b="0" i="0" lang="en-US" sz="1800" u="none">
                <a:solidFill>
                  <a:schemeClr val="dk2"/>
                </a:solidFill>
                <a:latin typeface="Times New Roman"/>
                <a:ea typeface="Times New Roman"/>
                <a:cs typeface="Times New Roman"/>
                <a:sym typeface="Times New Roman"/>
              </a:rPr>
              <a:t>) then we need to expand it in case it leads to a better solution to Bucharest than the </a:t>
            </a:r>
            <a:r>
              <a:rPr b="0" i="0" lang="en-US" sz="1800" u="none">
                <a:solidFill>
                  <a:srgbClr val="009900"/>
                </a:solidFill>
                <a:latin typeface="Times New Roman"/>
                <a:ea typeface="Times New Roman"/>
                <a:cs typeface="Times New Roman"/>
                <a:sym typeface="Times New Roman"/>
              </a:rPr>
              <a:t>418</a:t>
            </a:r>
            <a:r>
              <a:rPr b="0" i="0" lang="en-US" sz="1800" u="none">
                <a:solidFill>
                  <a:schemeClr val="dk2"/>
                </a:solidFill>
                <a:latin typeface="Times New Roman"/>
                <a:ea typeface="Times New Roman"/>
                <a:cs typeface="Times New Roman"/>
                <a:sym typeface="Times New Roman"/>
              </a:rPr>
              <a:t> solution we have already found. Press space to continue.</a:t>
            </a:r>
            <a:endParaRPr/>
          </a:p>
        </p:txBody>
      </p:sp>
      <p:sp>
        <p:nvSpPr>
          <p:cNvPr id="2199" name="Google Shape;2199;p56"/>
          <p:cNvSpPr txBox="1"/>
          <p:nvPr/>
        </p:nvSpPr>
        <p:spPr>
          <a:xfrm>
            <a:off x="7315200" y="4953000"/>
            <a:ext cx="9144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418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418</a:t>
            </a:r>
            <a:endParaRPr/>
          </a:p>
        </p:txBody>
      </p:sp>
      <p:sp>
        <p:nvSpPr>
          <p:cNvPr id="2200" name="Google Shape;2200;p56"/>
          <p:cNvSpPr txBox="1"/>
          <p:nvPr/>
        </p:nvSpPr>
        <p:spPr>
          <a:xfrm>
            <a:off x="152400" y="152400"/>
            <a:ext cx="8686800"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In actual fact, the algorithm will not really recognise that we have found Bucharest. It just keeps expanding the lowest cost nodes (based on </a:t>
            </a:r>
            <a:r>
              <a:rPr b="1" i="1"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 until it finds a goal state AND it has the lowest value of </a:t>
            </a:r>
            <a:r>
              <a:rPr b="1" i="1"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So, we must now move to Fagaras and expand it. Press space to continue.</a:t>
            </a:r>
            <a:endParaRPr/>
          </a:p>
        </p:txBody>
      </p:sp>
      <p:sp>
        <p:nvSpPr>
          <p:cNvPr id="2201" name="Google Shape;2201;p56"/>
          <p:cNvSpPr txBox="1"/>
          <p:nvPr/>
        </p:nvSpPr>
        <p:spPr>
          <a:xfrm>
            <a:off x="152400" y="152400"/>
            <a:ext cx="86868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Fagaras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202" name="Google Shape;2202;p56"/>
          <p:cNvSpPr/>
          <p:nvPr/>
        </p:nvSpPr>
        <p:spPr>
          <a:xfrm>
            <a:off x="6553200" y="2971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03" name="Google Shape;2203;p56"/>
          <p:cNvSpPr/>
          <p:nvPr/>
        </p:nvSpPr>
        <p:spPr>
          <a:xfrm>
            <a:off x="7543800" y="3962400"/>
            <a:ext cx="152400" cy="152400"/>
          </a:xfrm>
          <a:prstGeom prst="ellipse">
            <a:avLst/>
          </a:prstGeom>
          <a:solidFill>
            <a:schemeClr val="dk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204" name="Google Shape;2204;p56"/>
          <p:cNvCxnSpPr/>
          <p:nvPr/>
        </p:nvCxnSpPr>
        <p:spPr>
          <a:xfrm>
            <a:off x="6683375" y="3101975"/>
            <a:ext cx="936625" cy="860425"/>
          </a:xfrm>
          <a:prstGeom prst="straightConnector1">
            <a:avLst/>
          </a:prstGeom>
          <a:noFill/>
          <a:ln cap="flat" cmpd="sng" w="9525">
            <a:solidFill>
              <a:schemeClr val="dk1"/>
            </a:solidFill>
            <a:prstDash val="solid"/>
            <a:miter lim="800000"/>
            <a:headEnd len="med" w="med" type="none"/>
            <a:tailEnd len="med" w="med" type="none"/>
          </a:ln>
        </p:spPr>
      </p:cxnSp>
      <p:sp>
        <p:nvSpPr>
          <p:cNvPr id="2205" name="Google Shape;2205;p56"/>
          <p:cNvSpPr txBox="1"/>
          <p:nvPr/>
        </p:nvSpPr>
        <p:spPr>
          <a:xfrm>
            <a:off x="7543800" y="3657600"/>
            <a:ext cx="1447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Bucharest</a:t>
            </a:r>
            <a:r>
              <a:rPr b="0" i="0" lang="en-US" sz="1600" u="none">
                <a:solidFill>
                  <a:schemeClr val="dk1"/>
                </a:solidFill>
                <a:latin typeface="Times New Roman"/>
                <a:ea typeface="Times New Roman"/>
                <a:cs typeface="Times New Roman"/>
                <a:sym typeface="Times New Roman"/>
              </a:rPr>
              <a:t>(2)</a:t>
            </a:r>
            <a:endParaRPr/>
          </a:p>
        </p:txBody>
      </p:sp>
      <p:sp>
        <p:nvSpPr>
          <p:cNvPr id="2206" name="Google Shape;2206;p56"/>
          <p:cNvSpPr txBox="1"/>
          <p:nvPr/>
        </p:nvSpPr>
        <p:spPr>
          <a:xfrm>
            <a:off x="7696200" y="4038600"/>
            <a:ext cx="914400" cy="473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450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450</a:t>
            </a:r>
            <a:endParaRPr/>
          </a:p>
        </p:txBody>
      </p:sp>
      <p:sp>
        <p:nvSpPr>
          <p:cNvPr id="2207" name="Google Shape;2207;p56"/>
          <p:cNvSpPr txBox="1"/>
          <p:nvPr/>
        </p:nvSpPr>
        <p:spPr>
          <a:xfrm>
            <a:off x="152400" y="152400"/>
            <a:ext cx="8686800"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Once Fagaras is expanded we look for the lowest cost node. As you can see, we now have </a:t>
            </a:r>
            <a:r>
              <a:rPr b="1" i="0" lang="en-US" sz="1800" u="none">
                <a:solidFill>
                  <a:schemeClr val="dk2"/>
                </a:solidFill>
                <a:latin typeface="Times New Roman"/>
                <a:ea typeface="Times New Roman"/>
                <a:cs typeface="Times New Roman"/>
                <a:sym typeface="Times New Roman"/>
              </a:rPr>
              <a:t>two</a:t>
            </a:r>
            <a:r>
              <a:rPr b="0" i="0" lang="en-US" sz="1800" u="none">
                <a:solidFill>
                  <a:schemeClr val="dk2"/>
                </a:solidFill>
                <a:latin typeface="Times New Roman"/>
                <a:ea typeface="Times New Roman"/>
                <a:cs typeface="Times New Roman"/>
                <a:sym typeface="Times New Roman"/>
              </a:rPr>
              <a:t> Bucharest nodes. One of these nodes ( Arad – Sibiu – Rimnicu – Pitesti – Bucharest ) has an </a:t>
            </a:r>
            <a:r>
              <a:rPr b="1" i="1"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value of </a:t>
            </a:r>
            <a:r>
              <a:rPr b="0" i="0" lang="en-US" sz="1800" u="none">
                <a:solidFill>
                  <a:srgbClr val="009900"/>
                </a:solidFill>
                <a:latin typeface="Times New Roman"/>
                <a:ea typeface="Times New Roman"/>
                <a:cs typeface="Times New Roman"/>
                <a:sym typeface="Times New Roman"/>
              </a:rPr>
              <a:t>418</a:t>
            </a:r>
            <a:r>
              <a:rPr b="0" i="0" lang="en-US" sz="1800" u="none">
                <a:solidFill>
                  <a:schemeClr val="dk2"/>
                </a:solidFill>
                <a:latin typeface="Times New Roman"/>
                <a:ea typeface="Times New Roman"/>
                <a:cs typeface="Times New Roman"/>
                <a:sym typeface="Times New Roman"/>
              </a:rPr>
              <a:t>. The other node (Arad – Sibiu – Fagaras – Bucharest</a:t>
            </a:r>
            <a:r>
              <a:rPr b="0" i="0" lang="en-US" sz="1400" u="none">
                <a:solidFill>
                  <a:schemeClr val="dk2"/>
                </a:solidFill>
                <a:latin typeface="Times New Roman"/>
                <a:ea typeface="Times New Roman"/>
                <a:cs typeface="Times New Roman"/>
                <a:sym typeface="Times New Roman"/>
              </a:rPr>
              <a:t>(2) </a:t>
            </a:r>
            <a:r>
              <a:rPr b="0" i="0" lang="en-US" sz="1800" u="none">
                <a:solidFill>
                  <a:schemeClr val="dk2"/>
                </a:solidFill>
                <a:latin typeface="Times New Roman"/>
                <a:ea typeface="Times New Roman"/>
                <a:cs typeface="Times New Roman"/>
                <a:sym typeface="Times New Roman"/>
              </a:rPr>
              <a:t>) has an </a:t>
            </a:r>
            <a:r>
              <a:rPr b="1" i="1"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value of </a:t>
            </a:r>
            <a:r>
              <a:rPr b="0" i="0" lang="en-US" sz="1800" u="none">
                <a:solidFill>
                  <a:srgbClr val="009900"/>
                </a:solidFill>
                <a:latin typeface="Times New Roman"/>
                <a:ea typeface="Times New Roman"/>
                <a:cs typeface="Times New Roman"/>
                <a:sym typeface="Times New Roman"/>
              </a:rPr>
              <a:t>450</a:t>
            </a:r>
            <a:r>
              <a:rPr b="0" i="0" lang="en-US" sz="1800" u="none">
                <a:solidFill>
                  <a:schemeClr val="dk2"/>
                </a:solidFill>
                <a:latin typeface="Times New Roman"/>
                <a:ea typeface="Times New Roman"/>
                <a:cs typeface="Times New Roman"/>
                <a:sym typeface="Times New Roman"/>
              </a:rPr>
              <a:t>. We therefore move to the first Bucharest node and expand it. Press space to continue</a:t>
            </a:r>
            <a:endParaRPr/>
          </a:p>
        </p:txBody>
      </p:sp>
      <p:sp>
        <p:nvSpPr>
          <p:cNvPr id="2208" name="Google Shape;2208;p56"/>
          <p:cNvSpPr/>
          <p:nvPr/>
        </p:nvSpPr>
        <p:spPr>
          <a:xfrm>
            <a:off x="7543800" y="48006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09" name="Google Shape;2209;p56"/>
          <p:cNvSpPr txBox="1"/>
          <p:nvPr/>
        </p:nvSpPr>
        <p:spPr>
          <a:xfrm>
            <a:off x="7620000" y="4572000"/>
            <a:ext cx="1295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00"/>
              </a:buClr>
              <a:buSzPts val="2000"/>
              <a:buFont typeface="Times New Roman"/>
              <a:buNone/>
            </a:pPr>
            <a:r>
              <a:rPr b="0" i="0" lang="en-US" sz="2000" u="none">
                <a:solidFill>
                  <a:srgbClr val="FF3300"/>
                </a:solidFill>
                <a:latin typeface="Times New Roman"/>
                <a:ea typeface="Times New Roman"/>
                <a:cs typeface="Times New Roman"/>
                <a:sym typeface="Times New Roman"/>
              </a:rPr>
              <a:t>Bucharest</a:t>
            </a:r>
            <a:endParaRPr/>
          </a:p>
        </p:txBody>
      </p:sp>
      <p:sp>
        <p:nvSpPr>
          <p:cNvPr id="2210" name="Google Shape;2210;p56"/>
          <p:cNvSpPr txBox="1"/>
          <p:nvPr/>
        </p:nvSpPr>
        <p:spPr>
          <a:xfrm>
            <a:off x="7620000" y="4572000"/>
            <a:ext cx="1295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Bucharest</a:t>
            </a:r>
            <a:endParaRPr/>
          </a:p>
        </p:txBody>
      </p:sp>
      <p:sp>
        <p:nvSpPr>
          <p:cNvPr id="2211" name="Google Shape;2211;p56"/>
          <p:cNvSpPr txBox="1"/>
          <p:nvPr/>
        </p:nvSpPr>
        <p:spPr>
          <a:xfrm>
            <a:off x="7620000" y="4572000"/>
            <a:ext cx="1295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00"/>
              </a:buClr>
              <a:buSzPts val="2000"/>
              <a:buFont typeface="Times New Roman"/>
              <a:buNone/>
            </a:pPr>
            <a:r>
              <a:rPr b="0" i="0" lang="en-US" sz="2000" u="none">
                <a:solidFill>
                  <a:srgbClr val="FF3300"/>
                </a:solidFill>
                <a:latin typeface="Times New Roman"/>
                <a:ea typeface="Times New Roman"/>
                <a:cs typeface="Times New Roman"/>
                <a:sym typeface="Times New Roman"/>
              </a:rPr>
              <a:t>Bucharest</a:t>
            </a:r>
            <a:endParaRPr/>
          </a:p>
        </p:txBody>
      </p:sp>
      <p:sp>
        <p:nvSpPr>
          <p:cNvPr id="2212" name="Google Shape;2212;p56"/>
          <p:cNvSpPr txBox="1"/>
          <p:nvPr/>
        </p:nvSpPr>
        <p:spPr>
          <a:xfrm>
            <a:off x="152400" y="152400"/>
            <a:ext cx="8763000" cy="144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have now arrived at Bucharest. As this is the lowest cost node AND the goal state we can terminate the search. If you look back over the slides you will see that the solution returned by the A* search pattern ( Arad – Sibiu – Rimnicu – Pitesti – Bucharest ), is in fact the optimal solution. Press space to continue with the slideshow.</a:t>
            </a:r>
            <a:endParaRPr/>
          </a:p>
        </p:txBody>
      </p:sp>
      <p:cxnSp>
        <p:nvCxnSpPr>
          <p:cNvPr id="2213" name="Google Shape;2213;p56"/>
          <p:cNvCxnSpPr/>
          <p:nvPr/>
        </p:nvCxnSpPr>
        <p:spPr>
          <a:xfrm>
            <a:off x="1120775" y="2873375"/>
            <a:ext cx="2406650" cy="501650"/>
          </a:xfrm>
          <a:prstGeom prst="straightConnector1">
            <a:avLst/>
          </a:prstGeom>
          <a:noFill/>
          <a:ln cap="flat" cmpd="sng" w="9525">
            <a:solidFill>
              <a:srgbClr val="FF3300"/>
            </a:solidFill>
            <a:prstDash val="solid"/>
            <a:miter lim="800000"/>
            <a:headEnd len="med" w="med" type="none"/>
            <a:tailEnd len="med" w="med" type="none"/>
          </a:ln>
        </p:spPr>
      </p:cxnSp>
      <p:cxnSp>
        <p:nvCxnSpPr>
          <p:cNvPr id="2214" name="Google Shape;2214;p56"/>
          <p:cNvCxnSpPr/>
          <p:nvPr/>
        </p:nvCxnSpPr>
        <p:spPr>
          <a:xfrm flipH="1">
            <a:off x="2209800" y="3482975"/>
            <a:ext cx="1317625" cy="784225"/>
          </a:xfrm>
          <a:prstGeom prst="straightConnector1">
            <a:avLst/>
          </a:prstGeom>
          <a:noFill/>
          <a:ln cap="flat" cmpd="sng" w="9525">
            <a:solidFill>
              <a:srgbClr val="FF3300"/>
            </a:solidFill>
            <a:prstDash val="solid"/>
            <a:miter lim="800000"/>
            <a:headEnd len="med" w="med" type="none"/>
            <a:tailEnd len="med" w="med" type="none"/>
          </a:ln>
        </p:spPr>
      </p:cxnSp>
      <p:cxnSp>
        <p:nvCxnSpPr>
          <p:cNvPr id="2215" name="Google Shape;2215;p56"/>
          <p:cNvCxnSpPr/>
          <p:nvPr/>
        </p:nvCxnSpPr>
        <p:spPr>
          <a:xfrm>
            <a:off x="2286000" y="4343400"/>
            <a:ext cx="1981200" cy="1143000"/>
          </a:xfrm>
          <a:prstGeom prst="straightConnector1">
            <a:avLst/>
          </a:prstGeom>
          <a:noFill/>
          <a:ln cap="flat" cmpd="sng" w="9525">
            <a:solidFill>
              <a:srgbClr val="FF3300"/>
            </a:solidFill>
            <a:prstDash val="solid"/>
            <a:miter lim="800000"/>
            <a:headEnd len="med" w="med" type="none"/>
            <a:tailEnd len="med" w="med" type="none"/>
          </a:ln>
        </p:spPr>
      </p:cxnSp>
      <p:cxnSp>
        <p:nvCxnSpPr>
          <p:cNvPr id="2216" name="Google Shape;2216;p56"/>
          <p:cNvCxnSpPr/>
          <p:nvPr/>
        </p:nvCxnSpPr>
        <p:spPr>
          <a:xfrm flipH="1" rot="10800000">
            <a:off x="4419600" y="4876800"/>
            <a:ext cx="3124200" cy="609600"/>
          </a:xfrm>
          <a:prstGeom prst="straightConnector1">
            <a:avLst/>
          </a:prstGeom>
          <a:noFill/>
          <a:ln cap="flat" cmpd="sng" w="9525">
            <a:solidFill>
              <a:srgbClr val="FF3300"/>
            </a:solidFill>
            <a:prstDash val="solid"/>
            <a:miter lim="800000"/>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78"/>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80"/>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5"/>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67"/>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66"/>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68"/>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81"/>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163"/>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150"/>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171"/>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82"/>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164"/>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0"/>
                                  </p:stCondLst>
                                  <p:childTnLst>
                                    <p:set>
                                      <p:cBhvr>
                                        <p:cTn dur="1" fill="hold">
                                          <p:stCondLst>
                                            <p:cond delay="0"/>
                                          </p:stCondLst>
                                        </p:cTn>
                                        <p:tgtEl>
                                          <p:spTgt spid="2154"/>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0"/>
                                  </p:stCondLst>
                                  <p:childTnLst>
                                    <p:set>
                                      <p:cBhvr>
                                        <p:cTn dur="1" fill="hold">
                                          <p:stCondLst>
                                            <p:cond delay="0"/>
                                          </p:stCondLst>
                                        </p:cTn>
                                        <p:tgtEl>
                                          <p:spTgt spid="2174"/>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0"/>
                                  </p:stCondLst>
                                  <p:childTnLst>
                                    <p:set>
                                      <p:cBhvr>
                                        <p:cTn dur="1" fill="hold">
                                          <p:stCondLst>
                                            <p:cond delay="0"/>
                                          </p:stCondLst>
                                        </p:cTn>
                                        <p:tgtEl>
                                          <p:spTgt spid="2183"/>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0"/>
                                  </p:stCondLst>
                                  <p:childTnLst>
                                    <p:set>
                                      <p:cBhvr>
                                        <p:cTn dur="1" fill="hold">
                                          <p:stCondLst>
                                            <p:cond delay="0"/>
                                          </p:stCondLst>
                                        </p:cTn>
                                        <p:tgtEl>
                                          <p:spTgt spid="2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0"/>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52"/>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65"/>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89"/>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57"/>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148"/>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169"/>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188"/>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59"/>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151"/>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0"/>
                                  </p:stCondLst>
                                  <p:childTnLst>
                                    <p:set>
                                      <p:cBhvr>
                                        <p:cTn dur="1" fill="hold">
                                          <p:stCondLst>
                                            <p:cond delay="0"/>
                                          </p:stCondLst>
                                        </p:cTn>
                                        <p:tgtEl>
                                          <p:spTgt spid="2173"/>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0"/>
                                  </p:stCondLst>
                                  <p:childTnLst>
                                    <p:set>
                                      <p:cBhvr>
                                        <p:cTn dur="1" fill="hold">
                                          <p:stCondLst>
                                            <p:cond delay="0"/>
                                          </p:stCondLst>
                                        </p:cTn>
                                        <p:tgtEl>
                                          <p:spTgt spid="2190"/>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0"/>
                                  </p:stCondLst>
                                  <p:childTnLst>
                                    <p:set>
                                      <p:cBhvr>
                                        <p:cTn dur="1" fill="hold">
                                          <p:stCondLst>
                                            <p:cond delay="0"/>
                                          </p:stCondLst>
                                        </p:cTn>
                                        <p:tgtEl>
                                          <p:spTgt spid="2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1"/>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58"/>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49"/>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70"/>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93"/>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162"/>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155"/>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172"/>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94"/>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47"/>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77"/>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99"/>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2"/>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4"/>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203"/>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205"/>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206"/>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8"/>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209"/>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210"/>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211"/>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213"/>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214"/>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215"/>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216"/>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0" name="Shape 2220"/>
        <p:cNvGrpSpPr/>
        <p:nvPr/>
      </p:nvGrpSpPr>
      <p:grpSpPr>
        <a:xfrm>
          <a:off x="0" y="0"/>
          <a:ext cx="0" cy="0"/>
          <a:chOff x="0" y="0"/>
          <a:chExt cx="0" cy="0"/>
        </a:xfrm>
      </p:grpSpPr>
      <p:sp>
        <p:nvSpPr>
          <p:cNvPr id="2221" name="Google Shape;2221;p57"/>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Iterative Deepening A*</a:t>
            </a:r>
            <a:endParaRPr/>
          </a:p>
        </p:txBody>
      </p:sp>
      <p:sp>
        <p:nvSpPr>
          <p:cNvPr id="2222" name="Google Shape;2222;p57"/>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Informed Search Strategies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6" name="Shape 2226"/>
        <p:cNvGrpSpPr/>
        <p:nvPr/>
      </p:nvGrpSpPr>
      <p:grpSpPr>
        <a:xfrm>
          <a:off x="0" y="0"/>
          <a:ext cx="0" cy="0"/>
          <a:chOff x="0" y="0"/>
          <a:chExt cx="0" cy="0"/>
        </a:xfrm>
      </p:grpSpPr>
      <p:sp>
        <p:nvSpPr>
          <p:cNvPr id="2227" name="Google Shape;2227;p5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Iterative Deepening A*:IDA*</a:t>
            </a:r>
            <a:endParaRPr/>
          </a:p>
        </p:txBody>
      </p:sp>
      <p:sp>
        <p:nvSpPr>
          <p:cNvPr id="2228" name="Google Shape;2228;p5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229" name="Google Shape;2229;p5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132715" lvl="0" marL="273050" marR="0" rtl="0" algn="l">
              <a:lnSpc>
                <a:spcPct val="100000"/>
              </a:lnSpc>
              <a:spcBef>
                <a:spcPts val="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Use </a:t>
            </a:r>
            <a:r>
              <a:rPr b="0" i="0" lang="en-US" sz="3600" u="none">
                <a:solidFill>
                  <a:schemeClr val="dk1"/>
                </a:solidFill>
                <a:latin typeface="Libre Baskerville"/>
                <a:ea typeface="Libre Baskerville"/>
                <a:cs typeface="Libre Baskerville"/>
                <a:sym typeface="Libre Baskerville"/>
              </a:rPr>
              <a:t>f</a:t>
            </a:r>
            <a:r>
              <a:rPr b="0" i="0" lang="en-US" sz="2600" u="none">
                <a:solidFill>
                  <a:schemeClr val="dk1"/>
                </a:solidFill>
                <a:latin typeface="Libre Baskerville"/>
                <a:ea typeface="Libre Baskerville"/>
                <a:cs typeface="Libre Baskerville"/>
                <a:sym typeface="Libre Baskerville"/>
              </a:rPr>
              <a:t>(N) = g(N) + h(N) with admissible and consistent h</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Each iteration is depth-first with cutoff on the value of </a:t>
            </a:r>
            <a:r>
              <a:rPr b="0" i="0" lang="en-US" sz="3600" u="none">
                <a:solidFill>
                  <a:schemeClr val="dk1"/>
                </a:solidFill>
                <a:latin typeface="Libre Baskerville"/>
                <a:ea typeface="Libre Baskerville"/>
                <a:cs typeface="Libre Baskerville"/>
                <a:sym typeface="Libre Baskerville"/>
              </a:rPr>
              <a:t>f</a:t>
            </a:r>
            <a:r>
              <a:rPr b="0" i="0" lang="en-US" sz="2600" u="none">
                <a:solidFill>
                  <a:schemeClr val="dk1"/>
                </a:solidFill>
                <a:latin typeface="Libre Baskerville"/>
                <a:ea typeface="Libre Baskerville"/>
                <a:cs typeface="Libre Baskerville"/>
                <a:sym typeface="Libre Baskerville"/>
              </a:rPr>
              <a:t> of expanded nodes</a:t>
            </a:r>
            <a:endParaRPr/>
          </a:p>
          <a:p>
            <a:pPr indent="-132715" lvl="0" marL="273050" marR="0" rtl="0" algn="l">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3" name="Shape 2233"/>
        <p:cNvGrpSpPr/>
        <p:nvPr/>
      </p:nvGrpSpPr>
      <p:grpSpPr>
        <a:xfrm>
          <a:off x="0" y="0"/>
          <a:ext cx="0" cy="0"/>
          <a:chOff x="0" y="0"/>
          <a:chExt cx="0" cy="0"/>
        </a:xfrm>
      </p:grpSpPr>
      <p:sp>
        <p:nvSpPr>
          <p:cNvPr id="2234" name="Google Shape;2234;p5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b="1" i="0" lang="en-US" sz="4000" u="none">
                <a:solidFill>
                  <a:schemeClr val="dk2"/>
                </a:solidFill>
                <a:latin typeface="Libre Franklin"/>
                <a:ea typeface="Libre Franklin"/>
                <a:cs typeface="Libre Franklin"/>
                <a:sym typeface="Libre Franklin"/>
              </a:rPr>
              <a:t>IDA* Algorithm</a:t>
            </a:r>
            <a:endParaRPr/>
          </a:p>
        </p:txBody>
      </p:sp>
      <p:sp>
        <p:nvSpPr>
          <p:cNvPr id="2235" name="Google Shape;2235;p5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236" name="Google Shape;2236;p59"/>
          <p:cNvSpPr txBox="1"/>
          <p:nvPr>
            <p:ph idx="1" type="body"/>
          </p:nvPr>
        </p:nvSpPr>
        <p:spPr>
          <a:xfrm>
            <a:off x="533400" y="2057400"/>
            <a:ext cx="83820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 In the first iteration, we determine a </a:t>
            </a:r>
            <a:r>
              <a:rPr b="1" i="0" lang="en-US" sz="2000" u="none">
                <a:solidFill>
                  <a:schemeClr val="folHlink"/>
                </a:solidFill>
                <a:latin typeface="Libre Baskerville"/>
                <a:ea typeface="Libre Baskerville"/>
                <a:cs typeface="Libre Baskerville"/>
                <a:sym typeface="Libre Baskerville"/>
              </a:rPr>
              <a:t>“f-cost limit” – cut-off value</a:t>
            </a:r>
            <a:r>
              <a:rPr b="0" i="0" lang="en-US" sz="2000" u="none">
                <a:solidFill>
                  <a:schemeClr val="dk1"/>
                </a:solidFill>
                <a:latin typeface="Libre Baskerville"/>
                <a:ea typeface="Libre Baskerville"/>
                <a:cs typeface="Libre Baskerville"/>
                <a:sym typeface="Libre Baskerville"/>
              </a:rPr>
              <a:t> </a:t>
            </a:r>
            <a:br>
              <a:rPr b="0" i="0" lang="en-US" sz="2000" u="none">
                <a:solidFill>
                  <a:schemeClr val="dk1"/>
                </a:solidFill>
                <a:latin typeface="Libre Baskerville"/>
                <a:ea typeface="Libre Baskerville"/>
                <a:cs typeface="Libre Baskerville"/>
                <a:sym typeface="Libre Baskerville"/>
              </a:rPr>
            </a:br>
            <a:r>
              <a:rPr b="0" i="0" lang="en-US" sz="2000" u="none">
                <a:solidFill>
                  <a:schemeClr val="dk1"/>
                </a:solidFill>
                <a:latin typeface="Libre Baskerville"/>
                <a:ea typeface="Libre Baskerville"/>
                <a:cs typeface="Libre Baskerville"/>
                <a:sym typeface="Libre Baskerville"/>
              </a:rPr>
              <a:t>f(n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 g(n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 h(n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 h(n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where 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is the start node.</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We expand nodes using the </a:t>
            </a:r>
            <a:r>
              <a:rPr b="1" i="0" lang="en-US" sz="2000" u="none">
                <a:solidFill>
                  <a:schemeClr val="folHlink"/>
                </a:solidFill>
                <a:latin typeface="Libre Baskerville"/>
                <a:ea typeface="Libre Baskerville"/>
                <a:cs typeface="Libre Baskerville"/>
                <a:sym typeface="Libre Baskerville"/>
              </a:rPr>
              <a:t>depth-first algorithm</a:t>
            </a:r>
            <a:r>
              <a:rPr b="0" i="0" lang="en-US" sz="2000" u="none">
                <a:solidFill>
                  <a:schemeClr val="dk1"/>
                </a:solidFill>
                <a:latin typeface="Libre Baskerville"/>
                <a:ea typeface="Libre Baskerville"/>
                <a:cs typeface="Libre Baskerville"/>
                <a:sym typeface="Libre Baskerville"/>
              </a:rPr>
              <a:t> and backtrack whenever f(n) for an expanded node n exceeds the cut-off value.</a:t>
            </a:r>
            <a:endParaRPr/>
          </a:p>
          <a:p>
            <a:pPr indent="-165100" lvl="0" marL="273050" marR="0" rtl="0" algn="l">
              <a:lnSpc>
                <a:spcPct val="80000"/>
              </a:lnSpc>
              <a:spcBef>
                <a:spcPts val="9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9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If this search does not succeed, determine the </a:t>
            </a:r>
            <a:r>
              <a:rPr b="1" i="0" lang="en-US" sz="2000" u="none">
                <a:solidFill>
                  <a:schemeClr val="folHlink"/>
                </a:solidFill>
                <a:latin typeface="Libre Baskerville"/>
                <a:ea typeface="Libre Baskerville"/>
                <a:cs typeface="Libre Baskerville"/>
                <a:sym typeface="Libre Baskerville"/>
              </a:rPr>
              <a:t>lowest f-value</a:t>
            </a:r>
            <a:r>
              <a:rPr b="0" i="0" lang="en-US" sz="2000" u="none">
                <a:solidFill>
                  <a:schemeClr val="dk1"/>
                </a:solidFill>
                <a:latin typeface="Libre Baskerville"/>
                <a:ea typeface="Libre Baskerville"/>
                <a:cs typeface="Libre Baskerville"/>
                <a:sym typeface="Libre Baskerville"/>
              </a:rPr>
              <a:t> among the nodes that were visited but not expanded.</a:t>
            </a:r>
            <a:endParaRPr/>
          </a:p>
          <a:p>
            <a:pPr indent="-165100" lvl="0" marL="273050" marR="0" rtl="0" algn="l">
              <a:lnSpc>
                <a:spcPct val="80000"/>
              </a:lnSpc>
              <a:spcBef>
                <a:spcPts val="9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9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Use this f-value as the </a:t>
            </a:r>
            <a:r>
              <a:rPr b="1" i="0" lang="en-US" sz="2000" u="none">
                <a:solidFill>
                  <a:schemeClr val="folHlink"/>
                </a:solidFill>
                <a:latin typeface="Libre Baskerville"/>
                <a:ea typeface="Libre Baskerville"/>
                <a:cs typeface="Libre Baskerville"/>
                <a:sym typeface="Libre Baskerville"/>
              </a:rPr>
              <a:t>new limit value – cut-off value</a:t>
            </a:r>
            <a:r>
              <a:rPr b="0" i="0" lang="en-US" sz="2000" u="none">
                <a:solidFill>
                  <a:schemeClr val="dk1"/>
                </a:solidFill>
                <a:latin typeface="Libre Baskerville"/>
                <a:ea typeface="Libre Baskerville"/>
                <a:cs typeface="Libre Baskerville"/>
                <a:sym typeface="Libre Baskerville"/>
              </a:rPr>
              <a:t> and do another depth-first search.</a:t>
            </a:r>
            <a:endParaRPr/>
          </a:p>
          <a:p>
            <a:pPr indent="-165100" lvl="0" marL="273050" marR="0" rtl="0" algn="l">
              <a:lnSpc>
                <a:spcPct val="80000"/>
              </a:lnSpc>
              <a:spcBef>
                <a:spcPts val="9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9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Repeat this procedure until a goal node is found.</a:t>
            </a:r>
            <a:endParaRPr/>
          </a:p>
          <a:p>
            <a:pPr indent="-165100" lvl="0" marL="273050" marR="0" rtl="0" algn="l">
              <a:spcBef>
                <a:spcPts val="975"/>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6"/>
          <p:cNvSpPr txBox="1"/>
          <p:nvPr>
            <p:ph type="title"/>
          </p:nvPr>
        </p:nvSpPr>
        <p:spPr>
          <a:xfrm>
            <a:off x="685800" y="228600"/>
            <a:ext cx="8174037" cy="12334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Approach 1: </a:t>
            </a:r>
            <a:r>
              <a:rPr b="0" i="1" lang="en-US" sz="3400" u="none">
                <a:solidFill>
                  <a:schemeClr val="dk2"/>
                </a:solidFill>
                <a:latin typeface="Libre Franklin"/>
                <a:ea typeface="Libre Franklin"/>
                <a:cs typeface="Libre Franklin"/>
                <a:sym typeface="Libre Franklin"/>
              </a:rPr>
              <a:t>f</a:t>
            </a:r>
            <a:r>
              <a:rPr b="0" i="0" lang="en-US" sz="3400" u="none">
                <a:solidFill>
                  <a:schemeClr val="dk2"/>
                </a:solidFill>
                <a:latin typeface="Libre Franklin"/>
                <a:ea typeface="Libre Franklin"/>
                <a:cs typeface="Libre Franklin"/>
                <a:sym typeface="Libre Franklin"/>
              </a:rPr>
              <a:t>  Measures the Value of the Current State</a:t>
            </a:r>
            <a:endParaRPr/>
          </a:p>
        </p:txBody>
      </p:sp>
      <p:sp>
        <p:nvSpPr>
          <p:cNvPr id="246" name="Google Shape;246;p6"/>
          <p:cNvSpPr txBox="1"/>
          <p:nvPr>
            <p:ph idx="1" type="body"/>
          </p:nvPr>
        </p:nvSpPr>
        <p:spPr>
          <a:xfrm>
            <a:off x="685800" y="1600200"/>
            <a:ext cx="7010400" cy="44958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Usually the case when solving optimization problems</a:t>
            </a:r>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 Finding a state such that the value of the metric </a:t>
            </a:r>
            <a:r>
              <a:rPr b="0" i="1" lang="en-US" sz="2000" u="none">
                <a:solidFill>
                  <a:schemeClr val="dk1"/>
                </a:solidFill>
                <a:latin typeface="Libre Baskerville"/>
                <a:ea typeface="Libre Baskerville"/>
                <a:cs typeface="Libre Baskerville"/>
                <a:sym typeface="Libre Baskerville"/>
              </a:rPr>
              <a:t>f</a:t>
            </a:r>
            <a:r>
              <a:rPr b="0" i="0" lang="en-US" sz="2000" u="none">
                <a:solidFill>
                  <a:schemeClr val="dk1"/>
                </a:solidFill>
                <a:latin typeface="Libre Baskerville"/>
                <a:ea typeface="Libre Baskerville"/>
                <a:cs typeface="Libre Baskerville"/>
                <a:sym typeface="Libre Baskerville"/>
              </a:rPr>
              <a:t> is optimized</a:t>
            </a:r>
            <a:endParaRPr/>
          </a:p>
          <a:p>
            <a:pPr indent="-143510" lvl="0" marL="27305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Often, in these cases, </a:t>
            </a:r>
            <a:r>
              <a:rPr b="0" i="1" lang="en-US" sz="2400" u="none">
                <a:solidFill>
                  <a:schemeClr val="dk1"/>
                </a:solidFill>
                <a:latin typeface="Libre Baskerville"/>
                <a:ea typeface="Libre Baskerville"/>
                <a:cs typeface="Libre Baskerville"/>
                <a:sym typeface="Libre Baskerville"/>
              </a:rPr>
              <a:t>f</a:t>
            </a:r>
            <a:r>
              <a:rPr b="0" i="0" lang="en-US" sz="2400" u="none">
                <a:solidFill>
                  <a:schemeClr val="dk1"/>
                </a:solidFill>
                <a:latin typeface="Libre Baskerville"/>
                <a:ea typeface="Libre Baskerville"/>
                <a:cs typeface="Libre Baskerville"/>
                <a:sym typeface="Libre Baskerville"/>
              </a:rPr>
              <a:t> could be a weighted sum of a set of component values:</a:t>
            </a:r>
            <a:endParaRPr/>
          </a:p>
          <a:p>
            <a:pPr indent="-120649" lvl="1" marL="547687" rtl="0" algn="l">
              <a:lnSpc>
                <a:spcPct val="10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N-Queens</a:t>
            </a:r>
            <a:endParaRPr/>
          </a:p>
          <a:p>
            <a:pPr indent="-228600" lvl="2" marL="822325" rtl="0" algn="l">
              <a:lnSpc>
                <a:spcPct val="100000"/>
              </a:lnSpc>
              <a:spcBef>
                <a:spcPts val="300"/>
              </a:spcBef>
              <a:spcAft>
                <a:spcPts val="0"/>
              </a:spcAft>
              <a:buClr>
                <a:srgbClr val="E6B1AB"/>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 Example: the number of queens under attack …</a:t>
            </a:r>
            <a:endParaRPr/>
          </a:p>
          <a:p>
            <a:pPr indent="-120649" lvl="1" marL="547687" rtl="0" algn="l">
              <a:lnSpc>
                <a:spcPct val="10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Data mining</a:t>
            </a:r>
            <a:endParaRPr/>
          </a:p>
          <a:p>
            <a:pPr indent="-228600" lvl="2" marL="822325" rtl="0" algn="l">
              <a:lnSpc>
                <a:spcPct val="100000"/>
              </a:lnSpc>
              <a:spcBef>
                <a:spcPts val="300"/>
              </a:spcBef>
              <a:spcAft>
                <a:spcPts val="0"/>
              </a:spcAft>
              <a:buClr>
                <a:srgbClr val="E6B1AB"/>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Example: the “predictive-ness” (a.k.a. accuracy) of a rule discovered</a:t>
            </a:r>
            <a:endParaRPr/>
          </a:p>
        </p:txBody>
      </p:sp>
      <p:sp>
        <p:nvSpPr>
          <p:cNvPr id="247" name="Google Shape;247;p6"/>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0" name="Shape 2240"/>
        <p:cNvGrpSpPr/>
        <p:nvPr/>
      </p:nvGrpSpPr>
      <p:grpSpPr>
        <a:xfrm>
          <a:off x="0" y="0"/>
          <a:ext cx="0" cy="0"/>
          <a:chOff x="0" y="0"/>
          <a:chExt cx="0" cy="0"/>
        </a:xfrm>
      </p:grpSpPr>
      <p:sp>
        <p:nvSpPr>
          <p:cNvPr id="2241" name="Google Shape;2241;p6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242" name="Google Shape;2242;p6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243" name="Google Shape;2243;p60"/>
          <p:cNvGrpSpPr/>
          <p:nvPr/>
        </p:nvGrpSpPr>
        <p:grpSpPr>
          <a:xfrm>
            <a:off x="1371600" y="3657600"/>
            <a:ext cx="457200" cy="777875"/>
            <a:chOff x="864" y="2304"/>
            <a:chExt cx="288" cy="490"/>
          </a:xfrm>
        </p:grpSpPr>
        <p:sp>
          <p:nvSpPr>
            <p:cNvPr id="2244" name="Google Shape;2244;p60"/>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5" name="Google Shape;2245;p60"/>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6" name="Google Shape;2246;p60"/>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7" name="Google Shape;2247;p60"/>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8" name="Google Shape;2248;p60"/>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9" name="Google Shape;2249;p60"/>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0" name="Google Shape;2250;p60"/>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1" name="Google Shape;2251;p60"/>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2" name="Google Shape;2252;p60"/>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3" name="Google Shape;2253;p60"/>
            <p:cNvSpPr txBox="1"/>
            <p:nvPr/>
          </p:nvSpPr>
          <p:spPr>
            <a:xfrm>
              <a:off x="912" y="2544"/>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254" name="Google Shape;2254;p60"/>
          <p:cNvGrpSpPr/>
          <p:nvPr/>
        </p:nvGrpSpPr>
        <p:grpSpPr>
          <a:xfrm>
            <a:off x="7467600" y="4267200"/>
            <a:ext cx="457200" cy="457200"/>
            <a:chOff x="4704" y="2688"/>
            <a:chExt cx="288" cy="288"/>
          </a:xfrm>
        </p:grpSpPr>
        <p:sp>
          <p:nvSpPr>
            <p:cNvPr id="2255" name="Google Shape;2255;p60"/>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6" name="Google Shape;2256;p60"/>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7" name="Google Shape;2257;p60"/>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8" name="Google Shape;2258;p60"/>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9" name="Google Shape;2259;p60"/>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0" name="Google Shape;2260;p60"/>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1" name="Google Shape;2261;p60"/>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2" name="Google Shape;2262;p60"/>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3" name="Google Shape;2263;p60"/>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264" name="Google Shape;2264;p60"/>
          <p:cNvGrpSpPr/>
          <p:nvPr/>
        </p:nvGrpSpPr>
        <p:grpSpPr>
          <a:xfrm>
            <a:off x="1828800" y="3886200"/>
            <a:ext cx="1219200" cy="2225675"/>
            <a:chOff x="1152" y="2448"/>
            <a:chExt cx="768" cy="1402"/>
          </a:xfrm>
        </p:grpSpPr>
        <p:grpSp>
          <p:nvGrpSpPr>
            <p:cNvPr id="2265" name="Google Shape;2265;p60"/>
            <p:cNvGrpSpPr/>
            <p:nvPr/>
          </p:nvGrpSpPr>
          <p:grpSpPr>
            <a:xfrm>
              <a:off x="1632" y="3360"/>
              <a:ext cx="288" cy="490"/>
              <a:chOff x="1632" y="3360"/>
              <a:chExt cx="288" cy="490"/>
            </a:xfrm>
          </p:grpSpPr>
          <p:sp>
            <p:nvSpPr>
              <p:cNvPr id="2266" name="Google Shape;2266;p60"/>
              <p:cNvSpPr txBox="1"/>
              <p:nvPr/>
            </p:nvSpPr>
            <p:spPr>
              <a:xfrm>
                <a:off x="1632" y="3360"/>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7" name="Google Shape;2267;p60"/>
              <p:cNvSpPr txBox="1"/>
              <p:nvPr/>
            </p:nvSpPr>
            <p:spPr>
              <a:xfrm>
                <a:off x="1728" y="3360"/>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8" name="Google Shape;2268;p60"/>
              <p:cNvSpPr txBox="1"/>
              <p:nvPr/>
            </p:nvSpPr>
            <p:spPr>
              <a:xfrm>
                <a:off x="1632" y="3456"/>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9" name="Google Shape;2269;p60"/>
              <p:cNvSpPr txBox="1"/>
              <p:nvPr/>
            </p:nvSpPr>
            <p:spPr>
              <a:xfrm>
                <a:off x="1728" y="3456"/>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0" name="Google Shape;2270;p60"/>
              <p:cNvSpPr txBox="1"/>
              <p:nvPr/>
            </p:nvSpPr>
            <p:spPr>
              <a:xfrm>
                <a:off x="1824" y="3456"/>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1" name="Google Shape;2271;p60"/>
              <p:cNvSpPr txBox="1"/>
              <p:nvPr/>
            </p:nvSpPr>
            <p:spPr>
              <a:xfrm>
                <a:off x="1632" y="3552"/>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2" name="Google Shape;2272;p60"/>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3" name="Google Shape;2273;p60"/>
              <p:cNvSpPr txBox="1"/>
              <p:nvPr/>
            </p:nvSpPr>
            <p:spPr>
              <a:xfrm>
                <a:off x="1728" y="3552"/>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4" name="Google Shape;2274;p60"/>
              <p:cNvSpPr txBox="1"/>
              <p:nvPr/>
            </p:nvSpPr>
            <p:spPr>
              <a:xfrm>
                <a:off x="1824" y="3360"/>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5" name="Google Shape;2275;p60"/>
              <p:cNvSpPr txBox="1"/>
              <p:nvPr/>
            </p:nvSpPr>
            <p:spPr>
              <a:xfrm>
                <a:off x="1680" y="3600"/>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276" name="Google Shape;2276;p60"/>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277" name="Google Shape;2277;p60"/>
          <p:cNvSpPr txBox="1"/>
          <p:nvPr/>
        </p:nvSpPr>
        <p:spPr>
          <a:xfrm>
            <a:off x="3749675" y="838200"/>
            <a:ext cx="5318125"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
        <p:nvSpPr>
          <p:cNvPr id="2278" name="Google Shape;2278;p60"/>
          <p:cNvSpPr txBox="1"/>
          <p:nvPr/>
        </p:nvSpPr>
        <p:spPr>
          <a:xfrm>
            <a:off x="685800" y="4495800"/>
            <a:ext cx="1385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2" name="Shape 2282"/>
        <p:cNvGrpSpPr/>
        <p:nvPr/>
      </p:nvGrpSpPr>
      <p:grpSpPr>
        <a:xfrm>
          <a:off x="0" y="0"/>
          <a:ext cx="0" cy="0"/>
          <a:chOff x="0" y="0"/>
          <a:chExt cx="0" cy="0"/>
        </a:xfrm>
      </p:grpSpPr>
      <p:sp>
        <p:nvSpPr>
          <p:cNvPr id="2283" name="Google Shape;2283;p6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284" name="Google Shape;2284;p6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285" name="Google Shape;2285;p61"/>
          <p:cNvGrpSpPr/>
          <p:nvPr/>
        </p:nvGrpSpPr>
        <p:grpSpPr>
          <a:xfrm>
            <a:off x="1371600" y="3657600"/>
            <a:ext cx="457200" cy="777875"/>
            <a:chOff x="864" y="2304"/>
            <a:chExt cx="288" cy="490"/>
          </a:xfrm>
        </p:grpSpPr>
        <p:sp>
          <p:nvSpPr>
            <p:cNvPr id="2286" name="Google Shape;2286;p61"/>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7" name="Google Shape;2287;p61"/>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8" name="Google Shape;2288;p61"/>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9" name="Google Shape;2289;p61"/>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0" name="Google Shape;2290;p61"/>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1" name="Google Shape;2291;p61"/>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2" name="Google Shape;2292;p61"/>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3" name="Google Shape;2293;p61"/>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4" name="Google Shape;2294;p61"/>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5" name="Google Shape;2295;p61"/>
            <p:cNvSpPr txBox="1"/>
            <p:nvPr/>
          </p:nvSpPr>
          <p:spPr>
            <a:xfrm>
              <a:off x="912" y="2544"/>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296" name="Google Shape;2296;p61"/>
          <p:cNvGrpSpPr/>
          <p:nvPr/>
        </p:nvGrpSpPr>
        <p:grpSpPr>
          <a:xfrm>
            <a:off x="7467600" y="4267200"/>
            <a:ext cx="457200" cy="457200"/>
            <a:chOff x="4704" y="2688"/>
            <a:chExt cx="288" cy="288"/>
          </a:xfrm>
        </p:grpSpPr>
        <p:sp>
          <p:nvSpPr>
            <p:cNvPr id="2297" name="Google Shape;2297;p61"/>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8" name="Google Shape;2298;p61"/>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9" name="Google Shape;2299;p61"/>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0" name="Google Shape;2300;p61"/>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1" name="Google Shape;2301;p61"/>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2" name="Google Shape;2302;p61"/>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3" name="Google Shape;2303;p61"/>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4" name="Google Shape;2304;p61"/>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5" name="Google Shape;2305;p61"/>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306" name="Google Shape;2306;p61"/>
          <p:cNvGrpSpPr/>
          <p:nvPr/>
        </p:nvGrpSpPr>
        <p:grpSpPr>
          <a:xfrm>
            <a:off x="1828800" y="3886200"/>
            <a:ext cx="1219200" cy="1006475"/>
            <a:chOff x="1152" y="2448"/>
            <a:chExt cx="768" cy="634"/>
          </a:xfrm>
        </p:grpSpPr>
        <p:grpSp>
          <p:nvGrpSpPr>
            <p:cNvPr id="2307" name="Google Shape;2307;p61"/>
            <p:cNvGrpSpPr/>
            <p:nvPr/>
          </p:nvGrpSpPr>
          <p:grpSpPr>
            <a:xfrm>
              <a:off x="1632" y="2592"/>
              <a:ext cx="288" cy="490"/>
              <a:chOff x="1632" y="2592"/>
              <a:chExt cx="288" cy="490"/>
            </a:xfrm>
          </p:grpSpPr>
          <p:sp>
            <p:nvSpPr>
              <p:cNvPr id="2308" name="Google Shape;2308;p61"/>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9" name="Google Shape;2309;p61"/>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0" name="Google Shape;2310;p61"/>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1" name="Google Shape;2311;p61"/>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2" name="Google Shape;2312;p61"/>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3" name="Google Shape;2313;p61"/>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4" name="Google Shape;2314;p61"/>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5" name="Google Shape;2315;p61"/>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6" name="Google Shape;2316;p61"/>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7" name="Google Shape;2317;p61"/>
              <p:cNvSpPr txBox="1"/>
              <p:nvPr/>
            </p:nvSpPr>
            <p:spPr>
              <a:xfrm>
                <a:off x="1680" y="2832"/>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318" name="Google Shape;2318;p61"/>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319" name="Google Shape;2319;p61"/>
          <p:cNvGrpSpPr/>
          <p:nvPr/>
        </p:nvGrpSpPr>
        <p:grpSpPr>
          <a:xfrm>
            <a:off x="1828800" y="3886200"/>
            <a:ext cx="1219200" cy="2225675"/>
            <a:chOff x="1152" y="2448"/>
            <a:chExt cx="768" cy="1402"/>
          </a:xfrm>
        </p:grpSpPr>
        <p:grpSp>
          <p:nvGrpSpPr>
            <p:cNvPr id="2320" name="Google Shape;2320;p61"/>
            <p:cNvGrpSpPr/>
            <p:nvPr/>
          </p:nvGrpSpPr>
          <p:grpSpPr>
            <a:xfrm>
              <a:off x="1632" y="3360"/>
              <a:ext cx="288" cy="490"/>
              <a:chOff x="1632" y="3360"/>
              <a:chExt cx="288" cy="490"/>
            </a:xfrm>
          </p:grpSpPr>
          <p:sp>
            <p:nvSpPr>
              <p:cNvPr id="2321" name="Google Shape;2321;p61"/>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322" name="Google Shape;2322;p61"/>
              <p:cNvGrpSpPr/>
              <p:nvPr/>
            </p:nvGrpSpPr>
            <p:grpSpPr>
              <a:xfrm>
                <a:off x="1632" y="3360"/>
                <a:ext cx="288" cy="288"/>
                <a:chOff x="1632" y="3360"/>
                <a:chExt cx="288" cy="288"/>
              </a:xfrm>
            </p:grpSpPr>
            <p:sp>
              <p:nvSpPr>
                <p:cNvPr id="2323" name="Google Shape;2323;p61"/>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4" name="Google Shape;2324;p61"/>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5" name="Google Shape;2325;p61"/>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6" name="Google Shape;2326;p61"/>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7" name="Google Shape;2327;p61"/>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8" name="Google Shape;2328;p61"/>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9" name="Google Shape;2329;p61"/>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0" name="Google Shape;2330;p61"/>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1" name="Google Shape;2331;p61"/>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332" name="Google Shape;2332;p61"/>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333" name="Google Shape;2333;p61"/>
          <p:cNvSpPr txBox="1"/>
          <p:nvPr/>
        </p:nvSpPr>
        <p:spPr>
          <a:xfrm>
            <a:off x="685800" y="4495800"/>
            <a:ext cx="1385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grpSp>
        <p:nvGrpSpPr>
          <p:cNvPr id="2334" name="Google Shape;2334;p61"/>
          <p:cNvGrpSpPr/>
          <p:nvPr/>
        </p:nvGrpSpPr>
        <p:grpSpPr>
          <a:xfrm>
            <a:off x="3048000" y="4343400"/>
            <a:ext cx="1219200" cy="1781175"/>
            <a:chOff x="1920" y="2736"/>
            <a:chExt cx="768" cy="1122"/>
          </a:xfrm>
        </p:grpSpPr>
        <p:grpSp>
          <p:nvGrpSpPr>
            <p:cNvPr id="2335" name="Google Shape;2335;p61"/>
            <p:cNvGrpSpPr/>
            <p:nvPr/>
          </p:nvGrpSpPr>
          <p:grpSpPr>
            <a:xfrm>
              <a:off x="2400" y="3360"/>
              <a:ext cx="288" cy="498"/>
              <a:chOff x="2400" y="3360"/>
              <a:chExt cx="288" cy="498"/>
            </a:xfrm>
          </p:grpSpPr>
          <p:sp>
            <p:nvSpPr>
              <p:cNvPr id="2336" name="Google Shape;2336;p61"/>
              <p:cNvSpPr txBox="1"/>
              <p:nvPr/>
            </p:nvSpPr>
            <p:spPr>
              <a:xfrm>
                <a:off x="2400" y="3360"/>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7" name="Google Shape;2337;p61"/>
              <p:cNvSpPr txBox="1"/>
              <p:nvPr/>
            </p:nvSpPr>
            <p:spPr>
              <a:xfrm>
                <a:off x="2496" y="3360"/>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8" name="Google Shape;2338;p61"/>
              <p:cNvSpPr txBox="1"/>
              <p:nvPr/>
            </p:nvSpPr>
            <p:spPr>
              <a:xfrm>
                <a:off x="2400" y="3456"/>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9" name="Google Shape;2339;p61"/>
              <p:cNvSpPr txBox="1"/>
              <p:nvPr/>
            </p:nvSpPr>
            <p:spPr>
              <a:xfrm>
                <a:off x="2496" y="3552"/>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0" name="Google Shape;2340;p61"/>
              <p:cNvSpPr txBox="1"/>
              <p:nvPr/>
            </p:nvSpPr>
            <p:spPr>
              <a:xfrm>
                <a:off x="2496" y="3456"/>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1" name="Google Shape;2341;p61"/>
              <p:cNvSpPr txBox="1"/>
              <p:nvPr/>
            </p:nvSpPr>
            <p:spPr>
              <a:xfrm>
                <a:off x="2400" y="3552"/>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2" name="Google Shape;2342;p61"/>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3" name="Google Shape;2343;p61"/>
              <p:cNvSpPr txBox="1"/>
              <p:nvPr/>
            </p:nvSpPr>
            <p:spPr>
              <a:xfrm>
                <a:off x="2592" y="3552"/>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4" name="Google Shape;2344;p61"/>
              <p:cNvSpPr txBox="1"/>
              <p:nvPr/>
            </p:nvSpPr>
            <p:spPr>
              <a:xfrm>
                <a:off x="2592" y="3360"/>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5" name="Google Shape;2345;p61"/>
              <p:cNvSpPr txBox="1"/>
              <p:nvPr/>
            </p:nvSpPr>
            <p:spPr>
              <a:xfrm>
                <a:off x="2448" y="3608"/>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346" name="Google Shape;2346;p61"/>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sp>
        <p:nvSpPr>
          <p:cNvPr id="2347" name="Google Shape;2347;p61"/>
          <p:cNvSpPr txBox="1"/>
          <p:nvPr/>
        </p:nvSpPr>
        <p:spPr>
          <a:xfrm>
            <a:off x="3749675" y="838200"/>
            <a:ext cx="5318125"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6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353" name="Google Shape;2353;p6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354" name="Google Shape;2354;p62"/>
          <p:cNvGrpSpPr/>
          <p:nvPr/>
        </p:nvGrpSpPr>
        <p:grpSpPr>
          <a:xfrm>
            <a:off x="1371600" y="3657600"/>
            <a:ext cx="457200" cy="777875"/>
            <a:chOff x="864" y="2304"/>
            <a:chExt cx="288" cy="490"/>
          </a:xfrm>
        </p:grpSpPr>
        <p:sp>
          <p:nvSpPr>
            <p:cNvPr id="2355" name="Google Shape;2355;p62"/>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56" name="Google Shape;2356;p62"/>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57" name="Google Shape;2357;p62"/>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58" name="Google Shape;2358;p62"/>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59" name="Google Shape;2359;p62"/>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0" name="Google Shape;2360;p62"/>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1" name="Google Shape;2361;p62"/>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2" name="Google Shape;2362;p62"/>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3" name="Google Shape;2363;p62"/>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4" name="Google Shape;2364;p62"/>
            <p:cNvSpPr txBox="1"/>
            <p:nvPr/>
          </p:nvSpPr>
          <p:spPr>
            <a:xfrm>
              <a:off x="912" y="2544"/>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365" name="Google Shape;2365;p62"/>
          <p:cNvGrpSpPr/>
          <p:nvPr/>
        </p:nvGrpSpPr>
        <p:grpSpPr>
          <a:xfrm>
            <a:off x="7467600" y="4267200"/>
            <a:ext cx="457200" cy="457200"/>
            <a:chOff x="4704" y="2688"/>
            <a:chExt cx="288" cy="288"/>
          </a:xfrm>
        </p:grpSpPr>
        <p:sp>
          <p:nvSpPr>
            <p:cNvPr id="2366" name="Google Shape;2366;p62"/>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7" name="Google Shape;2367;p62"/>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8" name="Google Shape;2368;p62"/>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9" name="Google Shape;2369;p62"/>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0" name="Google Shape;2370;p62"/>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1" name="Google Shape;2371;p62"/>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2" name="Google Shape;2372;p62"/>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3" name="Google Shape;2373;p62"/>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4" name="Google Shape;2374;p62"/>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375" name="Google Shape;2375;p62"/>
          <p:cNvGrpSpPr/>
          <p:nvPr/>
        </p:nvGrpSpPr>
        <p:grpSpPr>
          <a:xfrm>
            <a:off x="1828800" y="3886200"/>
            <a:ext cx="1219200" cy="1006475"/>
            <a:chOff x="1152" y="2448"/>
            <a:chExt cx="768" cy="634"/>
          </a:xfrm>
        </p:grpSpPr>
        <p:grpSp>
          <p:nvGrpSpPr>
            <p:cNvPr id="2376" name="Google Shape;2376;p62"/>
            <p:cNvGrpSpPr/>
            <p:nvPr/>
          </p:nvGrpSpPr>
          <p:grpSpPr>
            <a:xfrm>
              <a:off x="1632" y="2592"/>
              <a:ext cx="288" cy="490"/>
              <a:chOff x="1632" y="2592"/>
              <a:chExt cx="288" cy="490"/>
            </a:xfrm>
          </p:grpSpPr>
          <p:sp>
            <p:nvSpPr>
              <p:cNvPr id="2377" name="Google Shape;2377;p62"/>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8" name="Google Shape;2378;p62"/>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9" name="Google Shape;2379;p62"/>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0" name="Google Shape;2380;p62"/>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1" name="Google Shape;2381;p62"/>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2" name="Google Shape;2382;p62"/>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3" name="Google Shape;2383;p62"/>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4" name="Google Shape;2384;p62"/>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5" name="Google Shape;2385;p62"/>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6" name="Google Shape;2386;p62"/>
              <p:cNvSpPr txBox="1"/>
              <p:nvPr/>
            </p:nvSpPr>
            <p:spPr>
              <a:xfrm>
                <a:off x="1680" y="2832"/>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387" name="Google Shape;2387;p62"/>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388" name="Google Shape;2388;p62"/>
          <p:cNvGrpSpPr/>
          <p:nvPr/>
        </p:nvGrpSpPr>
        <p:grpSpPr>
          <a:xfrm>
            <a:off x="1828800" y="3886200"/>
            <a:ext cx="1219200" cy="2225675"/>
            <a:chOff x="1152" y="2448"/>
            <a:chExt cx="768" cy="1402"/>
          </a:xfrm>
        </p:grpSpPr>
        <p:grpSp>
          <p:nvGrpSpPr>
            <p:cNvPr id="2389" name="Google Shape;2389;p62"/>
            <p:cNvGrpSpPr/>
            <p:nvPr/>
          </p:nvGrpSpPr>
          <p:grpSpPr>
            <a:xfrm>
              <a:off x="1632" y="3360"/>
              <a:ext cx="288" cy="490"/>
              <a:chOff x="1632" y="3360"/>
              <a:chExt cx="288" cy="490"/>
            </a:xfrm>
          </p:grpSpPr>
          <p:sp>
            <p:nvSpPr>
              <p:cNvPr id="2390" name="Google Shape;2390;p62"/>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391" name="Google Shape;2391;p62"/>
              <p:cNvGrpSpPr/>
              <p:nvPr/>
            </p:nvGrpSpPr>
            <p:grpSpPr>
              <a:xfrm>
                <a:off x="1632" y="3360"/>
                <a:ext cx="288" cy="288"/>
                <a:chOff x="1632" y="3360"/>
                <a:chExt cx="288" cy="288"/>
              </a:xfrm>
            </p:grpSpPr>
            <p:sp>
              <p:nvSpPr>
                <p:cNvPr id="2392" name="Google Shape;2392;p62"/>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3" name="Google Shape;2393;p62"/>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4" name="Google Shape;2394;p62"/>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5" name="Google Shape;2395;p62"/>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6" name="Google Shape;2396;p62"/>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7" name="Google Shape;2397;p62"/>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8" name="Google Shape;2398;p62"/>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9" name="Google Shape;2399;p62"/>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00" name="Google Shape;2400;p62"/>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401" name="Google Shape;2401;p62"/>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402" name="Google Shape;2402;p62"/>
          <p:cNvSpPr txBox="1"/>
          <p:nvPr/>
        </p:nvSpPr>
        <p:spPr>
          <a:xfrm>
            <a:off x="685800" y="4495800"/>
            <a:ext cx="1385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grpSp>
        <p:nvGrpSpPr>
          <p:cNvPr id="2403" name="Google Shape;2403;p62"/>
          <p:cNvGrpSpPr/>
          <p:nvPr/>
        </p:nvGrpSpPr>
        <p:grpSpPr>
          <a:xfrm>
            <a:off x="3048000" y="4343400"/>
            <a:ext cx="1219200" cy="1781175"/>
            <a:chOff x="1920" y="2736"/>
            <a:chExt cx="768" cy="1122"/>
          </a:xfrm>
        </p:grpSpPr>
        <p:grpSp>
          <p:nvGrpSpPr>
            <p:cNvPr id="2404" name="Google Shape;2404;p62"/>
            <p:cNvGrpSpPr/>
            <p:nvPr/>
          </p:nvGrpSpPr>
          <p:grpSpPr>
            <a:xfrm>
              <a:off x="2400" y="3360"/>
              <a:ext cx="288" cy="498"/>
              <a:chOff x="2400" y="3360"/>
              <a:chExt cx="288" cy="498"/>
            </a:xfrm>
          </p:grpSpPr>
          <p:sp>
            <p:nvSpPr>
              <p:cNvPr id="2405" name="Google Shape;2405;p62"/>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406" name="Google Shape;2406;p62"/>
              <p:cNvGrpSpPr/>
              <p:nvPr/>
            </p:nvGrpSpPr>
            <p:grpSpPr>
              <a:xfrm>
                <a:off x="2400" y="3360"/>
                <a:ext cx="288" cy="288"/>
                <a:chOff x="2400" y="3360"/>
                <a:chExt cx="288" cy="288"/>
              </a:xfrm>
            </p:grpSpPr>
            <p:sp>
              <p:nvSpPr>
                <p:cNvPr id="2407" name="Google Shape;2407;p62"/>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08" name="Google Shape;2408;p62"/>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09" name="Google Shape;2409;p62"/>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0" name="Google Shape;2410;p62"/>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1" name="Google Shape;2411;p62"/>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2" name="Google Shape;2412;p62"/>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3" name="Google Shape;2413;p62"/>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4" name="Google Shape;2414;p62"/>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5" name="Google Shape;2415;p62"/>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416" name="Google Shape;2416;p62"/>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417" name="Google Shape;2417;p62"/>
          <p:cNvGrpSpPr/>
          <p:nvPr/>
        </p:nvGrpSpPr>
        <p:grpSpPr>
          <a:xfrm>
            <a:off x="3048000" y="4114800"/>
            <a:ext cx="1219200" cy="776287"/>
            <a:chOff x="1920" y="2592"/>
            <a:chExt cx="768" cy="489"/>
          </a:xfrm>
        </p:grpSpPr>
        <p:grpSp>
          <p:nvGrpSpPr>
            <p:cNvPr id="2418" name="Google Shape;2418;p62"/>
            <p:cNvGrpSpPr/>
            <p:nvPr/>
          </p:nvGrpSpPr>
          <p:grpSpPr>
            <a:xfrm>
              <a:off x="2400" y="2592"/>
              <a:ext cx="288" cy="489"/>
              <a:chOff x="2400" y="2592"/>
              <a:chExt cx="288" cy="489"/>
            </a:xfrm>
          </p:grpSpPr>
          <p:sp>
            <p:nvSpPr>
              <p:cNvPr id="2419" name="Google Shape;2419;p62"/>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0" name="Google Shape;2420;p62"/>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1" name="Google Shape;2421;p62"/>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2" name="Google Shape;2422;p62"/>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3" name="Google Shape;2423;p62"/>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4" name="Google Shape;2424;p62"/>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5" name="Google Shape;2425;p62"/>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6" name="Google Shape;2426;p62"/>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7" name="Google Shape;2427;p62"/>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8" name="Google Shape;2428;p62"/>
              <p:cNvSpPr txBox="1"/>
              <p:nvPr/>
            </p:nvSpPr>
            <p:spPr>
              <a:xfrm>
                <a:off x="2456" y="2831"/>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2429" name="Google Shape;2429;p62"/>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2430" name="Google Shape;2430;p62"/>
          <p:cNvSpPr txBox="1"/>
          <p:nvPr/>
        </p:nvSpPr>
        <p:spPr>
          <a:xfrm>
            <a:off x="3749675" y="838200"/>
            <a:ext cx="5318125"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4" name="Shape 2434"/>
        <p:cNvGrpSpPr/>
        <p:nvPr/>
      </p:nvGrpSpPr>
      <p:grpSpPr>
        <a:xfrm>
          <a:off x="0" y="0"/>
          <a:ext cx="0" cy="0"/>
          <a:chOff x="0" y="0"/>
          <a:chExt cx="0" cy="0"/>
        </a:xfrm>
      </p:grpSpPr>
      <p:sp>
        <p:nvSpPr>
          <p:cNvPr id="2435" name="Google Shape;2435;p6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436" name="Google Shape;2436;p6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437" name="Google Shape;2437;p63"/>
          <p:cNvGrpSpPr/>
          <p:nvPr/>
        </p:nvGrpSpPr>
        <p:grpSpPr>
          <a:xfrm>
            <a:off x="1371600" y="3657600"/>
            <a:ext cx="457200" cy="777875"/>
            <a:chOff x="864" y="2304"/>
            <a:chExt cx="288" cy="490"/>
          </a:xfrm>
        </p:grpSpPr>
        <p:sp>
          <p:nvSpPr>
            <p:cNvPr id="2438" name="Google Shape;2438;p63"/>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39" name="Google Shape;2439;p63"/>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0" name="Google Shape;2440;p63"/>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1" name="Google Shape;2441;p63"/>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2" name="Google Shape;2442;p63"/>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3" name="Google Shape;2443;p63"/>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4" name="Google Shape;2444;p63"/>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5" name="Google Shape;2445;p63"/>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6" name="Google Shape;2446;p63"/>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7" name="Google Shape;2447;p63"/>
            <p:cNvSpPr txBox="1"/>
            <p:nvPr/>
          </p:nvSpPr>
          <p:spPr>
            <a:xfrm>
              <a:off x="912" y="2544"/>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448" name="Google Shape;2448;p63"/>
          <p:cNvGrpSpPr/>
          <p:nvPr/>
        </p:nvGrpSpPr>
        <p:grpSpPr>
          <a:xfrm>
            <a:off x="7467600" y="4267200"/>
            <a:ext cx="457200" cy="457200"/>
            <a:chOff x="4704" y="2688"/>
            <a:chExt cx="288" cy="288"/>
          </a:xfrm>
        </p:grpSpPr>
        <p:sp>
          <p:nvSpPr>
            <p:cNvPr id="2449" name="Google Shape;2449;p63"/>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0" name="Google Shape;2450;p63"/>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1" name="Google Shape;2451;p63"/>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2" name="Google Shape;2452;p63"/>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3" name="Google Shape;2453;p63"/>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4" name="Google Shape;2454;p63"/>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5" name="Google Shape;2455;p63"/>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6" name="Google Shape;2456;p63"/>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7" name="Google Shape;2457;p63"/>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458" name="Google Shape;2458;p63"/>
          <p:cNvGrpSpPr/>
          <p:nvPr/>
        </p:nvGrpSpPr>
        <p:grpSpPr>
          <a:xfrm>
            <a:off x="1828800" y="3886200"/>
            <a:ext cx="1219200" cy="1006475"/>
            <a:chOff x="1152" y="2448"/>
            <a:chExt cx="768" cy="634"/>
          </a:xfrm>
        </p:grpSpPr>
        <p:grpSp>
          <p:nvGrpSpPr>
            <p:cNvPr id="2459" name="Google Shape;2459;p63"/>
            <p:cNvGrpSpPr/>
            <p:nvPr/>
          </p:nvGrpSpPr>
          <p:grpSpPr>
            <a:xfrm>
              <a:off x="1632" y="2592"/>
              <a:ext cx="288" cy="490"/>
              <a:chOff x="1632" y="2592"/>
              <a:chExt cx="288" cy="490"/>
            </a:xfrm>
          </p:grpSpPr>
          <p:sp>
            <p:nvSpPr>
              <p:cNvPr id="2460" name="Google Shape;2460;p63"/>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1" name="Google Shape;2461;p63"/>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2" name="Google Shape;2462;p63"/>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3" name="Google Shape;2463;p63"/>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4" name="Google Shape;2464;p63"/>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5" name="Google Shape;2465;p63"/>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6" name="Google Shape;2466;p63"/>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7" name="Google Shape;2467;p63"/>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8" name="Google Shape;2468;p63"/>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9" name="Google Shape;2469;p63"/>
              <p:cNvSpPr txBox="1"/>
              <p:nvPr/>
            </p:nvSpPr>
            <p:spPr>
              <a:xfrm>
                <a:off x="1680" y="2832"/>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470" name="Google Shape;2470;p63"/>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471" name="Google Shape;2471;p63"/>
          <p:cNvGrpSpPr/>
          <p:nvPr/>
        </p:nvGrpSpPr>
        <p:grpSpPr>
          <a:xfrm>
            <a:off x="1828800" y="3886200"/>
            <a:ext cx="1219200" cy="2225675"/>
            <a:chOff x="1152" y="2448"/>
            <a:chExt cx="768" cy="1402"/>
          </a:xfrm>
        </p:grpSpPr>
        <p:grpSp>
          <p:nvGrpSpPr>
            <p:cNvPr id="2472" name="Google Shape;2472;p63"/>
            <p:cNvGrpSpPr/>
            <p:nvPr/>
          </p:nvGrpSpPr>
          <p:grpSpPr>
            <a:xfrm>
              <a:off x="1632" y="3360"/>
              <a:ext cx="288" cy="490"/>
              <a:chOff x="1632" y="3360"/>
              <a:chExt cx="288" cy="490"/>
            </a:xfrm>
          </p:grpSpPr>
          <p:sp>
            <p:nvSpPr>
              <p:cNvPr id="2473" name="Google Shape;2473;p63"/>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474" name="Google Shape;2474;p63"/>
              <p:cNvGrpSpPr/>
              <p:nvPr/>
            </p:nvGrpSpPr>
            <p:grpSpPr>
              <a:xfrm>
                <a:off x="1632" y="3360"/>
                <a:ext cx="288" cy="288"/>
                <a:chOff x="1632" y="3360"/>
                <a:chExt cx="288" cy="288"/>
              </a:xfrm>
            </p:grpSpPr>
            <p:sp>
              <p:nvSpPr>
                <p:cNvPr id="2475" name="Google Shape;2475;p63"/>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76" name="Google Shape;2476;p63"/>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77" name="Google Shape;2477;p63"/>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78" name="Google Shape;2478;p63"/>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79" name="Google Shape;2479;p63"/>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80" name="Google Shape;2480;p63"/>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81" name="Google Shape;2481;p63"/>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82" name="Google Shape;2482;p63"/>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83" name="Google Shape;2483;p63"/>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484" name="Google Shape;2484;p63"/>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485" name="Google Shape;2485;p63"/>
          <p:cNvSpPr txBox="1"/>
          <p:nvPr/>
        </p:nvSpPr>
        <p:spPr>
          <a:xfrm>
            <a:off x="685800" y="4495800"/>
            <a:ext cx="1385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grpSp>
        <p:nvGrpSpPr>
          <p:cNvPr id="2486" name="Google Shape;2486;p63"/>
          <p:cNvGrpSpPr/>
          <p:nvPr/>
        </p:nvGrpSpPr>
        <p:grpSpPr>
          <a:xfrm>
            <a:off x="3048000" y="4343400"/>
            <a:ext cx="1219200" cy="1781175"/>
            <a:chOff x="1920" y="2736"/>
            <a:chExt cx="768" cy="1122"/>
          </a:xfrm>
        </p:grpSpPr>
        <p:grpSp>
          <p:nvGrpSpPr>
            <p:cNvPr id="2487" name="Google Shape;2487;p63"/>
            <p:cNvGrpSpPr/>
            <p:nvPr/>
          </p:nvGrpSpPr>
          <p:grpSpPr>
            <a:xfrm>
              <a:off x="2400" y="3360"/>
              <a:ext cx="288" cy="498"/>
              <a:chOff x="2400" y="3360"/>
              <a:chExt cx="288" cy="498"/>
            </a:xfrm>
          </p:grpSpPr>
          <p:sp>
            <p:nvSpPr>
              <p:cNvPr id="2488" name="Google Shape;2488;p63"/>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489" name="Google Shape;2489;p63"/>
              <p:cNvGrpSpPr/>
              <p:nvPr/>
            </p:nvGrpSpPr>
            <p:grpSpPr>
              <a:xfrm>
                <a:off x="2400" y="3360"/>
                <a:ext cx="288" cy="288"/>
                <a:chOff x="2400" y="3360"/>
                <a:chExt cx="288" cy="288"/>
              </a:xfrm>
            </p:grpSpPr>
            <p:sp>
              <p:nvSpPr>
                <p:cNvPr id="2490" name="Google Shape;2490;p63"/>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1" name="Google Shape;2491;p63"/>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2" name="Google Shape;2492;p63"/>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3" name="Google Shape;2493;p63"/>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4" name="Google Shape;2494;p63"/>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5" name="Google Shape;2495;p63"/>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6" name="Google Shape;2496;p63"/>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7" name="Google Shape;2497;p63"/>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8" name="Google Shape;2498;p63"/>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499" name="Google Shape;2499;p63"/>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500" name="Google Shape;2500;p63"/>
          <p:cNvGrpSpPr/>
          <p:nvPr/>
        </p:nvGrpSpPr>
        <p:grpSpPr>
          <a:xfrm>
            <a:off x="3048000" y="4114800"/>
            <a:ext cx="1219200" cy="776287"/>
            <a:chOff x="1920" y="2592"/>
            <a:chExt cx="768" cy="489"/>
          </a:xfrm>
        </p:grpSpPr>
        <p:grpSp>
          <p:nvGrpSpPr>
            <p:cNvPr id="2501" name="Google Shape;2501;p63"/>
            <p:cNvGrpSpPr/>
            <p:nvPr/>
          </p:nvGrpSpPr>
          <p:grpSpPr>
            <a:xfrm>
              <a:off x="2400" y="2592"/>
              <a:ext cx="288" cy="489"/>
              <a:chOff x="2400" y="2592"/>
              <a:chExt cx="288" cy="489"/>
            </a:xfrm>
          </p:grpSpPr>
          <p:sp>
            <p:nvSpPr>
              <p:cNvPr id="2502" name="Google Shape;2502;p63"/>
              <p:cNvSpPr txBox="1"/>
              <p:nvPr/>
            </p:nvSpPr>
            <p:spPr>
              <a:xfrm>
                <a:off x="2456" y="2831"/>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2503" name="Google Shape;2503;p63"/>
              <p:cNvSpPr txBox="1"/>
              <p:nvPr/>
            </p:nvSpPr>
            <p:spPr>
              <a:xfrm>
                <a:off x="2400"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4" name="Google Shape;2504;p63"/>
              <p:cNvSpPr txBox="1"/>
              <p:nvPr/>
            </p:nvSpPr>
            <p:spPr>
              <a:xfrm>
                <a:off x="2496"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5" name="Google Shape;2505;p63"/>
              <p:cNvSpPr txBox="1"/>
              <p:nvPr/>
            </p:nvSpPr>
            <p:spPr>
              <a:xfrm>
                <a:off x="2400" y="2688"/>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6" name="Google Shape;2506;p63"/>
              <p:cNvSpPr txBox="1"/>
              <p:nvPr/>
            </p:nvSpPr>
            <p:spPr>
              <a:xfrm>
                <a:off x="2496"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7" name="Google Shape;2507;p63"/>
              <p:cNvSpPr txBox="1"/>
              <p:nvPr/>
            </p:nvSpPr>
            <p:spPr>
              <a:xfrm>
                <a:off x="2592"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8" name="Google Shape;2508;p63"/>
              <p:cNvSpPr txBox="1"/>
              <p:nvPr/>
            </p:nvSpPr>
            <p:spPr>
              <a:xfrm>
                <a:off x="24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9" name="Google Shape;2509;p63"/>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0" name="Google Shape;2510;p63"/>
              <p:cNvSpPr txBox="1"/>
              <p:nvPr/>
            </p:nvSpPr>
            <p:spPr>
              <a:xfrm>
                <a:off x="2592"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1" name="Google Shape;2511;p63"/>
              <p:cNvSpPr txBox="1"/>
              <p:nvPr/>
            </p:nvSpPr>
            <p:spPr>
              <a:xfrm>
                <a:off x="2592"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2512" name="Google Shape;2512;p63"/>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513" name="Google Shape;2513;p63"/>
          <p:cNvGrpSpPr/>
          <p:nvPr/>
        </p:nvGrpSpPr>
        <p:grpSpPr>
          <a:xfrm>
            <a:off x="3048000" y="2133600"/>
            <a:ext cx="1219200" cy="2209800"/>
            <a:chOff x="1920" y="1344"/>
            <a:chExt cx="768" cy="1392"/>
          </a:xfrm>
        </p:grpSpPr>
        <p:grpSp>
          <p:nvGrpSpPr>
            <p:cNvPr id="2514" name="Google Shape;2514;p63"/>
            <p:cNvGrpSpPr/>
            <p:nvPr/>
          </p:nvGrpSpPr>
          <p:grpSpPr>
            <a:xfrm>
              <a:off x="2400" y="1344"/>
              <a:ext cx="288" cy="490"/>
              <a:chOff x="2400" y="1344"/>
              <a:chExt cx="288" cy="490"/>
            </a:xfrm>
          </p:grpSpPr>
          <p:sp>
            <p:nvSpPr>
              <p:cNvPr id="2515" name="Google Shape;2515;p63"/>
              <p:cNvSpPr txBox="1"/>
              <p:nvPr/>
            </p:nvSpPr>
            <p:spPr>
              <a:xfrm>
                <a:off x="2400" y="134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6" name="Google Shape;2516;p63"/>
              <p:cNvSpPr txBox="1"/>
              <p:nvPr/>
            </p:nvSpPr>
            <p:spPr>
              <a:xfrm>
                <a:off x="2496" y="134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7" name="Google Shape;2517;p63"/>
              <p:cNvSpPr txBox="1"/>
              <p:nvPr/>
            </p:nvSpPr>
            <p:spPr>
              <a:xfrm>
                <a:off x="2496" y="144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8" name="Google Shape;2518;p63"/>
              <p:cNvSpPr txBox="1"/>
              <p:nvPr/>
            </p:nvSpPr>
            <p:spPr>
              <a:xfrm>
                <a:off x="2496" y="1536"/>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9" name="Google Shape;2519;p63"/>
              <p:cNvSpPr txBox="1"/>
              <p:nvPr/>
            </p:nvSpPr>
            <p:spPr>
              <a:xfrm>
                <a:off x="2592" y="144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0" name="Google Shape;2520;p63"/>
              <p:cNvSpPr txBox="1"/>
              <p:nvPr/>
            </p:nvSpPr>
            <p:spPr>
              <a:xfrm>
                <a:off x="2400" y="153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1" name="Google Shape;2521;p63"/>
              <p:cNvSpPr txBox="1"/>
              <p:nvPr/>
            </p:nvSpPr>
            <p:spPr>
              <a:xfrm>
                <a:off x="2400" y="144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2" name="Google Shape;2522;p63"/>
              <p:cNvSpPr txBox="1"/>
              <p:nvPr/>
            </p:nvSpPr>
            <p:spPr>
              <a:xfrm>
                <a:off x="2592" y="153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3" name="Google Shape;2523;p63"/>
              <p:cNvSpPr txBox="1"/>
              <p:nvPr/>
            </p:nvSpPr>
            <p:spPr>
              <a:xfrm>
                <a:off x="2592" y="134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4" name="Google Shape;2524;p63"/>
              <p:cNvSpPr txBox="1"/>
              <p:nvPr/>
            </p:nvSpPr>
            <p:spPr>
              <a:xfrm>
                <a:off x="2448" y="1584"/>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2525" name="Google Shape;2525;p63"/>
            <p:cNvCxnSpPr/>
            <p:nvPr/>
          </p:nvCxnSpPr>
          <p:spPr>
            <a:xfrm flipH="1" rot="10800000">
              <a:off x="1920" y="1488"/>
              <a:ext cx="480" cy="1248"/>
            </a:xfrm>
            <a:prstGeom prst="straightConnector1">
              <a:avLst/>
            </a:prstGeom>
            <a:noFill/>
            <a:ln cap="flat" cmpd="sng" w="9525">
              <a:solidFill>
                <a:schemeClr val="dk1"/>
              </a:solidFill>
              <a:prstDash val="solid"/>
              <a:miter lim="800000"/>
              <a:headEnd len="med" w="med" type="none"/>
              <a:tailEnd len="med" w="med" type="triangle"/>
            </a:ln>
          </p:spPr>
        </p:cxnSp>
      </p:grpSp>
      <p:sp>
        <p:nvSpPr>
          <p:cNvPr id="2526" name="Google Shape;2526;p63"/>
          <p:cNvSpPr txBox="1"/>
          <p:nvPr/>
        </p:nvSpPr>
        <p:spPr>
          <a:xfrm>
            <a:off x="3749675" y="838200"/>
            <a:ext cx="5318125"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0" name="Shape 2530"/>
        <p:cNvGrpSpPr/>
        <p:nvPr/>
      </p:nvGrpSpPr>
      <p:grpSpPr>
        <a:xfrm>
          <a:off x="0" y="0"/>
          <a:ext cx="0" cy="0"/>
          <a:chOff x="0" y="0"/>
          <a:chExt cx="0" cy="0"/>
        </a:xfrm>
      </p:grpSpPr>
      <p:sp>
        <p:nvSpPr>
          <p:cNvPr id="2531" name="Google Shape;2531;p6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532" name="Google Shape;2532;p6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533" name="Google Shape;2533;p64"/>
          <p:cNvGrpSpPr/>
          <p:nvPr/>
        </p:nvGrpSpPr>
        <p:grpSpPr>
          <a:xfrm>
            <a:off x="1828800" y="3886200"/>
            <a:ext cx="1219200" cy="1006475"/>
            <a:chOff x="1152" y="2448"/>
            <a:chExt cx="768" cy="634"/>
          </a:xfrm>
        </p:grpSpPr>
        <p:grpSp>
          <p:nvGrpSpPr>
            <p:cNvPr id="2534" name="Google Shape;2534;p64"/>
            <p:cNvGrpSpPr/>
            <p:nvPr/>
          </p:nvGrpSpPr>
          <p:grpSpPr>
            <a:xfrm>
              <a:off x="1632" y="2592"/>
              <a:ext cx="288" cy="490"/>
              <a:chOff x="1632" y="2592"/>
              <a:chExt cx="288" cy="490"/>
            </a:xfrm>
          </p:grpSpPr>
          <p:sp>
            <p:nvSpPr>
              <p:cNvPr id="2535" name="Google Shape;2535;p64"/>
              <p:cNvSpPr txBox="1"/>
              <p:nvPr/>
            </p:nvSpPr>
            <p:spPr>
              <a:xfrm>
                <a:off x="1680" y="2832"/>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sp>
            <p:nvSpPr>
              <p:cNvPr id="2536" name="Google Shape;2536;p64"/>
              <p:cNvSpPr txBox="1"/>
              <p:nvPr/>
            </p:nvSpPr>
            <p:spPr>
              <a:xfrm>
                <a:off x="1632"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37" name="Google Shape;2537;p64"/>
              <p:cNvSpPr txBox="1"/>
              <p:nvPr/>
            </p:nvSpPr>
            <p:spPr>
              <a:xfrm>
                <a:off x="1728"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38" name="Google Shape;2538;p64"/>
              <p:cNvSpPr txBox="1"/>
              <p:nvPr/>
            </p:nvSpPr>
            <p:spPr>
              <a:xfrm>
                <a:off x="1632" y="2688"/>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39" name="Google Shape;2539;p64"/>
              <p:cNvSpPr txBox="1"/>
              <p:nvPr/>
            </p:nvSpPr>
            <p:spPr>
              <a:xfrm>
                <a:off x="1728"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0" name="Google Shape;2540;p64"/>
              <p:cNvSpPr txBox="1"/>
              <p:nvPr/>
            </p:nvSpPr>
            <p:spPr>
              <a:xfrm>
                <a:off x="1824"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1" name="Google Shape;2541;p64"/>
              <p:cNvSpPr txBox="1"/>
              <p:nvPr/>
            </p:nvSpPr>
            <p:spPr>
              <a:xfrm>
                <a:off x="1632"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2" name="Google Shape;2542;p64"/>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3" name="Google Shape;2543;p64"/>
              <p:cNvSpPr txBox="1"/>
              <p:nvPr/>
            </p:nvSpPr>
            <p:spPr>
              <a:xfrm>
                <a:off x="1824"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4" name="Google Shape;2544;p64"/>
              <p:cNvSpPr txBox="1"/>
              <p:nvPr/>
            </p:nvSpPr>
            <p:spPr>
              <a:xfrm>
                <a:off x="1824"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2545" name="Google Shape;2545;p64"/>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546" name="Google Shape;2546;p64"/>
          <p:cNvGrpSpPr/>
          <p:nvPr/>
        </p:nvGrpSpPr>
        <p:grpSpPr>
          <a:xfrm>
            <a:off x="1371600" y="3657600"/>
            <a:ext cx="457200" cy="777875"/>
            <a:chOff x="864" y="2304"/>
            <a:chExt cx="288" cy="490"/>
          </a:xfrm>
        </p:grpSpPr>
        <p:sp>
          <p:nvSpPr>
            <p:cNvPr id="2547" name="Google Shape;2547;p64"/>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8" name="Google Shape;2548;p64"/>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9" name="Google Shape;2549;p64"/>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0" name="Google Shape;2550;p64"/>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1" name="Google Shape;2551;p64"/>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2" name="Google Shape;2552;p64"/>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3" name="Google Shape;2553;p64"/>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4" name="Google Shape;2554;p64"/>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5" name="Google Shape;2555;p64"/>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6" name="Google Shape;2556;p64"/>
            <p:cNvSpPr txBox="1"/>
            <p:nvPr/>
          </p:nvSpPr>
          <p:spPr>
            <a:xfrm>
              <a:off x="912" y="2544"/>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557" name="Google Shape;2557;p64"/>
          <p:cNvGrpSpPr/>
          <p:nvPr/>
        </p:nvGrpSpPr>
        <p:grpSpPr>
          <a:xfrm>
            <a:off x="7467600" y="4267200"/>
            <a:ext cx="457200" cy="457200"/>
            <a:chOff x="4704" y="2688"/>
            <a:chExt cx="288" cy="288"/>
          </a:xfrm>
        </p:grpSpPr>
        <p:sp>
          <p:nvSpPr>
            <p:cNvPr id="2558" name="Google Shape;2558;p64"/>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9" name="Google Shape;2559;p64"/>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0" name="Google Shape;2560;p64"/>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1" name="Google Shape;2561;p64"/>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2" name="Google Shape;2562;p64"/>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3" name="Google Shape;2563;p64"/>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4" name="Google Shape;2564;p64"/>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5" name="Google Shape;2565;p64"/>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6" name="Google Shape;2566;p64"/>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567" name="Google Shape;2567;p64"/>
          <p:cNvGrpSpPr/>
          <p:nvPr/>
        </p:nvGrpSpPr>
        <p:grpSpPr>
          <a:xfrm>
            <a:off x="1828800" y="3886200"/>
            <a:ext cx="1219200" cy="2225675"/>
            <a:chOff x="1152" y="2448"/>
            <a:chExt cx="768" cy="1402"/>
          </a:xfrm>
        </p:grpSpPr>
        <p:grpSp>
          <p:nvGrpSpPr>
            <p:cNvPr id="2568" name="Google Shape;2568;p64"/>
            <p:cNvGrpSpPr/>
            <p:nvPr/>
          </p:nvGrpSpPr>
          <p:grpSpPr>
            <a:xfrm>
              <a:off x="1632" y="3360"/>
              <a:ext cx="288" cy="490"/>
              <a:chOff x="1632" y="3360"/>
              <a:chExt cx="288" cy="490"/>
            </a:xfrm>
          </p:grpSpPr>
          <p:sp>
            <p:nvSpPr>
              <p:cNvPr id="2569" name="Google Shape;2569;p64"/>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570" name="Google Shape;2570;p64"/>
              <p:cNvGrpSpPr/>
              <p:nvPr/>
            </p:nvGrpSpPr>
            <p:grpSpPr>
              <a:xfrm>
                <a:off x="1632" y="3360"/>
                <a:ext cx="288" cy="288"/>
                <a:chOff x="1632" y="3360"/>
                <a:chExt cx="288" cy="288"/>
              </a:xfrm>
            </p:grpSpPr>
            <p:sp>
              <p:nvSpPr>
                <p:cNvPr id="2571" name="Google Shape;2571;p64"/>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2" name="Google Shape;2572;p64"/>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3" name="Google Shape;2573;p64"/>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4" name="Google Shape;2574;p64"/>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5" name="Google Shape;2575;p64"/>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6" name="Google Shape;2576;p64"/>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7" name="Google Shape;2577;p64"/>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8" name="Google Shape;2578;p64"/>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9" name="Google Shape;2579;p64"/>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580" name="Google Shape;2580;p64"/>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581" name="Google Shape;2581;p64"/>
          <p:cNvSpPr txBox="1"/>
          <p:nvPr/>
        </p:nvSpPr>
        <p:spPr>
          <a:xfrm>
            <a:off x="685800" y="4495800"/>
            <a:ext cx="1385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grpSp>
        <p:nvGrpSpPr>
          <p:cNvPr id="2582" name="Google Shape;2582;p64"/>
          <p:cNvGrpSpPr/>
          <p:nvPr/>
        </p:nvGrpSpPr>
        <p:grpSpPr>
          <a:xfrm>
            <a:off x="3048000" y="4343400"/>
            <a:ext cx="1219200" cy="1781175"/>
            <a:chOff x="1920" y="2736"/>
            <a:chExt cx="768" cy="1122"/>
          </a:xfrm>
        </p:grpSpPr>
        <p:grpSp>
          <p:nvGrpSpPr>
            <p:cNvPr id="2583" name="Google Shape;2583;p64"/>
            <p:cNvGrpSpPr/>
            <p:nvPr/>
          </p:nvGrpSpPr>
          <p:grpSpPr>
            <a:xfrm>
              <a:off x="2400" y="3360"/>
              <a:ext cx="288" cy="498"/>
              <a:chOff x="2400" y="3360"/>
              <a:chExt cx="288" cy="498"/>
            </a:xfrm>
          </p:grpSpPr>
          <p:sp>
            <p:nvSpPr>
              <p:cNvPr id="2584" name="Google Shape;2584;p64"/>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585" name="Google Shape;2585;p64"/>
              <p:cNvGrpSpPr/>
              <p:nvPr/>
            </p:nvGrpSpPr>
            <p:grpSpPr>
              <a:xfrm>
                <a:off x="2400" y="3360"/>
                <a:ext cx="288" cy="288"/>
                <a:chOff x="2400" y="3360"/>
                <a:chExt cx="288" cy="288"/>
              </a:xfrm>
            </p:grpSpPr>
            <p:sp>
              <p:nvSpPr>
                <p:cNvPr id="2586" name="Google Shape;2586;p64"/>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87" name="Google Shape;2587;p64"/>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88" name="Google Shape;2588;p64"/>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89" name="Google Shape;2589;p64"/>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0" name="Google Shape;2590;p64"/>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1" name="Google Shape;2591;p64"/>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2" name="Google Shape;2592;p64"/>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3" name="Google Shape;2593;p64"/>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4" name="Google Shape;2594;p64"/>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595" name="Google Shape;2595;p64"/>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596" name="Google Shape;2596;p64"/>
          <p:cNvGrpSpPr/>
          <p:nvPr/>
        </p:nvGrpSpPr>
        <p:grpSpPr>
          <a:xfrm>
            <a:off x="3048000" y="4114800"/>
            <a:ext cx="1219200" cy="776287"/>
            <a:chOff x="1920" y="2592"/>
            <a:chExt cx="768" cy="489"/>
          </a:xfrm>
        </p:grpSpPr>
        <p:grpSp>
          <p:nvGrpSpPr>
            <p:cNvPr id="2597" name="Google Shape;2597;p64"/>
            <p:cNvGrpSpPr/>
            <p:nvPr/>
          </p:nvGrpSpPr>
          <p:grpSpPr>
            <a:xfrm>
              <a:off x="2400" y="2592"/>
              <a:ext cx="288" cy="489"/>
              <a:chOff x="2400" y="2592"/>
              <a:chExt cx="288" cy="489"/>
            </a:xfrm>
          </p:grpSpPr>
          <p:sp>
            <p:nvSpPr>
              <p:cNvPr id="2598" name="Google Shape;2598;p64"/>
              <p:cNvSpPr txBox="1"/>
              <p:nvPr/>
            </p:nvSpPr>
            <p:spPr>
              <a:xfrm>
                <a:off x="2456" y="2831"/>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2599" name="Google Shape;2599;p64"/>
              <p:cNvSpPr txBox="1"/>
              <p:nvPr/>
            </p:nvSpPr>
            <p:spPr>
              <a:xfrm>
                <a:off x="2400"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0" name="Google Shape;2600;p64"/>
              <p:cNvSpPr txBox="1"/>
              <p:nvPr/>
            </p:nvSpPr>
            <p:spPr>
              <a:xfrm>
                <a:off x="2496"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1" name="Google Shape;2601;p64"/>
              <p:cNvSpPr txBox="1"/>
              <p:nvPr/>
            </p:nvSpPr>
            <p:spPr>
              <a:xfrm>
                <a:off x="2400" y="2688"/>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2" name="Google Shape;2602;p64"/>
              <p:cNvSpPr txBox="1"/>
              <p:nvPr/>
            </p:nvSpPr>
            <p:spPr>
              <a:xfrm>
                <a:off x="2496"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3" name="Google Shape;2603;p64"/>
              <p:cNvSpPr txBox="1"/>
              <p:nvPr/>
            </p:nvSpPr>
            <p:spPr>
              <a:xfrm>
                <a:off x="2592"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4" name="Google Shape;2604;p64"/>
              <p:cNvSpPr txBox="1"/>
              <p:nvPr/>
            </p:nvSpPr>
            <p:spPr>
              <a:xfrm>
                <a:off x="24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5" name="Google Shape;2605;p64"/>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6" name="Google Shape;2606;p64"/>
              <p:cNvSpPr txBox="1"/>
              <p:nvPr/>
            </p:nvSpPr>
            <p:spPr>
              <a:xfrm>
                <a:off x="2592"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7" name="Google Shape;2607;p64"/>
              <p:cNvSpPr txBox="1"/>
              <p:nvPr/>
            </p:nvSpPr>
            <p:spPr>
              <a:xfrm>
                <a:off x="2592"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2608" name="Google Shape;2608;p64"/>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609" name="Google Shape;2609;p64"/>
          <p:cNvGrpSpPr/>
          <p:nvPr/>
        </p:nvGrpSpPr>
        <p:grpSpPr>
          <a:xfrm>
            <a:off x="3048000" y="2133600"/>
            <a:ext cx="1219200" cy="2209800"/>
            <a:chOff x="1920" y="1344"/>
            <a:chExt cx="768" cy="1392"/>
          </a:xfrm>
        </p:grpSpPr>
        <p:grpSp>
          <p:nvGrpSpPr>
            <p:cNvPr id="2610" name="Google Shape;2610;p64"/>
            <p:cNvGrpSpPr/>
            <p:nvPr/>
          </p:nvGrpSpPr>
          <p:grpSpPr>
            <a:xfrm>
              <a:off x="2400" y="1344"/>
              <a:ext cx="288" cy="490"/>
              <a:chOff x="2400" y="1344"/>
              <a:chExt cx="288" cy="490"/>
            </a:xfrm>
          </p:grpSpPr>
          <p:sp>
            <p:nvSpPr>
              <p:cNvPr id="2611" name="Google Shape;2611;p64"/>
              <p:cNvSpPr txBox="1"/>
              <p:nvPr/>
            </p:nvSpPr>
            <p:spPr>
              <a:xfrm>
                <a:off x="2448" y="1584"/>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2612" name="Google Shape;2612;p64"/>
              <p:cNvSpPr txBox="1"/>
              <p:nvPr/>
            </p:nvSpPr>
            <p:spPr>
              <a:xfrm>
                <a:off x="2400" y="134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3" name="Google Shape;2613;p64"/>
              <p:cNvSpPr txBox="1"/>
              <p:nvPr/>
            </p:nvSpPr>
            <p:spPr>
              <a:xfrm>
                <a:off x="2496" y="134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4" name="Google Shape;2614;p64"/>
              <p:cNvSpPr txBox="1"/>
              <p:nvPr/>
            </p:nvSpPr>
            <p:spPr>
              <a:xfrm>
                <a:off x="2496" y="1440"/>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5" name="Google Shape;2615;p64"/>
              <p:cNvSpPr txBox="1"/>
              <p:nvPr/>
            </p:nvSpPr>
            <p:spPr>
              <a:xfrm>
                <a:off x="2496" y="153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6" name="Google Shape;2616;p64"/>
              <p:cNvSpPr txBox="1"/>
              <p:nvPr/>
            </p:nvSpPr>
            <p:spPr>
              <a:xfrm>
                <a:off x="2592" y="144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7" name="Google Shape;2617;p64"/>
              <p:cNvSpPr txBox="1"/>
              <p:nvPr/>
            </p:nvSpPr>
            <p:spPr>
              <a:xfrm>
                <a:off x="2400" y="153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8" name="Google Shape;2618;p64"/>
              <p:cNvSpPr txBox="1"/>
              <p:nvPr/>
            </p:nvSpPr>
            <p:spPr>
              <a:xfrm>
                <a:off x="2400" y="144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9" name="Google Shape;2619;p64"/>
              <p:cNvSpPr txBox="1"/>
              <p:nvPr/>
            </p:nvSpPr>
            <p:spPr>
              <a:xfrm>
                <a:off x="2592" y="153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0" name="Google Shape;2620;p64"/>
              <p:cNvSpPr txBox="1"/>
              <p:nvPr/>
            </p:nvSpPr>
            <p:spPr>
              <a:xfrm>
                <a:off x="2592" y="134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2621" name="Google Shape;2621;p64"/>
            <p:cNvCxnSpPr/>
            <p:nvPr/>
          </p:nvCxnSpPr>
          <p:spPr>
            <a:xfrm flipH="1" rot="10800000">
              <a:off x="1920" y="1488"/>
              <a:ext cx="480" cy="124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622" name="Google Shape;2622;p64"/>
          <p:cNvGrpSpPr/>
          <p:nvPr/>
        </p:nvGrpSpPr>
        <p:grpSpPr>
          <a:xfrm>
            <a:off x="1828800" y="2133600"/>
            <a:ext cx="1219200" cy="1752600"/>
            <a:chOff x="1152" y="1344"/>
            <a:chExt cx="768" cy="1104"/>
          </a:xfrm>
        </p:grpSpPr>
        <p:grpSp>
          <p:nvGrpSpPr>
            <p:cNvPr id="2623" name="Google Shape;2623;p64"/>
            <p:cNvGrpSpPr/>
            <p:nvPr/>
          </p:nvGrpSpPr>
          <p:grpSpPr>
            <a:xfrm>
              <a:off x="1632" y="1344"/>
              <a:ext cx="288" cy="490"/>
              <a:chOff x="1632" y="1344"/>
              <a:chExt cx="288" cy="490"/>
            </a:xfrm>
          </p:grpSpPr>
          <p:sp>
            <p:nvSpPr>
              <p:cNvPr id="2624" name="Google Shape;2624;p64"/>
              <p:cNvSpPr txBox="1"/>
              <p:nvPr/>
            </p:nvSpPr>
            <p:spPr>
              <a:xfrm>
                <a:off x="1632" y="134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5" name="Google Shape;2625;p64"/>
              <p:cNvSpPr txBox="1"/>
              <p:nvPr/>
            </p:nvSpPr>
            <p:spPr>
              <a:xfrm>
                <a:off x="1728" y="134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6" name="Google Shape;2626;p64"/>
              <p:cNvSpPr txBox="1"/>
              <p:nvPr/>
            </p:nvSpPr>
            <p:spPr>
              <a:xfrm>
                <a:off x="1632" y="144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7" name="Google Shape;2627;p64"/>
              <p:cNvSpPr txBox="1"/>
              <p:nvPr/>
            </p:nvSpPr>
            <p:spPr>
              <a:xfrm>
                <a:off x="1728" y="144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8" name="Google Shape;2628;p64"/>
              <p:cNvSpPr txBox="1"/>
              <p:nvPr/>
            </p:nvSpPr>
            <p:spPr>
              <a:xfrm>
                <a:off x="1824" y="144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9" name="Google Shape;2629;p64"/>
              <p:cNvSpPr txBox="1"/>
              <p:nvPr/>
            </p:nvSpPr>
            <p:spPr>
              <a:xfrm>
                <a:off x="1728" y="153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0" name="Google Shape;2630;p64"/>
              <p:cNvSpPr txBox="1"/>
              <p:nvPr/>
            </p:nvSpPr>
            <p:spPr>
              <a:xfrm>
                <a:off x="1632" y="153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1" name="Google Shape;2631;p64"/>
              <p:cNvSpPr txBox="1"/>
              <p:nvPr/>
            </p:nvSpPr>
            <p:spPr>
              <a:xfrm>
                <a:off x="1824" y="153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2" name="Google Shape;2632;p64"/>
              <p:cNvSpPr txBox="1"/>
              <p:nvPr/>
            </p:nvSpPr>
            <p:spPr>
              <a:xfrm>
                <a:off x="1824" y="134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3" name="Google Shape;2633;p64"/>
              <p:cNvSpPr txBox="1"/>
              <p:nvPr/>
            </p:nvSpPr>
            <p:spPr>
              <a:xfrm>
                <a:off x="1680" y="1584"/>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634" name="Google Shape;2634;p64"/>
            <p:cNvCxnSpPr/>
            <p:nvPr/>
          </p:nvCxnSpPr>
          <p:spPr>
            <a:xfrm flipH="1" rot="10800000">
              <a:off x="1152" y="1488"/>
              <a:ext cx="480" cy="960"/>
            </a:xfrm>
            <a:prstGeom prst="straightConnector1">
              <a:avLst/>
            </a:prstGeom>
            <a:noFill/>
            <a:ln cap="flat" cmpd="sng" w="9525">
              <a:solidFill>
                <a:schemeClr val="dk1"/>
              </a:solidFill>
              <a:prstDash val="solid"/>
              <a:miter lim="800000"/>
              <a:headEnd len="med" w="med" type="none"/>
              <a:tailEnd len="med" w="med" type="triangle"/>
            </a:ln>
          </p:spPr>
        </p:cxnSp>
      </p:grpSp>
      <p:sp>
        <p:nvSpPr>
          <p:cNvPr id="2635" name="Google Shape;2635;p64"/>
          <p:cNvSpPr txBox="1"/>
          <p:nvPr/>
        </p:nvSpPr>
        <p:spPr>
          <a:xfrm>
            <a:off x="3749675" y="838200"/>
            <a:ext cx="5318125"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9" name="Shape 2639"/>
        <p:cNvGrpSpPr/>
        <p:nvPr/>
      </p:nvGrpSpPr>
      <p:grpSpPr>
        <a:xfrm>
          <a:off x="0" y="0"/>
          <a:ext cx="0" cy="0"/>
          <a:chOff x="0" y="0"/>
          <a:chExt cx="0" cy="0"/>
        </a:xfrm>
      </p:grpSpPr>
      <p:sp>
        <p:nvSpPr>
          <p:cNvPr id="2640" name="Google Shape;2640;p6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641" name="Google Shape;2641;p6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642" name="Google Shape;2642;p65"/>
          <p:cNvGrpSpPr/>
          <p:nvPr/>
        </p:nvGrpSpPr>
        <p:grpSpPr>
          <a:xfrm>
            <a:off x="1371600" y="3657600"/>
            <a:ext cx="457200" cy="777875"/>
            <a:chOff x="864" y="2304"/>
            <a:chExt cx="288" cy="490"/>
          </a:xfrm>
        </p:grpSpPr>
        <p:sp>
          <p:nvSpPr>
            <p:cNvPr id="2643" name="Google Shape;2643;p65"/>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4" name="Google Shape;2644;p65"/>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5" name="Google Shape;2645;p65"/>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6" name="Google Shape;2646;p65"/>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7" name="Google Shape;2647;p65"/>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8" name="Google Shape;2648;p65"/>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9" name="Google Shape;2649;p65"/>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0" name="Google Shape;2650;p65"/>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1" name="Google Shape;2651;p65"/>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2" name="Google Shape;2652;p65"/>
            <p:cNvSpPr txBox="1"/>
            <p:nvPr/>
          </p:nvSpPr>
          <p:spPr>
            <a:xfrm>
              <a:off x="912" y="2544"/>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653" name="Google Shape;2653;p65"/>
          <p:cNvGrpSpPr/>
          <p:nvPr/>
        </p:nvGrpSpPr>
        <p:grpSpPr>
          <a:xfrm>
            <a:off x="7467600" y="4267200"/>
            <a:ext cx="457200" cy="457200"/>
            <a:chOff x="4704" y="2688"/>
            <a:chExt cx="288" cy="288"/>
          </a:xfrm>
        </p:grpSpPr>
        <p:sp>
          <p:nvSpPr>
            <p:cNvPr id="2654" name="Google Shape;2654;p65"/>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5" name="Google Shape;2655;p65"/>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6" name="Google Shape;2656;p65"/>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7" name="Google Shape;2657;p65"/>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8" name="Google Shape;2658;p65"/>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9" name="Google Shape;2659;p65"/>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0" name="Google Shape;2660;p65"/>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1" name="Google Shape;2661;p65"/>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2" name="Google Shape;2662;p65"/>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663" name="Google Shape;2663;p65"/>
          <p:cNvGrpSpPr/>
          <p:nvPr/>
        </p:nvGrpSpPr>
        <p:grpSpPr>
          <a:xfrm>
            <a:off x="1828800" y="3886200"/>
            <a:ext cx="1219200" cy="2225675"/>
            <a:chOff x="1152" y="2448"/>
            <a:chExt cx="768" cy="1402"/>
          </a:xfrm>
        </p:grpSpPr>
        <p:grpSp>
          <p:nvGrpSpPr>
            <p:cNvPr id="2664" name="Google Shape;2664;p65"/>
            <p:cNvGrpSpPr/>
            <p:nvPr/>
          </p:nvGrpSpPr>
          <p:grpSpPr>
            <a:xfrm>
              <a:off x="1632" y="3360"/>
              <a:ext cx="288" cy="490"/>
              <a:chOff x="1632" y="3360"/>
              <a:chExt cx="288" cy="490"/>
            </a:xfrm>
          </p:grpSpPr>
          <p:sp>
            <p:nvSpPr>
              <p:cNvPr id="2665" name="Google Shape;2665;p65"/>
              <p:cNvSpPr txBox="1"/>
              <p:nvPr/>
            </p:nvSpPr>
            <p:spPr>
              <a:xfrm>
                <a:off x="1632" y="3360"/>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6" name="Google Shape;2666;p65"/>
              <p:cNvSpPr txBox="1"/>
              <p:nvPr/>
            </p:nvSpPr>
            <p:spPr>
              <a:xfrm>
                <a:off x="1728" y="3360"/>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7" name="Google Shape;2667;p65"/>
              <p:cNvSpPr txBox="1"/>
              <p:nvPr/>
            </p:nvSpPr>
            <p:spPr>
              <a:xfrm>
                <a:off x="1632" y="3456"/>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8" name="Google Shape;2668;p65"/>
              <p:cNvSpPr txBox="1"/>
              <p:nvPr/>
            </p:nvSpPr>
            <p:spPr>
              <a:xfrm>
                <a:off x="1728" y="3456"/>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9" name="Google Shape;2669;p65"/>
              <p:cNvSpPr txBox="1"/>
              <p:nvPr/>
            </p:nvSpPr>
            <p:spPr>
              <a:xfrm>
                <a:off x="1824" y="3456"/>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0" name="Google Shape;2670;p65"/>
              <p:cNvSpPr txBox="1"/>
              <p:nvPr/>
            </p:nvSpPr>
            <p:spPr>
              <a:xfrm>
                <a:off x="1632" y="3552"/>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1" name="Google Shape;2671;p65"/>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2" name="Google Shape;2672;p65"/>
              <p:cNvSpPr txBox="1"/>
              <p:nvPr/>
            </p:nvSpPr>
            <p:spPr>
              <a:xfrm>
                <a:off x="1728" y="3552"/>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3" name="Google Shape;2673;p65"/>
              <p:cNvSpPr txBox="1"/>
              <p:nvPr/>
            </p:nvSpPr>
            <p:spPr>
              <a:xfrm>
                <a:off x="1824" y="3360"/>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4" name="Google Shape;2674;p65"/>
              <p:cNvSpPr txBox="1"/>
              <p:nvPr/>
            </p:nvSpPr>
            <p:spPr>
              <a:xfrm>
                <a:off x="1680" y="3600"/>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675" name="Google Shape;2675;p65"/>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676" name="Google Shape;2676;p65"/>
          <p:cNvSpPr txBox="1"/>
          <p:nvPr/>
        </p:nvSpPr>
        <p:spPr>
          <a:xfrm>
            <a:off x="685800" y="4495800"/>
            <a:ext cx="1385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sp>
        <p:nvSpPr>
          <p:cNvPr id="2677" name="Google Shape;2677;p65"/>
          <p:cNvSpPr txBox="1"/>
          <p:nvPr/>
        </p:nvSpPr>
        <p:spPr>
          <a:xfrm>
            <a:off x="3749675" y="838200"/>
            <a:ext cx="5318125"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1" name="Shape 2681"/>
        <p:cNvGrpSpPr/>
        <p:nvPr/>
      </p:nvGrpSpPr>
      <p:grpSpPr>
        <a:xfrm>
          <a:off x="0" y="0"/>
          <a:ext cx="0" cy="0"/>
          <a:chOff x="0" y="0"/>
          <a:chExt cx="0" cy="0"/>
        </a:xfrm>
      </p:grpSpPr>
      <p:sp>
        <p:nvSpPr>
          <p:cNvPr id="2682" name="Google Shape;2682;p6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683" name="Google Shape;2683;p6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684" name="Google Shape;2684;p66"/>
          <p:cNvGrpSpPr/>
          <p:nvPr/>
        </p:nvGrpSpPr>
        <p:grpSpPr>
          <a:xfrm>
            <a:off x="1371600" y="3657600"/>
            <a:ext cx="457200" cy="777875"/>
            <a:chOff x="864" y="2304"/>
            <a:chExt cx="288" cy="490"/>
          </a:xfrm>
        </p:grpSpPr>
        <p:sp>
          <p:nvSpPr>
            <p:cNvPr id="2685" name="Google Shape;2685;p66"/>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6" name="Google Shape;2686;p66"/>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7" name="Google Shape;2687;p66"/>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8" name="Google Shape;2688;p66"/>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9" name="Google Shape;2689;p66"/>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0" name="Google Shape;2690;p66"/>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1" name="Google Shape;2691;p66"/>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2" name="Google Shape;2692;p66"/>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3" name="Google Shape;2693;p66"/>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4" name="Google Shape;2694;p66"/>
            <p:cNvSpPr txBox="1"/>
            <p:nvPr/>
          </p:nvSpPr>
          <p:spPr>
            <a:xfrm>
              <a:off x="912" y="2544"/>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695" name="Google Shape;2695;p66"/>
          <p:cNvGrpSpPr/>
          <p:nvPr/>
        </p:nvGrpSpPr>
        <p:grpSpPr>
          <a:xfrm>
            <a:off x="7467600" y="4267200"/>
            <a:ext cx="457200" cy="457200"/>
            <a:chOff x="4704" y="2688"/>
            <a:chExt cx="288" cy="288"/>
          </a:xfrm>
        </p:grpSpPr>
        <p:sp>
          <p:nvSpPr>
            <p:cNvPr id="2696" name="Google Shape;2696;p66"/>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7" name="Google Shape;2697;p66"/>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8" name="Google Shape;2698;p66"/>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9" name="Google Shape;2699;p66"/>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0" name="Google Shape;2700;p66"/>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1" name="Google Shape;2701;p66"/>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2" name="Google Shape;2702;p66"/>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3" name="Google Shape;2703;p66"/>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4" name="Google Shape;2704;p66"/>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705" name="Google Shape;2705;p66"/>
          <p:cNvGrpSpPr/>
          <p:nvPr/>
        </p:nvGrpSpPr>
        <p:grpSpPr>
          <a:xfrm>
            <a:off x="1828800" y="3886200"/>
            <a:ext cx="1219200" cy="1006475"/>
            <a:chOff x="1152" y="2448"/>
            <a:chExt cx="768" cy="634"/>
          </a:xfrm>
        </p:grpSpPr>
        <p:grpSp>
          <p:nvGrpSpPr>
            <p:cNvPr id="2706" name="Google Shape;2706;p66"/>
            <p:cNvGrpSpPr/>
            <p:nvPr/>
          </p:nvGrpSpPr>
          <p:grpSpPr>
            <a:xfrm>
              <a:off x="1632" y="2592"/>
              <a:ext cx="288" cy="490"/>
              <a:chOff x="1632" y="2592"/>
              <a:chExt cx="288" cy="490"/>
            </a:xfrm>
          </p:grpSpPr>
          <p:sp>
            <p:nvSpPr>
              <p:cNvPr id="2707" name="Google Shape;2707;p66"/>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8" name="Google Shape;2708;p66"/>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9" name="Google Shape;2709;p66"/>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0" name="Google Shape;2710;p66"/>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1" name="Google Shape;2711;p66"/>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2" name="Google Shape;2712;p66"/>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3" name="Google Shape;2713;p66"/>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4" name="Google Shape;2714;p66"/>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5" name="Google Shape;2715;p66"/>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6" name="Google Shape;2716;p66"/>
              <p:cNvSpPr txBox="1"/>
              <p:nvPr/>
            </p:nvSpPr>
            <p:spPr>
              <a:xfrm>
                <a:off x="1680" y="2832"/>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717" name="Google Shape;2717;p66"/>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718" name="Google Shape;2718;p66"/>
          <p:cNvGrpSpPr/>
          <p:nvPr/>
        </p:nvGrpSpPr>
        <p:grpSpPr>
          <a:xfrm>
            <a:off x="1828800" y="3886200"/>
            <a:ext cx="1219200" cy="2225675"/>
            <a:chOff x="1152" y="2448"/>
            <a:chExt cx="768" cy="1402"/>
          </a:xfrm>
        </p:grpSpPr>
        <p:grpSp>
          <p:nvGrpSpPr>
            <p:cNvPr id="2719" name="Google Shape;2719;p66"/>
            <p:cNvGrpSpPr/>
            <p:nvPr/>
          </p:nvGrpSpPr>
          <p:grpSpPr>
            <a:xfrm>
              <a:off x="1632" y="3360"/>
              <a:ext cx="288" cy="490"/>
              <a:chOff x="1632" y="3360"/>
              <a:chExt cx="288" cy="490"/>
            </a:xfrm>
          </p:grpSpPr>
          <p:sp>
            <p:nvSpPr>
              <p:cNvPr id="2720" name="Google Shape;2720;p66"/>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721" name="Google Shape;2721;p66"/>
              <p:cNvGrpSpPr/>
              <p:nvPr/>
            </p:nvGrpSpPr>
            <p:grpSpPr>
              <a:xfrm>
                <a:off x="1632" y="3360"/>
                <a:ext cx="288" cy="288"/>
                <a:chOff x="1632" y="3360"/>
                <a:chExt cx="288" cy="288"/>
              </a:xfrm>
            </p:grpSpPr>
            <p:sp>
              <p:nvSpPr>
                <p:cNvPr id="2722" name="Google Shape;2722;p66"/>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3" name="Google Shape;2723;p66"/>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4" name="Google Shape;2724;p66"/>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5" name="Google Shape;2725;p66"/>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6" name="Google Shape;2726;p66"/>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7" name="Google Shape;2727;p66"/>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8" name="Google Shape;2728;p66"/>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9" name="Google Shape;2729;p66"/>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0" name="Google Shape;2730;p66"/>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731" name="Google Shape;2731;p66"/>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732" name="Google Shape;2732;p66"/>
          <p:cNvSpPr txBox="1"/>
          <p:nvPr/>
        </p:nvSpPr>
        <p:spPr>
          <a:xfrm>
            <a:off x="685800" y="4495800"/>
            <a:ext cx="1385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2733" name="Google Shape;2733;p66"/>
          <p:cNvGrpSpPr/>
          <p:nvPr/>
        </p:nvGrpSpPr>
        <p:grpSpPr>
          <a:xfrm>
            <a:off x="3048000" y="4343400"/>
            <a:ext cx="1219200" cy="1781175"/>
            <a:chOff x="1920" y="2736"/>
            <a:chExt cx="768" cy="1122"/>
          </a:xfrm>
        </p:grpSpPr>
        <p:grpSp>
          <p:nvGrpSpPr>
            <p:cNvPr id="2734" name="Google Shape;2734;p66"/>
            <p:cNvGrpSpPr/>
            <p:nvPr/>
          </p:nvGrpSpPr>
          <p:grpSpPr>
            <a:xfrm>
              <a:off x="2400" y="3360"/>
              <a:ext cx="288" cy="498"/>
              <a:chOff x="2400" y="3360"/>
              <a:chExt cx="288" cy="498"/>
            </a:xfrm>
          </p:grpSpPr>
          <p:sp>
            <p:nvSpPr>
              <p:cNvPr id="2735" name="Google Shape;2735;p66"/>
              <p:cNvSpPr txBox="1"/>
              <p:nvPr/>
            </p:nvSpPr>
            <p:spPr>
              <a:xfrm>
                <a:off x="2400" y="3360"/>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6" name="Google Shape;2736;p66"/>
              <p:cNvSpPr txBox="1"/>
              <p:nvPr/>
            </p:nvSpPr>
            <p:spPr>
              <a:xfrm>
                <a:off x="2496" y="3360"/>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7" name="Google Shape;2737;p66"/>
              <p:cNvSpPr txBox="1"/>
              <p:nvPr/>
            </p:nvSpPr>
            <p:spPr>
              <a:xfrm>
                <a:off x="2400" y="3456"/>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8" name="Google Shape;2738;p66"/>
              <p:cNvSpPr txBox="1"/>
              <p:nvPr/>
            </p:nvSpPr>
            <p:spPr>
              <a:xfrm>
                <a:off x="2496" y="3552"/>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9" name="Google Shape;2739;p66"/>
              <p:cNvSpPr txBox="1"/>
              <p:nvPr/>
            </p:nvSpPr>
            <p:spPr>
              <a:xfrm>
                <a:off x="2496" y="3456"/>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0" name="Google Shape;2740;p66"/>
              <p:cNvSpPr txBox="1"/>
              <p:nvPr/>
            </p:nvSpPr>
            <p:spPr>
              <a:xfrm>
                <a:off x="2400" y="3552"/>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1" name="Google Shape;2741;p66"/>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2" name="Google Shape;2742;p66"/>
              <p:cNvSpPr txBox="1"/>
              <p:nvPr/>
            </p:nvSpPr>
            <p:spPr>
              <a:xfrm>
                <a:off x="2592" y="3552"/>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3" name="Google Shape;2743;p66"/>
              <p:cNvSpPr txBox="1"/>
              <p:nvPr/>
            </p:nvSpPr>
            <p:spPr>
              <a:xfrm>
                <a:off x="2592" y="3360"/>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4" name="Google Shape;2744;p66"/>
              <p:cNvSpPr txBox="1"/>
              <p:nvPr/>
            </p:nvSpPr>
            <p:spPr>
              <a:xfrm>
                <a:off x="2448" y="3608"/>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745" name="Google Shape;2745;p66"/>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sp>
        <p:nvSpPr>
          <p:cNvPr id="2746" name="Google Shape;2746;p66"/>
          <p:cNvSpPr txBox="1"/>
          <p:nvPr/>
        </p:nvSpPr>
        <p:spPr>
          <a:xfrm>
            <a:off x="3749675" y="838200"/>
            <a:ext cx="5318125"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0" name="Shape 2750"/>
        <p:cNvGrpSpPr/>
        <p:nvPr/>
      </p:nvGrpSpPr>
      <p:grpSpPr>
        <a:xfrm>
          <a:off x="0" y="0"/>
          <a:ext cx="0" cy="0"/>
          <a:chOff x="0" y="0"/>
          <a:chExt cx="0" cy="0"/>
        </a:xfrm>
      </p:grpSpPr>
      <p:sp>
        <p:nvSpPr>
          <p:cNvPr id="2751" name="Google Shape;2751;p6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752" name="Google Shape;2752;p6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753" name="Google Shape;2753;p67"/>
          <p:cNvGrpSpPr/>
          <p:nvPr/>
        </p:nvGrpSpPr>
        <p:grpSpPr>
          <a:xfrm>
            <a:off x="1371600" y="3657600"/>
            <a:ext cx="457200" cy="777875"/>
            <a:chOff x="864" y="2304"/>
            <a:chExt cx="288" cy="490"/>
          </a:xfrm>
        </p:grpSpPr>
        <p:sp>
          <p:nvSpPr>
            <p:cNvPr id="2754" name="Google Shape;2754;p67"/>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5" name="Google Shape;2755;p67"/>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6" name="Google Shape;2756;p67"/>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7" name="Google Shape;2757;p67"/>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8" name="Google Shape;2758;p67"/>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9" name="Google Shape;2759;p67"/>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0" name="Google Shape;2760;p67"/>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1" name="Google Shape;2761;p67"/>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2" name="Google Shape;2762;p67"/>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3" name="Google Shape;2763;p67"/>
            <p:cNvSpPr txBox="1"/>
            <p:nvPr/>
          </p:nvSpPr>
          <p:spPr>
            <a:xfrm>
              <a:off x="912" y="2544"/>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764" name="Google Shape;2764;p67"/>
          <p:cNvGrpSpPr/>
          <p:nvPr/>
        </p:nvGrpSpPr>
        <p:grpSpPr>
          <a:xfrm>
            <a:off x="7467600" y="4267200"/>
            <a:ext cx="457200" cy="457200"/>
            <a:chOff x="4704" y="2688"/>
            <a:chExt cx="288" cy="288"/>
          </a:xfrm>
        </p:grpSpPr>
        <p:sp>
          <p:nvSpPr>
            <p:cNvPr id="2765" name="Google Shape;2765;p67"/>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6" name="Google Shape;2766;p67"/>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7" name="Google Shape;2767;p67"/>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8" name="Google Shape;2768;p67"/>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9" name="Google Shape;2769;p67"/>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0" name="Google Shape;2770;p67"/>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1" name="Google Shape;2771;p67"/>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2" name="Google Shape;2772;p67"/>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3" name="Google Shape;2773;p67"/>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774" name="Google Shape;2774;p67"/>
          <p:cNvGrpSpPr/>
          <p:nvPr/>
        </p:nvGrpSpPr>
        <p:grpSpPr>
          <a:xfrm>
            <a:off x="1828800" y="3886200"/>
            <a:ext cx="1219200" cy="1006475"/>
            <a:chOff x="1152" y="2448"/>
            <a:chExt cx="768" cy="634"/>
          </a:xfrm>
        </p:grpSpPr>
        <p:grpSp>
          <p:nvGrpSpPr>
            <p:cNvPr id="2775" name="Google Shape;2775;p67"/>
            <p:cNvGrpSpPr/>
            <p:nvPr/>
          </p:nvGrpSpPr>
          <p:grpSpPr>
            <a:xfrm>
              <a:off x="1632" y="2592"/>
              <a:ext cx="288" cy="490"/>
              <a:chOff x="1632" y="2592"/>
              <a:chExt cx="288" cy="490"/>
            </a:xfrm>
          </p:grpSpPr>
          <p:sp>
            <p:nvSpPr>
              <p:cNvPr id="2776" name="Google Shape;2776;p67"/>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7" name="Google Shape;2777;p67"/>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8" name="Google Shape;2778;p67"/>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9" name="Google Shape;2779;p67"/>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0" name="Google Shape;2780;p67"/>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1" name="Google Shape;2781;p67"/>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2" name="Google Shape;2782;p67"/>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3" name="Google Shape;2783;p67"/>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4" name="Google Shape;2784;p67"/>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5" name="Google Shape;2785;p67"/>
              <p:cNvSpPr txBox="1"/>
              <p:nvPr/>
            </p:nvSpPr>
            <p:spPr>
              <a:xfrm>
                <a:off x="1680" y="2832"/>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786" name="Google Shape;2786;p67"/>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787" name="Google Shape;2787;p67"/>
          <p:cNvGrpSpPr/>
          <p:nvPr/>
        </p:nvGrpSpPr>
        <p:grpSpPr>
          <a:xfrm>
            <a:off x="1828800" y="3886200"/>
            <a:ext cx="1219200" cy="2225675"/>
            <a:chOff x="1152" y="2448"/>
            <a:chExt cx="768" cy="1402"/>
          </a:xfrm>
        </p:grpSpPr>
        <p:grpSp>
          <p:nvGrpSpPr>
            <p:cNvPr id="2788" name="Google Shape;2788;p67"/>
            <p:cNvGrpSpPr/>
            <p:nvPr/>
          </p:nvGrpSpPr>
          <p:grpSpPr>
            <a:xfrm>
              <a:off x="1632" y="3360"/>
              <a:ext cx="288" cy="490"/>
              <a:chOff x="1632" y="3360"/>
              <a:chExt cx="288" cy="490"/>
            </a:xfrm>
          </p:grpSpPr>
          <p:sp>
            <p:nvSpPr>
              <p:cNvPr id="2789" name="Google Shape;2789;p67"/>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790" name="Google Shape;2790;p67"/>
              <p:cNvGrpSpPr/>
              <p:nvPr/>
            </p:nvGrpSpPr>
            <p:grpSpPr>
              <a:xfrm>
                <a:off x="1632" y="3360"/>
                <a:ext cx="288" cy="288"/>
                <a:chOff x="1632" y="3360"/>
                <a:chExt cx="288" cy="288"/>
              </a:xfrm>
            </p:grpSpPr>
            <p:sp>
              <p:nvSpPr>
                <p:cNvPr id="2791" name="Google Shape;2791;p67"/>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2" name="Google Shape;2792;p67"/>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3" name="Google Shape;2793;p67"/>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4" name="Google Shape;2794;p67"/>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5" name="Google Shape;2795;p67"/>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6" name="Google Shape;2796;p67"/>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7" name="Google Shape;2797;p67"/>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8" name="Google Shape;2798;p67"/>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9" name="Google Shape;2799;p67"/>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800" name="Google Shape;2800;p67"/>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801" name="Google Shape;2801;p67"/>
          <p:cNvSpPr txBox="1"/>
          <p:nvPr/>
        </p:nvSpPr>
        <p:spPr>
          <a:xfrm>
            <a:off x="685800" y="4495800"/>
            <a:ext cx="1385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2802" name="Google Shape;2802;p67"/>
          <p:cNvGrpSpPr/>
          <p:nvPr/>
        </p:nvGrpSpPr>
        <p:grpSpPr>
          <a:xfrm>
            <a:off x="3048000" y="4343400"/>
            <a:ext cx="1219200" cy="1781175"/>
            <a:chOff x="1920" y="2736"/>
            <a:chExt cx="768" cy="1122"/>
          </a:xfrm>
        </p:grpSpPr>
        <p:grpSp>
          <p:nvGrpSpPr>
            <p:cNvPr id="2803" name="Google Shape;2803;p67"/>
            <p:cNvGrpSpPr/>
            <p:nvPr/>
          </p:nvGrpSpPr>
          <p:grpSpPr>
            <a:xfrm>
              <a:off x="2400" y="3360"/>
              <a:ext cx="288" cy="498"/>
              <a:chOff x="2400" y="3360"/>
              <a:chExt cx="288" cy="498"/>
            </a:xfrm>
          </p:grpSpPr>
          <p:sp>
            <p:nvSpPr>
              <p:cNvPr id="2804" name="Google Shape;2804;p67"/>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805" name="Google Shape;2805;p67"/>
              <p:cNvGrpSpPr/>
              <p:nvPr/>
            </p:nvGrpSpPr>
            <p:grpSpPr>
              <a:xfrm>
                <a:off x="2400" y="3360"/>
                <a:ext cx="288" cy="288"/>
                <a:chOff x="2400" y="3360"/>
                <a:chExt cx="288" cy="288"/>
              </a:xfrm>
            </p:grpSpPr>
            <p:sp>
              <p:nvSpPr>
                <p:cNvPr id="2806" name="Google Shape;2806;p67"/>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7" name="Google Shape;2807;p67"/>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8" name="Google Shape;2808;p67"/>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9" name="Google Shape;2809;p67"/>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0" name="Google Shape;2810;p67"/>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1" name="Google Shape;2811;p67"/>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2" name="Google Shape;2812;p67"/>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3" name="Google Shape;2813;p67"/>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4" name="Google Shape;2814;p67"/>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815" name="Google Shape;2815;p67"/>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816" name="Google Shape;2816;p67"/>
          <p:cNvGrpSpPr/>
          <p:nvPr/>
        </p:nvGrpSpPr>
        <p:grpSpPr>
          <a:xfrm>
            <a:off x="3048000" y="4114800"/>
            <a:ext cx="1219200" cy="776287"/>
            <a:chOff x="1920" y="2592"/>
            <a:chExt cx="768" cy="489"/>
          </a:xfrm>
        </p:grpSpPr>
        <p:grpSp>
          <p:nvGrpSpPr>
            <p:cNvPr id="2817" name="Google Shape;2817;p67"/>
            <p:cNvGrpSpPr/>
            <p:nvPr/>
          </p:nvGrpSpPr>
          <p:grpSpPr>
            <a:xfrm>
              <a:off x="2400" y="2592"/>
              <a:ext cx="288" cy="489"/>
              <a:chOff x="2400" y="2592"/>
              <a:chExt cx="288" cy="489"/>
            </a:xfrm>
          </p:grpSpPr>
          <p:sp>
            <p:nvSpPr>
              <p:cNvPr id="2818" name="Google Shape;2818;p67"/>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9" name="Google Shape;2819;p67"/>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0" name="Google Shape;2820;p67"/>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1" name="Google Shape;2821;p67"/>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2" name="Google Shape;2822;p67"/>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3" name="Google Shape;2823;p67"/>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4" name="Google Shape;2824;p67"/>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5" name="Google Shape;2825;p67"/>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6" name="Google Shape;2826;p67"/>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7" name="Google Shape;2827;p67"/>
              <p:cNvSpPr txBox="1"/>
              <p:nvPr/>
            </p:nvSpPr>
            <p:spPr>
              <a:xfrm>
                <a:off x="2456" y="2831"/>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2828" name="Google Shape;2828;p67"/>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2829" name="Google Shape;2829;p67"/>
          <p:cNvSpPr txBox="1"/>
          <p:nvPr/>
        </p:nvSpPr>
        <p:spPr>
          <a:xfrm>
            <a:off x="3749675" y="838200"/>
            <a:ext cx="5318125"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3" name="Shape 2833"/>
        <p:cNvGrpSpPr/>
        <p:nvPr/>
      </p:nvGrpSpPr>
      <p:grpSpPr>
        <a:xfrm>
          <a:off x="0" y="0"/>
          <a:ext cx="0" cy="0"/>
          <a:chOff x="0" y="0"/>
          <a:chExt cx="0" cy="0"/>
        </a:xfrm>
      </p:grpSpPr>
      <p:sp>
        <p:nvSpPr>
          <p:cNvPr id="2834" name="Google Shape;2834;p6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835" name="Google Shape;2835;p6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836" name="Google Shape;2836;p68"/>
          <p:cNvGrpSpPr/>
          <p:nvPr/>
        </p:nvGrpSpPr>
        <p:grpSpPr>
          <a:xfrm>
            <a:off x="1371600" y="3657600"/>
            <a:ext cx="457200" cy="777875"/>
            <a:chOff x="864" y="2304"/>
            <a:chExt cx="288" cy="490"/>
          </a:xfrm>
        </p:grpSpPr>
        <p:sp>
          <p:nvSpPr>
            <p:cNvPr id="2837" name="Google Shape;2837;p68"/>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38" name="Google Shape;2838;p68"/>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39" name="Google Shape;2839;p68"/>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0" name="Google Shape;2840;p68"/>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1" name="Google Shape;2841;p68"/>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2" name="Google Shape;2842;p68"/>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3" name="Google Shape;2843;p68"/>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4" name="Google Shape;2844;p68"/>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5" name="Google Shape;2845;p68"/>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6" name="Google Shape;2846;p68"/>
            <p:cNvSpPr txBox="1"/>
            <p:nvPr/>
          </p:nvSpPr>
          <p:spPr>
            <a:xfrm>
              <a:off x="912" y="2544"/>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847" name="Google Shape;2847;p68"/>
          <p:cNvGrpSpPr/>
          <p:nvPr/>
        </p:nvGrpSpPr>
        <p:grpSpPr>
          <a:xfrm>
            <a:off x="7467600" y="4267200"/>
            <a:ext cx="457200" cy="457200"/>
            <a:chOff x="4704" y="2688"/>
            <a:chExt cx="288" cy="288"/>
          </a:xfrm>
        </p:grpSpPr>
        <p:sp>
          <p:nvSpPr>
            <p:cNvPr id="2848" name="Google Shape;2848;p68"/>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9" name="Google Shape;2849;p68"/>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0" name="Google Shape;2850;p68"/>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1" name="Google Shape;2851;p68"/>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2" name="Google Shape;2852;p68"/>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3" name="Google Shape;2853;p68"/>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4" name="Google Shape;2854;p68"/>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5" name="Google Shape;2855;p68"/>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6" name="Google Shape;2856;p68"/>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857" name="Google Shape;2857;p68"/>
          <p:cNvGrpSpPr/>
          <p:nvPr/>
        </p:nvGrpSpPr>
        <p:grpSpPr>
          <a:xfrm>
            <a:off x="1828800" y="3886200"/>
            <a:ext cx="1219200" cy="1006475"/>
            <a:chOff x="1152" y="2448"/>
            <a:chExt cx="768" cy="634"/>
          </a:xfrm>
        </p:grpSpPr>
        <p:grpSp>
          <p:nvGrpSpPr>
            <p:cNvPr id="2858" name="Google Shape;2858;p68"/>
            <p:cNvGrpSpPr/>
            <p:nvPr/>
          </p:nvGrpSpPr>
          <p:grpSpPr>
            <a:xfrm>
              <a:off x="1632" y="2592"/>
              <a:ext cx="288" cy="490"/>
              <a:chOff x="1632" y="2592"/>
              <a:chExt cx="288" cy="490"/>
            </a:xfrm>
          </p:grpSpPr>
          <p:sp>
            <p:nvSpPr>
              <p:cNvPr id="2859" name="Google Shape;2859;p68"/>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0" name="Google Shape;2860;p68"/>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1" name="Google Shape;2861;p68"/>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2" name="Google Shape;2862;p68"/>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3" name="Google Shape;2863;p68"/>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4" name="Google Shape;2864;p68"/>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5" name="Google Shape;2865;p68"/>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6" name="Google Shape;2866;p68"/>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7" name="Google Shape;2867;p68"/>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8" name="Google Shape;2868;p68"/>
              <p:cNvSpPr txBox="1"/>
              <p:nvPr/>
            </p:nvSpPr>
            <p:spPr>
              <a:xfrm>
                <a:off x="1680" y="2832"/>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869" name="Google Shape;2869;p68"/>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870" name="Google Shape;2870;p68"/>
          <p:cNvGrpSpPr/>
          <p:nvPr/>
        </p:nvGrpSpPr>
        <p:grpSpPr>
          <a:xfrm>
            <a:off x="1828800" y="3886200"/>
            <a:ext cx="1219200" cy="2225675"/>
            <a:chOff x="1152" y="2448"/>
            <a:chExt cx="768" cy="1402"/>
          </a:xfrm>
        </p:grpSpPr>
        <p:grpSp>
          <p:nvGrpSpPr>
            <p:cNvPr id="2871" name="Google Shape;2871;p68"/>
            <p:cNvGrpSpPr/>
            <p:nvPr/>
          </p:nvGrpSpPr>
          <p:grpSpPr>
            <a:xfrm>
              <a:off x="1632" y="3360"/>
              <a:ext cx="288" cy="490"/>
              <a:chOff x="1632" y="3360"/>
              <a:chExt cx="288" cy="490"/>
            </a:xfrm>
          </p:grpSpPr>
          <p:sp>
            <p:nvSpPr>
              <p:cNvPr id="2872" name="Google Shape;2872;p68"/>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873" name="Google Shape;2873;p68"/>
              <p:cNvGrpSpPr/>
              <p:nvPr/>
            </p:nvGrpSpPr>
            <p:grpSpPr>
              <a:xfrm>
                <a:off x="1632" y="3360"/>
                <a:ext cx="288" cy="288"/>
                <a:chOff x="1632" y="3360"/>
                <a:chExt cx="288" cy="288"/>
              </a:xfrm>
            </p:grpSpPr>
            <p:sp>
              <p:nvSpPr>
                <p:cNvPr id="2874" name="Google Shape;2874;p68"/>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5" name="Google Shape;2875;p68"/>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6" name="Google Shape;2876;p68"/>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7" name="Google Shape;2877;p68"/>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8" name="Google Shape;2878;p68"/>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9" name="Google Shape;2879;p68"/>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80" name="Google Shape;2880;p68"/>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81" name="Google Shape;2881;p68"/>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82" name="Google Shape;2882;p68"/>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883" name="Google Shape;2883;p68"/>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884" name="Google Shape;2884;p68"/>
          <p:cNvSpPr txBox="1"/>
          <p:nvPr/>
        </p:nvSpPr>
        <p:spPr>
          <a:xfrm>
            <a:off x="685800" y="4495800"/>
            <a:ext cx="1385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2885" name="Google Shape;2885;p68"/>
          <p:cNvGrpSpPr/>
          <p:nvPr/>
        </p:nvGrpSpPr>
        <p:grpSpPr>
          <a:xfrm>
            <a:off x="3048000" y="4343400"/>
            <a:ext cx="1219200" cy="1781175"/>
            <a:chOff x="1920" y="2736"/>
            <a:chExt cx="768" cy="1122"/>
          </a:xfrm>
        </p:grpSpPr>
        <p:grpSp>
          <p:nvGrpSpPr>
            <p:cNvPr id="2886" name="Google Shape;2886;p68"/>
            <p:cNvGrpSpPr/>
            <p:nvPr/>
          </p:nvGrpSpPr>
          <p:grpSpPr>
            <a:xfrm>
              <a:off x="2400" y="3360"/>
              <a:ext cx="288" cy="498"/>
              <a:chOff x="2400" y="3360"/>
              <a:chExt cx="288" cy="498"/>
            </a:xfrm>
          </p:grpSpPr>
          <p:sp>
            <p:nvSpPr>
              <p:cNvPr id="2887" name="Google Shape;2887;p68"/>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888" name="Google Shape;2888;p68"/>
              <p:cNvGrpSpPr/>
              <p:nvPr/>
            </p:nvGrpSpPr>
            <p:grpSpPr>
              <a:xfrm>
                <a:off x="2400" y="3360"/>
                <a:ext cx="288" cy="288"/>
                <a:chOff x="2400" y="3360"/>
                <a:chExt cx="288" cy="288"/>
              </a:xfrm>
            </p:grpSpPr>
            <p:sp>
              <p:nvSpPr>
                <p:cNvPr id="2889" name="Google Shape;2889;p68"/>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0" name="Google Shape;2890;p68"/>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1" name="Google Shape;2891;p68"/>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2" name="Google Shape;2892;p68"/>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3" name="Google Shape;2893;p68"/>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4" name="Google Shape;2894;p68"/>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5" name="Google Shape;2895;p68"/>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6" name="Google Shape;2896;p68"/>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7" name="Google Shape;2897;p68"/>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898" name="Google Shape;2898;p68"/>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899" name="Google Shape;2899;p68"/>
          <p:cNvGrpSpPr/>
          <p:nvPr/>
        </p:nvGrpSpPr>
        <p:grpSpPr>
          <a:xfrm>
            <a:off x="3048000" y="4114800"/>
            <a:ext cx="1219200" cy="776287"/>
            <a:chOff x="1920" y="2592"/>
            <a:chExt cx="768" cy="489"/>
          </a:xfrm>
        </p:grpSpPr>
        <p:grpSp>
          <p:nvGrpSpPr>
            <p:cNvPr id="2900" name="Google Shape;2900;p68"/>
            <p:cNvGrpSpPr/>
            <p:nvPr/>
          </p:nvGrpSpPr>
          <p:grpSpPr>
            <a:xfrm>
              <a:off x="2400" y="2592"/>
              <a:ext cx="288" cy="489"/>
              <a:chOff x="2400" y="2592"/>
              <a:chExt cx="288" cy="489"/>
            </a:xfrm>
          </p:grpSpPr>
          <p:sp>
            <p:nvSpPr>
              <p:cNvPr id="2901" name="Google Shape;2901;p68"/>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2" name="Google Shape;2902;p68"/>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3" name="Google Shape;2903;p68"/>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4" name="Google Shape;2904;p68"/>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5" name="Google Shape;2905;p68"/>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6" name="Google Shape;2906;p68"/>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7" name="Google Shape;2907;p68"/>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8" name="Google Shape;2908;p68"/>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9" name="Google Shape;2909;p68"/>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0" name="Google Shape;2910;p68"/>
              <p:cNvSpPr txBox="1"/>
              <p:nvPr/>
            </p:nvSpPr>
            <p:spPr>
              <a:xfrm>
                <a:off x="2456" y="2831"/>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2911" name="Google Shape;2911;p68"/>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912" name="Google Shape;2912;p68"/>
          <p:cNvGrpSpPr/>
          <p:nvPr/>
        </p:nvGrpSpPr>
        <p:grpSpPr>
          <a:xfrm>
            <a:off x="5029200" y="4648200"/>
            <a:ext cx="457200" cy="776287"/>
            <a:chOff x="3168" y="2928"/>
            <a:chExt cx="288" cy="489"/>
          </a:xfrm>
        </p:grpSpPr>
        <p:sp>
          <p:nvSpPr>
            <p:cNvPr id="2913" name="Google Shape;2913;p68"/>
            <p:cNvSpPr txBox="1"/>
            <p:nvPr/>
          </p:nvSpPr>
          <p:spPr>
            <a:xfrm>
              <a:off x="3168" y="292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4" name="Google Shape;2914;p68"/>
            <p:cNvSpPr txBox="1"/>
            <p:nvPr/>
          </p:nvSpPr>
          <p:spPr>
            <a:xfrm>
              <a:off x="3264" y="302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5" name="Google Shape;2915;p68"/>
            <p:cNvSpPr txBox="1"/>
            <p:nvPr/>
          </p:nvSpPr>
          <p:spPr>
            <a:xfrm>
              <a:off x="3168" y="3024"/>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6" name="Google Shape;2916;p68"/>
            <p:cNvSpPr txBox="1"/>
            <p:nvPr/>
          </p:nvSpPr>
          <p:spPr>
            <a:xfrm>
              <a:off x="3360" y="302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7" name="Google Shape;2917;p68"/>
            <p:cNvSpPr txBox="1"/>
            <p:nvPr/>
          </p:nvSpPr>
          <p:spPr>
            <a:xfrm>
              <a:off x="3168" y="312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8" name="Google Shape;2918;p68"/>
            <p:cNvSpPr txBox="1"/>
            <p:nvPr/>
          </p:nvSpPr>
          <p:spPr>
            <a:xfrm>
              <a:off x="3360"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9" name="Google Shape;2919;p68"/>
            <p:cNvSpPr txBox="1"/>
            <p:nvPr/>
          </p:nvSpPr>
          <p:spPr>
            <a:xfrm>
              <a:off x="3360" y="312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20" name="Google Shape;2920;p68"/>
            <p:cNvSpPr txBox="1"/>
            <p:nvPr/>
          </p:nvSpPr>
          <p:spPr>
            <a:xfrm>
              <a:off x="3264" y="292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21" name="Google Shape;2921;p68"/>
            <p:cNvSpPr txBox="1"/>
            <p:nvPr/>
          </p:nvSpPr>
          <p:spPr>
            <a:xfrm>
              <a:off x="3224" y="3167"/>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7</a:t>
              </a:r>
              <a:endParaRPr/>
            </a:p>
          </p:txBody>
        </p:sp>
      </p:grpSp>
      <p:sp>
        <p:nvSpPr>
          <p:cNvPr id="2922" name="Google Shape;2922;p68"/>
          <p:cNvSpPr txBox="1"/>
          <p:nvPr/>
        </p:nvSpPr>
        <p:spPr>
          <a:xfrm>
            <a:off x="5181600" y="4953000"/>
            <a:ext cx="152400" cy="152400"/>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923" name="Google Shape;2923;p68"/>
          <p:cNvCxnSpPr/>
          <p:nvPr/>
        </p:nvCxnSpPr>
        <p:spPr>
          <a:xfrm>
            <a:off x="4267200" y="4343400"/>
            <a:ext cx="762000" cy="533400"/>
          </a:xfrm>
          <a:prstGeom prst="straightConnector1">
            <a:avLst/>
          </a:prstGeom>
          <a:noFill/>
          <a:ln cap="flat" cmpd="sng" w="9525">
            <a:solidFill>
              <a:schemeClr val="dk1"/>
            </a:solidFill>
            <a:prstDash val="solid"/>
            <a:miter lim="800000"/>
            <a:headEnd len="med" w="med" type="none"/>
            <a:tailEnd len="med" w="med" type="triangle"/>
          </a:ln>
        </p:spPr>
      </p:cxnSp>
      <p:sp>
        <p:nvSpPr>
          <p:cNvPr id="2924" name="Google Shape;2924;p68"/>
          <p:cNvSpPr txBox="1"/>
          <p:nvPr/>
        </p:nvSpPr>
        <p:spPr>
          <a:xfrm>
            <a:off x="3749675" y="838200"/>
            <a:ext cx="5318125"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8" name="Shape 2928"/>
        <p:cNvGrpSpPr/>
        <p:nvPr/>
      </p:nvGrpSpPr>
      <p:grpSpPr>
        <a:xfrm>
          <a:off x="0" y="0"/>
          <a:ext cx="0" cy="0"/>
          <a:chOff x="0" y="0"/>
          <a:chExt cx="0" cy="0"/>
        </a:xfrm>
      </p:grpSpPr>
      <p:sp>
        <p:nvSpPr>
          <p:cNvPr id="2929" name="Google Shape;2929;p6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930" name="Google Shape;2930;p6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931" name="Google Shape;2931;p69"/>
          <p:cNvGrpSpPr/>
          <p:nvPr/>
        </p:nvGrpSpPr>
        <p:grpSpPr>
          <a:xfrm>
            <a:off x="1371600" y="3657600"/>
            <a:ext cx="457200" cy="777875"/>
            <a:chOff x="864" y="2304"/>
            <a:chExt cx="288" cy="490"/>
          </a:xfrm>
        </p:grpSpPr>
        <p:sp>
          <p:nvSpPr>
            <p:cNvPr id="2932" name="Google Shape;2932;p69"/>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3" name="Google Shape;2933;p69"/>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4" name="Google Shape;2934;p69"/>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5" name="Google Shape;2935;p69"/>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6" name="Google Shape;2936;p69"/>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7" name="Google Shape;2937;p69"/>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8" name="Google Shape;2938;p69"/>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9" name="Google Shape;2939;p69"/>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0" name="Google Shape;2940;p69"/>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1" name="Google Shape;2941;p69"/>
            <p:cNvSpPr txBox="1"/>
            <p:nvPr/>
          </p:nvSpPr>
          <p:spPr>
            <a:xfrm>
              <a:off x="912" y="2544"/>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942" name="Google Shape;2942;p69"/>
          <p:cNvGrpSpPr/>
          <p:nvPr/>
        </p:nvGrpSpPr>
        <p:grpSpPr>
          <a:xfrm>
            <a:off x="7467600" y="4267200"/>
            <a:ext cx="457200" cy="457200"/>
            <a:chOff x="4704" y="2688"/>
            <a:chExt cx="288" cy="288"/>
          </a:xfrm>
        </p:grpSpPr>
        <p:sp>
          <p:nvSpPr>
            <p:cNvPr id="2943" name="Google Shape;2943;p69"/>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4" name="Google Shape;2944;p69"/>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5" name="Google Shape;2945;p69"/>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6" name="Google Shape;2946;p69"/>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7" name="Google Shape;2947;p69"/>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8" name="Google Shape;2948;p69"/>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9" name="Google Shape;2949;p69"/>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0" name="Google Shape;2950;p69"/>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1" name="Google Shape;2951;p69"/>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952" name="Google Shape;2952;p69"/>
          <p:cNvGrpSpPr/>
          <p:nvPr/>
        </p:nvGrpSpPr>
        <p:grpSpPr>
          <a:xfrm>
            <a:off x="1828800" y="3886200"/>
            <a:ext cx="1219200" cy="1006475"/>
            <a:chOff x="1152" y="2448"/>
            <a:chExt cx="768" cy="634"/>
          </a:xfrm>
        </p:grpSpPr>
        <p:grpSp>
          <p:nvGrpSpPr>
            <p:cNvPr id="2953" name="Google Shape;2953;p69"/>
            <p:cNvGrpSpPr/>
            <p:nvPr/>
          </p:nvGrpSpPr>
          <p:grpSpPr>
            <a:xfrm>
              <a:off x="1632" y="2592"/>
              <a:ext cx="288" cy="490"/>
              <a:chOff x="1632" y="2592"/>
              <a:chExt cx="288" cy="490"/>
            </a:xfrm>
          </p:grpSpPr>
          <p:sp>
            <p:nvSpPr>
              <p:cNvPr id="2954" name="Google Shape;2954;p69"/>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5" name="Google Shape;2955;p69"/>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6" name="Google Shape;2956;p69"/>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7" name="Google Shape;2957;p69"/>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8" name="Google Shape;2958;p69"/>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9" name="Google Shape;2959;p69"/>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0" name="Google Shape;2960;p69"/>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1" name="Google Shape;2961;p69"/>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2" name="Google Shape;2962;p69"/>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3" name="Google Shape;2963;p69"/>
              <p:cNvSpPr txBox="1"/>
              <p:nvPr/>
            </p:nvSpPr>
            <p:spPr>
              <a:xfrm>
                <a:off x="1680" y="2832"/>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964" name="Google Shape;2964;p69"/>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965" name="Google Shape;2965;p69"/>
          <p:cNvGrpSpPr/>
          <p:nvPr/>
        </p:nvGrpSpPr>
        <p:grpSpPr>
          <a:xfrm>
            <a:off x="1828800" y="3886200"/>
            <a:ext cx="1219200" cy="2225675"/>
            <a:chOff x="1152" y="2448"/>
            <a:chExt cx="768" cy="1402"/>
          </a:xfrm>
        </p:grpSpPr>
        <p:grpSp>
          <p:nvGrpSpPr>
            <p:cNvPr id="2966" name="Google Shape;2966;p69"/>
            <p:cNvGrpSpPr/>
            <p:nvPr/>
          </p:nvGrpSpPr>
          <p:grpSpPr>
            <a:xfrm>
              <a:off x="1632" y="3360"/>
              <a:ext cx="288" cy="490"/>
              <a:chOff x="1632" y="3360"/>
              <a:chExt cx="288" cy="490"/>
            </a:xfrm>
          </p:grpSpPr>
          <p:sp>
            <p:nvSpPr>
              <p:cNvPr id="2967" name="Google Shape;2967;p69"/>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968" name="Google Shape;2968;p69"/>
              <p:cNvGrpSpPr/>
              <p:nvPr/>
            </p:nvGrpSpPr>
            <p:grpSpPr>
              <a:xfrm>
                <a:off x="1632" y="3360"/>
                <a:ext cx="288" cy="288"/>
                <a:chOff x="1632" y="3360"/>
                <a:chExt cx="288" cy="288"/>
              </a:xfrm>
            </p:grpSpPr>
            <p:sp>
              <p:nvSpPr>
                <p:cNvPr id="2969" name="Google Shape;2969;p69"/>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0" name="Google Shape;2970;p69"/>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1" name="Google Shape;2971;p69"/>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2" name="Google Shape;2972;p69"/>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3" name="Google Shape;2973;p69"/>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4" name="Google Shape;2974;p69"/>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5" name="Google Shape;2975;p69"/>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6" name="Google Shape;2976;p69"/>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7" name="Google Shape;2977;p69"/>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978" name="Google Shape;2978;p69"/>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979" name="Google Shape;2979;p69"/>
          <p:cNvSpPr txBox="1"/>
          <p:nvPr/>
        </p:nvSpPr>
        <p:spPr>
          <a:xfrm>
            <a:off x="685800" y="4495800"/>
            <a:ext cx="1385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2980" name="Google Shape;2980;p69"/>
          <p:cNvGrpSpPr/>
          <p:nvPr/>
        </p:nvGrpSpPr>
        <p:grpSpPr>
          <a:xfrm>
            <a:off x="3048000" y="4343400"/>
            <a:ext cx="1219200" cy="1781175"/>
            <a:chOff x="1920" y="2736"/>
            <a:chExt cx="768" cy="1122"/>
          </a:xfrm>
        </p:grpSpPr>
        <p:grpSp>
          <p:nvGrpSpPr>
            <p:cNvPr id="2981" name="Google Shape;2981;p69"/>
            <p:cNvGrpSpPr/>
            <p:nvPr/>
          </p:nvGrpSpPr>
          <p:grpSpPr>
            <a:xfrm>
              <a:off x="2400" y="3360"/>
              <a:ext cx="288" cy="498"/>
              <a:chOff x="2400" y="3360"/>
              <a:chExt cx="288" cy="498"/>
            </a:xfrm>
          </p:grpSpPr>
          <p:sp>
            <p:nvSpPr>
              <p:cNvPr id="2982" name="Google Shape;2982;p69"/>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983" name="Google Shape;2983;p69"/>
              <p:cNvGrpSpPr/>
              <p:nvPr/>
            </p:nvGrpSpPr>
            <p:grpSpPr>
              <a:xfrm>
                <a:off x="2400" y="3360"/>
                <a:ext cx="288" cy="288"/>
                <a:chOff x="2400" y="3360"/>
                <a:chExt cx="288" cy="288"/>
              </a:xfrm>
            </p:grpSpPr>
            <p:sp>
              <p:nvSpPr>
                <p:cNvPr id="2984" name="Google Shape;2984;p69"/>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5" name="Google Shape;2985;p69"/>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6" name="Google Shape;2986;p69"/>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7" name="Google Shape;2987;p69"/>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8" name="Google Shape;2988;p69"/>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9" name="Google Shape;2989;p69"/>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0" name="Google Shape;2990;p69"/>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1" name="Google Shape;2991;p69"/>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2" name="Google Shape;2992;p69"/>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993" name="Google Shape;2993;p69"/>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994" name="Google Shape;2994;p69"/>
          <p:cNvGrpSpPr/>
          <p:nvPr/>
        </p:nvGrpSpPr>
        <p:grpSpPr>
          <a:xfrm>
            <a:off x="3048000" y="4114800"/>
            <a:ext cx="1219200" cy="776287"/>
            <a:chOff x="1920" y="2592"/>
            <a:chExt cx="768" cy="489"/>
          </a:xfrm>
        </p:grpSpPr>
        <p:grpSp>
          <p:nvGrpSpPr>
            <p:cNvPr id="2995" name="Google Shape;2995;p69"/>
            <p:cNvGrpSpPr/>
            <p:nvPr/>
          </p:nvGrpSpPr>
          <p:grpSpPr>
            <a:xfrm>
              <a:off x="2400" y="2592"/>
              <a:ext cx="288" cy="489"/>
              <a:chOff x="2400" y="2592"/>
              <a:chExt cx="288" cy="489"/>
            </a:xfrm>
          </p:grpSpPr>
          <p:sp>
            <p:nvSpPr>
              <p:cNvPr id="2996" name="Google Shape;2996;p69"/>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7" name="Google Shape;2997;p69"/>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8" name="Google Shape;2998;p69"/>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9" name="Google Shape;2999;p69"/>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0" name="Google Shape;3000;p69"/>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1" name="Google Shape;3001;p69"/>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2" name="Google Shape;3002;p69"/>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3" name="Google Shape;3003;p69"/>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4" name="Google Shape;3004;p69"/>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5" name="Google Shape;3005;p69"/>
              <p:cNvSpPr txBox="1"/>
              <p:nvPr/>
            </p:nvSpPr>
            <p:spPr>
              <a:xfrm>
                <a:off x="2456" y="2831"/>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006" name="Google Shape;3006;p69"/>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007" name="Google Shape;3007;p69"/>
          <p:cNvGrpSpPr/>
          <p:nvPr/>
        </p:nvGrpSpPr>
        <p:grpSpPr>
          <a:xfrm>
            <a:off x="4267200" y="4343400"/>
            <a:ext cx="1219200" cy="1081087"/>
            <a:chOff x="2688" y="2736"/>
            <a:chExt cx="768" cy="681"/>
          </a:xfrm>
        </p:grpSpPr>
        <p:grpSp>
          <p:nvGrpSpPr>
            <p:cNvPr id="3008" name="Google Shape;3008;p69"/>
            <p:cNvGrpSpPr/>
            <p:nvPr/>
          </p:nvGrpSpPr>
          <p:grpSpPr>
            <a:xfrm>
              <a:off x="3168" y="2928"/>
              <a:ext cx="288" cy="489"/>
              <a:chOff x="3168" y="2928"/>
              <a:chExt cx="288" cy="489"/>
            </a:xfrm>
          </p:grpSpPr>
          <p:sp>
            <p:nvSpPr>
              <p:cNvPr id="3009" name="Google Shape;3009;p69"/>
              <p:cNvSpPr txBox="1"/>
              <p:nvPr/>
            </p:nvSpPr>
            <p:spPr>
              <a:xfrm>
                <a:off x="3224" y="3167"/>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7</a:t>
                </a:r>
                <a:endParaRPr/>
              </a:p>
            </p:txBody>
          </p:sp>
          <p:sp>
            <p:nvSpPr>
              <p:cNvPr id="3010" name="Google Shape;3010;p69"/>
              <p:cNvSpPr txBox="1"/>
              <p:nvPr/>
            </p:nvSpPr>
            <p:spPr>
              <a:xfrm>
                <a:off x="3168"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1" name="Google Shape;3011;p69"/>
              <p:cNvSpPr txBox="1"/>
              <p:nvPr/>
            </p:nvSpPr>
            <p:spPr>
              <a:xfrm>
                <a:off x="3264"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2" name="Google Shape;3012;p69"/>
              <p:cNvSpPr txBox="1"/>
              <p:nvPr/>
            </p:nvSpPr>
            <p:spPr>
              <a:xfrm>
                <a:off x="3168" y="3024"/>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3" name="Google Shape;3013;p69"/>
              <p:cNvSpPr txBox="1"/>
              <p:nvPr/>
            </p:nvSpPr>
            <p:spPr>
              <a:xfrm>
                <a:off x="3360"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4" name="Google Shape;3014;p69"/>
              <p:cNvSpPr txBox="1"/>
              <p:nvPr/>
            </p:nvSpPr>
            <p:spPr>
              <a:xfrm>
                <a:off x="3168"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5" name="Google Shape;3015;p69"/>
              <p:cNvSpPr txBox="1"/>
              <p:nvPr/>
            </p:nvSpPr>
            <p:spPr>
              <a:xfrm>
                <a:off x="3360"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6" name="Google Shape;3016;p69"/>
              <p:cNvSpPr txBox="1"/>
              <p:nvPr/>
            </p:nvSpPr>
            <p:spPr>
              <a:xfrm>
                <a:off x="3360"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7" name="Google Shape;3017;p69"/>
              <p:cNvSpPr txBox="1"/>
              <p:nvPr/>
            </p:nvSpPr>
            <p:spPr>
              <a:xfrm>
                <a:off x="3264"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8" name="Google Shape;3018;p69"/>
              <p:cNvSpPr txBox="1"/>
              <p:nvPr/>
            </p:nvSpPr>
            <p:spPr>
              <a:xfrm>
                <a:off x="3264"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3019" name="Google Shape;3019;p69"/>
            <p:cNvCxnSpPr/>
            <p:nvPr/>
          </p:nvCxnSpPr>
          <p:spPr>
            <a:xfrm>
              <a:off x="2688" y="2736"/>
              <a:ext cx="480" cy="336"/>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020" name="Google Shape;3020;p69"/>
          <p:cNvGrpSpPr/>
          <p:nvPr/>
        </p:nvGrpSpPr>
        <p:grpSpPr>
          <a:xfrm>
            <a:off x="4267200" y="3733800"/>
            <a:ext cx="1219200" cy="776287"/>
            <a:chOff x="2688" y="2352"/>
            <a:chExt cx="768" cy="489"/>
          </a:xfrm>
        </p:grpSpPr>
        <p:grpSp>
          <p:nvGrpSpPr>
            <p:cNvPr id="3021" name="Google Shape;3021;p69"/>
            <p:cNvGrpSpPr/>
            <p:nvPr/>
          </p:nvGrpSpPr>
          <p:grpSpPr>
            <a:xfrm>
              <a:off x="3168" y="2352"/>
              <a:ext cx="288" cy="489"/>
              <a:chOff x="3168" y="2352"/>
              <a:chExt cx="288" cy="489"/>
            </a:xfrm>
          </p:grpSpPr>
          <p:sp>
            <p:nvSpPr>
              <p:cNvPr id="3022" name="Google Shape;3022;p69"/>
              <p:cNvSpPr txBox="1"/>
              <p:nvPr/>
            </p:nvSpPr>
            <p:spPr>
              <a:xfrm>
                <a:off x="3264"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3" name="Google Shape;3023;p69"/>
              <p:cNvSpPr txBox="1"/>
              <p:nvPr/>
            </p:nvSpPr>
            <p:spPr>
              <a:xfrm>
                <a:off x="3264"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4" name="Google Shape;3024;p69"/>
              <p:cNvSpPr txBox="1"/>
              <p:nvPr/>
            </p:nvSpPr>
            <p:spPr>
              <a:xfrm>
                <a:off x="3168" y="244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5" name="Google Shape;3025;p69"/>
              <p:cNvSpPr txBox="1"/>
              <p:nvPr/>
            </p:nvSpPr>
            <p:spPr>
              <a:xfrm>
                <a:off x="3264"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6" name="Google Shape;3026;p69"/>
              <p:cNvSpPr txBox="1"/>
              <p:nvPr/>
            </p:nvSpPr>
            <p:spPr>
              <a:xfrm>
                <a:off x="3360"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7" name="Google Shape;3027;p69"/>
              <p:cNvSpPr txBox="1"/>
              <p:nvPr/>
            </p:nvSpPr>
            <p:spPr>
              <a:xfrm>
                <a:off x="3168"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8" name="Google Shape;3028;p69"/>
              <p:cNvSpPr txBox="1"/>
              <p:nvPr/>
            </p:nvSpPr>
            <p:spPr>
              <a:xfrm>
                <a:off x="3168" y="23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9" name="Google Shape;3029;p69"/>
              <p:cNvSpPr txBox="1"/>
              <p:nvPr/>
            </p:nvSpPr>
            <p:spPr>
              <a:xfrm>
                <a:off x="3360"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30" name="Google Shape;3030;p69"/>
              <p:cNvSpPr txBox="1"/>
              <p:nvPr/>
            </p:nvSpPr>
            <p:spPr>
              <a:xfrm>
                <a:off x="3360"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31" name="Google Shape;3031;p69"/>
              <p:cNvSpPr txBox="1"/>
              <p:nvPr/>
            </p:nvSpPr>
            <p:spPr>
              <a:xfrm>
                <a:off x="3224" y="2591"/>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032" name="Google Shape;3032;p69"/>
            <p:cNvCxnSpPr/>
            <p:nvPr/>
          </p:nvCxnSpPr>
          <p:spPr>
            <a:xfrm flipH="1" rot="10800000">
              <a:off x="2688" y="2496"/>
              <a:ext cx="480" cy="240"/>
            </a:xfrm>
            <a:prstGeom prst="straightConnector1">
              <a:avLst/>
            </a:prstGeom>
            <a:noFill/>
            <a:ln cap="flat" cmpd="sng" w="9525">
              <a:solidFill>
                <a:schemeClr val="dk1"/>
              </a:solidFill>
              <a:prstDash val="solid"/>
              <a:miter lim="800000"/>
              <a:headEnd len="med" w="med" type="none"/>
              <a:tailEnd len="med" w="med" type="triangle"/>
            </a:ln>
          </p:spPr>
        </p:cxnSp>
      </p:grpSp>
      <p:sp>
        <p:nvSpPr>
          <p:cNvPr id="3033" name="Google Shape;3033;p69"/>
          <p:cNvSpPr txBox="1"/>
          <p:nvPr/>
        </p:nvSpPr>
        <p:spPr>
          <a:xfrm>
            <a:off x="3749675" y="838200"/>
            <a:ext cx="5318125"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7"/>
          <p:cNvSpPr txBox="1"/>
          <p:nvPr>
            <p:ph type="title"/>
          </p:nvPr>
        </p:nvSpPr>
        <p:spPr>
          <a:xfrm>
            <a:off x="457200" y="228600"/>
            <a:ext cx="8402637" cy="8524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Approach 2: </a:t>
            </a:r>
            <a:r>
              <a:rPr b="0" i="1" lang="en-US" sz="3400" u="none">
                <a:solidFill>
                  <a:schemeClr val="dk2"/>
                </a:solidFill>
                <a:latin typeface="Libre Franklin"/>
                <a:ea typeface="Libre Franklin"/>
                <a:cs typeface="Libre Franklin"/>
                <a:sym typeface="Libre Franklin"/>
              </a:rPr>
              <a:t>f</a:t>
            </a:r>
            <a:r>
              <a:rPr b="0" i="0" lang="en-US" sz="3400" u="none">
                <a:solidFill>
                  <a:schemeClr val="dk2"/>
                </a:solidFill>
                <a:latin typeface="Libre Franklin"/>
                <a:ea typeface="Libre Franklin"/>
                <a:cs typeface="Libre Franklin"/>
                <a:sym typeface="Libre Franklin"/>
              </a:rPr>
              <a:t>  Measures the Cost to the Goal</a:t>
            </a:r>
            <a:endParaRPr/>
          </a:p>
        </p:txBody>
      </p:sp>
      <p:sp>
        <p:nvSpPr>
          <p:cNvPr id="253" name="Google Shape;253;p7"/>
          <p:cNvSpPr txBox="1"/>
          <p:nvPr>
            <p:ph idx="1" type="body"/>
          </p:nvPr>
        </p:nvSpPr>
        <p:spPr>
          <a:xfrm>
            <a:off x="381000" y="1371600"/>
            <a:ext cx="8610600" cy="19812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A state </a:t>
            </a:r>
            <a:r>
              <a:rPr b="0" i="1" lang="en-US" sz="2800" u="none">
                <a:solidFill>
                  <a:schemeClr val="dk1"/>
                </a:solidFill>
                <a:latin typeface="Libre Baskerville"/>
                <a:ea typeface="Libre Baskerville"/>
                <a:cs typeface="Libre Baskerville"/>
                <a:sym typeface="Libre Baskerville"/>
              </a:rPr>
              <a:t>X</a:t>
            </a:r>
            <a:r>
              <a:rPr b="0" i="0" lang="en-US" sz="2800" u="none">
                <a:solidFill>
                  <a:schemeClr val="dk1"/>
                </a:solidFill>
                <a:latin typeface="Libre Baskerville"/>
                <a:ea typeface="Libre Baskerville"/>
                <a:cs typeface="Libre Baskerville"/>
                <a:sym typeface="Libre Baskerville"/>
              </a:rPr>
              <a:t> would be better than a state </a:t>
            </a:r>
            <a:r>
              <a:rPr b="0" i="1" lang="en-US" sz="2800" u="none">
                <a:solidFill>
                  <a:schemeClr val="dk1"/>
                </a:solidFill>
                <a:latin typeface="Libre Baskerville"/>
                <a:ea typeface="Libre Baskerville"/>
                <a:cs typeface="Libre Baskerville"/>
                <a:sym typeface="Libre Baskerville"/>
              </a:rPr>
              <a:t>Y</a:t>
            </a:r>
            <a:r>
              <a:rPr b="0" i="0" lang="en-US" sz="2800" u="none">
                <a:solidFill>
                  <a:schemeClr val="dk1"/>
                </a:solidFill>
                <a:latin typeface="Libre Baskerville"/>
                <a:ea typeface="Libre Baskerville"/>
                <a:cs typeface="Libre Baskerville"/>
                <a:sym typeface="Libre Baskerville"/>
              </a:rPr>
              <a:t> if the estimated cost of getting from </a:t>
            </a:r>
            <a:r>
              <a:rPr b="0" i="1" lang="en-US" sz="2800" u="none">
                <a:solidFill>
                  <a:schemeClr val="dk1"/>
                </a:solidFill>
                <a:latin typeface="Libre Baskerville"/>
                <a:ea typeface="Libre Baskerville"/>
                <a:cs typeface="Libre Baskerville"/>
                <a:sym typeface="Libre Baskerville"/>
              </a:rPr>
              <a:t>X</a:t>
            </a:r>
            <a:r>
              <a:rPr b="0" i="0" lang="en-US" sz="2800" u="none">
                <a:solidFill>
                  <a:schemeClr val="dk1"/>
                </a:solidFill>
                <a:latin typeface="Libre Baskerville"/>
                <a:ea typeface="Libre Baskerville"/>
                <a:cs typeface="Libre Baskerville"/>
                <a:sym typeface="Libre Baskerville"/>
              </a:rPr>
              <a:t> to the goal is lower than that of </a:t>
            </a:r>
            <a:r>
              <a:rPr b="0" i="1" lang="en-US" sz="2800" u="none">
                <a:solidFill>
                  <a:schemeClr val="dk1"/>
                </a:solidFill>
                <a:latin typeface="Libre Baskerville"/>
                <a:ea typeface="Libre Baskerville"/>
                <a:cs typeface="Libre Baskerville"/>
                <a:sym typeface="Libre Baskerville"/>
              </a:rPr>
              <a:t>Y</a:t>
            </a:r>
            <a:r>
              <a:rPr b="0" i="0" lang="en-US" sz="2800" u="none">
                <a:solidFill>
                  <a:schemeClr val="dk1"/>
                </a:solidFill>
                <a:latin typeface="Libre Baskerville"/>
                <a:ea typeface="Libre Baskerville"/>
                <a:cs typeface="Libre Baskerville"/>
                <a:sym typeface="Libre Baskerville"/>
              </a:rPr>
              <a:t> – because </a:t>
            </a:r>
            <a:r>
              <a:rPr b="0" i="1" lang="en-US" sz="2800" u="none">
                <a:solidFill>
                  <a:schemeClr val="dk1"/>
                </a:solidFill>
                <a:latin typeface="Libre Baskerville"/>
                <a:ea typeface="Libre Baskerville"/>
                <a:cs typeface="Libre Baskerville"/>
                <a:sym typeface="Libre Baskerville"/>
              </a:rPr>
              <a:t>X</a:t>
            </a:r>
            <a:r>
              <a:rPr b="0" i="0" lang="en-US" sz="2800" u="none">
                <a:solidFill>
                  <a:schemeClr val="dk1"/>
                </a:solidFill>
                <a:latin typeface="Libre Baskerville"/>
                <a:ea typeface="Libre Baskerville"/>
                <a:cs typeface="Libre Baskerville"/>
                <a:sym typeface="Libre Baskerville"/>
              </a:rPr>
              <a:t> would be closer to the goal than </a:t>
            </a:r>
            <a:r>
              <a:rPr b="0" i="1" lang="en-US" sz="2800" u="none">
                <a:solidFill>
                  <a:schemeClr val="dk1"/>
                </a:solidFill>
                <a:latin typeface="Libre Baskerville"/>
                <a:ea typeface="Libre Baskerville"/>
                <a:cs typeface="Libre Baskerville"/>
                <a:sym typeface="Libre Baskerville"/>
              </a:rPr>
              <a:t>Y</a:t>
            </a:r>
            <a:endParaRPr/>
          </a:p>
          <a:p>
            <a:pPr indent="-121920" lvl="0" marL="273050" rtl="0" algn="l">
              <a:spcBef>
                <a:spcPts val="575"/>
              </a:spcBef>
              <a:spcAft>
                <a:spcPts val="0"/>
              </a:spcAft>
              <a:buSzPts val="2380"/>
              <a:buNone/>
            </a:pPr>
            <a:r>
              <a:t/>
            </a:r>
            <a:endParaRPr b="0" i="1" sz="2800" u="none">
              <a:solidFill>
                <a:schemeClr val="dk1"/>
              </a:solidFill>
              <a:latin typeface="Libre Baskerville"/>
              <a:ea typeface="Libre Baskerville"/>
              <a:cs typeface="Libre Baskerville"/>
              <a:sym typeface="Libre Baskerville"/>
            </a:endParaRPr>
          </a:p>
        </p:txBody>
      </p:sp>
      <p:pic>
        <p:nvPicPr>
          <p:cNvPr descr="8puzzle" id="254" name="Google Shape;254;p7"/>
          <p:cNvPicPr preferRelativeResize="0"/>
          <p:nvPr>
            <p:ph idx="1" type="body"/>
          </p:nvPr>
        </p:nvPicPr>
        <p:blipFill rotWithShape="1">
          <a:blip r:embed="rId3">
            <a:alphaModFix/>
          </a:blip>
          <a:srcRect b="0" l="0" r="0" t="0"/>
          <a:stretch/>
        </p:blipFill>
        <p:spPr>
          <a:xfrm>
            <a:off x="5145087" y="3109912"/>
            <a:ext cx="3810000" cy="1930400"/>
          </a:xfrm>
          <a:prstGeom prst="rect">
            <a:avLst/>
          </a:prstGeom>
          <a:noFill/>
          <a:ln>
            <a:noFill/>
          </a:ln>
        </p:spPr>
      </p:pic>
      <p:sp>
        <p:nvSpPr>
          <p:cNvPr id="255" name="Google Shape;255;p7"/>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56" name="Google Shape;256;p7"/>
          <p:cNvSpPr txBox="1"/>
          <p:nvPr/>
        </p:nvSpPr>
        <p:spPr>
          <a:xfrm>
            <a:off x="304800" y="4191000"/>
            <a:ext cx="4495800" cy="19812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8–Puzzle </a:t>
            </a:r>
            <a:endParaRPr/>
          </a:p>
          <a:p>
            <a:pPr indent="0" lvl="0" marL="0" marR="0" rtl="0" algn="l">
              <a:lnSpc>
                <a:spcPct val="100000"/>
              </a:lnSpc>
              <a:spcBef>
                <a:spcPts val="10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h</a:t>
            </a:r>
            <a:r>
              <a:rPr b="1"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The number of misplaced tiles (squares with number).</a:t>
            </a:r>
            <a:endParaRPr/>
          </a:p>
          <a:p>
            <a:pPr indent="0" lvl="0" marL="0" marR="0" rtl="0" algn="l">
              <a:lnSpc>
                <a:spcPct val="100000"/>
              </a:lnSpc>
              <a:spcBef>
                <a:spcPts val="100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h</a:t>
            </a:r>
            <a:r>
              <a:rPr b="1" baseline="-25000" i="0" lang="en-US" sz="1800" u="none">
                <a:solidFill>
                  <a:schemeClr val="dk1"/>
                </a:solidFill>
                <a:latin typeface="Tahoma"/>
                <a:ea typeface="Tahoma"/>
                <a:cs typeface="Tahoma"/>
                <a:sym typeface="Tahoma"/>
              </a:rPr>
              <a:t>2</a:t>
            </a:r>
            <a:r>
              <a:rPr b="0" i="0" lang="en-US" sz="1800" u="none">
                <a:solidFill>
                  <a:schemeClr val="dk1"/>
                </a:solidFill>
                <a:latin typeface="Tahoma"/>
                <a:ea typeface="Tahoma"/>
                <a:cs typeface="Tahoma"/>
                <a:sym typeface="Tahoma"/>
              </a:rPr>
              <a:t>: </a:t>
            </a:r>
            <a:r>
              <a:rPr b="0" i="0" lang="en-US" sz="2000" u="none">
                <a:solidFill>
                  <a:schemeClr val="dk1"/>
                </a:solidFill>
                <a:latin typeface="Times New Roman"/>
                <a:ea typeface="Times New Roman"/>
                <a:cs typeface="Times New Roman"/>
                <a:sym typeface="Times New Roman"/>
              </a:rPr>
              <a:t>The sum of the distances of the tiles from their goal positions.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7" name="Shape 3037"/>
        <p:cNvGrpSpPr/>
        <p:nvPr/>
      </p:nvGrpSpPr>
      <p:grpSpPr>
        <a:xfrm>
          <a:off x="0" y="0"/>
          <a:ext cx="0" cy="0"/>
          <a:chOff x="0" y="0"/>
          <a:chExt cx="0" cy="0"/>
        </a:xfrm>
      </p:grpSpPr>
      <p:sp>
        <p:nvSpPr>
          <p:cNvPr id="3038" name="Google Shape;3038;p7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3039" name="Google Shape;3039;p7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3040" name="Google Shape;3040;p70"/>
          <p:cNvGrpSpPr/>
          <p:nvPr/>
        </p:nvGrpSpPr>
        <p:grpSpPr>
          <a:xfrm>
            <a:off x="1371600" y="3657600"/>
            <a:ext cx="457200" cy="777875"/>
            <a:chOff x="864" y="2304"/>
            <a:chExt cx="288" cy="490"/>
          </a:xfrm>
        </p:grpSpPr>
        <p:sp>
          <p:nvSpPr>
            <p:cNvPr id="3041" name="Google Shape;3041;p70"/>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2" name="Google Shape;3042;p70"/>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3" name="Google Shape;3043;p70"/>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4" name="Google Shape;3044;p70"/>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5" name="Google Shape;3045;p70"/>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6" name="Google Shape;3046;p70"/>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7" name="Google Shape;3047;p70"/>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8" name="Google Shape;3048;p70"/>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9" name="Google Shape;3049;p70"/>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0" name="Google Shape;3050;p70"/>
            <p:cNvSpPr txBox="1"/>
            <p:nvPr/>
          </p:nvSpPr>
          <p:spPr>
            <a:xfrm>
              <a:off x="912" y="2544"/>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3051" name="Google Shape;3051;p70"/>
          <p:cNvGrpSpPr/>
          <p:nvPr/>
        </p:nvGrpSpPr>
        <p:grpSpPr>
          <a:xfrm>
            <a:off x="7467600" y="4267200"/>
            <a:ext cx="457200" cy="457200"/>
            <a:chOff x="4704" y="2688"/>
            <a:chExt cx="288" cy="288"/>
          </a:xfrm>
        </p:grpSpPr>
        <p:sp>
          <p:nvSpPr>
            <p:cNvPr id="3052" name="Google Shape;3052;p70"/>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3" name="Google Shape;3053;p70"/>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4" name="Google Shape;3054;p70"/>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5" name="Google Shape;3055;p70"/>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6" name="Google Shape;3056;p70"/>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7" name="Google Shape;3057;p70"/>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8" name="Google Shape;3058;p70"/>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9" name="Google Shape;3059;p70"/>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0" name="Google Shape;3060;p70"/>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3061" name="Google Shape;3061;p70"/>
          <p:cNvGrpSpPr/>
          <p:nvPr/>
        </p:nvGrpSpPr>
        <p:grpSpPr>
          <a:xfrm>
            <a:off x="1828800" y="3886200"/>
            <a:ext cx="1219200" cy="1006475"/>
            <a:chOff x="1152" y="2448"/>
            <a:chExt cx="768" cy="634"/>
          </a:xfrm>
        </p:grpSpPr>
        <p:grpSp>
          <p:nvGrpSpPr>
            <p:cNvPr id="3062" name="Google Shape;3062;p70"/>
            <p:cNvGrpSpPr/>
            <p:nvPr/>
          </p:nvGrpSpPr>
          <p:grpSpPr>
            <a:xfrm>
              <a:off x="1632" y="2592"/>
              <a:ext cx="288" cy="490"/>
              <a:chOff x="1632" y="2592"/>
              <a:chExt cx="288" cy="490"/>
            </a:xfrm>
          </p:grpSpPr>
          <p:sp>
            <p:nvSpPr>
              <p:cNvPr id="3063" name="Google Shape;3063;p70"/>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4" name="Google Shape;3064;p70"/>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5" name="Google Shape;3065;p70"/>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6" name="Google Shape;3066;p70"/>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7" name="Google Shape;3067;p70"/>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8" name="Google Shape;3068;p70"/>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9" name="Google Shape;3069;p70"/>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70" name="Google Shape;3070;p70"/>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71" name="Google Shape;3071;p70"/>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72" name="Google Shape;3072;p70"/>
              <p:cNvSpPr txBox="1"/>
              <p:nvPr/>
            </p:nvSpPr>
            <p:spPr>
              <a:xfrm>
                <a:off x="1680" y="2832"/>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3073" name="Google Shape;3073;p70"/>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074" name="Google Shape;3074;p70"/>
          <p:cNvGrpSpPr/>
          <p:nvPr/>
        </p:nvGrpSpPr>
        <p:grpSpPr>
          <a:xfrm>
            <a:off x="1828800" y="3886200"/>
            <a:ext cx="1219200" cy="2225675"/>
            <a:chOff x="1152" y="2448"/>
            <a:chExt cx="768" cy="1402"/>
          </a:xfrm>
        </p:grpSpPr>
        <p:grpSp>
          <p:nvGrpSpPr>
            <p:cNvPr id="3075" name="Google Shape;3075;p70"/>
            <p:cNvGrpSpPr/>
            <p:nvPr/>
          </p:nvGrpSpPr>
          <p:grpSpPr>
            <a:xfrm>
              <a:off x="1632" y="3360"/>
              <a:ext cx="288" cy="490"/>
              <a:chOff x="1632" y="3360"/>
              <a:chExt cx="288" cy="490"/>
            </a:xfrm>
          </p:grpSpPr>
          <p:sp>
            <p:nvSpPr>
              <p:cNvPr id="3076" name="Google Shape;3076;p70"/>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3077" name="Google Shape;3077;p70"/>
              <p:cNvGrpSpPr/>
              <p:nvPr/>
            </p:nvGrpSpPr>
            <p:grpSpPr>
              <a:xfrm>
                <a:off x="1632" y="3360"/>
                <a:ext cx="288" cy="288"/>
                <a:chOff x="1632" y="3360"/>
                <a:chExt cx="288" cy="288"/>
              </a:xfrm>
            </p:grpSpPr>
            <p:sp>
              <p:nvSpPr>
                <p:cNvPr id="3078" name="Google Shape;3078;p70"/>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79" name="Google Shape;3079;p70"/>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0" name="Google Shape;3080;p70"/>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1" name="Google Shape;3081;p70"/>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2" name="Google Shape;3082;p70"/>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3" name="Google Shape;3083;p70"/>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4" name="Google Shape;3084;p70"/>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5" name="Google Shape;3085;p70"/>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6" name="Google Shape;3086;p70"/>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3087" name="Google Shape;3087;p70"/>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3088" name="Google Shape;3088;p70"/>
          <p:cNvSpPr txBox="1"/>
          <p:nvPr/>
        </p:nvSpPr>
        <p:spPr>
          <a:xfrm>
            <a:off x="685800" y="4495800"/>
            <a:ext cx="1385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3089" name="Google Shape;3089;p70"/>
          <p:cNvGrpSpPr/>
          <p:nvPr/>
        </p:nvGrpSpPr>
        <p:grpSpPr>
          <a:xfrm>
            <a:off x="3048000" y="4343400"/>
            <a:ext cx="1219200" cy="1781175"/>
            <a:chOff x="1920" y="2736"/>
            <a:chExt cx="768" cy="1122"/>
          </a:xfrm>
        </p:grpSpPr>
        <p:grpSp>
          <p:nvGrpSpPr>
            <p:cNvPr id="3090" name="Google Shape;3090;p70"/>
            <p:cNvGrpSpPr/>
            <p:nvPr/>
          </p:nvGrpSpPr>
          <p:grpSpPr>
            <a:xfrm>
              <a:off x="2400" y="3360"/>
              <a:ext cx="288" cy="498"/>
              <a:chOff x="2400" y="3360"/>
              <a:chExt cx="288" cy="498"/>
            </a:xfrm>
          </p:grpSpPr>
          <p:sp>
            <p:nvSpPr>
              <p:cNvPr id="3091" name="Google Shape;3091;p70"/>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3092" name="Google Shape;3092;p70"/>
              <p:cNvGrpSpPr/>
              <p:nvPr/>
            </p:nvGrpSpPr>
            <p:grpSpPr>
              <a:xfrm>
                <a:off x="2400" y="3360"/>
                <a:ext cx="288" cy="288"/>
                <a:chOff x="2400" y="3360"/>
                <a:chExt cx="288" cy="288"/>
              </a:xfrm>
            </p:grpSpPr>
            <p:sp>
              <p:nvSpPr>
                <p:cNvPr id="3093" name="Google Shape;3093;p70"/>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4" name="Google Shape;3094;p70"/>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5" name="Google Shape;3095;p70"/>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6" name="Google Shape;3096;p70"/>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7" name="Google Shape;3097;p70"/>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8" name="Google Shape;3098;p70"/>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9" name="Google Shape;3099;p70"/>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0" name="Google Shape;3100;p70"/>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1" name="Google Shape;3101;p70"/>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3102" name="Google Shape;3102;p70"/>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03" name="Google Shape;3103;p70"/>
          <p:cNvGrpSpPr/>
          <p:nvPr/>
        </p:nvGrpSpPr>
        <p:grpSpPr>
          <a:xfrm>
            <a:off x="3048000" y="4114800"/>
            <a:ext cx="1219200" cy="776287"/>
            <a:chOff x="1920" y="2592"/>
            <a:chExt cx="768" cy="489"/>
          </a:xfrm>
        </p:grpSpPr>
        <p:grpSp>
          <p:nvGrpSpPr>
            <p:cNvPr id="3104" name="Google Shape;3104;p70"/>
            <p:cNvGrpSpPr/>
            <p:nvPr/>
          </p:nvGrpSpPr>
          <p:grpSpPr>
            <a:xfrm>
              <a:off x="2400" y="2592"/>
              <a:ext cx="288" cy="489"/>
              <a:chOff x="2400" y="2592"/>
              <a:chExt cx="288" cy="489"/>
            </a:xfrm>
          </p:grpSpPr>
          <p:sp>
            <p:nvSpPr>
              <p:cNvPr id="3105" name="Google Shape;3105;p70"/>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6" name="Google Shape;3106;p70"/>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7" name="Google Shape;3107;p70"/>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8" name="Google Shape;3108;p70"/>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9" name="Google Shape;3109;p70"/>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0" name="Google Shape;3110;p70"/>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1" name="Google Shape;3111;p70"/>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2" name="Google Shape;3112;p70"/>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3" name="Google Shape;3113;p70"/>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4" name="Google Shape;3114;p70"/>
              <p:cNvSpPr txBox="1"/>
              <p:nvPr/>
            </p:nvSpPr>
            <p:spPr>
              <a:xfrm>
                <a:off x="2456" y="2831"/>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115" name="Google Shape;3115;p70"/>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16" name="Google Shape;3116;p70"/>
          <p:cNvGrpSpPr/>
          <p:nvPr/>
        </p:nvGrpSpPr>
        <p:grpSpPr>
          <a:xfrm>
            <a:off x="4267200" y="4343400"/>
            <a:ext cx="1219200" cy="1081087"/>
            <a:chOff x="2688" y="2736"/>
            <a:chExt cx="768" cy="681"/>
          </a:xfrm>
        </p:grpSpPr>
        <p:grpSp>
          <p:nvGrpSpPr>
            <p:cNvPr id="3117" name="Google Shape;3117;p70"/>
            <p:cNvGrpSpPr/>
            <p:nvPr/>
          </p:nvGrpSpPr>
          <p:grpSpPr>
            <a:xfrm>
              <a:off x="3168" y="2928"/>
              <a:ext cx="288" cy="489"/>
              <a:chOff x="3168" y="2928"/>
              <a:chExt cx="288" cy="489"/>
            </a:xfrm>
          </p:grpSpPr>
          <p:sp>
            <p:nvSpPr>
              <p:cNvPr id="3118" name="Google Shape;3118;p70"/>
              <p:cNvSpPr txBox="1"/>
              <p:nvPr/>
            </p:nvSpPr>
            <p:spPr>
              <a:xfrm>
                <a:off x="3224" y="3167"/>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7</a:t>
                </a:r>
                <a:endParaRPr/>
              </a:p>
            </p:txBody>
          </p:sp>
          <p:sp>
            <p:nvSpPr>
              <p:cNvPr id="3119" name="Google Shape;3119;p70"/>
              <p:cNvSpPr txBox="1"/>
              <p:nvPr/>
            </p:nvSpPr>
            <p:spPr>
              <a:xfrm>
                <a:off x="3168"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0" name="Google Shape;3120;p70"/>
              <p:cNvSpPr txBox="1"/>
              <p:nvPr/>
            </p:nvSpPr>
            <p:spPr>
              <a:xfrm>
                <a:off x="3264"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1" name="Google Shape;3121;p70"/>
              <p:cNvSpPr txBox="1"/>
              <p:nvPr/>
            </p:nvSpPr>
            <p:spPr>
              <a:xfrm>
                <a:off x="3168" y="3024"/>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2" name="Google Shape;3122;p70"/>
              <p:cNvSpPr txBox="1"/>
              <p:nvPr/>
            </p:nvSpPr>
            <p:spPr>
              <a:xfrm>
                <a:off x="3360"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3" name="Google Shape;3123;p70"/>
              <p:cNvSpPr txBox="1"/>
              <p:nvPr/>
            </p:nvSpPr>
            <p:spPr>
              <a:xfrm>
                <a:off x="3168"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4" name="Google Shape;3124;p70"/>
              <p:cNvSpPr txBox="1"/>
              <p:nvPr/>
            </p:nvSpPr>
            <p:spPr>
              <a:xfrm>
                <a:off x="3360"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5" name="Google Shape;3125;p70"/>
              <p:cNvSpPr txBox="1"/>
              <p:nvPr/>
            </p:nvSpPr>
            <p:spPr>
              <a:xfrm>
                <a:off x="3360"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6" name="Google Shape;3126;p70"/>
              <p:cNvSpPr txBox="1"/>
              <p:nvPr/>
            </p:nvSpPr>
            <p:spPr>
              <a:xfrm>
                <a:off x="3264"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7" name="Google Shape;3127;p70"/>
              <p:cNvSpPr txBox="1"/>
              <p:nvPr/>
            </p:nvSpPr>
            <p:spPr>
              <a:xfrm>
                <a:off x="3264"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3128" name="Google Shape;3128;p70"/>
            <p:cNvCxnSpPr/>
            <p:nvPr/>
          </p:nvCxnSpPr>
          <p:spPr>
            <a:xfrm>
              <a:off x="2688" y="2736"/>
              <a:ext cx="480" cy="336"/>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29" name="Google Shape;3129;p70"/>
          <p:cNvGrpSpPr/>
          <p:nvPr/>
        </p:nvGrpSpPr>
        <p:grpSpPr>
          <a:xfrm>
            <a:off x="4267200" y="3733800"/>
            <a:ext cx="1219200" cy="776287"/>
            <a:chOff x="2688" y="2352"/>
            <a:chExt cx="768" cy="489"/>
          </a:xfrm>
        </p:grpSpPr>
        <p:grpSp>
          <p:nvGrpSpPr>
            <p:cNvPr id="3130" name="Google Shape;3130;p70"/>
            <p:cNvGrpSpPr/>
            <p:nvPr/>
          </p:nvGrpSpPr>
          <p:grpSpPr>
            <a:xfrm>
              <a:off x="3168" y="2352"/>
              <a:ext cx="288" cy="489"/>
              <a:chOff x="3168" y="2352"/>
              <a:chExt cx="288" cy="489"/>
            </a:xfrm>
          </p:grpSpPr>
          <p:sp>
            <p:nvSpPr>
              <p:cNvPr id="3131" name="Google Shape;3131;p70"/>
              <p:cNvSpPr txBox="1"/>
              <p:nvPr/>
            </p:nvSpPr>
            <p:spPr>
              <a:xfrm>
                <a:off x="3264"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2" name="Google Shape;3132;p70"/>
              <p:cNvSpPr txBox="1"/>
              <p:nvPr/>
            </p:nvSpPr>
            <p:spPr>
              <a:xfrm>
                <a:off x="3264"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3" name="Google Shape;3133;p70"/>
              <p:cNvSpPr txBox="1"/>
              <p:nvPr/>
            </p:nvSpPr>
            <p:spPr>
              <a:xfrm>
                <a:off x="3168" y="244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4" name="Google Shape;3134;p70"/>
              <p:cNvSpPr txBox="1"/>
              <p:nvPr/>
            </p:nvSpPr>
            <p:spPr>
              <a:xfrm>
                <a:off x="3264"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5" name="Google Shape;3135;p70"/>
              <p:cNvSpPr txBox="1"/>
              <p:nvPr/>
            </p:nvSpPr>
            <p:spPr>
              <a:xfrm>
                <a:off x="3360"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6" name="Google Shape;3136;p70"/>
              <p:cNvSpPr txBox="1"/>
              <p:nvPr/>
            </p:nvSpPr>
            <p:spPr>
              <a:xfrm>
                <a:off x="3168"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7" name="Google Shape;3137;p70"/>
              <p:cNvSpPr txBox="1"/>
              <p:nvPr/>
            </p:nvSpPr>
            <p:spPr>
              <a:xfrm>
                <a:off x="3168" y="23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8" name="Google Shape;3138;p70"/>
              <p:cNvSpPr txBox="1"/>
              <p:nvPr/>
            </p:nvSpPr>
            <p:spPr>
              <a:xfrm>
                <a:off x="3360"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9" name="Google Shape;3139;p70"/>
              <p:cNvSpPr txBox="1"/>
              <p:nvPr/>
            </p:nvSpPr>
            <p:spPr>
              <a:xfrm>
                <a:off x="3360"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0" name="Google Shape;3140;p70"/>
              <p:cNvSpPr txBox="1"/>
              <p:nvPr/>
            </p:nvSpPr>
            <p:spPr>
              <a:xfrm>
                <a:off x="3224" y="2591"/>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141" name="Google Shape;3141;p70"/>
            <p:cNvCxnSpPr/>
            <p:nvPr/>
          </p:nvCxnSpPr>
          <p:spPr>
            <a:xfrm flipH="1" rot="10800000">
              <a:off x="2688" y="2496"/>
              <a:ext cx="480" cy="24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42" name="Google Shape;3142;p70"/>
          <p:cNvGrpSpPr/>
          <p:nvPr/>
        </p:nvGrpSpPr>
        <p:grpSpPr>
          <a:xfrm>
            <a:off x="5486400" y="3733800"/>
            <a:ext cx="1219200" cy="776287"/>
            <a:chOff x="3456" y="2352"/>
            <a:chExt cx="768" cy="489"/>
          </a:xfrm>
        </p:grpSpPr>
        <p:grpSp>
          <p:nvGrpSpPr>
            <p:cNvPr id="3143" name="Google Shape;3143;p70"/>
            <p:cNvGrpSpPr/>
            <p:nvPr/>
          </p:nvGrpSpPr>
          <p:grpSpPr>
            <a:xfrm>
              <a:off x="3936" y="2352"/>
              <a:ext cx="288" cy="489"/>
              <a:chOff x="3936" y="2352"/>
              <a:chExt cx="288" cy="489"/>
            </a:xfrm>
          </p:grpSpPr>
          <p:sp>
            <p:nvSpPr>
              <p:cNvPr id="3144" name="Google Shape;3144;p70"/>
              <p:cNvSpPr txBox="1"/>
              <p:nvPr/>
            </p:nvSpPr>
            <p:spPr>
              <a:xfrm>
                <a:off x="4032"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5" name="Google Shape;3145;p70"/>
              <p:cNvSpPr txBox="1"/>
              <p:nvPr/>
            </p:nvSpPr>
            <p:spPr>
              <a:xfrm>
                <a:off x="4032"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6" name="Google Shape;3146;p70"/>
              <p:cNvSpPr txBox="1"/>
              <p:nvPr/>
            </p:nvSpPr>
            <p:spPr>
              <a:xfrm>
                <a:off x="3936" y="2352"/>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7" name="Google Shape;3147;p70"/>
              <p:cNvSpPr txBox="1"/>
              <p:nvPr/>
            </p:nvSpPr>
            <p:spPr>
              <a:xfrm>
                <a:off x="4032"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8" name="Google Shape;3148;p70"/>
              <p:cNvSpPr txBox="1"/>
              <p:nvPr/>
            </p:nvSpPr>
            <p:spPr>
              <a:xfrm>
                <a:off x="4128"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9" name="Google Shape;3149;p70"/>
              <p:cNvSpPr txBox="1"/>
              <p:nvPr/>
            </p:nvSpPr>
            <p:spPr>
              <a:xfrm>
                <a:off x="3936"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50" name="Google Shape;3150;p70"/>
              <p:cNvSpPr txBox="1"/>
              <p:nvPr/>
            </p:nvSpPr>
            <p:spPr>
              <a:xfrm>
                <a:off x="3936" y="244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51" name="Google Shape;3151;p70"/>
              <p:cNvSpPr txBox="1"/>
              <p:nvPr/>
            </p:nvSpPr>
            <p:spPr>
              <a:xfrm>
                <a:off x="4128"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52" name="Google Shape;3152;p70"/>
              <p:cNvSpPr txBox="1"/>
              <p:nvPr/>
            </p:nvSpPr>
            <p:spPr>
              <a:xfrm>
                <a:off x="4128"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53" name="Google Shape;3153;p70"/>
              <p:cNvSpPr txBox="1"/>
              <p:nvPr/>
            </p:nvSpPr>
            <p:spPr>
              <a:xfrm>
                <a:off x="3992" y="2591"/>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154" name="Google Shape;3154;p70"/>
            <p:cNvCxnSpPr/>
            <p:nvPr/>
          </p:nvCxnSpPr>
          <p:spPr>
            <a:xfrm>
              <a:off x="3456" y="2496"/>
              <a:ext cx="480"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3155" name="Google Shape;3155;p70"/>
          <p:cNvSpPr txBox="1"/>
          <p:nvPr/>
        </p:nvSpPr>
        <p:spPr>
          <a:xfrm>
            <a:off x="3749675" y="838200"/>
            <a:ext cx="5318125"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9" name="Shape 3159"/>
        <p:cNvGrpSpPr/>
        <p:nvPr/>
      </p:nvGrpSpPr>
      <p:grpSpPr>
        <a:xfrm>
          <a:off x="0" y="0"/>
          <a:ext cx="0" cy="0"/>
          <a:chOff x="0" y="0"/>
          <a:chExt cx="0" cy="0"/>
        </a:xfrm>
      </p:grpSpPr>
      <p:sp>
        <p:nvSpPr>
          <p:cNvPr id="3160" name="Google Shape;3160;p7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3161" name="Google Shape;3161;p7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3162" name="Google Shape;3162;p71"/>
          <p:cNvGrpSpPr/>
          <p:nvPr/>
        </p:nvGrpSpPr>
        <p:grpSpPr>
          <a:xfrm>
            <a:off x="1371600" y="3657600"/>
            <a:ext cx="457200" cy="777875"/>
            <a:chOff x="864" y="2304"/>
            <a:chExt cx="288" cy="490"/>
          </a:xfrm>
        </p:grpSpPr>
        <p:sp>
          <p:nvSpPr>
            <p:cNvPr id="3163" name="Google Shape;3163;p71"/>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4" name="Google Shape;3164;p71"/>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5" name="Google Shape;3165;p71"/>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6" name="Google Shape;3166;p71"/>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7" name="Google Shape;3167;p71"/>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8" name="Google Shape;3168;p71"/>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9" name="Google Shape;3169;p71"/>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0" name="Google Shape;3170;p71"/>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1" name="Google Shape;3171;p71"/>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2" name="Google Shape;3172;p71"/>
            <p:cNvSpPr txBox="1"/>
            <p:nvPr/>
          </p:nvSpPr>
          <p:spPr>
            <a:xfrm>
              <a:off x="912" y="2544"/>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3173" name="Google Shape;3173;p71"/>
          <p:cNvGrpSpPr/>
          <p:nvPr/>
        </p:nvGrpSpPr>
        <p:grpSpPr>
          <a:xfrm>
            <a:off x="7467600" y="4267200"/>
            <a:ext cx="457200" cy="457200"/>
            <a:chOff x="4704" y="2688"/>
            <a:chExt cx="288" cy="288"/>
          </a:xfrm>
        </p:grpSpPr>
        <p:sp>
          <p:nvSpPr>
            <p:cNvPr id="3174" name="Google Shape;3174;p71"/>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5" name="Google Shape;3175;p71"/>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6" name="Google Shape;3176;p71"/>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7" name="Google Shape;3177;p71"/>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8" name="Google Shape;3178;p71"/>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9" name="Google Shape;3179;p71"/>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0" name="Google Shape;3180;p71"/>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1" name="Google Shape;3181;p71"/>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2" name="Google Shape;3182;p71"/>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3183" name="Google Shape;3183;p71"/>
          <p:cNvGrpSpPr/>
          <p:nvPr/>
        </p:nvGrpSpPr>
        <p:grpSpPr>
          <a:xfrm>
            <a:off x="1828800" y="3886200"/>
            <a:ext cx="1219200" cy="1006475"/>
            <a:chOff x="1152" y="2448"/>
            <a:chExt cx="768" cy="634"/>
          </a:xfrm>
        </p:grpSpPr>
        <p:grpSp>
          <p:nvGrpSpPr>
            <p:cNvPr id="3184" name="Google Shape;3184;p71"/>
            <p:cNvGrpSpPr/>
            <p:nvPr/>
          </p:nvGrpSpPr>
          <p:grpSpPr>
            <a:xfrm>
              <a:off x="1632" y="2592"/>
              <a:ext cx="288" cy="490"/>
              <a:chOff x="1632" y="2592"/>
              <a:chExt cx="288" cy="490"/>
            </a:xfrm>
          </p:grpSpPr>
          <p:sp>
            <p:nvSpPr>
              <p:cNvPr id="3185" name="Google Shape;3185;p71"/>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6" name="Google Shape;3186;p71"/>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7" name="Google Shape;3187;p71"/>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8" name="Google Shape;3188;p71"/>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9" name="Google Shape;3189;p71"/>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0" name="Google Shape;3190;p71"/>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1" name="Google Shape;3191;p71"/>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2" name="Google Shape;3192;p71"/>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3" name="Google Shape;3193;p71"/>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4" name="Google Shape;3194;p71"/>
              <p:cNvSpPr txBox="1"/>
              <p:nvPr/>
            </p:nvSpPr>
            <p:spPr>
              <a:xfrm>
                <a:off x="1680" y="2832"/>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3195" name="Google Shape;3195;p71"/>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96" name="Google Shape;3196;p71"/>
          <p:cNvGrpSpPr/>
          <p:nvPr/>
        </p:nvGrpSpPr>
        <p:grpSpPr>
          <a:xfrm>
            <a:off x="1828800" y="3886200"/>
            <a:ext cx="1219200" cy="2225675"/>
            <a:chOff x="1152" y="2448"/>
            <a:chExt cx="768" cy="1402"/>
          </a:xfrm>
        </p:grpSpPr>
        <p:grpSp>
          <p:nvGrpSpPr>
            <p:cNvPr id="3197" name="Google Shape;3197;p71"/>
            <p:cNvGrpSpPr/>
            <p:nvPr/>
          </p:nvGrpSpPr>
          <p:grpSpPr>
            <a:xfrm>
              <a:off x="1632" y="3360"/>
              <a:ext cx="288" cy="490"/>
              <a:chOff x="1632" y="3360"/>
              <a:chExt cx="288" cy="490"/>
            </a:xfrm>
          </p:grpSpPr>
          <p:sp>
            <p:nvSpPr>
              <p:cNvPr id="3198" name="Google Shape;3198;p71"/>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3199" name="Google Shape;3199;p71"/>
              <p:cNvGrpSpPr/>
              <p:nvPr/>
            </p:nvGrpSpPr>
            <p:grpSpPr>
              <a:xfrm>
                <a:off x="1632" y="3360"/>
                <a:ext cx="288" cy="288"/>
                <a:chOff x="1632" y="3360"/>
                <a:chExt cx="288" cy="288"/>
              </a:xfrm>
            </p:grpSpPr>
            <p:sp>
              <p:nvSpPr>
                <p:cNvPr id="3200" name="Google Shape;3200;p71"/>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1" name="Google Shape;3201;p71"/>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2" name="Google Shape;3202;p71"/>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3" name="Google Shape;3203;p71"/>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4" name="Google Shape;3204;p71"/>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5" name="Google Shape;3205;p71"/>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6" name="Google Shape;3206;p71"/>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7" name="Google Shape;3207;p71"/>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8" name="Google Shape;3208;p71"/>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3209" name="Google Shape;3209;p71"/>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3210" name="Google Shape;3210;p71"/>
          <p:cNvSpPr txBox="1"/>
          <p:nvPr/>
        </p:nvSpPr>
        <p:spPr>
          <a:xfrm>
            <a:off x="685800" y="4495800"/>
            <a:ext cx="1385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3211" name="Google Shape;3211;p71"/>
          <p:cNvGrpSpPr/>
          <p:nvPr/>
        </p:nvGrpSpPr>
        <p:grpSpPr>
          <a:xfrm>
            <a:off x="3048000" y="4343400"/>
            <a:ext cx="1219200" cy="1781175"/>
            <a:chOff x="1920" y="2736"/>
            <a:chExt cx="768" cy="1122"/>
          </a:xfrm>
        </p:grpSpPr>
        <p:grpSp>
          <p:nvGrpSpPr>
            <p:cNvPr id="3212" name="Google Shape;3212;p71"/>
            <p:cNvGrpSpPr/>
            <p:nvPr/>
          </p:nvGrpSpPr>
          <p:grpSpPr>
            <a:xfrm>
              <a:off x="2400" y="3360"/>
              <a:ext cx="288" cy="498"/>
              <a:chOff x="2400" y="3360"/>
              <a:chExt cx="288" cy="498"/>
            </a:xfrm>
          </p:grpSpPr>
          <p:sp>
            <p:nvSpPr>
              <p:cNvPr id="3213" name="Google Shape;3213;p71"/>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3214" name="Google Shape;3214;p71"/>
              <p:cNvGrpSpPr/>
              <p:nvPr/>
            </p:nvGrpSpPr>
            <p:grpSpPr>
              <a:xfrm>
                <a:off x="2400" y="3360"/>
                <a:ext cx="288" cy="288"/>
                <a:chOff x="2400" y="3360"/>
                <a:chExt cx="288" cy="288"/>
              </a:xfrm>
            </p:grpSpPr>
            <p:sp>
              <p:nvSpPr>
                <p:cNvPr id="3215" name="Google Shape;3215;p71"/>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6" name="Google Shape;3216;p71"/>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7" name="Google Shape;3217;p71"/>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8" name="Google Shape;3218;p71"/>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9" name="Google Shape;3219;p71"/>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0" name="Google Shape;3220;p71"/>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1" name="Google Shape;3221;p71"/>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2" name="Google Shape;3222;p71"/>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3" name="Google Shape;3223;p71"/>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3224" name="Google Shape;3224;p71"/>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225" name="Google Shape;3225;p71"/>
          <p:cNvGrpSpPr/>
          <p:nvPr/>
        </p:nvGrpSpPr>
        <p:grpSpPr>
          <a:xfrm>
            <a:off x="3048000" y="4114800"/>
            <a:ext cx="1219200" cy="776287"/>
            <a:chOff x="1920" y="2592"/>
            <a:chExt cx="768" cy="489"/>
          </a:xfrm>
        </p:grpSpPr>
        <p:grpSp>
          <p:nvGrpSpPr>
            <p:cNvPr id="3226" name="Google Shape;3226;p71"/>
            <p:cNvGrpSpPr/>
            <p:nvPr/>
          </p:nvGrpSpPr>
          <p:grpSpPr>
            <a:xfrm>
              <a:off x="2400" y="2592"/>
              <a:ext cx="288" cy="489"/>
              <a:chOff x="2400" y="2592"/>
              <a:chExt cx="288" cy="489"/>
            </a:xfrm>
          </p:grpSpPr>
          <p:sp>
            <p:nvSpPr>
              <p:cNvPr id="3227" name="Google Shape;3227;p71"/>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8" name="Google Shape;3228;p71"/>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9" name="Google Shape;3229;p71"/>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0" name="Google Shape;3230;p71"/>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1" name="Google Shape;3231;p71"/>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2" name="Google Shape;3232;p71"/>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3" name="Google Shape;3233;p71"/>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4" name="Google Shape;3234;p71"/>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5" name="Google Shape;3235;p71"/>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6" name="Google Shape;3236;p71"/>
              <p:cNvSpPr txBox="1"/>
              <p:nvPr/>
            </p:nvSpPr>
            <p:spPr>
              <a:xfrm>
                <a:off x="2456" y="2831"/>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237" name="Google Shape;3237;p71"/>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238" name="Google Shape;3238;p71"/>
          <p:cNvGrpSpPr/>
          <p:nvPr/>
        </p:nvGrpSpPr>
        <p:grpSpPr>
          <a:xfrm>
            <a:off x="4267200" y="4343400"/>
            <a:ext cx="1219200" cy="1081087"/>
            <a:chOff x="2688" y="2736"/>
            <a:chExt cx="768" cy="681"/>
          </a:xfrm>
        </p:grpSpPr>
        <p:grpSp>
          <p:nvGrpSpPr>
            <p:cNvPr id="3239" name="Google Shape;3239;p71"/>
            <p:cNvGrpSpPr/>
            <p:nvPr/>
          </p:nvGrpSpPr>
          <p:grpSpPr>
            <a:xfrm>
              <a:off x="3168" y="2928"/>
              <a:ext cx="288" cy="489"/>
              <a:chOff x="3168" y="2928"/>
              <a:chExt cx="288" cy="489"/>
            </a:xfrm>
          </p:grpSpPr>
          <p:sp>
            <p:nvSpPr>
              <p:cNvPr id="3240" name="Google Shape;3240;p71"/>
              <p:cNvSpPr txBox="1"/>
              <p:nvPr/>
            </p:nvSpPr>
            <p:spPr>
              <a:xfrm>
                <a:off x="3224" y="3167"/>
                <a:ext cx="203" cy="2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7</a:t>
                </a:r>
                <a:endParaRPr/>
              </a:p>
            </p:txBody>
          </p:sp>
          <p:sp>
            <p:nvSpPr>
              <p:cNvPr id="3241" name="Google Shape;3241;p71"/>
              <p:cNvSpPr txBox="1"/>
              <p:nvPr/>
            </p:nvSpPr>
            <p:spPr>
              <a:xfrm>
                <a:off x="3168"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2" name="Google Shape;3242;p71"/>
              <p:cNvSpPr txBox="1"/>
              <p:nvPr/>
            </p:nvSpPr>
            <p:spPr>
              <a:xfrm>
                <a:off x="3264"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3" name="Google Shape;3243;p71"/>
              <p:cNvSpPr txBox="1"/>
              <p:nvPr/>
            </p:nvSpPr>
            <p:spPr>
              <a:xfrm>
                <a:off x="3168" y="3024"/>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4" name="Google Shape;3244;p71"/>
              <p:cNvSpPr txBox="1"/>
              <p:nvPr/>
            </p:nvSpPr>
            <p:spPr>
              <a:xfrm>
                <a:off x="3360"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5" name="Google Shape;3245;p71"/>
              <p:cNvSpPr txBox="1"/>
              <p:nvPr/>
            </p:nvSpPr>
            <p:spPr>
              <a:xfrm>
                <a:off x="3168"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6" name="Google Shape;3246;p71"/>
              <p:cNvSpPr txBox="1"/>
              <p:nvPr/>
            </p:nvSpPr>
            <p:spPr>
              <a:xfrm>
                <a:off x="3360"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7" name="Google Shape;3247;p71"/>
              <p:cNvSpPr txBox="1"/>
              <p:nvPr/>
            </p:nvSpPr>
            <p:spPr>
              <a:xfrm>
                <a:off x="3360"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8" name="Google Shape;3248;p71"/>
              <p:cNvSpPr txBox="1"/>
              <p:nvPr/>
            </p:nvSpPr>
            <p:spPr>
              <a:xfrm>
                <a:off x="3264"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9" name="Google Shape;3249;p71"/>
              <p:cNvSpPr txBox="1"/>
              <p:nvPr/>
            </p:nvSpPr>
            <p:spPr>
              <a:xfrm>
                <a:off x="3264"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3250" name="Google Shape;3250;p71"/>
            <p:cNvCxnSpPr/>
            <p:nvPr/>
          </p:nvCxnSpPr>
          <p:spPr>
            <a:xfrm>
              <a:off x="2688" y="2736"/>
              <a:ext cx="480" cy="336"/>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251" name="Google Shape;3251;p71"/>
          <p:cNvGrpSpPr/>
          <p:nvPr/>
        </p:nvGrpSpPr>
        <p:grpSpPr>
          <a:xfrm>
            <a:off x="4267200" y="3733800"/>
            <a:ext cx="1219200" cy="776287"/>
            <a:chOff x="2688" y="2352"/>
            <a:chExt cx="768" cy="489"/>
          </a:xfrm>
        </p:grpSpPr>
        <p:grpSp>
          <p:nvGrpSpPr>
            <p:cNvPr id="3252" name="Google Shape;3252;p71"/>
            <p:cNvGrpSpPr/>
            <p:nvPr/>
          </p:nvGrpSpPr>
          <p:grpSpPr>
            <a:xfrm>
              <a:off x="3168" y="2352"/>
              <a:ext cx="288" cy="489"/>
              <a:chOff x="3168" y="2352"/>
              <a:chExt cx="288" cy="489"/>
            </a:xfrm>
          </p:grpSpPr>
          <p:sp>
            <p:nvSpPr>
              <p:cNvPr id="3253" name="Google Shape;3253;p71"/>
              <p:cNvSpPr txBox="1"/>
              <p:nvPr/>
            </p:nvSpPr>
            <p:spPr>
              <a:xfrm>
                <a:off x="3264"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4" name="Google Shape;3254;p71"/>
              <p:cNvSpPr txBox="1"/>
              <p:nvPr/>
            </p:nvSpPr>
            <p:spPr>
              <a:xfrm>
                <a:off x="3264"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5" name="Google Shape;3255;p71"/>
              <p:cNvSpPr txBox="1"/>
              <p:nvPr/>
            </p:nvSpPr>
            <p:spPr>
              <a:xfrm>
                <a:off x="3168" y="244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6" name="Google Shape;3256;p71"/>
              <p:cNvSpPr txBox="1"/>
              <p:nvPr/>
            </p:nvSpPr>
            <p:spPr>
              <a:xfrm>
                <a:off x="3264"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7" name="Google Shape;3257;p71"/>
              <p:cNvSpPr txBox="1"/>
              <p:nvPr/>
            </p:nvSpPr>
            <p:spPr>
              <a:xfrm>
                <a:off x="3360"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8" name="Google Shape;3258;p71"/>
              <p:cNvSpPr txBox="1"/>
              <p:nvPr/>
            </p:nvSpPr>
            <p:spPr>
              <a:xfrm>
                <a:off x="3168"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9" name="Google Shape;3259;p71"/>
              <p:cNvSpPr txBox="1"/>
              <p:nvPr/>
            </p:nvSpPr>
            <p:spPr>
              <a:xfrm>
                <a:off x="3168" y="23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0" name="Google Shape;3260;p71"/>
              <p:cNvSpPr txBox="1"/>
              <p:nvPr/>
            </p:nvSpPr>
            <p:spPr>
              <a:xfrm>
                <a:off x="3360"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1" name="Google Shape;3261;p71"/>
              <p:cNvSpPr txBox="1"/>
              <p:nvPr/>
            </p:nvSpPr>
            <p:spPr>
              <a:xfrm>
                <a:off x="3360"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2" name="Google Shape;3262;p71"/>
              <p:cNvSpPr txBox="1"/>
              <p:nvPr/>
            </p:nvSpPr>
            <p:spPr>
              <a:xfrm>
                <a:off x="3224" y="2591"/>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263" name="Google Shape;3263;p71"/>
            <p:cNvCxnSpPr/>
            <p:nvPr/>
          </p:nvCxnSpPr>
          <p:spPr>
            <a:xfrm flipH="1" rot="10800000">
              <a:off x="2688" y="2496"/>
              <a:ext cx="480" cy="24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264" name="Google Shape;3264;p71"/>
          <p:cNvGrpSpPr/>
          <p:nvPr/>
        </p:nvGrpSpPr>
        <p:grpSpPr>
          <a:xfrm>
            <a:off x="5486400" y="3733800"/>
            <a:ext cx="1219200" cy="776287"/>
            <a:chOff x="3456" y="2352"/>
            <a:chExt cx="768" cy="489"/>
          </a:xfrm>
        </p:grpSpPr>
        <p:grpSp>
          <p:nvGrpSpPr>
            <p:cNvPr id="3265" name="Google Shape;3265;p71"/>
            <p:cNvGrpSpPr/>
            <p:nvPr/>
          </p:nvGrpSpPr>
          <p:grpSpPr>
            <a:xfrm>
              <a:off x="3936" y="2352"/>
              <a:ext cx="288" cy="489"/>
              <a:chOff x="3936" y="2352"/>
              <a:chExt cx="288" cy="489"/>
            </a:xfrm>
          </p:grpSpPr>
          <p:sp>
            <p:nvSpPr>
              <p:cNvPr id="3266" name="Google Shape;3266;p71"/>
              <p:cNvSpPr txBox="1"/>
              <p:nvPr/>
            </p:nvSpPr>
            <p:spPr>
              <a:xfrm>
                <a:off x="4032"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7" name="Google Shape;3267;p71"/>
              <p:cNvSpPr txBox="1"/>
              <p:nvPr/>
            </p:nvSpPr>
            <p:spPr>
              <a:xfrm>
                <a:off x="4032"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8" name="Google Shape;3268;p71"/>
              <p:cNvSpPr txBox="1"/>
              <p:nvPr/>
            </p:nvSpPr>
            <p:spPr>
              <a:xfrm>
                <a:off x="3936" y="2352"/>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9" name="Google Shape;3269;p71"/>
              <p:cNvSpPr txBox="1"/>
              <p:nvPr/>
            </p:nvSpPr>
            <p:spPr>
              <a:xfrm>
                <a:off x="4032"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0" name="Google Shape;3270;p71"/>
              <p:cNvSpPr txBox="1"/>
              <p:nvPr/>
            </p:nvSpPr>
            <p:spPr>
              <a:xfrm>
                <a:off x="4128"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1" name="Google Shape;3271;p71"/>
              <p:cNvSpPr txBox="1"/>
              <p:nvPr/>
            </p:nvSpPr>
            <p:spPr>
              <a:xfrm>
                <a:off x="3936"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2" name="Google Shape;3272;p71"/>
              <p:cNvSpPr txBox="1"/>
              <p:nvPr/>
            </p:nvSpPr>
            <p:spPr>
              <a:xfrm>
                <a:off x="3936" y="244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3" name="Google Shape;3273;p71"/>
              <p:cNvSpPr txBox="1"/>
              <p:nvPr/>
            </p:nvSpPr>
            <p:spPr>
              <a:xfrm>
                <a:off x="4128"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4" name="Google Shape;3274;p71"/>
              <p:cNvSpPr txBox="1"/>
              <p:nvPr/>
            </p:nvSpPr>
            <p:spPr>
              <a:xfrm>
                <a:off x="4128"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5" name="Google Shape;3275;p71"/>
              <p:cNvSpPr txBox="1"/>
              <p:nvPr/>
            </p:nvSpPr>
            <p:spPr>
              <a:xfrm>
                <a:off x="3992" y="2591"/>
                <a:ext cx="20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276" name="Google Shape;3276;p71"/>
            <p:cNvCxnSpPr/>
            <p:nvPr/>
          </p:nvCxnSpPr>
          <p:spPr>
            <a:xfrm>
              <a:off x="3456" y="2496"/>
              <a:ext cx="480" cy="0"/>
            </a:xfrm>
            <a:prstGeom prst="straightConnector1">
              <a:avLst/>
            </a:prstGeom>
            <a:noFill/>
            <a:ln cap="flat" cmpd="sng" w="9525">
              <a:solidFill>
                <a:schemeClr val="dk1"/>
              </a:solidFill>
              <a:prstDash val="solid"/>
              <a:miter lim="800000"/>
              <a:headEnd len="med" w="med" type="none"/>
              <a:tailEnd len="med" w="med" type="triangle"/>
            </a:ln>
          </p:spPr>
        </p:cxnSp>
      </p:grpSp>
      <p:cxnSp>
        <p:nvCxnSpPr>
          <p:cNvPr id="3277" name="Google Shape;3277;p71"/>
          <p:cNvCxnSpPr/>
          <p:nvPr/>
        </p:nvCxnSpPr>
        <p:spPr>
          <a:xfrm>
            <a:off x="6705600" y="3962400"/>
            <a:ext cx="762000" cy="533400"/>
          </a:xfrm>
          <a:prstGeom prst="straightConnector1">
            <a:avLst/>
          </a:prstGeom>
          <a:noFill/>
          <a:ln cap="flat" cmpd="sng" w="9525">
            <a:solidFill>
              <a:schemeClr val="dk1"/>
            </a:solidFill>
            <a:prstDash val="solid"/>
            <a:miter lim="800000"/>
            <a:headEnd len="med" w="med" type="none"/>
            <a:tailEnd len="med" w="med" type="triangle"/>
          </a:ln>
        </p:spPr>
      </p:cxnSp>
      <p:sp>
        <p:nvSpPr>
          <p:cNvPr id="3278" name="Google Shape;3278;p71"/>
          <p:cNvSpPr txBox="1"/>
          <p:nvPr/>
        </p:nvSpPr>
        <p:spPr>
          <a:xfrm>
            <a:off x="3749675" y="838200"/>
            <a:ext cx="5318125"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2" name="Shape 3282"/>
        <p:cNvGrpSpPr/>
        <p:nvPr/>
      </p:nvGrpSpPr>
      <p:grpSpPr>
        <a:xfrm>
          <a:off x="0" y="0"/>
          <a:ext cx="0" cy="0"/>
          <a:chOff x="0" y="0"/>
          <a:chExt cx="0" cy="0"/>
        </a:xfrm>
      </p:grpSpPr>
      <p:sp>
        <p:nvSpPr>
          <p:cNvPr id="3283" name="Google Shape;3283;p72"/>
          <p:cNvSpPr txBox="1"/>
          <p:nvPr>
            <p:ph idx="1" type="subTitle"/>
          </p:nvPr>
        </p:nvSpPr>
        <p:spPr>
          <a:xfrm>
            <a:off x="609600" y="3886200"/>
            <a:ext cx="77724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380"/>
              <a:buNone/>
            </a:pPr>
            <a:r>
              <a:rPr b="0" i="0" lang="en-US" sz="2800" u="none">
                <a:solidFill>
                  <a:schemeClr val="dk2"/>
                </a:solidFill>
                <a:latin typeface="Libre Baskerville"/>
                <a:ea typeface="Libre Baskerville"/>
                <a:cs typeface="Libre Baskerville"/>
                <a:sym typeface="Libre Baskerville"/>
              </a:rPr>
              <a:t>The Effect of Heuristic Accuracy on Performance</a:t>
            </a:r>
            <a:endParaRPr/>
          </a:p>
          <a:p>
            <a:pPr indent="0" lvl="0" marL="0" rtl="0" algn="ctr">
              <a:lnSpc>
                <a:spcPct val="100000"/>
              </a:lnSpc>
              <a:spcBef>
                <a:spcPts val="500"/>
              </a:spcBef>
              <a:spcAft>
                <a:spcPts val="0"/>
              </a:spcAft>
              <a:buSzPts val="2380"/>
              <a:buNone/>
            </a:pPr>
            <a:r>
              <a:t/>
            </a:r>
            <a:endParaRPr b="0" i="0" sz="2800" u="none">
              <a:solidFill>
                <a:schemeClr val="dk2"/>
              </a:solidFill>
              <a:latin typeface="Libre Baskerville"/>
              <a:ea typeface="Libre Baskerville"/>
              <a:cs typeface="Libre Baskerville"/>
              <a:sym typeface="Libre Baskerville"/>
            </a:endParaRPr>
          </a:p>
          <a:p>
            <a:pPr indent="0" lvl="0" marL="0" rtl="0" algn="ctr">
              <a:lnSpc>
                <a:spcPct val="100000"/>
              </a:lnSpc>
              <a:spcBef>
                <a:spcPts val="500"/>
              </a:spcBef>
              <a:spcAft>
                <a:spcPts val="0"/>
              </a:spcAft>
              <a:buSzPts val="2380"/>
              <a:buNone/>
            </a:pPr>
            <a:r>
              <a:rPr b="0" i="0" lang="en-US" sz="2800" u="none">
                <a:solidFill>
                  <a:schemeClr val="hlink"/>
                </a:solidFill>
                <a:latin typeface="Libre Baskerville"/>
                <a:ea typeface="Libre Baskerville"/>
                <a:cs typeface="Libre Baskerville"/>
                <a:sym typeface="Libre Baskerville"/>
              </a:rPr>
              <a:t>An Example: 8-puzzle</a:t>
            </a:r>
            <a:endParaRPr/>
          </a:p>
        </p:txBody>
      </p:sp>
      <p:sp>
        <p:nvSpPr>
          <p:cNvPr id="3284" name="Google Shape;3284;p72"/>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Heuristic Evaluation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8" name="Shape 3288"/>
        <p:cNvGrpSpPr/>
        <p:nvPr/>
      </p:nvGrpSpPr>
      <p:grpSpPr>
        <a:xfrm>
          <a:off x="0" y="0"/>
          <a:ext cx="0" cy="0"/>
          <a:chOff x="0" y="0"/>
          <a:chExt cx="0" cy="0"/>
        </a:xfrm>
      </p:grpSpPr>
      <p:sp>
        <p:nvSpPr>
          <p:cNvPr id="3289" name="Google Shape;3289;p7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Admissible heuristics</a:t>
            </a:r>
            <a:endParaRPr/>
          </a:p>
        </p:txBody>
      </p:sp>
      <p:sp>
        <p:nvSpPr>
          <p:cNvPr id="3290" name="Google Shape;3290;p73"/>
          <p:cNvSpPr txBox="1"/>
          <p:nvPr>
            <p:ph idx="1" type="body"/>
          </p:nvPr>
        </p:nvSpPr>
        <p:spPr>
          <a:xfrm>
            <a:off x="914400" y="1447800"/>
            <a:ext cx="7772400" cy="48768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1700"/>
              <a:buNone/>
            </a:pPr>
            <a:r>
              <a:rPr b="0" i="0" lang="en-US" sz="2000" u="none">
                <a:solidFill>
                  <a:schemeClr val="dk1"/>
                </a:solidFill>
                <a:latin typeface="Libre Baskerville"/>
                <a:ea typeface="Libre Baskerville"/>
                <a:cs typeface="Libre Baskerville"/>
                <a:sym typeface="Libre Baskerville"/>
              </a:rPr>
              <a:t>E.g., for the 8-puzzle:</a:t>
            </a:r>
            <a:br>
              <a:rPr b="0" i="0" lang="en-US" sz="2000" u="none">
                <a:solidFill>
                  <a:schemeClr val="dk1"/>
                </a:solidFill>
                <a:latin typeface="Libre Baskerville"/>
                <a:ea typeface="Libre Baskerville"/>
                <a:cs typeface="Libre Baskerville"/>
                <a:sym typeface="Libre Baskerville"/>
              </a:rPr>
            </a:br>
            <a:endParaRPr/>
          </a:p>
          <a:p>
            <a:pPr indent="-273050" lvl="0" marL="273050" rtl="0" algn="l">
              <a:lnSpc>
                <a:spcPct val="90000"/>
              </a:lnSpc>
              <a:spcBef>
                <a:spcPts val="500"/>
              </a:spcBef>
              <a:spcAft>
                <a:spcPts val="0"/>
              </a:spcAft>
              <a:buClr>
                <a:schemeClr val="accent1"/>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h</a:t>
            </a:r>
            <a:r>
              <a:rPr b="0" baseline="-25000" i="1" lang="en-US" sz="2000" u="none">
                <a:solidFill>
                  <a:schemeClr val="dk1"/>
                </a:solidFill>
                <a:latin typeface="Libre Baskerville"/>
                <a:ea typeface="Libre Baskerville"/>
                <a:cs typeface="Libre Baskerville"/>
                <a:sym typeface="Libre Baskerville"/>
              </a:rPr>
              <a:t>1</a:t>
            </a:r>
            <a:r>
              <a:rPr b="0" i="1" lang="en-US" sz="2000" u="none">
                <a:solidFill>
                  <a:schemeClr val="dk1"/>
                </a:solidFill>
                <a:latin typeface="Libre Baskerville"/>
                <a:ea typeface="Libre Baskerville"/>
                <a:cs typeface="Libre Baskerville"/>
                <a:sym typeface="Libre Baskerville"/>
              </a:rPr>
              <a:t>(n) </a:t>
            </a:r>
            <a:r>
              <a:rPr b="0" i="0" lang="en-US" sz="2000" u="none">
                <a:solidFill>
                  <a:schemeClr val="dk1"/>
                </a:solidFill>
                <a:latin typeface="Libre Baskerville"/>
                <a:ea typeface="Libre Baskerville"/>
                <a:cs typeface="Libre Baskerville"/>
                <a:sym typeface="Libre Baskerville"/>
              </a:rPr>
              <a:t>= number of misplaced tiles</a:t>
            </a:r>
            <a:endParaRPr/>
          </a:p>
          <a:p>
            <a:pPr indent="-273050" lvl="0" marL="273050" rtl="0" algn="l">
              <a:lnSpc>
                <a:spcPct val="90000"/>
              </a:lnSpc>
              <a:spcBef>
                <a:spcPts val="500"/>
              </a:spcBef>
              <a:spcAft>
                <a:spcPts val="0"/>
              </a:spcAft>
              <a:buClr>
                <a:schemeClr val="accent1"/>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h</a:t>
            </a:r>
            <a:r>
              <a:rPr b="0" baseline="-25000" i="1" lang="en-US" sz="2000" u="none">
                <a:solidFill>
                  <a:schemeClr val="dk1"/>
                </a:solidFill>
                <a:latin typeface="Libre Baskerville"/>
                <a:ea typeface="Libre Baskerville"/>
                <a:cs typeface="Libre Baskerville"/>
                <a:sym typeface="Libre Baskerville"/>
              </a:rPr>
              <a:t>2</a:t>
            </a:r>
            <a:r>
              <a:rPr b="0" i="1" lang="en-US" sz="2000" u="none">
                <a:solidFill>
                  <a:schemeClr val="dk1"/>
                </a:solidFill>
                <a:latin typeface="Libre Baskerville"/>
                <a:ea typeface="Libre Baskerville"/>
                <a:cs typeface="Libre Baskerville"/>
                <a:sym typeface="Libre Baskerville"/>
              </a:rPr>
              <a:t>(n) </a:t>
            </a:r>
            <a:r>
              <a:rPr b="0" i="0" lang="en-US" sz="2000" u="none">
                <a:solidFill>
                  <a:schemeClr val="dk1"/>
                </a:solidFill>
                <a:latin typeface="Libre Baskerville"/>
                <a:ea typeface="Libre Baskerville"/>
                <a:cs typeface="Libre Baskerville"/>
                <a:sym typeface="Libre Baskerville"/>
              </a:rPr>
              <a:t>= total Manhattan distance</a:t>
            </a:r>
            <a:endParaRPr/>
          </a:p>
          <a:p>
            <a:pPr indent="-273050" lvl="0" marL="273050" rtl="0" algn="l">
              <a:lnSpc>
                <a:spcPct val="90000"/>
              </a:lnSpc>
              <a:spcBef>
                <a:spcPts val="500"/>
              </a:spcBef>
              <a:spcAft>
                <a:spcPts val="0"/>
              </a:spcAft>
              <a:buSzPts val="1700"/>
              <a:buNone/>
            </a:pPr>
            <a:r>
              <a:rPr b="0" i="0" lang="en-US" sz="2000" u="none">
                <a:solidFill>
                  <a:schemeClr val="dk1"/>
                </a:solidFill>
                <a:latin typeface="Libre Baskerville"/>
                <a:ea typeface="Libre Baskerville"/>
                <a:cs typeface="Libre Baskerville"/>
                <a:sym typeface="Libre Baskerville"/>
              </a:rPr>
              <a:t>(i.e., no. of squares from desired location of each tile)</a:t>
            </a:r>
            <a:br>
              <a:rPr b="0" i="0" lang="en-US" sz="2000" u="none">
                <a:solidFill>
                  <a:schemeClr val="dk1"/>
                </a:solidFill>
                <a:latin typeface="Libre Baskerville"/>
                <a:ea typeface="Libre Baskerville"/>
                <a:cs typeface="Libre Baskerville"/>
                <a:sym typeface="Libre Baskerville"/>
              </a:rPr>
            </a:br>
            <a:endParaRPr/>
          </a:p>
          <a:p>
            <a:pPr indent="-273050" lvl="0" marL="273050" rtl="0" algn="l">
              <a:lnSpc>
                <a:spcPct val="90000"/>
              </a:lnSpc>
              <a:spcBef>
                <a:spcPts val="500"/>
              </a:spcBef>
              <a:spcAft>
                <a:spcPts val="0"/>
              </a:spcAft>
              <a:buSzPts val="1700"/>
              <a:buNone/>
            </a:pPr>
            <a:r>
              <a:t/>
            </a:r>
            <a:endParaRPr b="0" i="0" sz="20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Clr>
                <a:schemeClr val="accent1"/>
              </a:buClr>
              <a:buSzPts val="2380"/>
              <a:buFont typeface="Noto Sans Symbols"/>
              <a:buChar char="⚫"/>
            </a:pPr>
            <a:r>
              <a:rPr b="0" i="0" lang="en-US" sz="2800" u="none">
                <a:solidFill>
                  <a:srgbClr val="CC0099"/>
                </a:solidFill>
                <a:latin typeface="Libre Baskerville"/>
                <a:ea typeface="Libre Baskerville"/>
                <a:cs typeface="Libre Baskerville"/>
                <a:sym typeface="Libre Baskerville"/>
              </a:rPr>
              <a:t>h</a:t>
            </a:r>
            <a:r>
              <a:rPr b="0" baseline="-25000" i="0" lang="en-US" sz="2800" u="none">
                <a:solidFill>
                  <a:srgbClr val="CC0099"/>
                </a:solidFill>
                <a:latin typeface="Libre Baskerville"/>
                <a:ea typeface="Libre Baskerville"/>
                <a:cs typeface="Libre Baskerville"/>
                <a:sym typeface="Libre Baskerville"/>
              </a:rPr>
              <a:t>1</a:t>
            </a:r>
            <a:r>
              <a:rPr b="0" i="0" lang="en-US" sz="2800" u="none">
                <a:solidFill>
                  <a:srgbClr val="CC0099"/>
                </a:solidFill>
                <a:latin typeface="Libre Baskerville"/>
                <a:ea typeface="Libre Baskerville"/>
                <a:cs typeface="Libre Baskerville"/>
                <a:sym typeface="Libre Baskerville"/>
              </a:rPr>
              <a:t>(S) = ? </a:t>
            </a:r>
            <a:endParaRPr/>
          </a:p>
          <a:p>
            <a:pPr indent="-273050" lvl="0" marL="273050" rtl="0" algn="l">
              <a:lnSpc>
                <a:spcPct val="90000"/>
              </a:lnSpc>
              <a:spcBef>
                <a:spcPts val="500"/>
              </a:spcBef>
              <a:spcAft>
                <a:spcPts val="0"/>
              </a:spcAft>
              <a:buClr>
                <a:schemeClr val="accent1"/>
              </a:buClr>
              <a:buSzPts val="2380"/>
              <a:buFont typeface="Noto Sans Symbols"/>
              <a:buChar char="⚫"/>
            </a:pPr>
            <a:r>
              <a:rPr b="0" i="0" lang="en-US" sz="2800" u="none">
                <a:solidFill>
                  <a:srgbClr val="CC0099"/>
                </a:solidFill>
                <a:latin typeface="Libre Baskerville"/>
                <a:ea typeface="Libre Baskerville"/>
                <a:cs typeface="Libre Baskerville"/>
                <a:sym typeface="Libre Baskerville"/>
              </a:rPr>
              <a:t>h</a:t>
            </a:r>
            <a:r>
              <a:rPr b="0" baseline="-25000" i="0" lang="en-US" sz="2800" u="none">
                <a:solidFill>
                  <a:srgbClr val="CC0099"/>
                </a:solidFill>
                <a:latin typeface="Libre Baskerville"/>
                <a:ea typeface="Libre Baskerville"/>
                <a:cs typeface="Libre Baskerville"/>
                <a:sym typeface="Libre Baskerville"/>
              </a:rPr>
              <a:t>2</a:t>
            </a:r>
            <a:r>
              <a:rPr b="0" i="0" lang="en-US" sz="2800" u="none">
                <a:solidFill>
                  <a:srgbClr val="CC0099"/>
                </a:solidFill>
                <a:latin typeface="Libre Baskerville"/>
                <a:ea typeface="Libre Baskerville"/>
                <a:cs typeface="Libre Baskerville"/>
                <a:sym typeface="Libre Baskerville"/>
              </a:rPr>
              <a:t>(S) = ?</a:t>
            </a:r>
            <a:r>
              <a:rPr b="0" i="0" lang="en-US" sz="2800" u="none">
                <a:solidFill>
                  <a:schemeClr val="dk1"/>
                </a:solidFill>
                <a:latin typeface="Libre Baskerville"/>
                <a:ea typeface="Libre Baskerville"/>
                <a:cs typeface="Libre Baskerville"/>
                <a:sym typeface="Libre Baskerville"/>
              </a:rPr>
              <a:t> </a:t>
            </a:r>
            <a:endParaRPr/>
          </a:p>
        </p:txBody>
      </p:sp>
      <p:pic>
        <p:nvPicPr>
          <p:cNvPr descr="8puzzle" id="3291" name="Google Shape;3291;p73"/>
          <p:cNvPicPr preferRelativeResize="0"/>
          <p:nvPr/>
        </p:nvPicPr>
        <p:blipFill rotWithShape="1">
          <a:blip r:embed="rId3">
            <a:alphaModFix/>
          </a:blip>
          <a:srcRect b="0" l="0" r="0" t="0"/>
          <a:stretch/>
        </p:blipFill>
        <p:spPr>
          <a:xfrm>
            <a:off x="4267200" y="3352800"/>
            <a:ext cx="4257675" cy="21621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5" name="Shape 3295"/>
        <p:cNvGrpSpPr/>
        <p:nvPr/>
      </p:nvGrpSpPr>
      <p:grpSpPr>
        <a:xfrm>
          <a:off x="0" y="0"/>
          <a:ext cx="0" cy="0"/>
          <a:chOff x="0" y="0"/>
          <a:chExt cx="0" cy="0"/>
        </a:xfrm>
      </p:grpSpPr>
      <p:sp>
        <p:nvSpPr>
          <p:cNvPr id="3296" name="Google Shape;3296;p7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Admissible heuristics</a:t>
            </a:r>
            <a:endParaRPr/>
          </a:p>
        </p:txBody>
      </p:sp>
      <p:sp>
        <p:nvSpPr>
          <p:cNvPr id="3297" name="Google Shape;3297;p74"/>
          <p:cNvSpPr txBox="1"/>
          <p:nvPr>
            <p:ph idx="1" type="body"/>
          </p:nvPr>
        </p:nvSpPr>
        <p:spPr>
          <a:xfrm>
            <a:off x="914400" y="1447800"/>
            <a:ext cx="7772400" cy="48006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1700"/>
              <a:buNone/>
            </a:pPr>
            <a:r>
              <a:rPr b="0" i="0" lang="en-US" sz="2000" u="none">
                <a:solidFill>
                  <a:schemeClr val="dk1"/>
                </a:solidFill>
                <a:latin typeface="Libre Baskerville"/>
                <a:ea typeface="Libre Baskerville"/>
                <a:cs typeface="Libre Baskerville"/>
                <a:sym typeface="Libre Baskerville"/>
              </a:rPr>
              <a:t>E.g., for the 8-puzzle:</a:t>
            </a:r>
            <a:br>
              <a:rPr b="0" i="0" lang="en-US" sz="2000" u="none">
                <a:solidFill>
                  <a:schemeClr val="dk1"/>
                </a:solidFill>
                <a:latin typeface="Libre Baskerville"/>
                <a:ea typeface="Libre Baskerville"/>
                <a:cs typeface="Libre Baskerville"/>
                <a:sym typeface="Libre Baskerville"/>
              </a:rPr>
            </a:br>
            <a:endParaRPr/>
          </a:p>
          <a:p>
            <a:pPr indent="-273050" lvl="0" marL="273050" rtl="0" algn="l">
              <a:lnSpc>
                <a:spcPct val="90000"/>
              </a:lnSpc>
              <a:spcBef>
                <a:spcPts val="500"/>
              </a:spcBef>
              <a:spcAft>
                <a:spcPts val="0"/>
              </a:spcAft>
              <a:buClr>
                <a:schemeClr val="accent1"/>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h</a:t>
            </a:r>
            <a:r>
              <a:rPr b="0" baseline="-25000" i="1" lang="en-US" sz="2000" u="none">
                <a:solidFill>
                  <a:schemeClr val="dk1"/>
                </a:solidFill>
                <a:latin typeface="Libre Baskerville"/>
                <a:ea typeface="Libre Baskerville"/>
                <a:cs typeface="Libre Baskerville"/>
                <a:sym typeface="Libre Baskerville"/>
              </a:rPr>
              <a:t>1</a:t>
            </a:r>
            <a:r>
              <a:rPr b="0" i="1" lang="en-US" sz="2000" u="none">
                <a:solidFill>
                  <a:schemeClr val="dk1"/>
                </a:solidFill>
                <a:latin typeface="Libre Baskerville"/>
                <a:ea typeface="Libre Baskerville"/>
                <a:cs typeface="Libre Baskerville"/>
                <a:sym typeface="Libre Baskerville"/>
              </a:rPr>
              <a:t>(n) </a:t>
            </a:r>
            <a:r>
              <a:rPr b="0" i="0" lang="en-US" sz="2000" u="none">
                <a:solidFill>
                  <a:schemeClr val="dk1"/>
                </a:solidFill>
                <a:latin typeface="Libre Baskerville"/>
                <a:ea typeface="Libre Baskerville"/>
                <a:cs typeface="Libre Baskerville"/>
                <a:sym typeface="Libre Baskerville"/>
              </a:rPr>
              <a:t>= number of misplaced tiles</a:t>
            </a:r>
            <a:endParaRPr/>
          </a:p>
          <a:p>
            <a:pPr indent="-273050" lvl="0" marL="273050" rtl="0" algn="l">
              <a:lnSpc>
                <a:spcPct val="90000"/>
              </a:lnSpc>
              <a:spcBef>
                <a:spcPts val="500"/>
              </a:spcBef>
              <a:spcAft>
                <a:spcPts val="0"/>
              </a:spcAft>
              <a:buClr>
                <a:schemeClr val="accent1"/>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h</a:t>
            </a:r>
            <a:r>
              <a:rPr b="0" baseline="-25000" i="1" lang="en-US" sz="2000" u="none">
                <a:solidFill>
                  <a:schemeClr val="dk1"/>
                </a:solidFill>
                <a:latin typeface="Libre Baskerville"/>
                <a:ea typeface="Libre Baskerville"/>
                <a:cs typeface="Libre Baskerville"/>
                <a:sym typeface="Libre Baskerville"/>
              </a:rPr>
              <a:t>2</a:t>
            </a:r>
            <a:r>
              <a:rPr b="0" i="1" lang="en-US" sz="2000" u="none">
                <a:solidFill>
                  <a:schemeClr val="dk1"/>
                </a:solidFill>
                <a:latin typeface="Libre Baskerville"/>
                <a:ea typeface="Libre Baskerville"/>
                <a:cs typeface="Libre Baskerville"/>
                <a:sym typeface="Libre Baskerville"/>
              </a:rPr>
              <a:t>(n) </a:t>
            </a:r>
            <a:r>
              <a:rPr b="0" i="0" lang="en-US" sz="2000" u="none">
                <a:solidFill>
                  <a:schemeClr val="dk1"/>
                </a:solidFill>
                <a:latin typeface="Libre Baskerville"/>
                <a:ea typeface="Libre Baskerville"/>
                <a:cs typeface="Libre Baskerville"/>
                <a:sym typeface="Libre Baskerville"/>
              </a:rPr>
              <a:t>= total Manhattan distance</a:t>
            </a:r>
            <a:endParaRPr/>
          </a:p>
          <a:p>
            <a:pPr indent="-273050" lvl="0" marL="273050" rtl="0" algn="l">
              <a:lnSpc>
                <a:spcPct val="90000"/>
              </a:lnSpc>
              <a:spcBef>
                <a:spcPts val="500"/>
              </a:spcBef>
              <a:spcAft>
                <a:spcPts val="0"/>
              </a:spcAft>
              <a:buSzPts val="1700"/>
              <a:buNone/>
            </a:pPr>
            <a:r>
              <a:rPr b="0" i="0" lang="en-US" sz="2000" u="none">
                <a:solidFill>
                  <a:schemeClr val="dk1"/>
                </a:solidFill>
                <a:latin typeface="Libre Baskerville"/>
                <a:ea typeface="Libre Baskerville"/>
                <a:cs typeface="Libre Baskerville"/>
                <a:sym typeface="Libre Baskerville"/>
              </a:rPr>
              <a:t>(i.e., no. of squares from desired location of each tile)</a:t>
            </a:r>
            <a:br>
              <a:rPr b="0" i="0" lang="en-US" sz="2000" u="none">
                <a:solidFill>
                  <a:schemeClr val="dk1"/>
                </a:solidFill>
                <a:latin typeface="Libre Baskerville"/>
                <a:ea typeface="Libre Baskerville"/>
                <a:cs typeface="Libre Baskerville"/>
                <a:sym typeface="Libre Baskerville"/>
              </a:rPr>
            </a:br>
            <a:endParaRPr/>
          </a:p>
          <a:p>
            <a:pPr indent="-273050" lvl="0" marL="273050" rtl="0" algn="l">
              <a:lnSpc>
                <a:spcPct val="90000"/>
              </a:lnSpc>
              <a:spcBef>
                <a:spcPts val="500"/>
              </a:spcBef>
              <a:spcAft>
                <a:spcPts val="0"/>
              </a:spcAft>
              <a:buSzPts val="1700"/>
              <a:buNone/>
            </a:pPr>
            <a:r>
              <a:t/>
            </a:r>
            <a:endParaRPr b="0" i="0" sz="20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Clr>
                <a:schemeClr val="accent1"/>
              </a:buClr>
              <a:buSzPts val="2380"/>
              <a:buFont typeface="Noto Sans Symbols"/>
              <a:buChar char="⚫"/>
            </a:pPr>
            <a:r>
              <a:rPr b="0" i="0" lang="en-US" sz="2800" u="none">
                <a:solidFill>
                  <a:srgbClr val="CC0099"/>
                </a:solidFill>
                <a:latin typeface="Libre Baskerville"/>
                <a:ea typeface="Libre Baskerville"/>
                <a:cs typeface="Libre Baskerville"/>
                <a:sym typeface="Libre Baskerville"/>
              </a:rPr>
              <a:t>h</a:t>
            </a:r>
            <a:r>
              <a:rPr b="0" baseline="-25000" i="0" lang="en-US" sz="2800" u="none">
                <a:solidFill>
                  <a:srgbClr val="CC0099"/>
                </a:solidFill>
                <a:latin typeface="Libre Baskerville"/>
                <a:ea typeface="Libre Baskerville"/>
                <a:cs typeface="Libre Baskerville"/>
                <a:sym typeface="Libre Baskerville"/>
              </a:rPr>
              <a:t>1</a:t>
            </a:r>
            <a:r>
              <a:rPr b="0" i="0" lang="en-US" sz="2800" u="none">
                <a:solidFill>
                  <a:srgbClr val="CC0099"/>
                </a:solidFill>
                <a:latin typeface="Libre Baskerville"/>
                <a:ea typeface="Libre Baskerville"/>
                <a:cs typeface="Libre Baskerville"/>
                <a:sym typeface="Libre Baskerville"/>
              </a:rPr>
              <a:t>(S) = ?</a:t>
            </a:r>
            <a:r>
              <a:rPr b="0" i="0" lang="en-US" sz="2800" u="none">
                <a:solidFill>
                  <a:schemeClr val="dk1"/>
                </a:solidFill>
                <a:latin typeface="Libre Baskerville"/>
                <a:ea typeface="Libre Baskerville"/>
                <a:cs typeface="Libre Baskerville"/>
                <a:sym typeface="Libre Baskerville"/>
              </a:rPr>
              <a:t> 8</a:t>
            </a:r>
            <a:endParaRPr b="0" i="0" sz="2800" u="sng">
              <a:solidFill>
                <a:srgbClr val="CC0099"/>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Clr>
                <a:schemeClr val="accent1"/>
              </a:buClr>
              <a:buSzPts val="2380"/>
              <a:buFont typeface="Noto Sans Symbols"/>
              <a:buChar char="⚫"/>
            </a:pPr>
            <a:r>
              <a:rPr b="0" i="0" lang="en-US" sz="2800" u="none">
                <a:solidFill>
                  <a:srgbClr val="CC0099"/>
                </a:solidFill>
                <a:latin typeface="Libre Baskerville"/>
                <a:ea typeface="Libre Baskerville"/>
                <a:cs typeface="Libre Baskerville"/>
                <a:sym typeface="Libre Baskerville"/>
              </a:rPr>
              <a:t>h</a:t>
            </a:r>
            <a:r>
              <a:rPr b="0" baseline="-25000" i="0" lang="en-US" sz="2800" u="none">
                <a:solidFill>
                  <a:srgbClr val="CC0099"/>
                </a:solidFill>
                <a:latin typeface="Libre Baskerville"/>
                <a:ea typeface="Libre Baskerville"/>
                <a:cs typeface="Libre Baskerville"/>
                <a:sym typeface="Libre Baskerville"/>
              </a:rPr>
              <a:t>2</a:t>
            </a:r>
            <a:r>
              <a:rPr b="0" i="0" lang="en-US" sz="2800" u="none">
                <a:solidFill>
                  <a:srgbClr val="CC0099"/>
                </a:solidFill>
                <a:latin typeface="Libre Baskerville"/>
                <a:ea typeface="Libre Baskerville"/>
                <a:cs typeface="Libre Baskerville"/>
                <a:sym typeface="Libre Baskerville"/>
              </a:rPr>
              <a:t>(S) = ?</a:t>
            </a:r>
            <a:r>
              <a:rPr b="0" i="0" lang="en-US" sz="2800" u="none">
                <a:solidFill>
                  <a:schemeClr val="dk1"/>
                </a:solidFill>
                <a:latin typeface="Libre Baskerville"/>
                <a:ea typeface="Libre Baskerville"/>
                <a:cs typeface="Libre Baskerville"/>
                <a:sym typeface="Libre Baskerville"/>
              </a:rPr>
              <a:t> 3+1+2+2+2+3+3+2 = 18</a:t>
            </a:r>
            <a:r>
              <a:rPr b="0" i="0" lang="en-US" sz="2400" u="none">
                <a:solidFill>
                  <a:schemeClr val="dk1"/>
                </a:solidFill>
                <a:latin typeface="Libre Baskerville"/>
                <a:ea typeface="Libre Baskerville"/>
                <a:cs typeface="Libre Baskerville"/>
                <a:sym typeface="Libre Baskerville"/>
              </a:rPr>
              <a:t> </a:t>
            </a:r>
            <a:endParaRPr/>
          </a:p>
        </p:txBody>
      </p:sp>
      <p:pic>
        <p:nvPicPr>
          <p:cNvPr descr="8puzzle" id="3298" name="Google Shape;3298;p74"/>
          <p:cNvPicPr preferRelativeResize="0"/>
          <p:nvPr/>
        </p:nvPicPr>
        <p:blipFill rotWithShape="1">
          <a:blip r:embed="rId3">
            <a:alphaModFix/>
          </a:blip>
          <a:srcRect b="0" l="0" r="0" t="0"/>
          <a:stretch/>
        </p:blipFill>
        <p:spPr>
          <a:xfrm>
            <a:off x="4267200" y="3352800"/>
            <a:ext cx="4257675" cy="21621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2" name="Shape 3302"/>
        <p:cNvGrpSpPr/>
        <p:nvPr/>
      </p:nvGrpSpPr>
      <p:grpSpPr>
        <a:xfrm>
          <a:off x="0" y="0"/>
          <a:ext cx="0" cy="0"/>
          <a:chOff x="0" y="0"/>
          <a:chExt cx="0" cy="0"/>
        </a:xfrm>
      </p:grpSpPr>
      <p:sp>
        <p:nvSpPr>
          <p:cNvPr id="3303" name="Google Shape;3303;p7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Dominance</a:t>
            </a:r>
            <a:endParaRPr/>
          </a:p>
        </p:txBody>
      </p:sp>
      <p:sp>
        <p:nvSpPr>
          <p:cNvPr id="3304" name="Google Shape;3304;p75"/>
          <p:cNvSpPr txBox="1"/>
          <p:nvPr>
            <p:ph idx="1" type="body"/>
          </p:nvPr>
        </p:nvSpPr>
        <p:spPr>
          <a:xfrm>
            <a:off x="914400" y="1447800"/>
            <a:ext cx="7772400" cy="5029200"/>
          </a:xfrm>
          <a:prstGeom prst="rect">
            <a:avLst/>
          </a:prstGeom>
          <a:noFill/>
          <a:ln>
            <a:noFill/>
          </a:ln>
        </p:spPr>
        <p:txBody>
          <a:bodyPr anchorCtr="0" anchor="t" bIns="45700" lIns="91425" spcFirstLastPara="1" rIns="91425" wrap="square" tIns="45700">
            <a:noAutofit/>
          </a:bodyPr>
          <a:lstStyle/>
          <a:p>
            <a:pPr indent="-273050" lvl="0" marL="273050" rtl="0" algn="l">
              <a:lnSpc>
                <a:spcPct val="8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If </a:t>
            </a:r>
            <a:r>
              <a:rPr b="0" i="1" lang="en-US" sz="2400" u="none">
                <a:solidFill>
                  <a:schemeClr val="dk1"/>
                </a:solidFill>
                <a:latin typeface="Libre Baskerville"/>
                <a:ea typeface="Libre Baskerville"/>
                <a:cs typeface="Libre Baskerville"/>
                <a:sym typeface="Libre Baskerville"/>
              </a:rPr>
              <a:t>h</a:t>
            </a:r>
            <a:r>
              <a:rPr b="0" baseline="-25000" i="1" lang="en-US" sz="2400" u="none">
                <a:solidFill>
                  <a:schemeClr val="dk1"/>
                </a:solidFill>
                <a:latin typeface="Libre Baskerville"/>
                <a:ea typeface="Libre Baskerville"/>
                <a:cs typeface="Libre Baskerville"/>
                <a:sym typeface="Libre Baskerville"/>
              </a:rPr>
              <a:t>2</a:t>
            </a:r>
            <a:r>
              <a:rPr b="0" i="1" lang="en-US" sz="2400" u="none">
                <a:solidFill>
                  <a:schemeClr val="dk1"/>
                </a:solidFill>
                <a:latin typeface="Libre Baskerville"/>
                <a:ea typeface="Libre Baskerville"/>
                <a:cs typeface="Libre Baskerville"/>
                <a:sym typeface="Libre Baskerville"/>
              </a:rPr>
              <a:t>(n) ≥ h</a:t>
            </a:r>
            <a:r>
              <a:rPr b="0" baseline="-25000" i="1" lang="en-US" sz="2400" u="none">
                <a:solidFill>
                  <a:schemeClr val="dk1"/>
                </a:solidFill>
                <a:latin typeface="Libre Baskerville"/>
                <a:ea typeface="Libre Baskerville"/>
                <a:cs typeface="Libre Baskerville"/>
                <a:sym typeface="Libre Baskerville"/>
              </a:rPr>
              <a:t>1</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 for all </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 (both admissible)</a:t>
            </a:r>
            <a:endParaRPr/>
          </a:p>
          <a:p>
            <a:pPr indent="-273050" lvl="0" marL="273050" rtl="0" algn="l">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then </a:t>
            </a:r>
            <a:r>
              <a:rPr b="0" i="1" lang="en-US" sz="2400" u="none">
                <a:solidFill>
                  <a:schemeClr val="dk1"/>
                </a:solidFill>
                <a:latin typeface="Libre Baskerville"/>
                <a:ea typeface="Libre Baskerville"/>
                <a:cs typeface="Libre Baskerville"/>
                <a:sym typeface="Libre Baskerville"/>
              </a:rPr>
              <a:t>h</a:t>
            </a:r>
            <a:r>
              <a:rPr b="0" baseline="-25000" i="1" lang="en-US" sz="2400" u="none">
                <a:solidFill>
                  <a:schemeClr val="dk1"/>
                </a:solidFill>
                <a:latin typeface="Libre Baskerville"/>
                <a:ea typeface="Libre Baskerville"/>
                <a:cs typeface="Libre Baskerville"/>
                <a:sym typeface="Libre Baskerville"/>
              </a:rPr>
              <a:t>2</a:t>
            </a:r>
            <a:r>
              <a:rPr b="0" i="1" lang="en-US" sz="2400" u="none">
                <a:solidFill>
                  <a:schemeClr val="dk1"/>
                </a:solidFill>
                <a:latin typeface="Libre Baskerville"/>
                <a:ea typeface="Libre Baskerville"/>
                <a:cs typeface="Libre Baskerville"/>
                <a:sym typeface="Libre Baskerville"/>
              </a:rPr>
              <a:t> </a:t>
            </a:r>
            <a:r>
              <a:rPr b="0" i="0" lang="en-US" sz="2400" u="none">
                <a:solidFill>
                  <a:srgbClr val="FF0000"/>
                </a:solidFill>
                <a:latin typeface="Libre Baskerville"/>
                <a:ea typeface="Libre Baskerville"/>
                <a:cs typeface="Libre Baskerville"/>
                <a:sym typeface="Libre Baskerville"/>
              </a:rPr>
              <a:t>dominates</a:t>
            </a:r>
            <a:r>
              <a:rPr b="0" i="0" lang="en-US" sz="2400" u="none">
                <a:solidFill>
                  <a:schemeClr val="dk1"/>
                </a:solidFill>
                <a:latin typeface="Libre Baskerville"/>
                <a:ea typeface="Libre Baskerville"/>
                <a:cs typeface="Libre Baskerville"/>
                <a:sym typeface="Libre Baskerville"/>
              </a:rPr>
              <a:t> </a:t>
            </a:r>
            <a:r>
              <a:rPr b="0" i="1" lang="en-US" sz="2400" u="none">
                <a:solidFill>
                  <a:schemeClr val="dk1"/>
                </a:solidFill>
                <a:latin typeface="Libre Baskerville"/>
                <a:ea typeface="Libre Baskerville"/>
                <a:cs typeface="Libre Baskerville"/>
                <a:sym typeface="Libre Baskerville"/>
              </a:rPr>
              <a:t>h</a:t>
            </a:r>
            <a:r>
              <a:rPr b="0" baseline="-25000" i="1" lang="en-US" sz="2400" u="none">
                <a:solidFill>
                  <a:schemeClr val="dk1"/>
                </a:solidFill>
                <a:latin typeface="Libre Baskerville"/>
                <a:ea typeface="Libre Baskerville"/>
                <a:cs typeface="Libre Baskerville"/>
                <a:sym typeface="Libre Baskerville"/>
              </a:rPr>
              <a:t>1</a:t>
            </a:r>
            <a:r>
              <a:rPr b="0" i="1" lang="en-US" sz="2400" u="none">
                <a:solidFill>
                  <a:schemeClr val="dk1"/>
                </a:solidFill>
                <a:latin typeface="Libre Baskerville"/>
                <a:ea typeface="Libre Baskerville"/>
                <a:cs typeface="Libre Baskerville"/>
                <a:sym typeface="Libre Baskerville"/>
              </a:rPr>
              <a:t> </a:t>
            </a:r>
            <a:endParaRPr/>
          </a:p>
          <a:p>
            <a:pPr indent="-273050" lvl="0" marL="273050" rtl="0" algn="l">
              <a:lnSpc>
                <a:spcPct val="80000"/>
              </a:lnSpc>
              <a:spcBef>
                <a:spcPts val="500"/>
              </a:spcBef>
              <a:spcAft>
                <a:spcPts val="0"/>
              </a:spcAft>
              <a:buClr>
                <a:schemeClr val="accent1"/>
              </a:buClr>
              <a:buSzPts val="2040"/>
              <a:buFont typeface="Noto Sans Symbols"/>
              <a:buChar char="⚫"/>
            </a:pPr>
            <a:r>
              <a:rPr b="0" i="1" lang="en-US" sz="2400" u="none">
                <a:solidFill>
                  <a:schemeClr val="dk1"/>
                </a:solidFill>
                <a:latin typeface="Libre Baskerville"/>
                <a:ea typeface="Libre Baskerville"/>
                <a:cs typeface="Libre Baskerville"/>
                <a:sym typeface="Libre Baskerville"/>
              </a:rPr>
              <a:t>h</a:t>
            </a:r>
            <a:r>
              <a:rPr b="0" baseline="-25000" i="1" lang="en-US" sz="2400" u="none">
                <a:solidFill>
                  <a:schemeClr val="dk1"/>
                </a:solidFill>
                <a:latin typeface="Libre Baskerville"/>
                <a:ea typeface="Libre Baskerville"/>
                <a:cs typeface="Libre Baskerville"/>
                <a:sym typeface="Libre Baskerville"/>
              </a:rPr>
              <a:t>2</a:t>
            </a:r>
            <a:r>
              <a:rPr b="0" i="1" lang="en-US" sz="2400" u="none">
                <a:solidFill>
                  <a:schemeClr val="dk1"/>
                </a:solidFill>
                <a:latin typeface="Libre Baskerville"/>
                <a:ea typeface="Libre Baskerville"/>
                <a:cs typeface="Libre Baskerville"/>
                <a:sym typeface="Libre Baskerville"/>
              </a:rPr>
              <a:t> </a:t>
            </a:r>
            <a:r>
              <a:rPr b="0" i="0" lang="en-US" sz="2400" u="none">
                <a:solidFill>
                  <a:schemeClr val="dk1"/>
                </a:solidFill>
                <a:latin typeface="Libre Baskerville"/>
                <a:ea typeface="Libre Baskerville"/>
                <a:cs typeface="Libre Baskerville"/>
                <a:sym typeface="Libre Baskerville"/>
              </a:rPr>
              <a:t>is better for search</a:t>
            </a:r>
            <a:endParaRPr/>
          </a:p>
          <a:p>
            <a:pPr indent="-273050" lvl="0" marL="273050" rtl="0" algn="l">
              <a:lnSpc>
                <a:spcPct val="80000"/>
              </a:lnSpc>
              <a:spcBef>
                <a:spcPts val="500"/>
              </a:spcBef>
              <a:spcAft>
                <a:spcPts val="0"/>
              </a:spcAft>
              <a:buSzPts val="2040"/>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SzPts val="2040"/>
              <a:buNone/>
            </a:pPr>
            <a:r>
              <a:rPr b="1" i="0" lang="en-US" sz="2400" u="none">
                <a:solidFill>
                  <a:srgbClr val="FF0000"/>
                </a:solidFill>
                <a:latin typeface="Libre Baskerville"/>
                <a:ea typeface="Libre Baskerville"/>
                <a:cs typeface="Libre Baskerville"/>
                <a:sym typeface="Libre Baskerville"/>
              </a:rPr>
              <a:t>Why?       </a:t>
            </a:r>
            <a:endParaRPr b="0" i="0" sz="2400" u="none">
              <a:solidFill>
                <a:schemeClr val="dk1"/>
              </a:solidFill>
              <a:latin typeface="Libre Baskerville"/>
              <a:ea typeface="Libre Baskerville"/>
              <a:cs typeface="Libre Baskerville"/>
              <a:sym typeface="Libre Baskerville"/>
            </a:endParaRPr>
          </a:p>
          <a:p>
            <a:pPr indent="-143510" lvl="0" marL="273050" rtl="0" algn="l">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Typical search costs (average number of nodes expanded):</a:t>
            </a:r>
            <a:endParaRPr/>
          </a:p>
          <a:p>
            <a:pPr indent="-143510" lvl="0" marL="273050" rtl="0" algn="l">
              <a:lnSpc>
                <a:spcPct val="80000"/>
              </a:lnSpc>
              <a:spcBef>
                <a:spcPts val="500"/>
              </a:spcBef>
              <a:spcAft>
                <a:spcPts val="0"/>
              </a:spcAft>
              <a:buClr>
                <a:schemeClr val="accent1"/>
              </a:buClr>
              <a:buSzPts val="2040"/>
              <a:buFont typeface="Noto Sans Symbols"/>
              <a:buNone/>
            </a:pPr>
            <a:r>
              <a:t/>
            </a:r>
            <a:endParaRPr b="0" i="1" sz="24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Clr>
                <a:schemeClr val="accent1"/>
              </a:buClr>
              <a:buSzPts val="2040"/>
              <a:buFont typeface="Noto Sans Symbols"/>
              <a:buChar char="⚫"/>
            </a:pPr>
            <a:r>
              <a:rPr b="0" i="1" lang="en-US" sz="2400" u="none">
                <a:solidFill>
                  <a:schemeClr val="dk1"/>
                </a:solidFill>
                <a:latin typeface="Libre Baskerville"/>
                <a:ea typeface="Libre Baskerville"/>
                <a:cs typeface="Libre Baskerville"/>
                <a:sym typeface="Libre Baskerville"/>
              </a:rPr>
              <a:t>d=12	              </a:t>
            </a:r>
            <a:r>
              <a:rPr b="0" i="0" lang="en-US" sz="2400" u="none">
                <a:solidFill>
                  <a:schemeClr val="dk1"/>
                </a:solidFill>
                <a:latin typeface="Libre Baskerville"/>
                <a:ea typeface="Libre Baskerville"/>
                <a:cs typeface="Libre Baskerville"/>
                <a:sym typeface="Libre Baskerville"/>
              </a:rPr>
              <a:t>IDS    = 3,644,035 nodes</a:t>
            </a:r>
            <a:br>
              <a:rPr b="0" i="0" lang="en-US" sz="24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	              A</a:t>
            </a:r>
            <a:r>
              <a:rPr b="0" baseline="30000" i="0" lang="en-US" sz="2400" u="none">
                <a:solidFill>
                  <a:schemeClr val="dk1"/>
                </a:solidFill>
                <a:latin typeface="Libre Baskerville"/>
                <a:ea typeface="Libre Baskerville"/>
                <a:cs typeface="Libre Baskerville"/>
                <a:sym typeface="Libre Baskerville"/>
              </a:rPr>
              <a:t>*</a:t>
            </a:r>
            <a:r>
              <a:rPr b="0" i="0" lang="en-US" sz="2400" u="none">
                <a:solidFill>
                  <a:schemeClr val="dk1"/>
                </a:solidFill>
                <a:latin typeface="Libre Baskerville"/>
                <a:ea typeface="Libre Baskerville"/>
                <a:cs typeface="Libre Baskerville"/>
                <a:sym typeface="Libre Baskerville"/>
              </a:rPr>
              <a:t>(h</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 = 227 nodes </a:t>
            </a:r>
            <a:br>
              <a:rPr b="0" i="0" lang="en-US" sz="24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	              A</a:t>
            </a:r>
            <a:r>
              <a:rPr b="0" baseline="30000" i="0" lang="en-US" sz="2400" u="none">
                <a:solidFill>
                  <a:schemeClr val="dk1"/>
                </a:solidFill>
                <a:latin typeface="Libre Baskerville"/>
                <a:ea typeface="Libre Baskerville"/>
                <a:cs typeface="Libre Baskerville"/>
                <a:sym typeface="Libre Baskerville"/>
              </a:rPr>
              <a:t>*</a:t>
            </a:r>
            <a:r>
              <a:rPr b="0" i="0" lang="en-US" sz="2400" u="none">
                <a:solidFill>
                  <a:schemeClr val="dk1"/>
                </a:solidFill>
                <a:latin typeface="Libre Baskerville"/>
                <a:ea typeface="Libre Baskerville"/>
                <a:cs typeface="Libre Baskerville"/>
                <a:sym typeface="Libre Baskerville"/>
              </a:rPr>
              <a:t>(h</a:t>
            </a:r>
            <a:r>
              <a:rPr b="0" baseline="-25000" i="0" lang="en-US" sz="2400" u="none">
                <a:solidFill>
                  <a:schemeClr val="dk1"/>
                </a:solidFill>
                <a:latin typeface="Libre Baskerville"/>
                <a:ea typeface="Libre Baskerville"/>
                <a:cs typeface="Libre Baskerville"/>
                <a:sym typeface="Libre Baskerville"/>
              </a:rPr>
              <a:t>2</a:t>
            </a:r>
            <a:r>
              <a:rPr b="0" i="0" lang="en-US" sz="2400" u="none">
                <a:solidFill>
                  <a:schemeClr val="dk1"/>
                </a:solidFill>
                <a:latin typeface="Libre Baskerville"/>
                <a:ea typeface="Libre Baskerville"/>
                <a:cs typeface="Libre Baskerville"/>
                <a:sym typeface="Libre Baskerville"/>
              </a:rPr>
              <a:t>) = 73 nodes </a:t>
            </a:r>
            <a:endParaRPr/>
          </a:p>
          <a:p>
            <a:pPr indent="-273050" lvl="0" marL="273050" rtl="0" algn="l">
              <a:lnSpc>
                <a:spcPct val="80000"/>
              </a:lnSpc>
              <a:spcBef>
                <a:spcPts val="500"/>
              </a:spcBef>
              <a:spcAft>
                <a:spcPts val="0"/>
              </a:spcAft>
              <a:buClr>
                <a:schemeClr val="accent1"/>
              </a:buClr>
              <a:buSzPts val="2040"/>
              <a:buFont typeface="Noto Sans Symbols"/>
              <a:buChar char="⚫"/>
            </a:pPr>
            <a:r>
              <a:rPr b="0" i="1" lang="en-US" sz="2400" u="none">
                <a:solidFill>
                  <a:schemeClr val="dk1"/>
                </a:solidFill>
                <a:latin typeface="Libre Baskerville"/>
                <a:ea typeface="Libre Baskerville"/>
                <a:cs typeface="Libre Baskerville"/>
                <a:sym typeface="Libre Baskerville"/>
              </a:rPr>
              <a:t>d=24 	</a:t>
            </a:r>
            <a:r>
              <a:rPr b="0" i="0" lang="en-US" sz="2400" u="none">
                <a:solidFill>
                  <a:schemeClr val="dk1"/>
                </a:solidFill>
                <a:latin typeface="Libre Baskerville"/>
                <a:ea typeface="Libre Baskerville"/>
                <a:cs typeface="Libre Baskerville"/>
                <a:sym typeface="Libre Baskerville"/>
              </a:rPr>
              <a:t>IDS     = too many nodes</a:t>
            </a:r>
            <a:br>
              <a:rPr b="0" i="0" lang="en-US" sz="24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	             A</a:t>
            </a:r>
            <a:r>
              <a:rPr b="0" baseline="30000" i="0" lang="en-US" sz="2400" u="none">
                <a:solidFill>
                  <a:schemeClr val="dk1"/>
                </a:solidFill>
                <a:latin typeface="Libre Baskerville"/>
                <a:ea typeface="Libre Baskerville"/>
                <a:cs typeface="Libre Baskerville"/>
                <a:sym typeface="Libre Baskerville"/>
              </a:rPr>
              <a:t>*</a:t>
            </a:r>
            <a:r>
              <a:rPr b="0" i="0" lang="en-US" sz="2400" u="none">
                <a:solidFill>
                  <a:schemeClr val="dk1"/>
                </a:solidFill>
                <a:latin typeface="Libre Baskerville"/>
                <a:ea typeface="Libre Baskerville"/>
                <a:cs typeface="Libre Baskerville"/>
                <a:sym typeface="Libre Baskerville"/>
              </a:rPr>
              <a:t>(h</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 = 39,135 nodes </a:t>
            </a:r>
            <a:br>
              <a:rPr b="0" i="0" lang="en-US" sz="24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    	             A</a:t>
            </a:r>
            <a:r>
              <a:rPr b="0" baseline="30000" i="0" lang="en-US" sz="2400" u="none">
                <a:solidFill>
                  <a:schemeClr val="dk1"/>
                </a:solidFill>
                <a:latin typeface="Libre Baskerville"/>
                <a:ea typeface="Libre Baskerville"/>
                <a:cs typeface="Libre Baskerville"/>
                <a:sym typeface="Libre Baskerville"/>
              </a:rPr>
              <a:t>*</a:t>
            </a:r>
            <a:r>
              <a:rPr b="0" i="0" lang="en-US" sz="2400" u="none">
                <a:solidFill>
                  <a:schemeClr val="dk1"/>
                </a:solidFill>
                <a:latin typeface="Libre Baskerville"/>
                <a:ea typeface="Libre Baskerville"/>
                <a:cs typeface="Libre Baskerville"/>
                <a:sym typeface="Libre Baskerville"/>
              </a:rPr>
              <a:t>(h</a:t>
            </a:r>
            <a:r>
              <a:rPr b="0" baseline="-25000" i="0" lang="en-US" sz="2400" u="none">
                <a:solidFill>
                  <a:schemeClr val="dk1"/>
                </a:solidFill>
                <a:latin typeface="Libre Baskerville"/>
                <a:ea typeface="Libre Baskerville"/>
                <a:cs typeface="Libre Baskerville"/>
                <a:sym typeface="Libre Baskerville"/>
              </a:rPr>
              <a:t>2</a:t>
            </a:r>
            <a:r>
              <a:rPr b="0" i="0" lang="en-US" sz="2400" u="none">
                <a:solidFill>
                  <a:schemeClr val="dk1"/>
                </a:solidFill>
                <a:latin typeface="Libre Baskerville"/>
                <a:ea typeface="Libre Baskerville"/>
                <a:cs typeface="Libre Baskerville"/>
                <a:sym typeface="Libre Baskerville"/>
              </a:rPr>
              <a:t>) = 1,641 nodes</a:t>
            </a:r>
            <a:endParaRPr/>
          </a:p>
        </p:txBody>
      </p:sp>
      <p:sp>
        <p:nvSpPr>
          <p:cNvPr id="3305" name="Google Shape;3305;p75"/>
          <p:cNvSpPr txBox="1"/>
          <p:nvPr/>
        </p:nvSpPr>
        <p:spPr>
          <a:xfrm>
            <a:off x="2286000" y="2819400"/>
            <a:ext cx="15525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B050"/>
              </a:buClr>
              <a:buSzPts val="2400"/>
              <a:buFont typeface="Tahoma"/>
              <a:buNone/>
            </a:pPr>
            <a:r>
              <a:rPr b="0" i="0" lang="en-US" sz="2400" u="none">
                <a:solidFill>
                  <a:srgbClr val="00B050"/>
                </a:solidFill>
                <a:latin typeface="Tahoma"/>
                <a:ea typeface="Tahoma"/>
                <a:cs typeface="Tahoma"/>
                <a:sym typeface="Tahoma"/>
              </a:rPr>
              <a:t>Self Study</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9" name="Shape 3309"/>
        <p:cNvGrpSpPr/>
        <p:nvPr/>
      </p:nvGrpSpPr>
      <p:grpSpPr>
        <a:xfrm>
          <a:off x="0" y="0"/>
          <a:ext cx="0" cy="0"/>
          <a:chOff x="0" y="0"/>
          <a:chExt cx="0" cy="0"/>
        </a:xfrm>
      </p:grpSpPr>
      <p:sp>
        <p:nvSpPr>
          <p:cNvPr id="3310" name="Google Shape;3310;p76"/>
          <p:cNvSpPr txBox="1"/>
          <p:nvPr>
            <p:ph type="title"/>
          </p:nvPr>
        </p:nvSpPr>
        <p:spPr>
          <a:xfrm>
            <a:off x="457200" y="457200"/>
            <a:ext cx="8458200" cy="7318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When to Use Search Techniques</a:t>
            </a:r>
            <a:endParaRPr/>
          </a:p>
        </p:txBody>
      </p:sp>
      <p:sp>
        <p:nvSpPr>
          <p:cNvPr id="3311" name="Google Shape;3311;p7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312" name="Google Shape;3312;p76"/>
          <p:cNvSpPr txBox="1"/>
          <p:nvPr>
            <p:ph idx="1" type="body"/>
          </p:nvPr>
        </p:nvSpPr>
        <p:spPr>
          <a:xfrm>
            <a:off x="914400" y="1447800"/>
            <a:ext cx="7772400" cy="3048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search space is small, and</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There are no other available techniques, or</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It is not worth the effort to develop a more efficient technique</a:t>
            </a:r>
            <a:endParaRPr/>
          </a:p>
          <a:p>
            <a:pPr indent="-99059" lvl="1" marL="547687" marR="0" rtl="0" algn="l">
              <a:lnSpc>
                <a:spcPct val="9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The search space is large, and</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There is no other available techniques, and</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There exist “</a:t>
            </a:r>
            <a:r>
              <a:rPr b="0" i="0" lang="en-US" sz="2400" u="none" cap="none" strike="noStrike">
                <a:solidFill>
                  <a:schemeClr val="hlink"/>
                </a:solidFill>
                <a:latin typeface="Libre Baskerville"/>
                <a:ea typeface="Libre Baskerville"/>
                <a:cs typeface="Libre Baskerville"/>
                <a:sym typeface="Libre Baskerville"/>
              </a:rPr>
              <a:t>good</a:t>
            </a:r>
            <a:r>
              <a:rPr b="0" i="0" lang="en-US" sz="2400" u="none" cap="none" strike="noStrike">
                <a:solidFill>
                  <a:schemeClr val="dk1"/>
                </a:solidFill>
                <a:latin typeface="Libre Baskerville"/>
                <a:ea typeface="Libre Baskerville"/>
                <a:cs typeface="Libre Baskerville"/>
                <a:sym typeface="Libre Baskerville"/>
              </a:rPr>
              <a:t>” heuristics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6" name="Shape 3316"/>
        <p:cNvGrpSpPr/>
        <p:nvPr/>
      </p:nvGrpSpPr>
      <p:grpSpPr>
        <a:xfrm>
          <a:off x="0" y="0"/>
          <a:ext cx="0" cy="0"/>
          <a:chOff x="0" y="0"/>
          <a:chExt cx="0" cy="0"/>
        </a:xfrm>
      </p:grpSpPr>
      <p:sp>
        <p:nvSpPr>
          <p:cNvPr id="3317" name="Google Shape;3317;p77"/>
          <p:cNvSpPr txBox="1"/>
          <p:nvPr>
            <p:ph type="title"/>
          </p:nvPr>
        </p:nvSpPr>
        <p:spPr>
          <a:xfrm>
            <a:off x="914400" y="457200"/>
            <a:ext cx="7772400" cy="960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Conclusions</a:t>
            </a:r>
            <a:endParaRPr/>
          </a:p>
        </p:txBody>
      </p:sp>
      <p:sp>
        <p:nvSpPr>
          <p:cNvPr id="3318" name="Google Shape;3318;p7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319" name="Google Shape;3319;p77"/>
          <p:cNvSpPr txBox="1"/>
          <p:nvPr>
            <p:ph idx="1" type="body"/>
          </p:nvPr>
        </p:nvSpPr>
        <p:spPr>
          <a:xfrm>
            <a:off x="685800" y="1600200"/>
            <a:ext cx="7772400" cy="4343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Frustration with </a:t>
            </a:r>
            <a:r>
              <a:rPr b="0" i="1" lang="en-US" sz="2800" u="none">
                <a:solidFill>
                  <a:schemeClr val="dk1"/>
                </a:solidFill>
                <a:latin typeface="Libre Baskerville"/>
                <a:ea typeface="Libre Baskerville"/>
                <a:cs typeface="Libre Baskerville"/>
                <a:sym typeface="Libre Baskerville"/>
              </a:rPr>
              <a:t>uninformed</a:t>
            </a:r>
            <a:r>
              <a:rPr b="0" i="0" lang="en-US" sz="2800" u="none">
                <a:solidFill>
                  <a:schemeClr val="dk1"/>
                </a:solidFill>
                <a:latin typeface="Libre Baskerville"/>
                <a:ea typeface="Libre Baskerville"/>
                <a:cs typeface="Libre Baskerville"/>
                <a:sym typeface="Libre Baskerville"/>
              </a:rPr>
              <a:t> search led to the idea of using domain specific knowledge in a search so that one can intelligently explore only the relevant part of the search space that has a good chance of containing the goal state. These new techniques are called informed (heuristic) search strategies.</a:t>
            </a:r>
            <a:endParaRPr/>
          </a:p>
          <a:p>
            <a:pPr indent="-121920" lvl="0" marL="273050" marR="0" rtl="0" algn="l">
              <a:lnSpc>
                <a:spcPct val="9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Even though heuristics improve the performance of informed search algorithms, they are still time consuming especially for large size instances.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3" name="Shape 3323"/>
        <p:cNvGrpSpPr/>
        <p:nvPr/>
      </p:nvGrpSpPr>
      <p:grpSpPr>
        <a:xfrm>
          <a:off x="0" y="0"/>
          <a:ext cx="0" cy="0"/>
          <a:chOff x="0" y="0"/>
          <a:chExt cx="0" cy="0"/>
        </a:xfrm>
      </p:grpSpPr>
      <p:sp>
        <p:nvSpPr>
          <p:cNvPr id="3324" name="Google Shape;3324;p7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References</a:t>
            </a:r>
            <a:endParaRPr/>
          </a:p>
        </p:txBody>
      </p:sp>
      <p:sp>
        <p:nvSpPr>
          <p:cNvPr id="3325" name="Google Shape;3325;p7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Chapter 3 of </a:t>
            </a:r>
            <a:r>
              <a:rPr b="0" i="0" lang="en-US" sz="2800" u="none">
                <a:solidFill>
                  <a:schemeClr val="dk1"/>
                </a:solidFill>
                <a:latin typeface="Libre Baskerville"/>
                <a:ea typeface="Libre Baskerville"/>
                <a:cs typeface="Libre Baskerville"/>
                <a:sym typeface="Libre Baskerville"/>
              </a:rPr>
              <a:t>“Artificial Intelligence: A modern approach” by Stuart Russell, Peter Norvig.</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Chapter 4 of “Artificial Intelligence Illuminated”                by Ben Coppin</a:t>
            </a:r>
            <a:endParaRPr/>
          </a:p>
        </p:txBody>
      </p:sp>
      <p:sp>
        <p:nvSpPr>
          <p:cNvPr id="3326" name="Google Shape;3326;p7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8"/>
          <p:cNvSpPr txBox="1"/>
          <p:nvPr>
            <p:ph type="title"/>
          </p:nvPr>
        </p:nvSpPr>
        <p:spPr>
          <a:xfrm>
            <a:off x="1066800"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000"/>
              <a:buFont typeface="Libre Franklin"/>
              <a:buNone/>
            </a:pPr>
            <a:r>
              <a:rPr b="0" i="0" lang="en-US" sz="3000" u="none">
                <a:solidFill>
                  <a:schemeClr val="dk2"/>
                </a:solidFill>
                <a:latin typeface="Libre Franklin"/>
                <a:ea typeface="Libre Franklin"/>
                <a:cs typeface="Libre Franklin"/>
                <a:sym typeface="Libre Franklin"/>
              </a:rPr>
              <a:t>Approach 3: </a:t>
            </a:r>
            <a:r>
              <a:rPr b="0" i="1" lang="en-US" sz="3000" u="none">
                <a:solidFill>
                  <a:schemeClr val="dk2"/>
                </a:solidFill>
                <a:latin typeface="Libre Franklin"/>
                <a:ea typeface="Libre Franklin"/>
                <a:cs typeface="Libre Franklin"/>
                <a:sym typeface="Libre Franklin"/>
              </a:rPr>
              <a:t>f </a:t>
            </a:r>
            <a:r>
              <a:rPr b="0" i="0" lang="en-US" sz="3000" u="none">
                <a:solidFill>
                  <a:schemeClr val="dk2"/>
                </a:solidFill>
                <a:latin typeface="Libre Franklin"/>
                <a:ea typeface="Libre Franklin"/>
                <a:cs typeface="Libre Franklin"/>
                <a:sym typeface="Libre Franklin"/>
              </a:rPr>
              <a:t>measures the total cost of the solution path (Admissible Heuristic Functions)</a:t>
            </a:r>
            <a:endParaRPr/>
          </a:p>
        </p:txBody>
      </p:sp>
      <p:sp>
        <p:nvSpPr>
          <p:cNvPr id="262" name="Google Shape;262;p8"/>
          <p:cNvSpPr txBox="1"/>
          <p:nvPr>
            <p:ph idx="1" type="body"/>
          </p:nvPr>
        </p:nvSpPr>
        <p:spPr>
          <a:xfrm>
            <a:off x="381000" y="1981200"/>
            <a:ext cx="8610600" cy="43434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1955"/>
              <a:buFont typeface="Noto Sans Symbols"/>
              <a:buChar char="⚫"/>
            </a:pPr>
            <a:r>
              <a:rPr b="0" i="0" lang="en-US" sz="2300" u="none">
                <a:solidFill>
                  <a:schemeClr val="dk1"/>
                </a:solidFill>
                <a:latin typeface="Times New Roman"/>
                <a:ea typeface="Times New Roman"/>
                <a:cs typeface="Times New Roman"/>
                <a:sym typeface="Times New Roman"/>
              </a:rPr>
              <a:t>A heuristic function </a:t>
            </a:r>
            <a:r>
              <a:rPr b="0" i="1" lang="en-US" sz="2300" u="none">
                <a:solidFill>
                  <a:schemeClr val="dk1"/>
                </a:solidFill>
                <a:latin typeface="Times New Roman"/>
                <a:ea typeface="Times New Roman"/>
                <a:cs typeface="Times New Roman"/>
                <a:sym typeface="Times New Roman"/>
              </a:rPr>
              <a:t>f(n) = g(n) + h(n)</a:t>
            </a:r>
            <a:r>
              <a:rPr b="0" i="0" lang="en-US" sz="2300" u="none">
                <a:solidFill>
                  <a:schemeClr val="dk1"/>
                </a:solidFill>
                <a:latin typeface="Times New Roman"/>
                <a:ea typeface="Times New Roman"/>
                <a:cs typeface="Times New Roman"/>
                <a:sym typeface="Times New Roman"/>
              </a:rPr>
              <a:t> is admissible if </a:t>
            </a:r>
            <a:r>
              <a:rPr b="0" i="1" lang="en-US" sz="2300" u="none">
                <a:solidFill>
                  <a:schemeClr val="dk1"/>
                </a:solidFill>
                <a:latin typeface="Times New Roman"/>
                <a:ea typeface="Times New Roman"/>
                <a:cs typeface="Times New Roman"/>
                <a:sym typeface="Times New Roman"/>
              </a:rPr>
              <a:t>h(n)</a:t>
            </a:r>
            <a:r>
              <a:rPr b="0" i="0" lang="en-US" sz="2300" u="none">
                <a:solidFill>
                  <a:schemeClr val="dk1"/>
                </a:solidFill>
                <a:latin typeface="Times New Roman"/>
                <a:ea typeface="Times New Roman"/>
                <a:cs typeface="Times New Roman"/>
                <a:sym typeface="Times New Roman"/>
              </a:rPr>
              <a:t> </a:t>
            </a:r>
            <a:r>
              <a:rPr b="1" i="0" lang="en-US" sz="2300" u="none">
                <a:solidFill>
                  <a:schemeClr val="dk1"/>
                </a:solidFill>
                <a:latin typeface="Times New Roman"/>
                <a:ea typeface="Times New Roman"/>
                <a:cs typeface="Times New Roman"/>
                <a:sym typeface="Times New Roman"/>
              </a:rPr>
              <a:t>never</a:t>
            </a:r>
            <a:r>
              <a:rPr b="0" i="0" lang="en-US" sz="2300" u="none">
                <a:solidFill>
                  <a:schemeClr val="dk1"/>
                </a:solidFill>
                <a:latin typeface="Times New Roman"/>
                <a:ea typeface="Times New Roman"/>
                <a:cs typeface="Times New Roman"/>
                <a:sym typeface="Times New Roman"/>
              </a:rPr>
              <a:t> overestimates the cost to reach the goal.</a:t>
            </a:r>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chemeClr val="dk1"/>
                </a:solidFill>
                <a:latin typeface="Times New Roman"/>
                <a:ea typeface="Times New Roman"/>
                <a:cs typeface="Times New Roman"/>
                <a:sym typeface="Times New Roman"/>
              </a:rPr>
              <a:t>Admissible heuristics are “optimistic”: “the cost is not that much …”</a:t>
            </a:r>
            <a:endParaRPr/>
          </a:p>
          <a:p>
            <a:pPr indent="-273050" lvl="0" marL="273050" rtl="0" algn="l">
              <a:lnSpc>
                <a:spcPct val="100000"/>
              </a:lnSpc>
              <a:spcBef>
                <a:spcPts val="500"/>
              </a:spcBef>
              <a:spcAft>
                <a:spcPts val="0"/>
              </a:spcAft>
              <a:buClr>
                <a:schemeClr val="accent1"/>
              </a:buClr>
              <a:buSzPts val="1955"/>
              <a:buFont typeface="Noto Sans Symbols"/>
              <a:buChar char="⚫"/>
            </a:pPr>
            <a:r>
              <a:rPr b="0" i="0" lang="en-US" sz="2300" u="none">
                <a:solidFill>
                  <a:schemeClr val="dk1"/>
                </a:solidFill>
                <a:latin typeface="Times New Roman"/>
                <a:ea typeface="Times New Roman"/>
                <a:cs typeface="Times New Roman"/>
                <a:sym typeface="Times New Roman"/>
              </a:rPr>
              <a:t>However, </a:t>
            </a:r>
            <a:r>
              <a:rPr b="0" i="1" lang="en-US" sz="2300" u="none">
                <a:solidFill>
                  <a:schemeClr val="dk1"/>
                </a:solidFill>
                <a:latin typeface="Times New Roman"/>
                <a:ea typeface="Times New Roman"/>
                <a:cs typeface="Times New Roman"/>
                <a:sym typeface="Times New Roman"/>
              </a:rPr>
              <a:t>g(n)</a:t>
            </a:r>
            <a:r>
              <a:rPr b="0" i="0" lang="en-US" sz="2300" u="none">
                <a:solidFill>
                  <a:schemeClr val="dk1"/>
                </a:solidFill>
                <a:latin typeface="Times New Roman"/>
                <a:ea typeface="Times New Roman"/>
                <a:cs typeface="Times New Roman"/>
                <a:sym typeface="Times New Roman"/>
              </a:rPr>
              <a:t> is the exact cost to reach node </a:t>
            </a:r>
            <a:r>
              <a:rPr b="0" i="1" lang="en-US" sz="2300" u="none">
                <a:solidFill>
                  <a:schemeClr val="dk1"/>
                </a:solidFill>
                <a:latin typeface="Times New Roman"/>
                <a:ea typeface="Times New Roman"/>
                <a:cs typeface="Times New Roman"/>
                <a:sym typeface="Times New Roman"/>
              </a:rPr>
              <a:t>n</a:t>
            </a:r>
            <a:r>
              <a:rPr b="0" i="0" lang="en-US" sz="2300" u="none">
                <a:solidFill>
                  <a:schemeClr val="dk1"/>
                </a:solidFill>
                <a:latin typeface="Times New Roman"/>
                <a:ea typeface="Times New Roman"/>
                <a:cs typeface="Times New Roman"/>
                <a:sym typeface="Times New Roman"/>
              </a:rPr>
              <a:t> from the initial state.</a:t>
            </a:r>
            <a:endParaRPr/>
          </a:p>
          <a:p>
            <a:pPr indent="-273050" lvl="0" marL="273050" rtl="0" algn="l">
              <a:lnSpc>
                <a:spcPct val="100000"/>
              </a:lnSpc>
              <a:spcBef>
                <a:spcPts val="500"/>
              </a:spcBef>
              <a:spcAft>
                <a:spcPts val="0"/>
              </a:spcAft>
              <a:buClr>
                <a:schemeClr val="accent1"/>
              </a:buClr>
              <a:buSzPts val="1955"/>
              <a:buFont typeface="Noto Sans Symbols"/>
              <a:buChar char="⚫"/>
            </a:pPr>
            <a:r>
              <a:rPr b="0" i="0" lang="en-US" sz="2300" u="none">
                <a:solidFill>
                  <a:schemeClr val="dk1"/>
                </a:solidFill>
                <a:latin typeface="Times New Roman"/>
                <a:ea typeface="Times New Roman"/>
                <a:cs typeface="Times New Roman"/>
                <a:sym typeface="Times New Roman"/>
              </a:rPr>
              <a:t>Therefore, </a:t>
            </a:r>
            <a:r>
              <a:rPr b="0" i="1" lang="en-US" sz="2300" u="none">
                <a:solidFill>
                  <a:schemeClr val="dk1"/>
                </a:solidFill>
                <a:latin typeface="Times New Roman"/>
                <a:ea typeface="Times New Roman"/>
                <a:cs typeface="Times New Roman"/>
                <a:sym typeface="Times New Roman"/>
              </a:rPr>
              <a:t>f(n)</a:t>
            </a:r>
            <a:r>
              <a:rPr b="0" i="0" lang="en-US" sz="2300" u="none">
                <a:solidFill>
                  <a:schemeClr val="dk1"/>
                </a:solidFill>
                <a:latin typeface="Times New Roman"/>
                <a:ea typeface="Times New Roman"/>
                <a:cs typeface="Times New Roman"/>
                <a:sym typeface="Times New Roman"/>
              </a:rPr>
              <a:t> never over-estimate the true cost to reach the goal state through node </a:t>
            </a:r>
            <a:r>
              <a:rPr b="0" i="1" lang="en-US" sz="2300" u="none">
                <a:solidFill>
                  <a:schemeClr val="dk1"/>
                </a:solidFill>
                <a:latin typeface="Times New Roman"/>
                <a:ea typeface="Times New Roman"/>
                <a:cs typeface="Times New Roman"/>
                <a:sym typeface="Times New Roman"/>
              </a:rPr>
              <a:t>n</a:t>
            </a:r>
            <a:r>
              <a:rPr b="0" i="0" lang="en-US" sz="2300" u="none">
                <a:solidFill>
                  <a:schemeClr val="dk1"/>
                </a:solidFill>
                <a:latin typeface="Times New Roman"/>
                <a:ea typeface="Times New Roman"/>
                <a:cs typeface="Times New Roman"/>
                <a:sym typeface="Times New Roman"/>
              </a:rPr>
              <a:t>.</a:t>
            </a:r>
            <a:endParaRPr/>
          </a:p>
          <a:p>
            <a:pPr indent="-273050" lvl="0" marL="273050" rtl="0" algn="l">
              <a:lnSpc>
                <a:spcPct val="100000"/>
              </a:lnSpc>
              <a:spcBef>
                <a:spcPts val="500"/>
              </a:spcBef>
              <a:spcAft>
                <a:spcPts val="0"/>
              </a:spcAft>
              <a:buClr>
                <a:schemeClr val="accent1"/>
              </a:buClr>
              <a:buSzPts val="1955"/>
              <a:buFont typeface="Noto Sans Symbols"/>
              <a:buChar char="⚫"/>
            </a:pPr>
            <a:r>
              <a:rPr b="0" i="0" lang="en-US" sz="2300" u="none">
                <a:solidFill>
                  <a:srgbClr val="971103"/>
                </a:solidFill>
                <a:latin typeface="Times New Roman"/>
                <a:ea typeface="Times New Roman"/>
                <a:cs typeface="Times New Roman"/>
                <a:sym typeface="Times New Roman"/>
              </a:rPr>
              <a:t>Theorem: A search is optimal if </a:t>
            </a:r>
            <a:r>
              <a:rPr b="0" i="1" lang="en-US" sz="2300" u="none">
                <a:solidFill>
                  <a:srgbClr val="971103"/>
                </a:solidFill>
                <a:latin typeface="Times New Roman"/>
                <a:ea typeface="Times New Roman"/>
                <a:cs typeface="Times New Roman"/>
                <a:sym typeface="Times New Roman"/>
              </a:rPr>
              <a:t>h(n)</a:t>
            </a:r>
            <a:r>
              <a:rPr b="0" i="0" lang="en-US" sz="2300" u="none">
                <a:solidFill>
                  <a:srgbClr val="971103"/>
                </a:solidFill>
                <a:latin typeface="Times New Roman"/>
                <a:ea typeface="Times New Roman"/>
                <a:cs typeface="Times New Roman"/>
                <a:sym typeface="Times New Roman"/>
              </a:rPr>
              <a:t> is admissible.</a:t>
            </a:r>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rgbClr val="971103"/>
                </a:solidFill>
                <a:latin typeface="Times New Roman"/>
                <a:ea typeface="Times New Roman"/>
                <a:cs typeface="Times New Roman"/>
                <a:sym typeface="Times New Roman"/>
              </a:rPr>
              <a:t>I.e. The search using </a:t>
            </a:r>
            <a:r>
              <a:rPr b="0" i="1" lang="en-US" sz="2000" u="none">
                <a:solidFill>
                  <a:srgbClr val="971103"/>
                </a:solidFill>
                <a:latin typeface="Times New Roman"/>
                <a:ea typeface="Times New Roman"/>
                <a:cs typeface="Times New Roman"/>
                <a:sym typeface="Times New Roman"/>
              </a:rPr>
              <a:t>h(n)</a:t>
            </a:r>
            <a:r>
              <a:rPr b="0" i="0" lang="en-US" sz="2000" u="none">
                <a:solidFill>
                  <a:srgbClr val="971103"/>
                </a:solidFill>
                <a:latin typeface="Times New Roman"/>
                <a:ea typeface="Times New Roman"/>
                <a:cs typeface="Times New Roman"/>
                <a:sym typeface="Times New Roman"/>
              </a:rPr>
              <a:t> returns an optimal solution.</a:t>
            </a:r>
            <a:endParaRPr/>
          </a:p>
          <a:p>
            <a:pPr indent="-273050" lvl="0" marL="273050" rtl="0" algn="l">
              <a:lnSpc>
                <a:spcPct val="100000"/>
              </a:lnSpc>
              <a:spcBef>
                <a:spcPts val="500"/>
              </a:spcBef>
              <a:spcAft>
                <a:spcPts val="0"/>
              </a:spcAft>
              <a:buClr>
                <a:schemeClr val="accent1"/>
              </a:buClr>
              <a:buSzPts val="1955"/>
              <a:buFont typeface="Noto Sans Symbols"/>
              <a:buChar char="⚫"/>
            </a:pPr>
            <a:r>
              <a:rPr b="0" i="0" lang="en-US" sz="2300" u="none">
                <a:solidFill>
                  <a:srgbClr val="971103"/>
                </a:solidFill>
                <a:latin typeface="Times New Roman"/>
                <a:ea typeface="Times New Roman"/>
                <a:cs typeface="Times New Roman"/>
                <a:sym typeface="Times New Roman"/>
              </a:rPr>
              <a:t>Given </a:t>
            </a:r>
            <a:r>
              <a:rPr b="0" i="1" lang="en-US" sz="2300" u="none">
                <a:solidFill>
                  <a:srgbClr val="971103"/>
                </a:solidFill>
                <a:latin typeface="Times New Roman"/>
                <a:ea typeface="Times New Roman"/>
                <a:cs typeface="Times New Roman"/>
                <a:sym typeface="Times New Roman"/>
              </a:rPr>
              <a:t>h</a:t>
            </a:r>
            <a:r>
              <a:rPr b="0" baseline="-25000" i="1" lang="en-US" sz="2300" u="none">
                <a:solidFill>
                  <a:srgbClr val="971103"/>
                </a:solidFill>
                <a:latin typeface="Times New Roman"/>
                <a:ea typeface="Times New Roman"/>
                <a:cs typeface="Times New Roman"/>
                <a:sym typeface="Times New Roman"/>
              </a:rPr>
              <a:t>2</a:t>
            </a:r>
            <a:r>
              <a:rPr b="0" i="1" lang="en-US" sz="2300" u="none">
                <a:solidFill>
                  <a:srgbClr val="971103"/>
                </a:solidFill>
                <a:latin typeface="Times New Roman"/>
                <a:ea typeface="Times New Roman"/>
                <a:cs typeface="Times New Roman"/>
                <a:sym typeface="Times New Roman"/>
              </a:rPr>
              <a:t>(n) &gt; h</a:t>
            </a:r>
            <a:r>
              <a:rPr b="0" baseline="-25000" i="1" lang="en-US" sz="2300" u="none">
                <a:solidFill>
                  <a:srgbClr val="971103"/>
                </a:solidFill>
                <a:latin typeface="Times New Roman"/>
                <a:ea typeface="Times New Roman"/>
                <a:cs typeface="Times New Roman"/>
                <a:sym typeface="Times New Roman"/>
              </a:rPr>
              <a:t>1</a:t>
            </a:r>
            <a:r>
              <a:rPr b="0" i="1" lang="en-US" sz="2300" u="none">
                <a:solidFill>
                  <a:srgbClr val="971103"/>
                </a:solidFill>
                <a:latin typeface="Times New Roman"/>
                <a:ea typeface="Times New Roman"/>
                <a:cs typeface="Times New Roman"/>
                <a:sym typeface="Times New Roman"/>
              </a:rPr>
              <a:t>(n) </a:t>
            </a:r>
            <a:r>
              <a:rPr b="0" i="0" lang="en-US" sz="2300" u="none">
                <a:solidFill>
                  <a:srgbClr val="971103"/>
                </a:solidFill>
                <a:latin typeface="Times New Roman"/>
                <a:ea typeface="Times New Roman"/>
                <a:cs typeface="Times New Roman"/>
                <a:sym typeface="Times New Roman"/>
              </a:rPr>
              <a:t>for all </a:t>
            </a:r>
            <a:r>
              <a:rPr b="0" i="1" lang="en-US" sz="2300" u="none">
                <a:solidFill>
                  <a:srgbClr val="971103"/>
                </a:solidFill>
                <a:latin typeface="Times New Roman"/>
                <a:ea typeface="Times New Roman"/>
                <a:cs typeface="Times New Roman"/>
                <a:sym typeface="Times New Roman"/>
              </a:rPr>
              <a:t>n, </a:t>
            </a:r>
            <a:r>
              <a:rPr b="0" i="0" lang="en-US" sz="2300" u="none">
                <a:solidFill>
                  <a:srgbClr val="971103"/>
                </a:solidFill>
                <a:latin typeface="Times New Roman"/>
                <a:ea typeface="Times New Roman"/>
                <a:cs typeface="Times New Roman"/>
                <a:sym typeface="Times New Roman"/>
              </a:rPr>
              <a:t>it’s always more </a:t>
            </a:r>
            <a:r>
              <a:rPr b="0" i="0" lang="en-US" sz="2300" u="sng">
                <a:solidFill>
                  <a:srgbClr val="971103"/>
                </a:solidFill>
                <a:latin typeface="Times New Roman"/>
                <a:ea typeface="Times New Roman"/>
                <a:cs typeface="Times New Roman"/>
                <a:sym typeface="Times New Roman"/>
              </a:rPr>
              <a:t>efficient</a:t>
            </a:r>
            <a:r>
              <a:rPr b="0" i="0" lang="en-US" sz="2300" u="none">
                <a:solidFill>
                  <a:srgbClr val="971103"/>
                </a:solidFill>
                <a:latin typeface="Times New Roman"/>
                <a:ea typeface="Times New Roman"/>
                <a:cs typeface="Times New Roman"/>
                <a:sym typeface="Times New Roman"/>
              </a:rPr>
              <a:t> to use </a:t>
            </a:r>
            <a:r>
              <a:rPr b="0" i="1" lang="en-US" sz="2300" u="none">
                <a:solidFill>
                  <a:srgbClr val="971103"/>
                </a:solidFill>
                <a:latin typeface="Times New Roman"/>
                <a:ea typeface="Times New Roman"/>
                <a:cs typeface="Times New Roman"/>
                <a:sym typeface="Times New Roman"/>
              </a:rPr>
              <a:t>h</a:t>
            </a:r>
            <a:r>
              <a:rPr b="0" baseline="-25000" i="1" lang="en-US" sz="2300" u="none">
                <a:solidFill>
                  <a:srgbClr val="971103"/>
                </a:solidFill>
                <a:latin typeface="Times New Roman"/>
                <a:ea typeface="Times New Roman"/>
                <a:cs typeface="Times New Roman"/>
                <a:sym typeface="Times New Roman"/>
              </a:rPr>
              <a:t>2</a:t>
            </a:r>
            <a:r>
              <a:rPr b="0" i="1" lang="en-US" sz="2300" u="none">
                <a:solidFill>
                  <a:srgbClr val="971103"/>
                </a:solidFill>
                <a:latin typeface="Times New Roman"/>
                <a:ea typeface="Times New Roman"/>
                <a:cs typeface="Times New Roman"/>
                <a:sym typeface="Times New Roman"/>
              </a:rPr>
              <a:t>(n).</a:t>
            </a:r>
            <a:endParaRPr/>
          </a:p>
          <a:p>
            <a:pPr indent="-228599" lvl="1" marL="547687" rtl="0" algn="l">
              <a:lnSpc>
                <a:spcPct val="100000"/>
              </a:lnSpc>
              <a:spcBef>
                <a:spcPts val="300"/>
              </a:spcBef>
              <a:spcAft>
                <a:spcPts val="0"/>
              </a:spcAft>
              <a:buClr>
                <a:schemeClr val="accent2"/>
              </a:buClr>
              <a:buSzPts val="1700"/>
              <a:buFont typeface="Noto Sans Symbols"/>
              <a:buChar char="⚫"/>
            </a:pPr>
            <a:r>
              <a:rPr b="0" i="1" lang="en-US" sz="2000" u="none">
                <a:solidFill>
                  <a:srgbClr val="971103"/>
                </a:solidFill>
                <a:latin typeface="Times New Roman"/>
                <a:ea typeface="Times New Roman"/>
                <a:cs typeface="Times New Roman"/>
                <a:sym typeface="Times New Roman"/>
              </a:rPr>
              <a:t>h</a:t>
            </a:r>
            <a:r>
              <a:rPr b="0" baseline="-25000" i="1" lang="en-US" sz="2000" u="none">
                <a:solidFill>
                  <a:srgbClr val="971103"/>
                </a:solidFill>
                <a:latin typeface="Times New Roman"/>
                <a:ea typeface="Times New Roman"/>
                <a:cs typeface="Times New Roman"/>
                <a:sym typeface="Times New Roman"/>
              </a:rPr>
              <a:t>2</a:t>
            </a:r>
            <a:r>
              <a:rPr b="0" i="1" lang="en-US" sz="2000" u="none">
                <a:solidFill>
                  <a:srgbClr val="971103"/>
                </a:solidFill>
                <a:latin typeface="Times New Roman"/>
                <a:ea typeface="Times New Roman"/>
                <a:cs typeface="Times New Roman"/>
                <a:sym typeface="Times New Roman"/>
              </a:rPr>
              <a:t> </a:t>
            </a:r>
            <a:r>
              <a:rPr b="0" i="0" lang="en-US" sz="2000" u="none">
                <a:solidFill>
                  <a:srgbClr val="971103"/>
                </a:solidFill>
                <a:latin typeface="Times New Roman"/>
                <a:ea typeface="Times New Roman"/>
                <a:cs typeface="Times New Roman"/>
                <a:sym typeface="Times New Roman"/>
              </a:rPr>
              <a:t>is more realistic than </a:t>
            </a:r>
            <a:r>
              <a:rPr b="0" i="1" lang="en-US" sz="2000" u="none">
                <a:solidFill>
                  <a:srgbClr val="971103"/>
                </a:solidFill>
                <a:latin typeface="Times New Roman"/>
                <a:ea typeface="Times New Roman"/>
                <a:cs typeface="Times New Roman"/>
                <a:sym typeface="Times New Roman"/>
              </a:rPr>
              <a:t>h</a:t>
            </a:r>
            <a:r>
              <a:rPr b="0" baseline="-25000" i="1" lang="en-US" sz="2000" u="none">
                <a:solidFill>
                  <a:srgbClr val="971103"/>
                </a:solidFill>
                <a:latin typeface="Times New Roman"/>
                <a:ea typeface="Times New Roman"/>
                <a:cs typeface="Times New Roman"/>
                <a:sym typeface="Times New Roman"/>
              </a:rPr>
              <a:t>1 </a:t>
            </a:r>
            <a:r>
              <a:rPr b="0" i="1" lang="en-US" sz="2000" u="none">
                <a:solidFill>
                  <a:srgbClr val="971103"/>
                </a:solidFill>
                <a:latin typeface="Times New Roman"/>
                <a:ea typeface="Times New Roman"/>
                <a:cs typeface="Times New Roman"/>
                <a:sym typeface="Times New Roman"/>
              </a:rPr>
              <a:t>(more informed)</a:t>
            </a:r>
            <a:r>
              <a:rPr b="0" i="0" lang="en-US" sz="2000" u="none">
                <a:solidFill>
                  <a:srgbClr val="971103"/>
                </a:solidFill>
                <a:latin typeface="Times New Roman"/>
                <a:ea typeface="Times New Roman"/>
                <a:cs typeface="Times New Roman"/>
                <a:sym typeface="Times New Roman"/>
              </a:rPr>
              <a:t>, though both are optimistic.</a:t>
            </a:r>
            <a:endParaRPr/>
          </a:p>
        </p:txBody>
      </p:sp>
      <p:sp>
        <p:nvSpPr>
          <p:cNvPr id="263" name="Google Shape;263;p8"/>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9"/>
          <p:cNvSpPr txBox="1"/>
          <p:nvPr>
            <p:ph type="title"/>
          </p:nvPr>
        </p:nvSpPr>
        <p:spPr>
          <a:xfrm>
            <a:off x="457200" y="304800"/>
            <a:ext cx="8305800" cy="7762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Traditional informed search strategies</a:t>
            </a:r>
            <a:endParaRPr/>
          </a:p>
        </p:txBody>
      </p:sp>
      <p:sp>
        <p:nvSpPr>
          <p:cNvPr id="269" name="Google Shape;269;p9"/>
          <p:cNvSpPr txBox="1"/>
          <p:nvPr>
            <p:ph idx="1" type="body"/>
          </p:nvPr>
        </p:nvSpPr>
        <p:spPr>
          <a:xfrm>
            <a:off x="609600" y="1371600"/>
            <a:ext cx="8153400" cy="47244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Greedy Best First Search</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“Always chooses the successor node with the best </a:t>
            </a:r>
            <a:r>
              <a:rPr b="0" i="1" lang="en-US" sz="2400" u="none">
                <a:solidFill>
                  <a:schemeClr val="dk1"/>
                </a:solidFill>
                <a:latin typeface="Libre Baskerville"/>
                <a:ea typeface="Libre Baskerville"/>
                <a:cs typeface="Libre Baskerville"/>
                <a:sym typeface="Libre Baskerville"/>
              </a:rPr>
              <a:t>f</a:t>
            </a:r>
            <a:r>
              <a:rPr b="0" i="0" lang="en-US" sz="2400" u="none">
                <a:solidFill>
                  <a:schemeClr val="dk1"/>
                </a:solidFill>
                <a:latin typeface="Libre Baskerville"/>
                <a:ea typeface="Libre Baskerville"/>
                <a:cs typeface="Libre Baskerville"/>
                <a:sym typeface="Libre Baskerville"/>
              </a:rPr>
              <a:t> value” where </a:t>
            </a:r>
            <a:r>
              <a:rPr b="0" i="1" lang="en-US" sz="2400" u="none">
                <a:solidFill>
                  <a:schemeClr val="dk1"/>
                </a:solidFill>
                <a:latin typeface="Libre Baskerville"/>
                <a:ea typeface="Libre Baskerville"/>
                <a:cs typeface="Libre Baskerville"/>
                <a:sym typeface="Libre Baskerville"/>
              </a:rPr>
              <a:t>f(n) = h(n)</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We choose the one that is nearest to the final state among all possible choices</a:t>
            </a:r>
            <a:endParaRPr/>
          </a:p>
          <a:p>
            <a:pPr indent="-121920" lvl="0" marL="273050" rtl="0" algn="l">
              <a:lnSpc>
                <a:spcPct val="10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273050" lvl="0" marL="27305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A* Search</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Best first search using an “admissible” heuristic function </a:t>
            </a:r>
            <a:r>
              <a:rPr b="0" i="1" lang="en-US" sz="2400" u="none">
                <a:solidFill>
                  <a:schemeClr val="dk1"/>
                </a:solidFill>
                <a:latin typeface="Libre Baskerville"/>
                <a:ea typeface="Libre Baskerville"/>
                <a:cs typeface="Libre Baskerville"/>
                <a:sym typeface="Libre Baskerville"/>
              </a:rPr>
              <a:t>f </a:t>
            </a:r>
            <a:r>
              <a:rPr b="0" i="0" lang="en-US" sz="2400" u="none">
                <a:solidFill>
                  <a:schemeClr val="dk1"/>
                </a:solidFill>
                <a:latin typeface="Libre Baskerville"/>
                <a:ea typeface="Libre Baskerville"/>
                <a:cs typeface="Libre Baskerville"/>
                <a:sym typeface="Libre Baskerville"/>
              </a:rPr>
              <a:t>that takes into account the current cost</a:t>
            </a:r>
            <a:r>
              <a:rPr b="0" i="1" lang="en-US" sz="2400" u="none">
                <a:solidFill>
                  <a:schemeClr val="dk1"/>
                </a:solidFill>
                <a:latin typeface="Libre Baskerville"/>
                <a:ea typeface="Libre Baskerville"/>
                <a:cs typeface="Libre Baskerville"/>
                <a:sym typeface="Libre Baskerville"/>
              </a:rPr>
              <a:t> g</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Always returns the optimal solution path</a:t>
            </a:r>
            <a:endParaRPr/>
          </a:p>
        </p:txBody>
      </p:sp>
      <p:sp>
        <p:nvSpPr>
          <p:cNvPr id="270" name="Google Shape;270;p9"/>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2007-09-18T02:19:02Z</dcterms:created>
  <dc:creator>mbatouche</dc:creator>
</cp:coreProperties>
</file>

<file path=docProps/custom.xml><?xml version="1.0" encoding="utf-8"?>
<Properties xmlns="http://schemas.openxmlformats.org/officeDocument/2006/custom-properties" xmlns:vt="http://schemas.openxmlformats.org/officeDocument/2006/docPropsVTypes"/>
</file>