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Lst>
  <p:sldSz cy="6858000" cx="9144000"/>
  <p:notesSz cx="6858000" cy="9144000"/>
  <p:embeddedFontLst>
    <p:embeddedFont>
      <p:font typeface="Libre Franklin"/>
      <p:regular r:id="rId90"/>
      <p:bold r:id="rId91"/>
      <p:italic r:id="rId92"/>
      <p:boldItalic r:id="rId93"/>
    </p:embeddedFont>
    <p:embeddedFont>
      <p:font typeface="Tahoma"/>
      <p:regular r:id="rId94"/>
      <p:bold r:id="rId95"/>
    </p:embeddedFont>
    <p:embeddedFont>
      <p:font typeface="Libre Baskerville"/>
      <p:regular r:id="rId96"/>
      <p:bold r:id="rId97"/>
      <p: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FEEA16-EA86-477C-A0A9-B76F1ACCB00B}">
  <a:tblStyle styleId="{14FEEA16-EA86-477C-A0A9-B76F1ACCB0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95" Type="http://schemas.openxmlformats.org/officeDocument/2006/relationships/font" Target="fonts/Tahoma-bold.fntdata"/><Relationship Id="rId94" Type="http://schemas.openxmlformats.org/officeDocument/2006/relationships/font" Target="fonts/Tahoma-regular.fntdata"/><Relationship Id="rId97" Type="http://schemas.openxmlformats.org/officeDocument/2006/relationships/font" Target="fonts/LibreBaskerville-bold.fntdata"/><Relationship Id="rId96" Type="http://schemas.openxmlformats.org/officeDocument/2006/relationships/font" Target="fonts/LibreBaskerville-regular.fntdata"/><Relationship Id="rId11" Type="http://schemas.openxmlformats.org/officeDocument/2006/relationships/notesMaster" Target="notesMasters/notesMaster1.xml"/><Relationship Id="rId10" Type="http://schemas.openxmlformats.org/officeDocument/2006/relationships/slideMaster" Target="slideMasters/slideMaster6.xml"/><Relationship Id="rId98" Type="http://schemas.openxmlformats.org/officeDocument/2006/relationships/font" Target="fonts/LibreBaskerville-italic.fntdata"/><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font" Target="fonts/LibreFranklin-bold.fntdata"/><Relationship Id="rId90" Type="http://schemas.openxmlformats.org/officeDocument/2006/relationships/font" Target="fonts/LibreFranklin-regular.fntdata"/><Relationship Id="rId93" Type="http://schemas.openxmlformats.org/officeDocument/2006/relationships/font" Target="fonts/LibreFranklin-boldItalic.fntdata"/><Relationship Id="rId92" Type="http://schemas.openxmlformats.org/officeDocument/2006/relationships/font" Target="fonts/LibreFranklin-italic.fnt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7" name="Google Shape;15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7" name="Google Shape;160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8" name="Google Shape;16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8" name="Google Shape;18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6" name="Google Shape;19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8" name="Google Shape;19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4" name="Google Shape;19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5" name="Google Shape;19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8" name="Google Shape;20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4" name="Google Shape;20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6" name="Google Shape;21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2" name="Google Shape;21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9" name="Google Shape;221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2" name="Google Shape;223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9" name="Google Shape;22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1" name="Google Shape;22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0" name="Google Shape;235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3" name="Google Shape;243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9" name="Google Shape;25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8" name="Google Shape;26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2" name="Google Shape;28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7" name="Google Shape;292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6" name="Google Shape;30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8" name="Google Shape;315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1" name="Google Shape;32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7" name="Google Shape;32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4" name="Google Shape;32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1" name="Google Shape;33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8" name="Google Shape;33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5" name="Google Shape;331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2" name="Google Shape;332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16"/>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1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4"/>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4"/>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0"/>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6" name="Google Shape;86;p12"/>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7" name="Google Shape;87;p12"/>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2"/>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0.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 name="Google Shape;13;p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 name="Google Shape;14;p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 name="Google Shape;15;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 name="Google Shape;18;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 name="Google Shape;19;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 name="Google Shape;28;p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 name="Google Shape;29;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 name="Google Shape;32;p3"/>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 name="Google Shape;33;p3"/>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 name="Google Shape;43;p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4" name="Google Shape;44;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45" name="Google Shape;45;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6" name="Google Shape;4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 name="Google Shape;4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8" name="Google Shape;4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13"/>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ahoma"/>
              <a:buNone/>
            </a:pPr>
            <a:r>
              <a:t/>
            </a:r>
            <a:endParaRPr b="0" i="0" sz="2400" u="none" cap="none" strike="noStrike">
              <a:solidFill>
                <a:schemeClr val="lt1"/>
              </a:solidFill>
              <a:latin typeface="Libre Baskerville"/>
              <a:ea typeface="Libre Baskerville"/>
              <a:cs typeface="Libre Baskerville"/>
              <a:sym typeface="Libre Baskerville"/>
            </a:endParaRPr>
          </a:p>
        </p:txBody>
      </p:sp>
      <p:sp>
        <p:nvSpPr>
          <p:cNvPr id="95" name="Google Shape;95;p13"/>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13"/>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7" name="Google Shape;97;p13"/>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1" name="Google Shape;101;p1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2" name="Google Shape;102;p1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 name="Google Shape;111;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 name="Google Shape;114;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8" name="Google Shape;118;p1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 name="Google Shape;128;p1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 name="Google Shape;129;p17"/>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 name="Google Shape;130;p17"/>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 name="Google Shape;131;p17"/>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 name="Google Shape;132;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5" name="Google Shape;135;p1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6" name="Google Shape;136;p1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wikipedia.org/wiki/Branching_fac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914400" y="1447800"/>
            <a:ext cx="8077200" cy="3124200"/>
          </a:xfrm>
          <a:prstGeom prst="rect">
            <a:avLst/>
          </a:prstGeom>
          <a:noFill/>
          <a:ln>
            <a:noFill/>
          </a:ln>
        </p:spPr>
        <p:txBody>
          <a:bodyPr anchorCtr="0" anchor="ctr" bIns="91425" lIns="91425" spcFirstLastPara="1" rIns="91425" wrap="square" tIns="45700">
            <a:noAutofit/>
          </a:bodyPr>
          <a:lstStyle/>
          <a:p>
            <a:pPr indent="-762000" lvl="0" marL="76200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      Lecture 02 – Part B</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Problem Solving by Searching</a:t>
            </a:r>
            <a:br>
              <a:rPr b="0" i="0" lang="en-US" sz="4000" u="none">
                <a:solidFill>
                  <a:srgbClr val="FFFFFF"/>
                </a:solidFill>
                <a:latin typeface="Libre Franklin"/>
                <a:ea typeface="Libre Franklin"/>
                <a:cs typeface="Libre Franklin"/>
                <a:sym typeface="Libre Franklin"/>
              </a:rPr>
            </a:br>
            <a:br>
              <a:rPr b="0" i="0" lang="en-US" sz="40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Search Methods : </a:t>
            </a:r>
            <a:br>
              <a:rPr b="0" i="0" lang="en-US" sz="32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		</a:t>
            </a:r>
            <a:r>
              <a:rPr b="0" i="0" lang="en-US" sz="3200" u="none">
                <a:solidFill>
                  <a:schemeClr val="accent2"/>
                </a:solidFill>
                <a:latin typeface="Libre Franklin"/>
                <a:ea typeface="Libre Franklin"/>
                <a:cs typeface="Libre Franklin"/>
                <a:sym typeface="Libre Franklin"/>
              </a:rPr>
              <a:t> Informed (Heuristic)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Greedy Best-FirstSearch</a:t>
            </a:r>
            <a:endParaRPr/>
          </a:p>
          <a:p>
            <a:pPr indent="0" lvl="0" marL="0" rtl="0" algn="ctr">
              <a:lnSpc>
                <a:spcPct val="100000"/>
              </a:lnSpc>
              <a:spcBef>
                <a:spcPts val="500"/>
              </a:spcBef>
              <a:spcAft>
                <a:spcPts val="0"/>
              </a:spcAft>
              <a:buSzPts val="2210"/>
              <a:buNone/>
            </a:pPr>
            <a:r>
              <a:rPr b="0" i="1" lang="en-US" sz="2600" u="none">
                <a:solidFill>
                  <a:schemeClr val="dk2"/>
                </a:solidFill>
                <a:latin typeface="Times New Roman"/>
                <a:ea typeface="Times New Roman"/>
                <a:cs typeface="Times New Roman"/>
                <a:sym typeface="Times New Roman"/>
              </a:rPr>
              <a:t>eval-fn</a:t>
            </a:r>
            <a:r>
              <a:rPr b="0" i="0" lang="en-US" sz="2600" u="none">
                <a:solidFill>
                  <a:schemeClr val="dk2"/>
                </a:solidFill>
                <a:latin typeface="Times New Roman"/>
                <a:ea typeface="Times New Roman"/>
                <a:cs typeface="Times New Roman"/>
                <a:sym typeface="Times New Roman"/>
              </a:rPr>
              <a:t>: f(n) = h(n)</a:t>
            </a:r>
            <a:endParaRPr/>
          </a:p>
        </p:txBody>
      </p:sp>
      <p:sp>
        <p:nvSpPr>
          <p:cNvPr id="276" name="Google Shape;276;p2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(Huristic) Search Strategies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An implementation of Best First Search</a:t>
            </a:r>
            <a:endParaRPr/>
          </a:p>
        </p:txBody>
      </p:sp>
      <p:sp>
        <p:nvSpPr>
          <p:cNvPr id="282" name="Google Shape;282;p2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3" name="Google Shape;283;p29"/>
          <p:cNvSpPr txBox="1"/>
          <p:nvPr>
            <p:ph idx="1" type="body"/>
          </p:nvPr>
        </p:nvSpPr>
        <p:spPr>
          <a:xfrm>
            <a:off x="381000" y="2017712"/>
            <a:ext cx="8574087" cy="41148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cap="none" strike="noStrike">
                <a:solidFill>
                  <a:schemeClr val="dk1"/>
                </a:solidFill>
                <a:latin typeface="Libre Baskerville"/>
                <a:ea typeface="Libre Baskerville"/>
                <a:cs typeface="Libre Baskerville"/>
                <a:sym typeface="Libre Baskerville"/>
              </a:rPr>
              <a:t>function</a:t>
            </a:r>
            <a:r>
              <a:rPr b="0" i="0" lang="en-US" sz="2800" u="none" cap="none" strike="noStrike">
                <a:solidFill>
                  <a:schemeClr val="dk1"/>
                </a:solidFill>
                <a:latin typeface="Libre Baskerville"/>
                <a:ea typeface="Libre Baskerville"/>
                <a:cs typeface="Libre Baskerville"/>
                <a:sym typeface="Libre Baskerville"/>
              </a:rPr>
              <a:t> BEST-FIRST-SEARCH (</a:t>
            </a:r>
            <a:r>
              <a:rPr b="0" i="1" lang="en-US" sz="2800" u="none" cap="none" strike="noStrike">
                <a:solidFill>
                  <a:schemeClr val="dk1"/>
                </a:solidFill>
                <a:latin typeface="Libre Baskerville"/>
                <a:ea typeface="Libre Baskerville"/>
                <a:cs typeface="Libre Baskerville"/>
                <a:sym typeface="Libre Baskerville"/>
              </a:rPr>
              <a:t>problem</a:t>
            </a:r>
            <a:r>
              <a:rPr b="0" i="0" lang="en-US" sz="2800" u="none" cap="none" strike="noStrike">
                <a:solidFill>
                  <a:schemeClr val="dk1"/>
                </a:solidFill>
                <a:latin typeface="Libre Baskerville"/>
                <a:ea typeface="Libre Baskerville"/>
                <a:cs typeface="Libre Baskerville"/>
                <a:sym typeface="Libre Baskerville"/>
              </a:rPr>
              <a:t>, </a:t>
            </a:r>
            <a:r>
              <a:rPr b="0" i="1" lang="en-US" sz="2800" u="none" cap="none" strike="noStrike">
                <a:solidFill>
                  <a:schemeClr val="dk1"/>
                </a:solidFill>
                <a:latin typeface="Libre Baskerville"/>
                <a:ea typeface="Libre Baskerville"/>
                <a:cs typeface="Libre Baskerville"/>
                <a:sym typeface="Libre Baskerville"/>
              </a:rPr>
              <a:t>eval-fn</a:t>
            </a:r>
            <a:r>
              <a:rPr b="0" i="0" lang="en-US" sz="28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a:t>
            </a:r>
            <a:r>
              <a:rPr b="1" i="0" lang="en-US" sz="2800" u="none" cap="none" strike="noStrike">
                <a:solidFill>
                  <a:schemeClr val="dk1"/>
                </a:solidFill>
                <a:latin typeface="Libre Baskerville"/>
                <a:ea typeface="Libre Baskerville"/>
                <a:cs typeface="Libre Baskerville"/>
                <a:sym typeface="Libre Baskerville"/>
              </a:rPr>
              <a:t>returns</a:t>
            </a:r>
            <a:r>
              <a:rPr b="0" i="0" lang="en-US" sz="2800" u="none" cap="none" strike="noStrike">
                <a:solidFill>
                  <a:schemeClr val="dk1"/>
                </a:solidFill>
                <a:latin typeface="Libre Baskerville"/>
                <a:ea typeface="Libre Baskerville"/>
                <a:cs typeface="Libre Baskerville"/>
                <a:sym typeface="Libre Baskerville"/>
              </a:rPr>
              <a:t> a solution sequence, or failure</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queuing-fn</a:t>
            </a:r>
            <a:r>
              <a:rPr b="0" i="0" lang="en-US" sz="2800" u="none" cap="none" strike="noStrike">
                <a:solidFill>
                  <a:schemeClr val="hlink"/>
                </a:solidFill>
                <a:latin typeface="Times New Roman"/>
                <a:ea typeface="Times New Roman"/>
                <a:cs typeface="Times New Roman"/>
                <a:sym typeface="Times New Roman"/>
              </a:rPr>
              <a:t>  = a function that sorts nodes by </a:t>
            </a:r>
            <a:r>
              <a:rPr b="0" i="1" lang="en-US" sz="2800" u="none" cap="none" strike="noStrike">
                <a:solidFill>
                  <a:schemeClr val="hlink"/>
                </a:solidFill>
                <a:latin typeface="Times New Roman"/>
                <a:ea typeface="Times New Roman"/>
                <a:cs typeface="Times New Roman"/>
                <a:sym typeface="Times New Roman"/>
              </a:rPr>
              <a:t>eval-fn</a:t>
            </a:r>
            <a:endParaRPr/>
          </a:p>
          <a:p>
            <a:pPr indent="-228599" lvl="1" marL="547687" marR="0" rtl="0" algn="l">
              <a:lnSpc>
                <a:spcPct val="100000"/>
              </a:lnSpc>
              <a:spcBef>
                <a:spcPts val="300"/>
              </a:spcBef>
              <a:spcAft>
                <a:spcPts val="0"/>
              </a:spcAft>
              <a:buClr>
                <a:schemeClr val="accent2"/>
              </a:buClr>
              <a:buSzPts val="2040"/>
              <a:buFont typeface="Noto Sans Symbols"/>
              <a:buNone/>
            </a:pPr>
            <a:r>
              <a:t/>
            </a:r>
            <a:endParaRPr b="1"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None/>
            </a:pPr>
            <a:r>
              <a:rPr b="1" i="0" lang="en-US" sz="2400" u="none" cap="none" strike="noStrike">
                <a:solidFill>
                  <a:schemeClr val="dk1"/>
                </a:solidFill>
                <a:latin typeface="Libre Baskerville"/>
                <a:ea typeface="Libre Baskerville"/>
                <a:cs typeface="Libre Baskerville"/>
                <a:sym typeface="Libre Baskerville"/>
              </a:rPr>
              <a:t>return </a:t>
            </a:r>
            <a:r>
              <a:rPr b="0" i="0" lang="en-US" sz="2400" u="none" cap="none" strike="noStrike">
                <a:solidFill>
                  <a:schemeClr val="dk1"/>
                </a:solidFill>
                <a:latin typeface="Libre Baskerville"/>
                <a:ea typeface="Libre Baskerville"/>
                <a:cs typeface="Libre Baskerville"/>
                <a:sym typeface="Libre Baskerville"/>
              </a:rPr>
              <a:t>GENERIC-SEARCH (</a:t>
            </a:r>
            <a:r>
              <a:rPr b="0" i="1" lang="en-US" sz="2400" u="none" cap="none" strike="noStrike">
                <a:solidFill>
                  <a:schemeClr val="dk1"/>
                </a:solidFill>
                <a:latin typeface="Libre Baskerville"/>
                <a:ea typeface="Libre Baskerville"/>
                <a:cs typeface="Libre Baskerville"/>
                <a:sym typeface="Libre Baskerville"/>
              </a:rPr>
              <a:t>problem</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queuing-fn</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289" name="Google Shape;289;p3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290" name="Google Shape;290;p30"/>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91" name="Google Shape;291;p30"/>
          <p:cNvGrpSpPr/>
          <p:nvPr/>
        </p:nvGrpSpPr>
        <p:grpSpPr>
          <a:xfrm>
            <a:off x="2133600" y="1981200"/>
            <a:ext cx="457200" cy="457200"/>
            <a:chOff x="1344" y="1248"/>
            <a:chExt cx="288" cy="288"/>
          </a:xfrm>
        </p:grpSpPr>
        <p:sp>
          <p:nvSpPr>
            <p:cNvPr id="292" name="Google Shape;292;p30"/>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 name="Google Shape;293;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294" name="Google Shape;294;p30"/>
          <p:cNvGrpSpPr/>
          <p:nvPr/>
        </p:nvGrpSpPr>
        <p:grpSpPr>
          <a:xfrm>
            <a:off x="3200400" y="2514600"/>
            <a:ext cx="457200" cy="457200"/>
            <a:chOff x="1344" y="1248"/>
            <a:chExt cx="288" cy="288"/>
          </a:xfrm>
        </p:grpSpPr>
        <p:sp>
          <p:nvSpPr>
            <p:cNvPr id="295" name="Google Shape;295;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 name="Google Shape;296;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297" name="Google Shape;297;p30"/>
          <p:cNvGrpSpPr/>
          <p:nvPr/>
        </p:nvGrpSpPr>
        <p:grpSpPr>
          <a:xfrm>
            <a:off x="533400" y="3429000"/>
            <a:ext cx="457200" cy="457200"/>
            <a:chOff x="1344" y="1248"/>
            <a:chExt cx="288" cy="288"/>
          </a:xfrm>
        </p:grpSpPr>
        <p:sp>
          <p:nvSpPr>
            <p:cNvPr id="298" name="Google Shape;298;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00" name="Google Shape;300;p30"/>
          <p:cNvGrpSpPr/>
          <p:nvPr/>
        </p:nvGrpSpPr>
        <p:grpSpPr>
          <a:xfrm>
            <a:off x="1066800" y="2667000"/>
            <a:ext cx="457200" cy="457200"/>
            <a:chOff x="1344" y="1248"/>
            <a:chExt cx="288" cy="288"/>
          </a:xfrm>
        </p:grpSpPr>
        <p:sp>
          <p:nvSpPr>
            <p:cNvPr id="301" name="Google Shape;301;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03" name="Google Shape;303;p30"/>
          <p:cNvGrpSpPr/>
          <p:nvPr/>
        </p:nvGrpSpPr>
        <p:grpSpPr>
          <a:xfrm>
            <a:off x="2209800" y="3124200"/>
            <a:ext cx="457200" cy="457200"/>
            <a:chOff x="1344" y="1248"/>
            <a:chExt cx="288" cy="288"/>
          </a:xfrm>
        </p:grpSpPr>
        <p:sp>
          <p:nvSpPr>
            <p:cNvPr id="304" name="Google Shape;304;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06" name="Google Shape;306;p30"/>
          <p:cNvGrpSpPr/>
          <p:nvPr/>
        </p:nvGrpSpPr>
        <p:grpSpPr>
          <a:xfrm>
            <a:off x="2895600" y="4038600"/>
            <a:ext cx="457200" cy="457200"/>
            <a:chOff x="1344" y="1248"/>
            <a:chExt cx="288" cy="288"/>
          </a:xfrm>
        </p:grpSpPr>
        <p:sp>
          <p:nvSpPr>
            <p:cNvPr id="307" name="Google Shape;30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 name="Google Shape;30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09" name="Google Shape;309;p30"/>
          <p:cNvGrpSpPr/>
          <p:nvPr/>
        </p:nvGrpSpPr>
        <p:grpSpPr>
          <a:xfrm>
            <a:off x="1905000" y="5715000"/>
            <a:ext cx="457200" cy="457200"/>
            <a:chOff x="1344" y="1248"/>
            <a:chExt cx="288" cy="288"/>
          </a:xfrm>
        </p:grpSpPr>
        <p:sp>
          <p:nvSpPr>
            <p:cNvPr id="310" name="Google Shape;310;p30"/>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30"/>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12" name="Google Shape;312;p30"/>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30"/>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14" name="Google Shape;314;p30"/>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15" name="Google Shape;315;p30"/>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16" name="Google Shape;316;p30"/>
          <p:cNvGrpSpPr/>
          <p:nvPr/>
        </p:nvGrpSpPr>
        <p:grpSpPr>
          <a:xfrm>
            <a:off x="1371600" y="4038600"/>
            <a:ext cx="457200" cy="457200"/>
            <a:chOff x="1344" y="1248"/>
            <a:chExt cx="288" cy="288"/>
          </a:xfrm>
        </p:grpSpPr>
        <p:sp>
          <p:nvSpPr>
            <p:cNvPr id="317" name="Google Shape;31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19" name="Google Shape;319;p30"/>
          <p:cNvGrpSpPr/>
          <p:nvPr/>
        </p:nvGrpSpPr>
        <p:grpSpPr>
          <a:xfrm>
            <a:off x="1143000" y="4953000"/>
            <a:ext cx="457200" cy="457200"/>
            <a:chOff x="1344" y="1248"/>
            <a:chExt cx="288" cy="288"/>
          </a:xfrm>
        </p:grpSpPr>
        <p:sp>
          <p:nvSpPr>
            <p:cNvPr id="320" name="Google Shape;320;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 name="Google Shape;321;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22" name="Google Shape;322;p30"/>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30"/>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30"/>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25" name="Google Shape;325;p30"/>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26" name="Google Shape;326;p30"/>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27" name="Google Shape;327;p30"/>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28" name="Google Shape;328;p30"/>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29" name="Google Shape;329;p30"/>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30" name="Google Shape;330;p30"/>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31" name="Google Shape;331;p30"/>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32" name="Google Shape;332;p30"/>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33" name="Google Shape;333;p30"/>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34" name="Google Shape;334;p30"/>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35" name="Google Shape;335;p30"/>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36" name="Google Shape;336;p30"/>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37" name="Google Shape;337;p30"/>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338" name="Google Shape;338;p30"/>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344" name="Google Shape;344;p3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345" name="Google Shape;345;p31"/>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346" name="Google Shape;346;p31"/>
          <p:cNvGrpSpPr/>
          <p:nvPr/>
        </p:nvGrpSpPr>
        <p:grpSpPr>
          <a:xfrm>
            <a:off x="2133600" y="1981200"/>
            <a:ext cx="457200" cy="457200"/>
            <a:chOff x="1344" y="1248"/>
            <a:chExt cx="288" cy="288"/>
          </a:xfrm>
        </p:grpSpPr>
        <p:sp>
          <p:nvSpPr>
            <p:cNvPr id="347" name="Google Shape;347;p31"/>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8" name="Google Shape;348;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349" name="Google Shape;349;p31"/>
          <p:cNvGrpSpPr/>
          <p:nvPr/>
        </p:nvGrpSpPr>
        <p:grpSpPr>
          <a:xfrm>
            <a:off x="3200400" y="2514600"/>
            <a:ext cx="457200" cy="457200"/>
            <a:chOff x="1344" y="1248"/>
            <a:chExt cx="288" cy="288"/>
          </a:xfrm>
        </p:grpSpPr>
        <p:sp>
          <p:nvSpPr>
            <p:cNvPr id="350" name="Google Shape;350;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352" name="Google Shape;352;p31"/>
          <p:cNvGrpSpPr/>
          <p:nvPr/>
        </p:nvGrpSpPr>
        <p:grpSpPr>
          <a:xfrm>
            <a:off x="533400" y="3429000"/>
            <a:ext cx="457200" cy="457200"/>
            <a:chOff x="1344" y="1248"/>
            <a:chExt cx="288" cy="288"/>
          </a:xfrm>
        </p:grpSpPr>
        <p:sp>
          <p:nvSpPr>
            <p:cNvPr id="353" name="Google Shape;353;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55" name="Google Shape;355;p31"/>
          <p:cNvGrpSpPr/>
          <p:nvPr/>
        </p:nvGrpSpPr>
        <p:grpSpPr>
          <a:xfrm>
            <a:off x="1066800" y="2667000"/>
            <a:ext cx="457200" cy="457200"/>
            <a:chOff x="1344" y="1248"/>
            <a:chExt cx="288" cy="288"/>
          </a:xfrm>
        </p:grpSpPr>
        <p:sp>
          <p:nvSpPr>
            <p:cNvPr id="356" name="Google Shape;356;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58" name="Google Shape;358;p31"/>
          <p:cNvGrpSpPr/>
          <p:nvPr/>
        </p:nvGrpSpPr>
        <p:grpSpPr>
          <a:xfrm>
            <a:off x="2209800" y="3124200"/>
            <a:ext cx="457200" cy="457200"/>
            <a:chOff x="1344" y="1248"/>
            <a:chExt cx="288" cy="288"/>
          </a:xfrm>
        </p:grpSpPr>
        <p:sp>
          <p:nvSpPr>
            <p:cNvPr id="359" name="Google Shape;359;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0" name="Google Shape;360;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61" name="Google Shape;361;p31"/>
          <p:cNvGrpSpPr/>
          <p:nvPr/>
        </p:nvGrpSpPr>
        <p:grpSpPr>
          <a:xfrm>
            <a:off x="2895600" y="4038600"/>
            <a:ext cx="457200" cy="457200"/>
            <a:chOff x="1344" y="1248"/>
            <a:chExt cx="288" cy="288"/>
          </a:xfrm>
        </p:grpSpPr>
        <p:sp>
          <p:nvSpPr>
            <p:cNvPr id="362" name="Google Shape;36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3" name="Google Shape;36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64" name="Google Shape;364;p31"/>
          <p:cNvGrpSpPr/>
          <p:nvPr/>
        </p:nvGrpSpPr>
        <p:grpSpPr>
          <a:xfrm>
            <a:off x="1905000" y="5715000"/>
            <a:ext cx="457200" cy="457200"/>
            <a:chOff x="1344" y="1248"/>
            <a:chExt cx="288" cy="288"/>
          </a:xfrm>
        </p:grpSpPr>
        <p:sp>
          <p:nvSpPr>
            <p:cNvPr id="365" name="Google Shape;365;p31"/>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6" name="Google Shape;366;p31"/>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67" name="Google Shape;367;p31"/>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68" name="Google Shape;368;p31"/>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69" name="Google Shape;369;p31"/>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70" name="Google Shape;370;p31"/>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71" name="Google Shape;371;p31"/>
          <p:cNvGrpSpPr/>
          <p:nvPr/>
        </p:nvGrpSpPr>
        <p:grpSpPr>
          <a:xfrm>
            <a:off x="1371600" y="4038600"/>
            <a:ext cx="457200" cy="457200"/>
            <a:chOff x="1344" y="1248"/>
            <a:chExt cx="288" cy="288"/>
          </a:xfrm>
        </p:grpSpPr>
        <p:sp>
          <p:nvSpPr>
            <p:cNvPr id="372" name="Google Shape;37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3" name="Google Shape;37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74" name="Google Shape;374;p31"/>
          <p:cNvGrpSpPr/>
          <p:nvPr/>
        </p:nvGrpSpPr>
        <p:grpSpPr>
          <a:xfrm>
            <a:off x="1143000" y="4953000"/>
            <a:ext cx="457200" cy="457200"/>
            <a:chOff x="1344" y="1248"/>
            <a:chExt cx="288" cy="288"/>
          </a:xfrm>
        </p:grpSpPr>
        <p:sp>
          <p:nvSpPr>
            <p:cNvPr id="375" name="Google Shape;375;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77" name="Google Shape;377;p31"/>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31"/>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31"/>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31"/>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81" name="Google Shape;381;p31"/>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31"/>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31"/>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84" name="Google Shape;384;p31"/>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85" name="Google Shape;385;p31"/>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86" name="Google Shape;386;p31"/>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87" name="Google Shape;387;p31"/>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88" name="Google Shape;388;p31"/>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89" name="Google Shape;389;p31"/>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90" name="Google Shape;390;p31"/>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91" name="Google Shape;391;p31"/>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92" name="Google Shape;392;p31"/>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393" name="Google Shape;393;p31"/>
          <p:cNvCxnSpPr/>
          <p:nvPr/>
        </p:nvCxnSpPr>
        <p:spPr>
          <a:xfrm flipH="1">
            <a:off x="2057400" y="2286000"/>
            <a:ext cx="228600" cy="3581400"/>
          </a:xfrm>
          <a:prstGeom prst="straightConnector1">
            <a:avLst/>
          </a:prstGeom>
          <a:noFill/>
          <a:ln cap="flat" cmpd="sng" w="9525">
            <a:solidFill>
              <a:schemeClr val="hlink"/>
            </a:solidFill>
            <a:prstDash val="solid"/>
            <a:miter lim="800000"/>
            <a:headEnd len="med" w="med" type="none"/>
            <a:tailEnd len="med" w="med" type="triangle"/>
          </a:ln>
        </p:spPr>
      </p:cxnSp>
      <p:sp>
        <p:nvSpPr>
          <p:cNvPr id="394" name="Google Shape;394;p31"/>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00" name="Google Shape;400;p3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01" name="Google Shape;401;p32"/>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02" name="Google Shape;402;p32"/>
          <p:cNvGrpSpPr/>
          <p:nvPr/>
        </p:nvGrpSpPr>
        <p:grpSpPr>
          <a:xfrm>
            <a:off x="2133600" y="1981200"/>
            <a:ext cx="457200" cy="457200"/>
            <a:chOff x="1344" y="1248"/>
            <a:chExt cx="288" cy="288"/>
          </a:xfrm>
        </p:grpSpPr>
        <p:sp>
          <p:nvSpPr>
            <p:cNvPr id="403" name="Google Shape;403;p32"/>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4" name="Google Shape;404;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05" name="Google Shape;405;p32"/>
          <p:cNvGrpSpPr/>
          <p:nvPr/>
        </p:nvGrpSpPr>
        <p:grpSpPr>
          <a:xfrm>
            <a:off x="3200400" y="2514600"/>
            <a:ext cx="457200" cy="457200"/>
            <a:chOff x="1344" y="1248"/>
            <a:chExt cx="288" cy="288"/>
          </a:xfrm>
        </p:grpSpPr>
        <p:sp>
          <p:nvSpPr>
            <p:cNvPr id="406" name="Google Shape;406;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7" name="Google Shape;407;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08" name="Google Shape;408;p32"/>
          <p:cNvGrpSpPr/>
          <p:nvPr/>
        </p:nvGrpSpPr>
        <p:grpSpPr>
          <a:xfrm>
            <a:off x="533400" y="3429000"/>
            <a:ext cx="457200" cy="457200"/>
            <a:chOff x="1344" y="1248"/>
            <a:chExt cx="288" cy="288"/>
          </a:xfrm>
        </p:grpSpPr>
        <p:sp>
          <p:nvSpPr>
            <p:cNvPr id="409" name="Google Shape;409;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11" name="Google Shape;411;p32"/>
          <p:cNvGrpSpPr/>
          <p:nvPr/>
        </p:nvGrpSpPr>
        <p:grpSpPr>
          <a:xfrm>
            <a:off x="1066800" y="2667000"/>
            <a:ext cx="457200" cy="457200"/>
            <a:chOff x="1344" y="1248"/>
            <a:chExt cx="288" cy="288"/>
          </a:xfrm>
        </p:grpSpPr>
        <p:sp>
          <p:nvSpPr>
            <p:cNvPr id="412" name="Google Shape;412;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3" name="Google Shape;413;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14" name="Google Shape;414;p32"/>
          <p:cNvGrpSpPr/>
          <p:nvPr/>
        </p:nvGrpSpPr>
        <p:grpSpPr>
          <a:xfrm>
            <a:off x="2209800" y="3124200"/>
            <a:ext cx="457200" cy="457200"/>
            <a:chOff x="1344" y="1248"/>
            <a:chExt cx="288" cy="288"/>
          </a:xfrm>
        </p:grpSpPr>
        <p:sp>
          <p:nvSpPr>
            <p:cNvPr id="415" name="Google Shape;415;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6" name="Google Shape;416;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17" name="Google Shape;417;p32"/>
          <p:cNvGrpSpPr/>
          <p:nvPr/>
        </p:nvGrpSpPr>
        <p:grpSpPr>
          <a:xfrm>
            <a:off x="2895600" y="4038600"/>
            <a:ext cx="457200" cy="457200"/>
            <a:chOff x="1344" y="1248"/>
            <a:chExt cx="288" cy="288"/>
          </a:xfrm>
        </p:grpSpPr>
        <p:sp>
          <p:nvSpPr>
            <p:cNvPr id="418" name="Google Shape;41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9" name="Google Shape;41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20" name="Google Shape;420;p32"/>
          <p:cNvGrpSpPr/>
          <p:nvPr/>
        </p:nvGrpSpPr>
        <p:grpSpPr>
          <a:xfrm>
            <a:off x="1905000" y="5715000"/>
            <a:ext cx="457200" cy="457200"/>
            <a:chOff x="1344" y="1248"/>
            <a:chExt cx="288" cy="288"/>
          </a:xfrm>
        </p:grpSpPr>
        <p:sp>
          <p:nvSpPr>
            <p:cNvPr id="421" name="Google Shape;421;p32"/>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2" name="Google Shape;422;p32"/>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23" name="Google Shape;423;p32"/>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24" name="Google Shape;424;p32"/>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25" name="Google Shape;425;p32"/>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26" name="Google Shape;426;p32"/>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27" name="Google Shape;427;p32"/>
          <p:cNvGrpSpPr/>
          <p:nvPr/>
        </p:nvGrpSpPr>
        <p:grpSpPr>
          <a:xfrm>
            <a:off x="1371600" y="4038600"/>
            <a:ext cx="457200" cy="457200"/>
            <a:chOff x="1344" y="1248"/>
            <a:chExt cx="288" cy="288"/>
          </a:xfrm>
        </p:grpSpPr>
        <p:sp>
          <p:nvSpPr>
            <p:cNvPr id="428" name="Google Shape;42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30" name="Google Shape;430;p32"/>
          <p:cNvGrpSpPr/>
          <p:nvPr/>
        </p:nvGrpSpPr>
        <p:grpSpPr>
          <a:xfrm>
            <a:off x="1143000" y="4953000"/>
            <a:ext cx="457200" cy="457200"/>
            <a:chOff x="1344" y="1248"/>
            <a:chExt cx="288" cy="288"/>
          </a:xfrm>
        </p:grpSpPr>
        <p:sp>
          <p:nvSpPr>
            <p:cNvPr id="431" name="Google Shape;431;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33" name="Google Shape;433;p32"/>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4" name="Google Shape;434;p32"/>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5" name="Google Shape;435;p32"/>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36" name="Google Shape;436;p32"/>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37" name="Google Shape;437;p32"/>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38" name="Google Shape;438;p32"/>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39" name="Google Shape;439;p32"/>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40" name="Google Shape;440;p32"/>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41" name="Google Shape;441;p32"/>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42" name="Google Shape;442;p32"/>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43" name="Google Shape;443;p32"/>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444" name="Google Shape;444;p32"/>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445" name="Google Shape;445;p32"/>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446" name="Google Shape;446;p32"/>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447" name="Google Shape;447;p32"/>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448" name="Google Shape;448;p32"/>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449" name="Google Shape;449;p32"/>
          <p:cNvCxnSpPr/>
          <p:nvPr/>
        </p:nvCxnSpPr>
        <p:spPr>
          <a:xfrm flipH="1">
            <a:off x="2133600" y="2895600"/>
            <a:ext cx="1219200" cy="2971800"/>
          </a:xfrm>
          <a:prstGeom prst="straightConnector1">
            <a:avLst/>
          </a:prstGeom>
          <a:noFill/>
          <a:ln cap="flat" cmpd="sng" w="9525">
            <a:solidFill>
              <a:schemeClr val="hlink"/>
            </a:solidFill>
            <a:prstDash val="solid"/>
            <a:miter lim="800000"/>
            <a:headEnd len="med" w="med" type="none"/>
            <a:tailEnd len="med" w="med" type="triangle"/>
          </a:ln>
        </p:spPr>
      </p:cxnSp>
      <p:sp>
        <p:nvSpPr>
          <p:cNvPr id="450" name="Google Shape;450;p32"/>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56" name="Google Shape;456;p3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57" name="Google Shape;457;p33"/>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58" name="Google Shape;458;p33"/>
          <p:cNvGrpSpPr/>
          <p:nvPr/>
        </p:nvGrpSpPr>
        <p:grpSpPr>
          <a:xfrm>
            <a:off x="2133600" y="1981200"/>
            <a:ext cx="457200" cy="457200"/>
            <a:chOff x="1344" y="1248"/>
            <a:chExt cx="288" cy="288"/>
          </a:xfrm>
        </p:grpSpPr>
        <p:sp>
          <p:nvSpPr>
            <p:cNvPr id="459" name="Google Shape;459;p3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0" name="Google Shape;460;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61" name="Google Shape;461;p33"/>
          <p:cNvGrpSpPr/>
          <p:nvPr/>
        </p:nvGrpSpPr>
        <p:grpSpPr>
          <a:xfrm>
            <a:off x="3200400" y="2514600"/>
            <a:ext cx="457200" cy="457200"/>
            <a:chOff x="1344" y="1248"/>
            <a:chExt cx="288" cy="288"/>
          </a:xfrm>
        </p:grpSpPr>
        <p:sp>
          <p:nvSpPr>
            <p:cNvPr id="462" name="Google Shape;462;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3" name="Google Shape;463;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64" name="Google Shape;464;p33"/>
          <p:cNvGrpSpPr/>
          <p:nvPr/>
        </p:nvGrpSpPr>
        <p:grpSpPr>
          <a:xfrm>
            <a:off x="533400" y="3429000"/>
            <a:ext cx="457200" cy="457200"/>
            <a:chOff x="1344" y="1248"/>
            <a:chExt cx="288" cy="288"/>
          </a:xfrm>
        </p:grpSpPr>
        <p:sp>
          <p:nvSpPr>
            <p:cNvPr id="465" name="Google Shape;465;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6" name="Google Shape;466;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67" name="Google Shape;467;p33"/>
          <p:cNvGrpSpPr/>
          <p:nvPr/>
        </p:nvGrpSpPr>
        <p:grpSpPr>
          <a:xfrm>
            <a:off x="1066800" y="2667000"/>
            <a:ext cx="457200" cy="457200"/>
            <a:chOff x="1344" y="1248"/>
            <a:chExt cx="288" cy="288"/>
          </a:xfrm>
        </p:grpSpPr>
        <p:sp>
          <p:nvSpPr>
            <p:cNvPr id="468" name="Google Shape;468;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9" name="Google Shape;469;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70" name="Google Shape;470;p33"/>
          <p:cNvGrpSpPr/>
          <p:nvPr/>
        </p:nvGrpSpPr>
        <p:grpSpPr>
          <a:xfrm>
            <a:off x="2209800" y="3124200"/>
            <a:ext cx="457200" cy="457200"/>
            <a:chOff x="1344" y="1248"/>
            <a:chExt cx="288" cy="288"/>
          </a:xfrm>
        </p:grpSpPr>
        <p:sp>
          <p:nvSpPr>
            <p:cNvPr id="471" name="Google Shape;471;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73" name="Google Shape;473;p33"/>
          <p:cNvGrpSpPr/>
          <p:nvPr/>
        </p:nvGrpSpPr>
        <p:grpSpPr>
          <a:xfrm>
            <a:off x="2895600" y="4038600"/>
            <a:ext cx="457200" cy="457200"/>
            <a:chOff x="1344" y="1248"/>
            <a:chExt cx="288" cy="288"/>
          </a:xfrm>
        </p:grpSpPr>
        <p:sp>
          <p:nvSpPr>
            <p:cNvPr id="474" name="Google Shape;47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5" name="Google Shape;47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76" name="Google Shape;476;p33"/>
          <p:cNvGrpSpPr/>
          <p:nvPr/>
        </p:nvGrpSpPr>
        <p:grpSpPr>
          <a:xfrm>
            <a:off x="1905000" y="5715000"/>
            <a:ext cx="457200" cy="457200"/>
            <a:chOff x="1344" y="1248"/>
            <a:chExt cx="288" cy="288"/>
          </a:xfrm>
        </p:grpSpPr>
        <p:sp>
          <p:nvSpPr>
            <p:cNvPr id="477" name="Google Shape;477;p3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8" name="Google Shape;478;p3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79" name="Google Shape;479;p3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80" name="Google Shape;480;p3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81" name="Google Shape;481;p3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82" name="Google Shape;482;p3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83" name="Google Shape;483;p33"/>
          <p:cNvGrpSpPr/>
          <p:nvPr/>
        </p:nvGrpSpPr>
        <p:grpSpPr>
          <a:xfrm>
            <a:off x="1371600" y="4038600"/>
            <a:ext cx="457200" cy="457200"/>
            <a:chOff x="1344" y="1248"/>
            <a:chExt cx="288" cy="288"/>
          </a:xfrm>
        </p:grpSpPr>
        <p:sp>
          <p:nvSpPr>
            <p:cNvPr id="484" name="Google Shape;48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5" name="Google Shape;48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86" name="Google Shape;486;p33"/>
          <p:cNvGrpSpPr/>
          <p:nvPr/>
        </p:nvGrpSpPr>
        <p:grpSpPr>
          <a:xfrm>
            <a:off x="1143000" y="4953000"/>
            <a:ext cx="457200" cy="457200"/>
            <a:chOff x="1344" y="1248"/>
            <a:chExt cx="288" cy="288"/>
          </a:xfrm>
        </p:grpSpPr>
        <p:sp>
          <p:nvSpPr>
            <p:cNvPr id="487" name="Google Shape;487;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8" name="Google Shape;488;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89" name="Google Shape;489;p3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0" name="Google Shape;490;p3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1" name="Google Shape;491;p3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92" name="Google Shape;492;p3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93" name="Google Shape;493;p3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3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3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96" name="Google Shape;496;p3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97" name="Google Shape;497;p3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98" name="Google Shape;498;p3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99" name="Google Shape;499;p3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00" name="Google Shape;500;p3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01" name="Google Shape;501;p3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02" name="Google Shape;502;p3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03" name="Google Shape;503;p3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04" name="Google Shape;504;p33"/>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05" name="Google Shape;505;p33"/>
          <p:cNvCxnSpPr/>
          <p:nvPr/>
        </p:nvCxnSpPr>
        <p:spPr>
          <a:xfrm>
            <a:off x="1295400" y="2971800"/>
            <a:ext cx="838200" cy="2895600"/>
          </a:xfrm>
          <a:prstGeom prst="straightConnector1">
            <a:avLst/>
          </a:prstGeom>
          <a:noFill/>
          <a:ln cap="flat" cmpd="sng" w="9525">
            <a:solidFill>
              <a:schemeClr val="hlink"/>
            </a:solidFill>
            <a:prstDash val="solid"/>
            <a:miter lim="800000"/>
            <a:headEnd len="med" w="med" type="none"/>
            <a:tailEnd len="med" w="med" type="triangle"/>
          </a:ln>
        </p:spPr>
      </p:cxnSp>
      <p:sp>
        <p:nvSpPr>
          <p:cNvPr id="506" name="Google Shape;506;p3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12" name="Google Shape;512;p3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13" name="Google Shape;513;p34"/>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14" name="Google Shape;514;p34"/>
          <p:cNvGrpSpPr/>
          <p:nvPr/>
        </p:nvGrpSpPr>
        <p:grpSpPr>
          <a:xfrm>
            <a:off x="2133600" y="1981200"/>
            <a:ext cx="457200" cy="457200"/>
            <a:chOff x="1344" y="1248"/>
            <a:chExt cx="288" cy="288"/>
          </a:xfrm>
        </p:grpSpPr>
        <p:sp>
          <p:nvSpPr>
            <p:cNvPr id="515" name="Google Shape;515;p34"/>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6" name="Google Shape;516;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17" name="Google Shape;517;p34"/>
          <p:cNvGrpSpPr/>
          <p:nvPr/>
        </p:nvGrpSpPr>
        <p:grpSpPr>
          <a:xfrm>
            <a:off x="3200400" y="2514600"/>
            <a:ext cx="457200" cy="457200"/>
            <a:chOff x="1344" y="1248"/>
            <a:chExt cx="288" cy="288"/>
          </a:xfrm>
        </p:grpSpPr>
        <p:sp>
          <p:nvSpPr>
            <p:cNvPr id="518" name="Google Shape;518;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9" name="Google Shape;519;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20" name="Google Shape;520;p34"/>
          <p:cNvGrpSpPr/>
          <p:nvPr/>
        </p:nvGrpSpPr>
        <p:grpSpPr>
          <a:xfrm>
            <a:off x="533400" y="3429000"/>
            <a:ext cx="457200" cy="457200"/>
            <a:chOff x="1344" y="1248"/>
            <a:chExt cx="288" cy="288"/>
          </a:xfrm>
        </p:grpSpPr>
        <p:sp>
          <p:nvSpPr>
            <p:cNvPr id="521" name="Google Shape;521;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2" name="Google Shape;522;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23" name="Google Shape;523;p34"/>
          <p:cNvGrpSpPr/>
          <p:nvPr/>
        </p:nvGrpSpPr>
        <p:grpSpPr>
          <a:xfrm>
            <a:off x="1066800" y="2667000"/>
            <a:ext cx="457200" cy="457200"/>
            <a:chOff x="1344" y="1248"/>
            <a:chExt cx="288" cy="288"/>
          </a:xfrm>
        </p:grpSpPr>
        <p:sp>
          <p:nvSpPr>
            <p:cNvPr id="524" name="Google Shape;524;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5" name="Google Shape;525;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26" name="Google Shape;526;p34"/>
          <p:cNvGrpSpPr/>
          <p:nvPr/>
        </p:nvGrpSpPr>
        <p:grpSpPr>
          <a:xfrm>
            <a:off x="2209800" y="3124200"/>
            <a:ext cx="457200" cy="457200"/>
            <a:chOff x="1344" y="1248"/>
            <a:chExt cx="288" cy="288"/>
          </a:xfrm>
        </p:grpSpPr>
        <p:sp>
          <p:nvSpPr>
            <p:cNvPr id="527" name="Google Shape;527;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8" name="Google Shape;528;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29" name="Google Shape;529;p34"/>
          <p:cNvGrpSpPr/>
          <p:nvPr/>
        </p:nvGrpSpPr>
        <p:grpSpPr>
          <a:xfrm>
            <a:off x="2895600" y="4038600"/>
            <a:ext cx="457200" cy="457200"/>
            <a:chOff x="1344" y="1248"/>
            <a:chExt cx="288" cy="288"/>
          </a:xfrm>
        </p:grpSpPr>
        <p:sp>
          <p:nvSpPr>
            <p:cNvPr id="530" name="Google Shape;53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1" name="Google Shape;53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32" name="Google Shape;532;p34"/>
          <p:cNvGrpSpPr/>
          <p:nvPr/>
        </p:nvGrpSpPr>
        <p:grpSpPr>
          <a:xfrm>
            <a:off x="1905000" y="5715000"/>
            <a:ext cx="457200" cy="457200"/>
            <a:chOff x="1344" y="1248"/>
            <a:chExt cx="288" cy="288"/>
          </a:xfrm>
        </p:grpSpPr>
        <p:sp>
          <p:nvSpPr>
            <p:cNvPr id="533" name="Google Shape;533;p34"/>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4" name="Google Shape;534;p34"/>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35" name="Google Shape;535;p34"/>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34"/>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37" name="Google Shape;537;p34"/>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38" name="Google Shape;538;p34"/>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39" name="Google Shape;539;p34"/>
          <p:cNvGrpSpPr/>
          <p:nvPr/>
        </p:nvGrpSpPr>
        <p:grpSpPr>
          <a:xfrm>
            <a:off x="1371600" y="4038600"/>
            <a:ext cx="457200" cy="457200"/>
            <a:chOff x="1344" y="1248"/>
            <a:chExt cx="288" cy="288"/>
          </a:xfrm>
        </p:grpSpPr>
        <p:sp>
          <p:nvSpPr>
            <p:cNvPr id="540" name="Google Shape;54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1" name="Google Shape;54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42" name="Google Shape;542;p34"/>
          <p:cNvGrpSpPr/>
          <p:nvPr/>
        </p:nvGrpSpPr>
        <p:grpSpPr>
          <a:xfrm>
            <a:off x="1143000" y="4953000"/>
            <a:ext cx="457200" cy="457200"/>
            <a:chOff x="1344" y="1248"/>
            <a:chExt cx="288" cy="288"/>
          </a:xfrm>
        </p:grpSpPr>
        <p:sp>
          <p:nvSpPr>
            <p:cNvPr id="543" name="Google Shape;543;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4" name="Google Shape;544;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545" name="Google Shape;545;p34"/>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Google Shape;546;p34"/>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Google Shape;547;p34"/>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548" name="Google Shape;548;p34"/>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549" name="Google Shape;549;p34"/>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34"/>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Google Shape;551;p34"/>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Google Shape;552;p34"/>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553" name="Google Shape;553;p34"/>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554" name="Google Shape;554;p34"/>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555" name="Google Shape;555;p34"/>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56" name="Google Shape;556;p34"/>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57" name="Google Shape;557;p34"/>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58" name="Google Shape;558;p34"/>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59" name="Google Shape;559;p34"/>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60" name="Google Shape;560;p34"/>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61" name="Google Shape;561;p34"/>
          <p:cNvCxnSpPr/>
          <p:nvPr/>
        </p:nvCxnSpPr>
        <p:spPr>
          <a:xfrm>
            <a:off x="762000" y="3810000"/>
            <a:ext cx="1295400" cy="2057400"/>
          </a:xfrm>
          <a:prstGeom prst="straightConnector1">
            <a:avLst/>
          </a:prstGeom>
          <a:noFill/>
          <a:ln cap="flat" cmpd="sng" w="9525">
            <a:solidFill>
              <a:schemeClr val="hlink"/>
            </a:solidFill>
            <a:prstDash val="solid"/>
            <a:miter lim="800000"/>
            <a:headEnd len="med" w="med" type="none"/>
            <a:tailEnd len="med" w="med" type="triangle"/>
          </a:ln>
        </p:spPr>
      </p:cxnSp>
      <p:sp>
        <p:nvSpPr>
          <p:cNvPr id="562" name="Google Shape;562;p34"/>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68" name="Google Shape;568;p3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69" name="Google Shape;569;p35"/>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70" name="Google Shape;570;p35"/>
          <p:cNvGrpSpPr/>
          <p:nvPr/>
        </p:nvGrpSpPr>
        <p:grpSpPr>
          <a:xfrm>
            <a:off x="2133600" y="1981200"/>
            <a:ext cx="457200" cy="457200"/>
            <a:chOff x="1344" y="1248"/>
            <a:chExt cx="288" cy="288"/>
          </a:xfrm>
        </p:grpSpPr>
        <p:sp>
          <p:nvSpPr>
            <p:cNvPr id="571" name="Google Shape;571;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73" name="Google Shape;573;p35"/>
          <p:cNvGrpSpPr/>
          <p:nvPr/>
        </p:nvGrpSpPr>
        <p:grpSpPr>
          <a:xfrm>
            <a:off x="3200400" y="2514600"/>
            <a:ext cx="457200" cy="457200"/>
            <a:chOff x="1344" y="1248"/>
            <a:chExt cx="288" cy="288"/>
          </a:xfrm>
        </p:grpSpPr>
        <p:sp>
          <p:nvSpPr>
            <p:cNvPr id="574" name="Google Shape;574;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5" name="Google Shape;575;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76" name="Google Shape;576;p35"/>
          <p:cNvGrpSpPr/>
          <p:nvPr/>
        </p:nvGrpSpPr>
        <p:grpSpPr>
          <a:xfrm>
            <a:off x="533400" y="3429000"/>
            <a:ext cx="457200" cy="457200"/>
            <a:chOff x="1344" y="1248"/>
            <a:chExt cx="288" cy="288"/>
          </a:xfrm>
        </p:grpSpPr>
        <p:sp>
          <p:nvSpPr>
            <p:cNvPr id="577" name="Google Shape;577;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8" name="Google Shape;578;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79" name="Google Shape;579;p35"/>
          <p:cNvGrpSpPr/>
          <p:nvPr/>
        </p:nvGrpSpPr>
        <p:grpSpPr>
          <a:xfrm>
            <a:off x="1066800" y="2667000"/>
            <a:ext cx="457200" cy="457200"/>
            <a:chOff x="1344" y="1248"/>
            <a:chExt cx="288" cy="288"/>
          </a:xfrm>
        </p:grpSpPr>
        <p:sp>
          <p:nvSpPr>
            <p:cNvPr id="580" name="Google Shape;580;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1" name="Google Shape;581;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82" name="Google Shape;582;p35"/>
          <p:cNvGrpSpPr/>
          <p:nvPr/>
        </p:nvGrpSpPr>
        <p:grpSpPr>
          <a:xfrm>
            <a:off x="2209800" y="3124200"/>
            <a:ext cx="457200" cy="457200"/>
            <a:chOff x="1344" y="1248"/>
            <a:chExt cx="288" cy="288"/>
          </a:xfrm>
        </p:grpSpPr>
        <p:sp>
          <p:nvSpPr>
            <p:cNvPr id="583" name="Google Shape;583;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85" name="Google Shape;585;p35"/>
          <p:cNvGrpSpPr/>
          <p:nvPr/>
        </p:nvGrpSpPr>
        <p:grpSpPr>
          <a:xfrm>
            <a:off x="2895600" y="4038600"/>
            <a:ext cx="457200" cy="457200"/>
            <a:chOff x="1344" y="1248"/>
            <a:chExt cx="288" cy="288"/>
          </a:xfrm>
        </p:grpSpPr>
        <p:sp>
          <p:nvSpPr>
            <p:cNvPr id="586" name="Google Shape;58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7" name="Google Shape;58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88" name="Google Shape;588;p35"/>
          <p:cNvGrpSpPr/>
          <p:nvPr/>
        </p:nvGrpSpPr>
        <p:grpSpPr>
          <a:xfrm>
            <a:off x="1905000" y="5715000"/>
            <a:ext cx="457200" cy="457200"/>
            <a:chOff x="1344" y="1248"/>
            <a:chExt cx="288" cy="288"/>
          </a:xfrm>
        </p:grpSpPr>
        <p:sp>
          <p:nvSpPr>
            <p:cNvPr id="589" name="Google Shape;589;p35"/>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0" name="Google Shape;590;p35"/>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91" name="Google Shape;591;p3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3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93" name="Google Shape;593;p3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94" name="Google Shape;594;p3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95" name="Google Shape;595;p35"/>
          <p:cNvGrpSpPr/>
          <p:nvPr/>
        </p:nvGrpSpPr>
        <p:grpSpPr>
          <a:xfrm>
            <a:off x="1371600" y="4038600"/>
            <a:ext cx="457200" cy="457200"/>
            <a:chOff x="1344" y="1248"/>
            <a:chExt cx="288" cy="288"/>
          </a:xfrm>
        </p:grpSpPr>
        <p:sp>
          <p:nvSpPr>
            <p:cNvPr id="596" name="Google Shape;59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7" name="Google Shape;59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98" name="Google Shape;598;p35"/>
          <p:cNvGrpSpPr/>
          <p:nvPr/>
        </p:nvGrpSpPr>
        <p:grpSpPr>
          <a:xfrm>
            <a:off x="1143000" y="4953000"/>
            <a:ext cx="457200" cy="457200"/>
            <a:chOff x="1344" y="1248"/>
            <a:chExt cx="288" cy="288"/>
          </a:xfrm>
        </p:grpSpPr>
        <p:sp>
          <p:nvSpPr>
            <p:cNvPr id="599" name="Google Shape;599;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0" name="Google Shape;600;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01" name="Google Shape;601;p3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3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3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04" name="Google Shape;604;p3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05" name="Google Shape;605;p3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3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3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3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09" name="Google Shape;609;p3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10" name="Google Shape;610;p3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11" name="Google Shape;611;p3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12" name="Google Shape;612;p3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13" name="Google Shape;613;p3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14" name="Google Shape;614;p3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15" name="Google Shape;615;p3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16" name="Google Shape;616;p35"/>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17" name="Google Shape;617;p3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18" name="Google Shape;618;p35"/>
          <p:cNvCxnSpPr/>
          <p:nvPr/>
        </p:nvCxnSpPr>
        <p:spPr>
          <a:xfrm flipH="1">
            <a:off x="2133600" y="3505200"/>
            <a:ext cx="228600" cy="23622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24" name="Google Shape;624;p3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25" name="Google Shape;625;p36"/>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26" name="Google Shape;626;p36"/>
          <p:cNvGrpSpPr/>
          <p:nvPr/>
        </p:nvGrpSpPr>
        <p:grpSpPr>
          <a:xfrm>
            <a:off x="2133600" y="1981200"/>
            <a:ext cx="457200" cy="457200"/>
            <a:chOff x="1344" y="1248"/>
            <a:chExt cx="288" cy="288"/>
          </a:xfrm>
        </p:grpSpPr>
        <p:sp>
          <p:nvSpPr>
            <p:cNvPr id="627" name="Google Shape;627;p3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8" name="Google Shape;628;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29" name="Google Shape;629;p36"/>
          <p:cNvGrpSpPr/>
          <p:nvPr/>
        </p:nvGrpSpPr>
        <p:grpSpPr>
          <a:xfrm>
            <a:off x="3200400" y="2514600"/>
            <a:ext cx="457200" cy="457200"/>
            <a:chOff x="1344" y="1248"/>
            <a:chExt cx="288" cy="288"/>
          </a:xfrm>
        </p:grpSpPr>
        <p:sp>
          <p:nvSpPr>
            <p:cNvPr id="630" name="Google Shape;630;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1" name="Google Shape;631;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32" name="Google Shape;632;p36"/>
          <p:cNvGrpSpPr/>
          <p:nvPr/>
        </p:nvGrpSpPr>
        <p:grpSpPr>
          <a:xfrm>
            <a:off x="533400" y="3429000"/>
            <a:ext cx="457200" cy="457200"/>
            <a:chOff x="1344" y="1248"/>
            <a:chExt cx="288" cy="288"/>
          </a:xfrm>
        </p:grpSpPr>
        <p:sp>
          <p:nvSpPr>
            <p:cNvPr id="633" name="Google Shape;633;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4" name="Google Shape;634;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35" name="Google Shape;635;p36"/>
          <p:cNvGrpSpPr/>
          <p:nvPr/>
        </p:nvGrpSpPr>
        <p:grpSpPr>
          <a:xfrm>
            <a:off x="1066800" y="2667000"/>
            <a:ext cx="457200" cy="457200"/>
            <a:chOff x="1344" y="1248"/>
            <a:chExt cx="288" cy="288"/>
          </a:xfrm>
        </p:grpSpPr>
        <p:sp>
          <p:nvSpPr>
            <p:cNvPr id="636" name="Google Shape;636;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7" name="Google Shape;637;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38" name="Google Shape;638;p36"/>
          <p:cNvGrpSpPr/>
          <p:nvPr/>
        </p:nvGrpSpPr>
        <p:grpSpPr>
          <a:xfrm>
            <a:off x="2209800" y="3124200"/>
            <a:ext cx="457200" cy="457200"/>
            <a:chOff x="1344" y="1248"/>
            <a:chExt cx="288" cy="288"/>
          </a:xfrm>
        </p:grpSpPr>
        <p:sp>
          <p:nvSpPr>
            <p:cNvPr id="639" name="Google Shape;639;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0" name="Google Shape;640;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41" name="Google Shape;641;p36"/>
          <p:cNvGrpSpPr/>
          <p:nvPr/>
        </p:nvGrpSpPr>
        <p:grpSpPr>
          <a:xfrm>
            <a:off x="2895600" y="4038600"/>
            <a:ext cx="457200" cy="457200"/>
            <a:chOff x="1344" y="1248"/>
            <a:chExt cx="288" cy="288"/>
          </a:xfrm>
        </p:grpSpPr>
        <p:sp>
          <p:nvSpPr>
            <p:cNvPr id="642" name="Google Shape;64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3" name="Google Shape;64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644" name="Google Shape;644;p36"/>
          <p:cNvGrpSpPr/>
          <p:nvPr/>
        </p:nvGrpSpPr>
        <p:grpSpPr>
          <a:xfrm>
            <a:off x="1905000" y="5715000"/>
            <a:ext cx="457200" cy="457200"/>
            <a:chOff x="1344" y="1248"/>
            <a:chExt cx="288" cy="288"/>
          </a:xfrm>
        </p:grpSpPr>
        <p:sp>
          <p:nvSpPr>
            <p:cNvPr id="645" name="Google Shape;645;p3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6" name="Google Shape;646;p3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647" name="Google Shape;647;p3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3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649" name="Google Shape;649;p3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650" name="Google Shape;650;p3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651" name="Google Shape;651;p36"/>
          <p:cNvGrpSpPr/>
          <p:nvPr/>
        </p:nvGrpSpPr>
        <p:grpSpPr>
          <a:xfrm>
            <a:off x="1371600" y="4038600"/>
            <a:ext cx="457200" cy="457200"/>
            <a:chOff x="1344" y="1248"/>
            <a:chExt cx="288" cy="288"/>
          </a:xfrm>
        </p:grpSpPr>
        <p:sp>
          <p:nvSpPr>
            <p:cNvPr id="652" name="Google Shape;65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3" name="Google Shape;65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654" name="Google Shape;654;p36"/>
          <p:cNvGrpSpPr/>
          <p:nvPr/>
        </p:nvGrpSpPr>
        <p:grpSpPr>
          <a:xfrm>
            <a:off x="1143000" y="4953000"/>
            <a:ext cx="457200" cy="457200"/>
            <a:chOff x="1344" y="1248"/>
            <a:chExt cx="288" cy="288"/>
          </a:xfrm>
        </p:grpSpPr>
        <p:sp>
          <p:nvSpPr>
            <p:cNvPr id="655" name="Google Shape;655;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6" name="Google Shape;656;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57" name="Google Shape;657;p3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3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3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60" name="Google Shape;660;p3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61" name="Google Shape;661;p3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62" name="Google Shape;662;p3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63" name="Google Shape;663;p3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Google Shape;664;p3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65" name="Google Shape;665;p3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66" name="Google Shape;666;p3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67" name="Google Shape;667;p3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68" name="Google Shape;668;p3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69" name="Google Shape;669;p3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70" name="Google Shape;670;p3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71" name="Google Shape;671;p3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72" name="Google Shape;672;p3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73" name="Google Shape;673;p3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74" name="Google Shape;674;p36"/>
          <p:cNvCxnSpPr/>
          <p:nvPr/>
        </p:nvCxnSpPr>
        <p:spPr>
          <a:xfrm flipH="1">
            <a:off x="2133600" y="4343400"/>
            <a:ext cx="9144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80" name="Google Shape;680;p3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81" name="Google Shape;681;p37"/>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82" name="Google Shape;682;p37"/>
          <p:cNvGrpSpPr/>
          <p:nvPr/>
        </p:nvGrpSpPr>
        <p:grpSpPr>
          <a:xfrm>
            <a:off x="2133600" y="1981200"/>
            <a:ext cx="457200" cy="457200"/>
            <a:chOff x="1344" y="1248"/>
            <a:chExt cx="288" cy="288"/>
          </a:xfrm>
        </p:grpSpPr>
        <p:sp>
          <p:nvSpPr>
            <p:cNvPr id="683" name="Google Shape;683;p3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4" name="Google Shape;684;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85" name="Google Shape;685;p37"/>
          <p:cNvGrpSpPr/>
          <p:nvPr/>
        </p:nvGrpSpPr>
        <p:grpSpPr>
          <a:xfrm>
            <a:off x="3200400" y="2514600"/>
            <a:ext cx="457200" cy="457200"/>
            <a:chOff x="1344" y="1248"/>
            <a:chExt cx="288" cy="288"/>
          </a:xfrm>
        </p:grpSpPr>
        <p:sp>
          <p:nvSpPr>
            <p:cNvPr id="686" name="Google Shape;686;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7" name="Google Shape;687;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88" name="Google Shape;688;p37"/>
          <p:cNvGrpSpPr/>
          <p:nvPr/>
        </p:nvGrpSpPr>
        <p:grpSpPr>
          <a:xfrm>
            <a:off x="533400" y="3429000"/>
            <a:ext cx="457200" cy="457200"/>
            <a:chOff x="1344" y="1248"/>
            <a:chExt cx="288" cy="288"/>
          </a:xfrm>
        </p:grpSpPr>
        <p:sp>
          <p:nvSpPr>
            <p:cNvPr id="689" name="Google Shape;689;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0" name="Google Shape;690;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91" name="Google Shape;691;p37"/>
          <p:cNvGrpSpPr/>
          <p:nvPr/>
        </p:nvGrpSpPr>
        <p:grpSpPr>
          <a:xfrm>
            <a:off x="1066800" y="2667000"/>
            <a:ext cx="457200" cy="457200"/>
            <a:chOff x="1344" y="1248"/>
            <a:chExt cx="288" cy="288"/>
          </a:xfrm>
        </p:grpSpPr>
        <p:sp>
          <p:nvSpPr>
            <p:cNvPr id="692" name="Google Shape;692;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3" name="Google Shape;693;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94" name="Google Shape;694;p37"/>
          <p:cNvGrpSpPr/>
          <p:nvPr/>
        </p:nvGrpSpPr>
        <p:grpSpPr>
          <a:xfrm>
            <a:off x="2209800" y="3124200"/>
            <a:ext cx="457200" cy="457200"/>
            <a:chOff x="1344" y="1248"/>
            <a:chExt cx="288" cy="288"/>
          </a:xfrm>
        </p:grpSpPr>
        <p:sp>
          <p:nvSpPr>
            <p:cNvPr id="695" name="Google Shape;695;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6" name="Google Shape;696;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97" name="Google Shape;697;p37"/>
          <p:cNvGrpSpPr/>
          <p:nvPr/>
        </p:nvGrpSpPr>
        <p:grpSpPr>
          <a:xfrm>
            <a:off x="2895600" y="4038600"/>
            <a:ext cx="457200" cy="457200"/>
            <a:chOff x="1344" y="1248"/>
            <a:chExt cx="288" cy="288"/>
          </a:xfrm>
        </p:grpSpPr>
        <p:sp>
          <p:nvSpPr>
            <p:cNvPr id="698" name="Google Shape;69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9" name="Google Shape;69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00" name="Google Shape;700;p37"/>
          <p:cNvGrpSpPr/>
          <p:nvPr/>
        </p:nvGrpSpPr>
        <p:grpSpPr>
          <a:xfrm>
            <a:off x="1905000" y="5715000"/>
            <a:ext cx="457200" cy="457200"/>
            <a:chOff x="1344" y="1248"/>
            <a:chExt cx="288" cy="288"/>
          </a:xfrm>
        </p:grpSpPr>
        <p:sp>
          <p:nvSpPr>
            <p:cNvPr id="701" name="Google Shape;701;p3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2" name="Google Shape;702;p3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03" name="Google Shape;703;p37"/>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37"/>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05" name="Google Shape;705;p37"/>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06" name="Google Shape;706;p37"/>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07" name="Google Shape;707;p37"/>
          <p:cNvGrpSpPr/>
          <p:nvPr/>
        </p:nvGrpSpPr>
        <p:grpSpPr>
          <a:xfrm>
            <a:off x="1371600" y="4038600"/>
            <a:ext cx="457200" cy="457200"/>
            <a:chOff x="1344" y="1248"/>
            <a:chExt cx="288" cy="288"/>
          </a:xfrm>
        </p:grpSpPr>
        <p:sp>
          <p:nvSpPr>
            <p:cNvPr id="708" name="Google Shape;70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10" name="Google Shape;710;p37"/>
          <p:cNvGrpSpPr/>
          <p:nvPr/>
        </p:nvGrpSpPr>
        <p:grpSpPr>
          <a:xfrm>
            <a:off x="1143000" y="4953000"/>
            <a:ext cx="457200" cy="457200"/>
            <a:chOff x="1344" y="1248"/>
            <a:chExt cx="288" cy="288"/>
          </a:xfrm>
        </p:grpSpPr>
        <p:sp>
          <p:nvSpPr>
            <p:cNvPr id="711" name="Google Shape;711;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13" name="Google Shape;713;p37"/>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37"/>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5" name="Google Shape;715;p37"/>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16" name="Google Shape;716;p37"/>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17" name="Google Shape;717;p37"/>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37"/>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19" name="Google Shape;719;p37"/>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37"/>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21" name="Google Shape;721;p37"/>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22" name="Google Shape;722;p37"/>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23" name="Google Shape;723;p37"/>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24" name="Google Shape;724;p37"/>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25" name="Google Shape;725;p37"/>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26" name="Google Shape;726;p37"/>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27" name="Google Shape;727;p37"/>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28" name="Google Shape;728;p37"/>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29" name="Google Shape;729;p37"/>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30" name="Google Shape;730;p37"/>
          <p:cNvCxnSpPr/>
          <p:nvPr/>
        </p:nvCxnSpPr>
        <p:spPr>
          <a:xfrm>
            <a:off x="1676400" y="4419600"/>
            <a:ext cx="4572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Libre Franklin"/>
              <a:buNone/>
            </a:pPr>
            <a:r>
              <a:rPr b="0" i="0" lang="en-US" sz="3800" u="none">
                <a:solidFill>
                  <a:schemeClr val="dk2"/>
                </a:solidFill>
                <a:latin typeface="Libre Franklin"/>
                <a:ea typeface="Libre Franklin"/>
                <a:cs typeface="Libre Franklin"/>
                <a:sym typeface="Libre Franklin"/>
              </a:rPr>
              <a:t>Using problem specific knowledge to aid searching</a:t>
            </a:r>
            <a:endParaRPr/>
          </a:p>
        </p:txBody>
      </p:sp>
      <p:sp>
        <p:nvSpPr>
          <p:cNvPr id="154" name="Google Shape;154;p20"/>
          <p:cNvSpPr txBox="1"/>
          <p:nvPr>
            <p:ph idx="1" type="body"/>
          </p:nvPr>
        </p:nvSpPr>
        <p:spPr>
          <a:xfrm>
            <a:off x="609600" y="2017712"/>
            <a:ext cx="42275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incorporating knowledge into searching, one can have no </a:t>
            </a:r>
            <a:r>
              <a:rPr b="0" i="1" lang="en-US" sz="2400" u="none">
                <a:solidFill>
                  <a:schemeClr val="dk1"/>
                </a:solidFill>
                <a:latin typeface="Libre Baskerville"/>
                <a:ea typeface="Libre Baskerville"/>
                <a:cs typeface="Libre Baskerville"/>
                <a:sym typeface="Libre Baskerville"/>
              </a:rPr>
              <a:t>bias</a:t>
            </a:r>
            <a:r>
              <a:rPr b="0" i="0" lang="en-US" sz="2400" u="none">
                <a:solidFill>
                  <a:schemeClr val="dk1"/>
                </a:solidFill>
                <a:latin typeface="Libre Baskerville"/>
                <a:ea typeface="Libre Baskerville"/>
                <a:cs typeface="Libre Baskerville"/>
                <a:sym typeface="Libre Baskerville"/>
              </a:rPr>
              <a:t> (i.e. a preference) on the search space.</a:t>
            </a:r>
            <a:endParaRPr/>
          </a:p>
          <a:p>
            <a:pPr indent="-143510" lvl="0" marL="27305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a bias, one is forced to look everywhere to find the answer.  Hence, the complexity of uninformed search is intractable.</a:t>
            </a:r>
            <a:endParaRPr/>
          </a:p>
        </p:txBody>
      </p:sp>
      <p:pic>
        <p:nvPicPr>
          <p:cNvPr id="155" name="Google Shape;155;p20"/>
          <p:cNvPicPr preferRelativeResize="0"/>
          <p:nvPr>
            <p:ph idx="1" type="body"/>
          </p:nvPr>
        </p:nvPicPr>
        <p:blipFill rotWithShape="1">
          <a:blip r:embed="rId3">
            <a:alphaModFix/>
          </a:blip>
          <a:srcRect b="0" l="0" r="0" t="0"/>
          <a:stretch/>
        </p:blipFill>
        <p:spPr>
          <a:xfrm>
            <a:off x="5145087" y="2814637"/>
            <a:ext cx="3810000" cy="2520950"/>
          </a:xfrm>
          <a:prstGeom prst="rect">
            <a:avLst/>
          </a:prstGeom>
          <a:noFill/>
          <a:ln>
            <a:noFill/>
          </a:ln>
        </p:spPr>
      </p:pic>
      <p:sp>
        <p:nvSpPr>
          <p:cNvPr id="156" name="Google Shape;156;p20"/>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7" name="Google Shape;157;p20"/>
          <p:cNvSpPr txBox="1"/>
          <p:nvPr/>
        </p:nvSpPr>
        <p:spPr>
          <a:xfrm>
            <a:off x="6096000" y="2133600"/>
            <a:ext cx="2057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Search everywhere!!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36" name="Google Shape;736;p3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37" name="Google Shape;737;p38"/>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738" name="Google Shape;738;p38"/>
          <p:cNvGrpSpPr/>
          <p:nvPr/>
        </p:nvGrpSpPr>
        <p:grpSpPr>
          <a:xfrm>
            <a:off x="2133600" y="1981200"/>
            <a:ext cx="457200" cy="457200"/>
            <a:chOff x="1344" y="1248"/>
            <a:chExt cx="288" cy="288"/>
          </a:xfrm>
        </p:grpSpPr>
        <p:sp>
          <p:nvSpPr>
            <p:cNvPr id="739" name="Google Shape;739;p3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41" name="Google Shape;741;p38"/>
          <p:cNvGrpSpPr/>
          <p:nvPr/>
        </p:nvGrpSpPr>
        <p:grpSpPr>
          <a:xfrm>
            <a:off x="3200400" y="2514600"/>
            <a:ext cx="457200" cy="457200"/>
            <a:chOff x="1344" y="1248"/>
            <a:chExt cx="288" cy="288"/>
          </a:xfrm>
        </p:grpSpPr>
        <p:sp>
          <p:nvSpPr>
            <p:cNvPr id="742" name="Google Shape;742;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3" name="Google Shape;743;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744" name="Google Shape;744;p38"/>
          <p:cNvGrpSpPr/>
          <p:nvPr/>
        </p:nvGrpSpPr>
        <p:grpSpPr>
          <a:xfrm>
            <a:off x="533400" y="3429000"/>
            <a:ext cx="457200" cy="457200"/>
            <a:chOff x="1344" y="1248"/>
            <a:chExt cx="288" cy="288"/>
          </a:xfrm>
        </p:grpSpPr>
        <p:sp>
          <p:nvSpPr>
            <p:cNvPr id="745" name="Google Shape;745;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6" name="Google Shape;746;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747" name="Google Shape;747;p38"/>
          <p:cNvGrpSpPr/>
          <p:nvPr/>
        </p:nvGrpSpPr>
        <p:grpSpPr>
          <a:xfrm>
            <a:off x="1066800" y="2667000"/>
            <a:ext cx="457200" cy="457200"/>
            <a:chOff x="1344" y="1248"/>
            <a:chExt cx="288" cy="288"/>
          </a:xfrm>
        </p:grpSpPr>
        <p:sp>
          <p:nvSpPr>
            <p:cNvPr id="748" name="Google Shape;748;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9" name="Google Shape;749;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750" name="Google Shape;750;p38"/>
          <p:cNvGrpSpPr/>
          <p:nvPr/>
        </p:nvGrpSpPr>
        <p:grpSpPr>
          <a:xfrm>
            <a:off x="2209800" y="3124200"/>
            <a:ext cx="457200" cy="457200"/>
            <a:chOff x="1344" y="1248"/>
            <a:chExt cx="288" cy="288"/>
          </a:xfrm>
        </p:grpSpPr>
        <p:sp>
          <p:nvSpPr>
            <p:cNvPr id="751" name="Google Shape;751;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2" name="Google Shape;752;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753" name="Google Shape;753;p38"/>
          <p:cNvGrpSpPr/>
          <p:nvPr/>
        </p:nvGrpSpPr>
        <p:grpSpPr>
          <a:xfrm>
            <a:off x="2895600" y="4038600"/>
            <a:ext cx="457200" cy="457200"/>
            <a:chOff x="1344" y="1248"/>
            <a:chExt cx="288" cy="288"/>
          </a:xfrm>
        </p:grpSpPr>
        <p:sp>
          <p:nvSpPr>
            <p:cNvPr id="754" name="Google Shape;75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5" name="Google Shape;75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56" name="Google Shape;756;p38"/>
          <p:cNvGrpSpPr/>
          <p:nvPr/>
        </p:nvGrpSpPr>
        <p:grpSpPr>
          <a:xfrm>
            <a:off x="1905000" y="5715000"/>
            <a:ext cx="457200" cy="457200"/>
            <a:chOff x="1344" y="1248"/>
            <a:chExt cx="288" cy="288"/>
          </a:xfrm>
        </p:grpSpPr>
        <p:sp>
          <p:nvSpPr>
            <p:cNvPr id="757" name="Google Shape;757;p3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8" name="Google Shape;758;p3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59" name="Google Shape;759;p38"/>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60" name="Google Shape;760;p38"/>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61" name="Google Shape;761;p38"/>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62" name="Google Shape;762;p38"/>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63" name="Google Shape;763;p38"/>
          <p:cNvGrpSpPr/>
          <p:nvPr/>
        </p:nvGrpSpPr>
        <p:grpSpPr>
          <a:xfrm>
            <a:off x="1371600" y="4038600"/>
            <a:ext cx="457200" cy="457200"/>
            <a:chOff x="1344" y="1248"/>
            <a:chExt cx="288" cy="288"/>
          </a:xfrm>
        </p:grpSpPr>
        <p:sp>
          <p:nvSpPr>
            <p:cNvPr id="764" name="Google Shape;76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5" name="Google Shape;76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66" name="Google Shape;766;p38"/>
          <p:cNvGrpSpPr/>
          <p:nvPr/>
        </p:nvGrpSpPr>
        <p:grpSpPr>
          <a:xfrm>
            <a:off x="1143000" y="4953000"/>
            <a:ext cx="457200" cy="457200"/>
            <a:chOff x="1344" y="1248"/>
            <a:chExt cx="288" cy="288"/>
          </a:xfrm>
        </p:grpSpPr>
        <p:sp>
          <p:nvSpPr>
            <p:cNvPr id="767" name="Google Shape;767;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8" name="Google Shape;768;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69" name="Google Shape;769;p38"/>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0" name="Google Shape;770;p38"/>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1" name="Google Shape;771;p38"/>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72" name="Google Shape;772;p38"/>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73" name="Google Shape;773;p38"/>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74" name="Google Shape;774;p38"/>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75" name="Google Shape;775;p38"/>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38"/>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77" name="Google Shape;777;p38"/>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78" name="Google Shape;778;p38"/>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79" name="Google Shape;779;p38"/>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80" name="Google Shape;780;p38"/>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81" name="Google Shape;781;p38"/>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82" name="Google Shape;782;p38"/>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83" name="Google Shape;783;p38"/>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84" name="Google Shape;784;p38"/>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85" name="Google Shape;785;p38"/>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86" name="Google Shape;786;p38"/>
          <p:cNvCxnSpPr/>
          <p:nvPr/>
        </p:nvCxnSpPr>
        <p:spPr>
          <a:xfrm>
            <a:off x="1447800" y="5181600"/>
            <a:ext cx="685800" cy="6858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92" name="Google Shape;792;p3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93" name="Google Shape;793;p39"/>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94" name="Google Shape;794;p39"/>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grpSp>
        <p:nvGrpSpPr>
          <p:cNvPr id="795" name="Google Shape;795;p39"/>
          <p:cNvGrpSpPr/>
          <p:nvPr/>
        </p:nvGrpSpPr>
        <p:grpSpPr>
          <a:xfrm>
            <a:off x="381000" y="1828800"/>
            <a:ext cx="3429000" cy="4557712"/>
            <a:chOff x="381000" y="1828800"/>
            <a:chExt cx="3429000" cy="4557713"/>
          </a:xfrm>
        </p:grpSpPr>
        <p:grpSp>
          <p:nvGrpSpPr>
            <p:cNvPr id="796" name="Google Shape;796;p39"/>
            <p:cNvGrpSpPr/>
            <p:nvPr/>
          </p:nvGrpSpPr>
          <p:grpSpPr>
            <a:xfrm>
              <a:off x="2133600" y="1981200"/>
              <a:ext cx="457200" cy="457200"/>
              <a:chOff x="1344" y="1248"/>
              <a:chExt cx="288" cy="288"/>
            </a:xfrm>
          </p:grpSpPr>
          <p:sp>
            <p:nvSpPr>
              <p:cNvPr id="797" name="Google Shape;797;p39"/>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99" name="Google Shape;799;p39"/>
            <p:cNvGrpSpPr/>
            <p:nvPr/>
          </p:nvGrpSpPr>
          <p:grpSpPr>
            <a:xfrm>
              <a:off x="3200400" y="2514600"/>
              <a:ext cx="457200" cy="457200"/>
              <a:chOff x="1344" y="1248"/>
              <a:chExt cx="288" cy="288"/>
            </a:xfrm>
          </p:grpSpPr>
          <p:sp>
            <p:nvSpPr>
              <p:cNvPr id="800" name="Google Shape;800;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1" name="Google Shape;801;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02" name="Google Shape;802;p39"/>
            <p:cNvGrpSpPr/>
            <p:nvPr/>
          </p:nvGrpSpPr>
          <p:grpSpPr>
            <a:xfrm>
              <a:off x="533400" y="3429000"/>
              <a:ext cx="457200" cy="457200"/>
              <a:chOff x="1344" y="1248"/>
              <a:chExt cx="288" cy="288"/>
            </a:xfrm>
          </p:grpSpPr>
          <p:sp>
            <p:nvSpPr>
              <p:cNvPr id="803" name="Google Shape;803;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4" name="Google Shape;804;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805" name="Google Shape;805;p39"/>
            <p:cNvGrpSpPr/>
            <p:nvPr/>
          </p:nvGrpSpPr>
          <p:grpSpPr>
            <a:xfrm>
              <a:off x="1066800" y="2667000"/>
              <a:ext cx="457200" cy="457200"/>
              <a:chOff x="1344" y="1248"/>
              <a:chExt cx="288" cy="288"/>
            </a:xfrm>
          </p:grpSpPr>
          <p:sp>
            <p:nvSpPr>
              <p:cNvPr id="806" name="Google Shape;806;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7" name="Google Shape;807;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08" name="Google Shape;808;p39"/>
            <p:cNvGrpSpPr/>
            <p:nvPr/>
          </p:nvGrpSpPr>
          <p:grpSpPr>
            <a:xfrm>
              <a:off x="2209800" y="3124200"/>
              <a:ext cx="457200" cy="457200"/>
              <a:chOff x="1344" y="1248"/>
              <a:chExt cx="288" cy="288"/>
            </a:xfrm>
          </p:grpSpPr>
          <p:sp>
            <p:nvSpPr>
              <p:cNvPr id="809" name="Google Shape;809;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0" name="Google Shape;810;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811" name="Google Shape;811;p39"/>
            <p:cNvGrpSpPr/>
            <p:nvPr/>
          </p:nvGrpSpPr>
          <p:grpSpPr>
            <a:xfrm>
              <a:off x="2895600" y="4038600"/>
              <a:ext cx="457200" cy="457200"/>
              <a:chOff x="1344" y="1248"/>
              <a:chExt cx="288" cy="288"/>
            </a:xfrm>
          </p:grpSpPr>
          <p:sp>
            <p:nvSpPr>
              <p:cNvPr id="812" name="Google Shape;81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3" name="Google Shape;81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814" name="Google Shape;814;p39"/>
            <p:cNvGrpSpPr/>
            <p:nvPr/>
          </p:nvGrpSpPr>
          <p:grpSpPr>
            <a:xfrm>
              <a:off x="1905000" y="5715000"/>
              <a:ext cx="457200" cy="457200"/>
              <a:chOff x="1344" y="1248"/>
              <a:chExt cx="288" cy="288"/>
            </a:xfrm>
          </p:grpSpPr>
          <p:sp>
            <p:nvSpPr>
              <p:cNvPr id="815" name="Google Shape;815;p39"/>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6" name="Google Shape;816;p39"/>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817" name="Google Shape;817;p39"/>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18" name="Google Shape;818;p39"/>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819" name="Google Shape;819;p39"/>
            <p:cNvSpPr txBox="1"/>
            <p:nvPr/>
          </p:nvSpPr>
          <p:spPr>
            <a:xfrm>
              <a:off x="26670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820" name="Google Shape;820;p39"/>
            <p:cNvSpPr txBox="1"/>
            <p:nvPr/>
          </p:nvSpPr>
          <p:spPr>
            <a:xfrm>
              <a:off x="2667000" y="51054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821" name="Google Shape;821;p39"/>
            <p:cNvGrpSpPr/>
            <p:nvPr/>
          </p:nvGrpSpPr>
          <p:grpSpPr>
            <a:xfrm>
              <a:off x="1371600" y="4038600"/>
              <a:ext cx="457200" cy="457200"/>
              <a:chOff x="1344" y="1248"/>
              <a:chExt cx="288" cy="288"/>
            </a:xfrm>
          </p:grpSpPr>
          <p:sp>
            <p:nvSpPr>
              <p:cNvPr id="822" name="Google Shape;82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3" name="Google Shape;82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824" name="Google Shape;824;p39"/>
            <p:cNvGrpSpPr/>
            <p:nvPr/>
          </p:nvGrpSpPr>
          <p:grpSpPr>
            <a:xfrm>
              <a:off x="1143000" y="4953000"/>
              <a:ext cx="457200" cy="457200"/>
              <a:chOff x="1344" y="1248"/>
              <a:chExt cx="288" cy="288"/>
            </a:xfrm>
          </p:grpSpPr>
          <p:sp>
            <p:nvSpPr>
              <p:cNvPr id="825" name="Google Shape;825;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6" name="Google Shape;826;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827" name="Google Shape;827;p39"/>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8" name="Google Shape;828;p39"/>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9" name="Google Shape;829;p39"/>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830" name="Google Shape;830;p39"/>
            <p:cNvSpPr txBox="1"/>
            <p:nvPr/>
          </p:nvSpPr>
          <p:spPr>
            <a:xfrm>
              <a:off x="16002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831" name="Google Shape;831;p39"/>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39"/>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33" name="Google Shape;833;p39"/>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834" name="Google Shape;834;p39"/>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835" name="Google Shape;835;p39"/>
            <p:cNvSpPr txBox="1"/>
            <p:nvPr/>
          </p:nvSpPr>
          <p:spPr>
            <a:xfrm>
              <a:off x="2590800" y="1828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836" name="Google Shape;836;p39"/>
            <p:cNvSpPr txBox="1"/>
            <p:nvPr/>
          </p:nvSpPr>
          <p:spPr>
            <a:xfrm>
              <a:off x="2438400" y="6019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837" name="Google Shape;837;p39"/>
            <p:cNvSpPr txBox="1"/>
            <p:nvPr/>
          </p:nvSpPr>
          <p:spPr>
            <a:xfrm>
              <a:off x="990600" y="45720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838" name="Google Shape;838;p39"/>
            <p:cNvSpPr txBox="1"/>
            <p:nvPr/>
          </p:nvSpPr>
          <p:spPr>
            <a:xfrm>
              <a:off x="1295400" y="5486400"/>
              <a:ext cx="838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839" name="Google Shape;839;p39"/>
            <p:cNvSpPr txBox="1"/>
            <p:nvPr/>
          </p:nvSpPr>
          <p:spPr>
            <a:xfrm>
              <a:off x="2819400" y="21336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840" name="Google Shape;840;p39"/>
            <p:cNvSpPr txBox="1"/>
            <p:nvPr/>
          </p:nvSpPr>
          <p:spPr>
            <a:xfrm>
              <a:off x="1371600" y="22098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841" name="Google Shape;841;p39"/>
            <p:cNvSpPr txBox="1"/>
            <p:nvPr/>
          </p:nvSpPr>
          <p:spPr>
            <a:xfrm>
              <a:off x="381000" y="30480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842" name="Google Shape;842;p39"/>
            <p:cNvSpPr txBox="1"/>
            <p:nvPr/>
          </p:nvSpPr>
          <p:spPr>
            <a:xfrm>
              <a:off x="2362200" y="2681288"/>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848" name="Google Shape;848;p4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49" name="Google Shape;849;p40"/>
          <p:cNvGrpSpPr/>
          <p:nvPr/>
        </p:nvGrpSpPr>
        <p:grpSpPr>
          <a:xfrm>
            <a:off x="4114800" y="1981200"/>
            <a:ext cx="457200" cy="457200"/>
            <a:chOff x="1344" y="1248"/>
            <a:chExt cx="288" cy="288"/>
          </a:xfrm>
        </p:grpSpPr>
        <p:sp>
          <p:nvSpPr>
            <p:cNvPr id="850" name="Google Shape;850;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1" name="Google Shape;851;p4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852" name="Google Shape;852;p4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853" name="Google Shape;853;p40"/>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59" name="Google Shape;859;p4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60" name="Google Shape;860;p41"/>
          <p:cNvGrpSpPr/>
          <p:nvPr/>
        </p:nvGrpSpPr>
        <p:grpSpPr>
          <a:xfrm>
            <a:off x="4114800" y="1981200"/>
            <a:ext cx="457200" cy="457200"/>
            <a:chOff x="1344" y="1248"/>
            <a:chExt cx="288" cy="288"/>
          </a:xfrm>
        </p:grpSpPr>
        <p:sp>
          <p:nvSpPr>
            <p:cNvPr id="861" name="Google Shape;861;p4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2" name="Google Shape;862;p4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63" name="Google Shape;863;p41"/>
          <p:cNvGrpSpPr/>
          <p:nvPr/>
        </p:nvGrpSpPr>
        <p:grpSpPr>
          <a:xfrm>
            <a:off x="5867400" y="2514600"/>
            <a:ext cx="457200" cy="457200"/>
            <a:chOff x="1344" y="1248"/>
            <a:chExt cx="288" cy="288"/>
          </a:xfrm>
        </p:grpSpPr>
        <p:sp>
          <p:nvSpPr>
            <p:cNvPr id="864" name="Google Shape;864;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5" name="Google Shape;865;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66" name="Google Shape;866;p41"/>
          <p:cNvGrpSpPr/>
          <p:nvPr/>
        </p:nvGrpSpPr>
        <p:grpSpPr>
          <a:xfrm>
            <a:off x="1905000" y="2667000"/>
            <a:ext cx="457200" cy="457200"/>
            <a:chOff x="1344" y="1248"/>
            <a:chExt cx="288" cy="288"/>
          </a:xfrm>
        </p:grpSpPr>
        <p:sp>
          <p:nvSpPr>
            <p:cNvPr id="867" name="Google Shape;867;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8" name="Google Shape;868;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69" name="Google Shape;869;p41"/>
          <p:cNvGrpSpPr/>
          <p:nvPr/>
        </p:nvGrpSpPr>
        <p:grpSpPr>
          <a:xfrm>
            <a:off x="4191000" y="3124200"/>
            <a:ext cx="457200" cy="457200"/>
            <a:chOff x="1344" y="1248"/>
            <a:chExt cx="288" cy="288"/>
          </a:xfrm>
        </p:grpSpPr>
        <p:sp>
          <p:nvSpPr>
            <p:cNvPr id="870" name="Google Shape;870;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71" name="Google Shape;871;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872" name="Google Shape;872;p4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4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4" name="Google Shape;874;p4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875" name="Google Shape;875;p4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876" name="Google Shape;876;p4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877" name="Google Shape;877;p4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878" name="Google Shape;878;p4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879" name="Google Shape;879;p4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880" name="Google Shape;880;p4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881" name="Google Shape;881;p4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882" name="Google Shape;882;p41"/>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88" name="Google Shape;888;p4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89" name="Google Shape;889;p42"/>
          <p:cNvGrpSpPr/>
          <p:nvPr/>
        </p:nvGrpSpPr>
        <p:grpSpPr>
          <a:xfrm>
            <a:off x="4114800" y="1981200"/>
            <a:ext cx="457200" cy="457200"/>
            <a:chOff x="1344" y="1248"/>
            <a:chExt cx="288" cy="288"/>
          </a:xfrm>
        </p:grpSpPr>
        <p:sp>
          <p:nvSpPr>
            <p:cNvPr id="890" name="Google Shape;890;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1" name="Google Shape;891;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92" name="Google Shape;892;p42"/>
          <p:cNvGrpSpPr/>
          <p:nvPr/>
        </p:nvGrpSpPr>
        <p:grpSpPr>
          <a:xfrm>
            <a:off x="5867400" y="2514600"/>
            <a:ext cx="457200" cy="457200"/>
            <a:chOff x="1344" y="1248"/>
            <a:chExt cx="288" cy="288"/>
          </a:xfrm>
        </p:grpSpPr>
        <p:sp>
          <p:nvSpPr>
            <p:cNvPr id="893" name="Google Shape;893;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4" name="Google Shape;894;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95" name="Google Shape;895;p42"/>
          <p:cNvGrpSpPr/>
          <p:nvPr/>
        </p:nvGrpSpPr>
        <p:grpSpPr>
          <a:xfrm>
            <a:off x="1905000" y="2667000"/>
            <a:ext cx="457200" cy="457200"/>
            <a:chOff x="1344" y="1248"/>
            <a:chExt cx="288" cy="288"/>
          </a:xfrm>
        </p:grpSpPr>
        <p:sp>
          <p:nvSpPr>
            <p:cNvPr id="896" name="Google Shape;896;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7" name="Google Shape;897;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98" name="Google Shape;898;p42"/>
          <p:cNvGrpSpPr/>
          <p:nvPr/>
        </p:nvGrpSpPr>
        <p:grpSpPr>
          <a:xfrm>
            <a:off x="4191000" y="3124200"/>
            <a:ext cx="457200" cy="457200"/>
            <a:chOff x="1344" y="1248"/>
            <a:chExt cx="288" cy="288"/>
          </a:xfrm>
        </p:grpSpPr>
        <p:sp>
          <p:nvSpPr>
            <p:cNvPr id="899" name="Google Shape;899;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0" name="Google Shape;900;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01" name="Google Shape;901;p42"/>
          <p:cNvGrpSpPr/>
          <p:nvPr/>
        </p:nvGrpSpPr>
        <p:grpSpPr>
          <a:xfrm>
            <a:off x="5943600" y="4038600"/>
            <a:ext cx="457200" cy="457200"/>
            <a:chOff x="1344" y="1248"/>
            <a:chExt cx="288" cy="288"/>
          </a:xfrm>
        </p:grpSpPr>
        <p:sp>
          <p:nvSpPr>
            <p:cNvPr id="902" name="Google Shape;902;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3" name="Google Shape;903;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904" name="Google Shape;904;p42"/>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sp>
        <p:nvSpPr>
          <p:cNvPr id="905" name="Google Shape;905;p42"/>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grpSp>
        <p:nvGrpSpPr>
          <p:cNvPr id="906" name="Google Shape;906;p42"/>
          <p:cNvGrpSpPr/>
          <p:nvPr/>
        </p:nvGrpSpPr>
        <p:grpSpPr>
          <a:xfrm>
            <a:off x="1981200" y="4038600"/>
            <a:ext cx="457200" cy="457200"/>
            <a:chOff x="1344" y="1248"/>
            <a:chExt cx="288" cy="288"/>
          </a:xfrm>
        </p:grpSpPr>
        <p:sp>
          <p:nvSpPr>
            <p:cNvPr id="907" name="Google Shape;907;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8" name="Google Shape;908;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09" name="Google Shape;909;p42"/>
          <p:cNvGrpSpPr/>
          <p:nvPr/>
        </p:nvGrpSpPr>
        <p:grpSpPr>
          <a:xfrm>
            <a:off x="4267200" y="4267200"/>
            <a:ext cx="457200" cy="457200"/>
            <a:chOff x="1344" y="1248"/>
            <a:chExt cx="288" cy="288"/>
          </a:xfrm>
        </p:grpSpPr>
        <p:sp>
          <p:nvSpPr>
            <p:cNvPr id="910" name="Google Shape;910;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1" name="Google Shape;911;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12" name="Google Shape;912;p42"/>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sp>
        <p:nvSpPr>
          <p:cNvPr id="913" name="Google Shape;913;p42"/>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14" name="Google Shape;914;p4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15" name="Google Shape;915;p4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16" name="Google Shape;916;p4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17" name="Google Shape;917;p4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18" name="Google Shape;918;p4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19" name="Google Shape;919;p4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20" name="Google Shape;920;p4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21" name="Google Shape;921;p4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22" name="Google Shape;922;p4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23" name="Google Shape;923;p4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24" name="Google Shape;924;p42"/>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25" name="Google Shape;925;p42"/>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26" name="Google Shape;926;p42"/>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27" name="Google Shape;927;p42"/>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aphicFrame>
        <p:nvGraphicFramePr>
          <p:cNvPr id="928" name="Google Shape;928;p42"/>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34" name="Google Shape;934;p4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35" name="Google Shape;935;p43"/>
          <p:cNvGrpSpPr/>
          <p:nvPr/>
        </p:nvGrpSpPr>
        <p:grpSpPr>
          <a:xfrm>
            <a:off x="4114800" y="1981200"/>
            <a:ext cx="457200" cy="457200"/>
            <a:chOff x="1344" y="1248"/>
            <a:chExt cx="288" cy="288"/>
          </a:xfrm>
        </p:grpSpPr>
        <p:sp>
          <p:nvSpPr>
            <p:cNvPr id="936" name="Google Shape;936;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7" name="Google Shape;937;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38" name="Google Shape;938;p43"/>
          <p:cNvGrpSpPr/>
          <p:nvPr/>
        </p:nvGrpSpPr>
        <p:grpSpPr>
          <a:xfrm>
            <a:off x="5867400" y="2514600"/>
            <a:ext cx="457200" cy="457200"/>
            <a:chOff x="1344" y="1248"/>
            <a:chExt cx="288" cy="288"/>
          </a:xfrm>
        </p:grpSpPr>
        <p:sp>
          <p:nvSpPr>
            <p:cNvPr id="939" name="Google Shape;939;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41" name="Google Shape;941;p43"/>
          <p:cNvGrpSpPr/>
          <p:nvPr/>
        </p:nvGrpSpPr>
        <p:grpSpPr>
          <a:xfrm>
            <a:off x="1905000" y="2667000"/>
            <a:ext cx="457200" cy="457200"/>
            <a:chOff x="1344" y="1248"/>
            <a:chExt cx="288" cy="288"/>
          </a:xfrm>
        </p:grpSpPr>
        <p:sp>
          <p:nvSpPr>
            <p:cNvPr id="942" name="Google Shape;94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3" name="Google Shape;94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944" name="Google Shape;944;p43"/>
          <p:cNvGrpSpPr/>
          <p:nvPr/>
        </p:nvGrpSpPr>
        <p:grpSpPr>
          <a:xfrm>
            <a:off x="4191000" y="3124200"/>
            <a:ext cx="457200" cy="457200"/>
            <a:chOff x="1344" y="1248"/>
            <a:chExt cx="288" cy="288"/>
          </a:xfrm>
        </p:grpSpPr>
        <p:sp>
          <p:nvSpPr>
            <p:cNvPr id="945" name="Google Shape;945;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6" name="Google Shape;946;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47" name="Google Shape;947;p43"/>
          <p:cNvGrpSpPr/>
          <p:nvPr/>
        </p:nvGrpSpPr>
        <p:grpSpPr>
          <a:xfrm>
            <a:off x="5943600" y="4038600"/>
            <a:ext cx="457200" cy="457200"/>
            <a:chOff x="1344" y="1248"/>
            <a:chExt cx="288" cy="288"/>
          </a:xfrm>
        </p:grpSpPr>
        <p:sp>
          <p:nvSpPr>
            <p:cNvPr id="948" name="Google Shape;948;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9" name="Google Shape;949;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950" name="Google Shape;950;p43"/>
          <p:cNvGrpSpPr/>
          <p:nvPr/>
        </p:nvGrpSpPr>
        <p:grpSpPr>
          <a:xfrm>
            <a:off x="6781800" y="5257800"/>
            <a:ext cx="457200" cy="457200"/>
            <a:chOff x="1344" y="1248"/>
            <a:chExt cx="288" cy="288"/>
          </a:xfrm>
        </p:grpSpPr>
        <p:sp>
          <p:nvSpPr>
            <p:cNvPr id="951" name="Google Shape;95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2" name="Google Shape;95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953" name="Google Shape;953;p43"/>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54" name="Google Shape;954;p43"/>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955" name="Google Shape;955;p43"/>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956" name="Google Shape;956;p43"/>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957" name="Google Shape;957;p43"/>
          <p:cNvGrpSpPr/>
          <p:nvPr/>
        </p:nvGrpSpPr>
        <p:grpSpPr>
          <a:xfrm>
            <a:off x="1981200" y="4038600"/>
            <a:ext cx="457200" cy="457200"/>
            <a:chOff x="1344" y="1248"/>
            <a:chExt cx="288" cy="288"/>
          </a:xfrm>
        </p:grpSpPr>
        <p:sp>
          <p:nvSpPr>
            <p:cNvPr id="958" name="Google Shape;958;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9" name="Google Shape;959;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60" name="Google Shape;960;p43"/>
          <p:cNvGrpSpPr/>
          <p:nvPr/>
        </p:nvGrpSpPr>
        <p:grpSpPr>
          <a:xfrm>
            <a:off x="4267200" y="4267200"/>
            <a:ext cx="457200" cy="457200"/>
            <a:chOff x="1344" y="1248"/>
            <a:chExt cx="288" cy="288"/>
          </a:xfrm>
        </p:grpSpPr>
        <p:sp>
          <p:nvSpPr>
            <p:cNvPr id="961" name="Google Shape;96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2" name="Google Shape;96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63" name="Google Shape;963;p43"/>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43"/>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965" name="Google Shape;965;p43"/>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66" name="Google Shape;966;p43"/>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43"/>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43"/>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69" name="Google Shape;969;p43"/>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70" name="Google Shape;970;p43"/>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971" name="Google Shape;971;p43"/>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72" name="Google Shape;972;p43"/>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73" name="Google Shape;973;p43"/>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74" name="Google Shape;974;p43"/>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75" name="Google Shape;975;p43"/>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76" name="Google Shape;976;p43"/>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77" name="Google Shape;977;p43"/>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78" name="Google Shape;978;p43"/>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79" name="Google Shape;979;p43"/>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80" name="Google Shape;980;p43"/>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981" name="Google Shape;981;p43"/>
          <p:cNvGrpSpPr/>
          <p:nvPr/>
        </p:nvGrpSpPr>
        <p:grpSpPr>
          <a:xfrm>
            <a:off x="5334000" y="5334000"/>
            <a:ext cx="457200" cy="457200"/>
            <a:chOff x="1344" y="1248"/>
            <a:chExt cx="288" cy="288"/>
          </a:xfrm>
        </p:grpSpPr>
        <p:sp>
          <p:nvSpPr>
            <p:cNvPr id="982" name="Google Shape;98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3" name="Google Shape;98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984" name="Google Shape;984;p43"/>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p:txBody>
      </p:sp>
      <p:sp>
        <p:nvSpPr>
          <p:cNvPr id="985" name="Google Shape;985;p43"/>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986" name="Google Shape;986;p43"/>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92" name="Google Shape;992;p4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93" name="Google Shape;993;p44"/>
          <p:cNvGrpSpPr/>
          <p:nvPr/>
        </p:nvGrpSpPr>
        <p:grpSpPr>
          <a:xfrm>
            <a:off x="4114800" y="1981200"/>
            <a:ext cx="457200" cy="457200"/>
            <a:chOff x="1344" y="1248"/>
            <a:chExt cx="288" cy="288"/>
          </a:xfrm>
        </p:grpSpPr>
        <p:sp>
          <p:nvSpPr>
            <p:cNvPr id="994" name="Google Shape;994;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5" name="Google Shape;995;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96" name="Google Shape;996;p44"/>
          <p:cNvGrpSpPr/>
          <p:nvPr/>
        </p:nvGrpSpPr>
        <p:grpSpPr>
          <a:xfrm>
            <a:off x="5867400" y="2514600"/>
            <a:ext cx="457200" cy="457200"/>
            <a:chOff x="1344" y="1248"/>
            <a:chExt cx="288" cy="288"/>
          </a:xfrm>
        </p:grpSpPr>
        <p:sp>
          <p:nvSpPr>
            <p:cNvPr id="997" name="Google Shape;997;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8" name="Google Shape;998;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99" name="Google Shape;999;p44"/>
          <p:cNvGrpSpPr/>
          <p:nvPr/>
        </p:nvGrpSpPr>
        <p:grpSpPr>
          <a:xfrm>
            <a:off x="1905000" y="2667000"/>
            <a:ext cx="457200" cy="457200"/>
            <a:chOff x="1344" y="1248"/>
            <a:chExt cx="288" cy="288"/>
          </a:xfrm>
        </p:grpSpPr>
        <p:sp>
          <p:nvSpPr>
            <p:cNvPr id="1000" name="Google Shape;100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1" name="Google Shape;100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02" name="Google Shape;1002;p44"/>
          <p:cNvGrpSpPr/>
          <p:nvPr/>
        </p:nvGrpSpPr>
        <p:grpSpPr>
          <a:xfrm>
            <a:off x="4191000" y="3124200"/>
            <a:ext cx="457200" cy="457200"/>
            <a:chOff x="1344" y="1248"/>
            <a:chExt cx="288" cy="288"/>
          </a:xfrm>
        </p:grpSpPr>
        <p:sp>
          <p:nvSpPr>
            <p:cNvPr id="1003" name="Google Shape;1003;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4" name="Google Shape;1004;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05" name="Google Shape;1005;p44"/>
          <p:cNvGrpSpPr/>
          <p:nvPr/>
        </p:nvGrpSpPr>
        <p:grpSpPr>
          <a:xfrm>
            <a:off x="5943600" y="4038600"/>
            <a:ext cx="457200" cy="457200"/>
            <a:chOff x="1344" y="1248"/>
            <a:chExt cx="288" cy="288"/>
          </a:xfrm>
        </p:grpSpPr>
        <p:sp>
          <p:nvSpPr>
            <p:cNvPr id="1006" name="Google Shape;1006;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7" name="Google Shape;1007;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08" name="Google Shape;1008;p44"/>
          <p:cNvGrpSpPr/>
          <p:nvPr/>
        </p:nvGrpSpPr>
        <p:grpSpPr>
          <a:xfrm>
            <a:off x="6781800" y="5257800"/>
            <a:ext cx="457200" cy="457200"/>
            <a:chOff x="1344" y="1248"/>
            <a:chExt cx="288" cy="288"/>
          </a:xfrm>
        </p:grpSpPr>
        <p:sp>
          <p:nvSpPr>
            <p:cNvPr id="1009" name="Google Shape;1009;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0" name="Google Shape;1010;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11" name="Google Shape;1011;p44"/>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12" name="Google Shape;1012;p44"/>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1013" name="Google Shape;1013;p44"/>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1014" name="Google Shape;1014;p44"/>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1015" name="Google Shape;1015;p44"/>
          <p:cNvGrpSpPr/>
          <p:nvPr/>
        </p:nvGrpSpPr>
        <p:grpSpPr>
          <a:xfrm>
            <a:off x="1981200" y="4038600"/>
            <a:ext cx="457200" cy="457200"/>
            <a:chOff x="1344" y="1248"/>
            <a:chExt cx="288" cy="288"/>
          </a:xfrm>
        </p:grpSpPr>
        <p:sp>
          <p:nvSpPr>
            <p:cNvPr id="1016" name="Google Shape;1016;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7" name="Google Shape;1017;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18" name="Google Shape;1018;p44"/>
          <p:cNvGrpSpPr/>
          <p:nvPr/>
        </p:nvGrpSpPr>
        <p:grpSpPr>
          <a:xfrm>
            <a:off x="4267200" y="4267200"/>
            <a:ext cx="457200" cy="457200"/>
            <a:chOff x="1344" y="1248"/>
            <a:chExt cx="288" cy="288"/>
          </a:xfrm>
        </p:grpSpPr>
        <p:sp>
          <p:nvSpPr>
            <p:cNvPr id="1019" name="Google Shape;1019;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0" name="Google Shape;1020;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1021" name="Google Shape;1021;p44"/>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22" name="Google Shape;1022;p44"/>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1023" name="Google Shape;1023;p44"/>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1024" name="Google Shape;1024;p44"/>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44"/>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44"/>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027" name="Google Shape;1027;p44"/>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028" name="Google Shape;1028;p44"/>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029" name="Google Shape;1029;p44"/>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030" name="Google Shape;1030;p44"/>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031" name="Google Shape;1031;p44"/>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032" name="Google Shape;1032;p44"/>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033" name="Google Shape;1033;p44"/>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1034" name="Google Shape;1034;p44"/>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35" name="Google Shape;1035;p44"/>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1036" name="Google Shape;1036;p44"/>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1037" name="Google Shape;1037;p44"/>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1038" name="Google Shape;1038;p44"/>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1039" name="Google Shape;1039;p44"/>
          <p:cNvGrpSpPr/>
          <p:nvPr/>
        </p:nvGrpSpPr>
        <p:grpSpPr>
          <a:xfrm>
            <a:off x="5334000" y="5334000"/>
            <a:ext cx="457200" cy="457200"/>
            <a:chOff x="1344" y="1248"/>
            <a:chExt cx="288" cy="288"/>
          </a:xfrm>
        </p:grpSpPr>
        <p:sp>
          <p:nvSpPr>
            <p:cNvPr id="1040" name="Google Shape;104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1" name="Google Shape;104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1042" name="Google Shape;1042;p44"/>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[0]</a:t>
            </a:r>
            <a:endParaRPr/>
          </a:p>
        </p:txBody>
      </p:sp>
      <p:sp>
        <p:nvSpPr>
          <p:cNvPr id="1043" name="Google Shape;1043;p44"/>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44" name="Google Shape;1044;p44"/>
          <p:cNvSpPr txBox="1"/>
          <p:nvPr/>
        </p:nvSpPr>
        <p:spPr>
          <a:xfrm>
            <a:off x="762000" y="5997575"/>
            <a:ext cx="54864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dist(A-E-F-I) = 140 + 99 + 211 = </a:t>
            </a:r>
            <a:r>
              <a:rPr b="1" i="0" lang="en-US" sz="1600" u="none">
                <a:solidFill>
                  <a:schemeClr val="folHlink"/>
                </a:solidFill>
                <a:latin typeface="Tahoma"/>
                <a:ea typeface="Tahoma"/>
                <a:cs typeface="Tahoma"/>
                <a:sym typeface="Tahoma"/>
              </a:rPr>
              <a:t>450</a:t>
            </a:r>
            <a:endParaRPr/>
          </a:p>
        </p:txBody>
      </p:sp>
      <p:graphicFrame>
        <p:nvGraphicFramePr>
          <p:cNvPr id="1045" name="Google Shape;1045;p44"/>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5"/>
          <p:cNvSpPr txBox="1"/>
          <p:nvPr>
            <p:ph type="title"/>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
        <p:nvSpPr>
          <p:cNvPr id="1051" name="Google Shape;1051;p4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052" name="Google Shape;1052;p45"/>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53" name="Google Shape;1053;p45"/>
          <p:cNvGrpSpPr/>
          <p:nvPr/>
        </p:nvGrpSpPr>
        <p:grpSpPr>
          <a:xfrm>
            <a:off x="2133600" y="1981200"/>
            <a:ext cx="457200" cy="457200"/>
            <a:chOff x="1344" y="1248"/>
            <a:chExt cx="288" cy="288"/>
          </a:xfrm>
        </p:grpSpPr>
        <p:sp>
          <p:nvSpPr>
            <p:cNvPr id="1054" name="Google Shape;1054;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5" name="Google Shape;1055;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056" name="Google Shape;1056;p45"/>
          <p:cNvGrpSpPr/>
          <p:nvPr/>
        </p:nvGrpSpPr>
        <p:grpSpPr>
          <a:xfrm>
            <a:off x="3200400" y="2514600"/>
            <a:ext cx="457200" cy="457200"/>
            <a:chOff x="1344" y="1248"/>
            <a:chExt cx="288" cy="288"/>
          </a:xfrm>
        </p:grpSpPr>
        <p:sp>
          <p:nvSpPr>
            <p:cNvPr id="1057" name="Google Shape;1057;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8" name="Google Shape;1058;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059" name="Google Shape;1059;p45"/>
          <p:cNvGrpSpPr/>
          <p:nvPr/>
        </p:nvGrpSpPr>
        <p:grpSpPr>
          <a:xfrm>
            <a:off x="533400" y="3429000"/>
            <a:ext cx="457200" cy="457200"/>
            <a:chOff x="1344" y="1248"/>
            <a:chExt cx="288" cy="288"/>
          </a:xfrm>
        </p:grpSpPr>
        <p:sp>
          <p:nvSpPr>
            <p:cNvPr id="1060" name="Google Shape;1060;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1" name="Google Shape;1061;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062" name="Google Shape;1062;p45"/>
          <p:cNvGrpSpPr/>
          <p:nvPr/>
        </p:nvGrpSpPr>
        <p:grpSpPr>
          <a:xfrm>
            <a:off x="1066800" y="2667000"/>
            <a:ext cx="457200" cy="457200"/>
            <a:chOff x="1344" y="1248"/>
            <a:chExt cx="288" cy="288"/>
          </a:xfrm>
        </p:grpSpPr>
        <p:sp>
          <p:nvSpPr>
            <p:cNvPr id="1063" name="Google Shape;1063;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4" name="Google Shape;1064;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65" name="Google Shape;1065;p45"/>
          <p:cNvGrpSpPr/>
          <p:nvPr/>
        </p:nvGrpSpPr>
        <p:grpSpPr>
          <a:xfrm>
            <a:off x="2209800" y="3124200"/>
            <a:ext cx="457200" cy="457200"/>
            <a:chOff x="1344" y="1248"/>
            <a:chExt cx="288" cy="288"/>
          </a:xfrm>
        </p:grpSpPr>
        <p:sp>
          <p:nvSpPr>
            <p:cNvPr id="1066" name="Google Shape;1066;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7" name="Google Shape;1067;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68" name="Google Shape;1068;p45"/>
          <p:cNvGrpSpPr/>
          <p:nvPr/>
        </p:nvGrpSpPr>
        <p:grpSpPr>
          <a:xfrm>
            <a:off x="2895600" y="4038600"/>
            <a:ext cx="457200" cy="457200"/>
            <a:chOff x="1344" y="1248"/>
            <a:chExt cx="288" cy="288"/>
          </a:xfrm>
        </p:grpSpPr>
        <p:sp>
          <p:nvSpPr>
            <p:cNvPr id="1069" name="Google Shape;1069;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0" name="Google Shape;1070;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71" name="Google Shape;1071;p45"/>
          <p:cNvGrpSpPr/>
          <p:nvPr/>
        </p:nvGrpSpPr>
        <p:grpSpPr>
          <a:xfrm>
            <a:off x="1905000" y="5715000"/>
            <a:ext cx="457200" cy="457200"/>
            <a:chOff x="1344" y="1248"/>
            <a:chExt cx="288" cy="288"/>
          </a:xfrm>
        </p:grpSpPr>
        <p:sp>
          <p:nvSpPr>
            <p:cNvPr id="1072" name="Google Shape;107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3" name="Google Shape;107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74" name="Google Shape;1074;p4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75" name="Google Shape;1075;p4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076" name="Google Shape;1076;p4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077" name="Google Shape;1077;p4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078" name="Google Shape;1078;p45"/>
          <p:cNvGrpSpPr/>
          <p:nvPr/>
        </p:nvGrpSpPr>
        <p:grpSpPr>
          <a:xfrm>
            <a:off x="1371600" y="4038600"/>
            <a:ext cx="457200" cy="457200"/>
            <a:chOff x="1344" y="1248"/>
            <a:chExt cx="288" cy="288"/>
          </a:xfrm>
        </p:grpSpPr>
        <p:sp>
          <p:nvSpPr>
            <p:cNvPr id="1079" name="Google Shape;1079;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0" name="Google Shape;1080;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81" name="Google Shape;1081;p45"/>
          <p:cNvGrpSpPr/>
          <p:nvPr/>
        </p:nvGrpSpPr>
        <p:grpSpPr>
          <a:xfrm>
            <a:off x="1143000" y="4953000"/>
            <a:ext cx="457200" cy="457200"/>
            <a:chOff x="1344" y="1248"/>
            <a:chExt cx="288" cy="288"/>
          </a:xfrm>
        </p:grpSpPr>
        <p:sp>
          <p:nvSpPr>
            <p:cNvPr id="1082" name="Google Shape;108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3" name="Google Shape;108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084" name="Google Shape;1084;p4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4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4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087" name="Google Shape;1087;p4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088" name="Google Shape;1088;p4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4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4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4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092" name="Google Shape;1092;p4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093" name="Google Shape;1093;p4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094" name="Google Shape;1094;p4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095" name="Google Shape;1095;p4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096" name="Google Shape;1096;p4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097" name="Google Shape;1097;p4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098" name="Google Shape;1098;p4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099" name="Google Shape;1099;p45"/>
          <p:cNvSpPr txBox="1"/>
          <p:nvPr/>
        </p:nvSpPr>
        <p:spPr>
          <a:xfrm>
            <a:off x="3657600" y="5943600"/>
            <a:ext cx="5486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dist(A-E-G-H-I) =140+80+97+101=</a:t>
            </a:r>
            <a:r>
              <a:rPr b="1" i="0" lang="en-US" sz="1800" u="none">
                <a:solidFill>
                  <a:srgbClr val="F466E0"/>
                </a:solidFill>
                <a:latin typeface="Tahoma"/>
                <a:ea typeface="Tahoma"/>
                <a:cs typeface="Tahoma"/>
                <a:sym typeface="Tahoma"/>
              </a:rPr>
              <a:t>418 </a:t>
            </a:r>
            <a:endParaRPr/>
          </a:p>
        </p:txBody>
      </p:sp>
      <p:sp>
        <p:nvSpPr>
          <p:cNvPr id="1100" name="Google Shape;1100;p4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01" name="Google Shape;1101;p45"/>
          <p:cNvSpPr/>
          <p:nvPr/>
        </p:nvSpPr>
        <p:spPr>
          <a:xfrm>
            <a:off x="7924800" y="6248400"/>
            <a:ext cx="609600" cy="4572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107" name="Google Shape;1107;p46"/>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a:t>
                      </a:r>
                      <a:r>
                        <a:rPr b="0" i="0" lang="en-US" sz="1800" u="none" cap="none" strike="noStrike">
                          <a:solidFill>
                            <a:schemeClr val="dk1"/>
                          </a:solidFill>
                          <a:latin typeface="Tahoma"/>
                          <a:ea typeface="Tahoma"/>
                          <a:cs typeface="Tahoma"/>
                          <a:sym typeface="Tahoma"/>
                        </a:rPr>
                        <a:t>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08" name="Google Shape;1108;p46"/>
          <p:cNvGrpSpPr/>
          <p:nvPr/>
        </p:nvGrpSpPr>
        <p:grpSpPr>
          <a:xfrm>
            <a:off x="2133600" y="1981200"/>
            <a:ext cx="457200" cy="457200"/>
            <a:chOff x="1344" y="1248"/>
            <a:chExt cx="288" cy="288"/>
          </a:xfrm>
        </p:grpSpPr>
        <p:sp>
          <p:nvSpPr>
            <p:cNvPr id="1109" name="Google Shape;1109;p4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0" name="Google Shape;1110;p4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11" name="Google Shape;1111;p46"/>
          <p:cNvGrpSpPr/>
          <p:nvPr/>
        </p:nvGrpSpPr>
        <p:grpSpPr>
          <a:xfrm>
            <a:off x="3200400" y="2514600"/>
            <a:ext cx="457200" cy="457200"/>
            <a:chOff x="1344" y="1248"/>
            <a:chExt cx="288" cy="288"/>
          </a:xfrm>
        </p:grpSpPr>
        <p:sp>
          <p:nvSpPr>
            <p:cNvPr id="1112" name="Google Shape;1112;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3" name="Google Shape;1113;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14" name="Google Shape;1114;p46"/>
          <p:cNvGrpSpPr/>
          <p:nvPr/>
        </p:nvGrpSpPr>
        <p:grpSpPr>
          <a:xfrm>
            <a:off x="533400" y="3429000"/>
            <a:ext cx="457200" cy="457200"/>
            <a:chOff x="1344" y="1248"/>
            <a:chExt cx="288" cy="288"/>
          </a:xfrm>
        </p:grpSpPr>
        <p:sp>
          <p:nvSpPr>
            <p:cNvPr id="1115" name="Google Shape;1115;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6" name="Google Shape;1116;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117" name="Google Shape;1117;p46"/>
          <p:cNvGrpSpPr/>
          <p:nvPr/>
        </p:nvGrpSpPr>
        <p:grpSpPr>
          <a:xfrm>
            <a:off x="1066800" y="2667000"/>
            <a:ext cx="457200" cy="457200"/>
            <a:chOff x="1344" y="1248"/>
            <a:chExt cx="288" cy="288"/>
          </a:xfrm>
        </p:grpSpPr>
        <p:sp>
          <p:nvSpPr>
            <p:cNvPr id="1118" name="Google Shape;1118;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9" name="Google Shape;1119;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20" name="Google Shape;1120;p46"/>
          <p:cNvGrpSpPr/>
          <p:nvPr/>
        </p:nvGrpSpPr>
        <p:grpSpPr>
          <a:xfrm>
            <a:off x="2209800" y="3124200"/>
            <a:ext cx="457200" cy="457200"/>
            <a:chOff x="1344" y="1248"/>
            <a:chExt cx="288" cy="288"/>
          </a:xfrm>
        </p:grpSpPr>
        <p:sp>
          <p:nvSpPr>
            <p:cNvPr id="1121" name="Google Shape;1121;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2" name="Google Shape;1122;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123" name="Google Shape;1123;p46"/>
          <p:cNvGrpSpPr/>
          <p:nvPr/>
        </p:nvGrpSpPr>
        <p:grpSpPr>
          <a:xfrm>
            <a:off x="2895600" y="4038600"/>
            <a:ext cx="457200" cy="457200"/>
            <a:chOff x="1344" y="1248"/>
            <a:chExt cx="288" cy="288"/>
          </a:xfrm>
        </p:grpSpPr>
        <p:sp>
          <p:nvSpPr>
            <p:cNvPr id="1124" name="Google Shape;112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5" name="Google Shape;112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126" name="Google Shape;1126;p46"/>
          <p:cNvGrpSpPr/>
          <p:nvPr/>
        </p:nvGrpSpPr>
        <p:grpSpPr>
          <a:xfrm>
            <a:off x="1905000" y="5715000"/>
            <a:ext cx="457200" cy="457200"/>
            <a:chOff x="1344" y="1248"/>
            <a:chExt cx="288" cy="288"/>
          </a:xfrm>
        </p:grpSpPr>
        <p:sp>
          <p:nvSpPr>
            <p:cNvPr id="1127" name="Google Shape;1127;p4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8" name="Google Shape;1128;p4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129" name="Google Shape;1129;p4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4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131" name="Google Shape;1131;p4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132" name="Google Shape;1132;p4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133" name="Google Shape;1133;p46"/>
          <p:cNvGrpSpPr/>
          <p:nvPr/>
        </p:nvGrpSpPr>
        <p:grpSpPr>
          <a:xfrm>
            <a:off x="1371600" y="4038600"/>
            <a:ext cx="457200" cy="457200"/>
            <a:chOff x="1344" y="1248"/>
            <a:chExt cx="288" cy="288"/>
          </a:xfrm>
        </p:grpSpPr>
        <p:sp>
          <p:nvSpPr>
            <p:cNvPr id="1134" name="Google Shape;113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5" name="Google Shape;113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136" name="Google Shape;1136;p46"/>
          <p:cNvGrpSpPr/>
          <p:nvPr/>
        </p:nvGrpSpPr>
        <p:grpSpPr>
          <a:xfrm>
            <a:off x="1143000" y="4953000"/>
            <a:ext cx="457200" cy="457200"/>
            <a:chOff x="1344" y="1248"/>
            <a:chExt cx="288" cy="288"/>
          </a:xfrm>
        </p:grpSpPr>
        <p:sp>
          <p:nvSpPr>
            <p:cNvPr id="1137" name="Google Shape;1137;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8" name="Google Shape;1138;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139" name="Google Shape;1139;p4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0" name="Google Shape;1140;p4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4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142" name="Google Shape;1142;p4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143" name="Google Shape;1143;p4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4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45" name="Google Shape;1145;p4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46" name="Google Shape;1146;p4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147" name="Google Shape;1147;p4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148" name="Google Shape;1148;p4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149" name="Google Shape;1149;p4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150" name="Google Shape;1150;p4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151" name="Google Shape;1151;p4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152" name="Google Shape;1152;p4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153" name="Google Shape;1153;p4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154" name="Google Shape;1154;p4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1155" name="Google Shape;1155;p4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56" name="Google Shape;1156;p46"/>
          <p:cNvSpPr txBox="1"/>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62" name="Google Shape;1162;p4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63" name="Google Shape;1163;p47"/>
          <p:cNvGrpSpPr/>
          <p:nvPr/>
        </p:nvGrpSpPr>
        <p:grpSpPr>
          <a:xfrm>
            <a:off x="4114800" y="1981200"/>
            <a:ext cx="457200" cy="457200"/>
            <a:chOff x="1344" y="1248"/>
            <a:chExt cx="288" cy="288"/>
          </a:xfrm>
        </p:grpSpPr>
        <p:sp>
          <p:nvSpPr>
            <p:cNvPr id="1164" name="Google Shape;1164;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5" name="Google Shape;1165;p4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166" name="Google Shape;1166;p47"/>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1167" name="Google Shape;1167;p47"/>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Using problem specific knowledge to aid searching</a:t>
            </a:r>
            <a:endParaRPr/>
          </a:p>
        </p:txBody>
      </p:sp>
      <p:sp>
        <p:nvSpPr>
          <p:cNvPr id="163" name="Google Shape;163;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4" name="Google Shape;164;p21"/>
          <p:cNvSpPr txBox="1"/>
          <p:nvPr>
            <p:ph idx="1" type="body"/>
          </p:nvPr>
        </p:nvSpPr>
        <p:spPr>
          <a:xfrm>
            <a:off x="685800" y="1676400"/>
            <a:ext cx="8269287" cy="15636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With knowledge, one can search the state space as if he was given “hints” when exploring a maze.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Heuristic information in search = Hints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Leads to dramatic speed up in efficiency. </a:t>
            </a:r>
            <a:endParaRPr/>
          </a:p>
        </p:txBody>
      </p:sp>
      <p:grpSp>
        <p:nvGrpSpPr>
          <p:cNvPr id="165" name="Google Shape;165;p21"/>
          <p:cNvGrpSpPr/>
          <p:nvPr/>
        </p:nvGrpSpPr>
        <p:grpSpPr>
          <a:xfrm>
            <a:off x="2362200" y="3505200"/>
            <a:ext cx="5410200" cy="2971800"/>
            <a:chOff x="2057400" y="3886200"/>
            <a:chExt cx="5410200" cy="2971800"/>
          </a:xfrm>
        </p:grpSpPr>
        <p:grpSp>
          <p:nvGrpSpPr>
            <p:cNvPr id="166" name="Google Shape;166;p21"/>
            <p:cNvGrpSpPr/>
            <p:nvPr/>
          </p:nvGrpSpPr>
          <p:grpSpPr>
            <a:xfrm>
              <a:off x="2133600" y="3962400"/>
              <a:ext cx="5334000" cy="2701925"/>
              <a:chOff x="1104" y="1776"/>
              <a:chExt cx="3408" cy="2222"/>
            </a:xfrm>
          </p:grpSpPr>
          <p:grpSp>
            <p:nvGrpSpPr>
              <p:cNvPr id="167" name="Google Shape;167;p21"/>
              <p:cNvGrpSpPr/>
              <p:nvPr/>
            </p:nvGrpSpPr>
            <p:grpSpPr>
              <a:xfrm>
                <a:off x="2640" y="1776"/>
                <a:ext cx="336" cy="302"/>
                <a:chOff x="2640" y="1776"/>
                <a:chExt cx="336" cy="302"/>
              </a:xfrm>
            </p:grpSpPr>
            <p:sp>
              <p:nvSpPr>
                <p:cNvPr id="168" name="Google Shape;16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 name="Google Shape;169;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 name="Google Shape;170;p21"/>
              <p:cNvGrpSpPr/>
              <p:nvPr/>
            </p:nvGrpSpPr>
            <p:grpSpPr>
              <a:xfrm>
                <a:off x="1536" y="2208"/>
                <a:ext cx="336" cy="302"/>
                <a:chOff x="2640" y="1776"/>
                <a:chExt cx="336" cy="302"/>
              </a:xfrm>
            </p:grpSpPr>
            <p:sp>
              <p:nvSpPr>
                <p:cNvPr id="171" name="Google Shape;17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 name="Google Shape;172;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3" name="Google Shape;173;p21"/>
              <p:cNvGrpSpPr/>
              <p:nvPr/>
            </p:nvGrpSpPr>
            <p:grpSpPr>
              <a:xfrm>
                <a:off x="2352" y="2208"/>
                <a:ext cx="336" cy="302"/>
                <a:chOff x="2640" y="1776"/>
                <a:chExt cx="336" cy="302"/>
              </a:xfrm>
            </p:grpSpPr>
            <p:sp>
              <p:nvSpPr>
                <p:cNvPr id="174" name="Google Shape;174;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 name="Google Shape;175;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 name="Google Shape;176;p21"/>
              <p:cNvGrpSpPr/>
              <p:nvPr/>
            </p:nvGrpSpPr>
            <p:grpSpPr>
              <a:xfrm>
                <a:off x="4176" y="2208"/>
                <a:ext cx="336" cy="302"/>
                <a:chOff x="2640" y="1776"/>
                <a:chExt cx="336" cy="302"/>
              </a:xfrm>
            </p:grpSpPr>
            <p:sp>
              <p:nvSpPr>
                <p:cNvPr id="177" name="Google Shape;17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8" name="Google Shape;178;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9" name="Google Shape;179;p21"/>
              <p:cNvGrpSpPr/>
              <p:nvPr/>
            </p:nvGrpSpPr>
            <p:grpSpPr>
              <a:xfrm>
                <a:off x="3168" y="2208"/>
                <a:ext cx="336" cy="302"/>
                <a:chOff x="2640" y="1776"/>
                <a:chExt cx="336" cy="302"/>
              </a:xfrm>
            </p:grpSpPr>
            <p:sp>
              <p:nvSpPr>
                <p:cNvPr id="180" name="Google Shape;18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 name="Google Shape;181;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82" name="Google Shape;182;p21"/>
              <p:cNvGrpSpPr/>
              <p:nvPr/>
            </p:nvGrpSpPr>
            <p:grpSpPr>
              <a:xfrm>
                <a:off x="1104" y="2640"/>
                <a:ext cx="336" cy="302"/>
                <a:chOff x="2640" y="1776"/>
                <a:chExt cx="336" cy="302"/>
              </a:xfrm>
            </p:grpSpPr>
            <p:sp>
              <p:nvSpPr>
                <p:cNvPr id="183" name="Google Shape;183;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4" name="Google Shape;184;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5" name="Google Shape;185;p21"/>
              <p:cNvGrpSpPr/>
              <p:nvPr/>
            </p:nvGrpSpPr>
            <p:grpSpPr>
              <a:xfrm>
                <a:off x="1872" y="2640"/>
                <a:ext cx="336" cy="302"/>
                <a:chOff x="2640" y="1776"/>
                <a:chExt cx="336" cy="302"/>
              </a:xfrm>
            </p:grpSpPr>
            <p:sp>
              <p:nvSpPr>
                <p:cNvPr id="186" name="Google Shape;186;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 name="Google Shape;187;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8" name="Google Shape;188;p21"/>
              <p:cNvGrpSpPr/>
              <p:nvPr/>
            </p:nvGrpSpPr>
            <p:grpSpPr>
              <a:xfrm>
                <a:off x="2592" y="2640"/>
                <a:ext cx="336" cy="302"/>
                <a:chOff x="2640" y="1776"/>
                <a:chExt cx="336" cy="302"/>
              </a:xfrm>
            </p:grpSpPr>
            <p:sp>
              <p:nvSpPr>
                <p:cNvPr id="189" name="Google Shape;189;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 name="Google Shape;190;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grpSp>
            <p:nvGrpSpPr>
              <p:cNvPr id="191" name="Google Shape;191;p21"/>
              <p:cNvGrpSpPr/>
              <p:nvPr/>
            </p:nvGrpSpPr>
            <p:grpSpPr>
              <a:xfrm>
                <a:off x="3072" y="2640"/>
                <a:ext cx="336" cy="302"/>
                <a:chOff x="2640" y="1776"/>
                <a:chExt cx="336" cy="302"/>
              </a:xfrm>
            </p:grpSpPr>
            <p:sp>
              <p:nvSpPr>
                <p:cNvPr id="192" name="Google Shape;192;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 name="Google Shape;193;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grpSp>
            <p:nvGrpSpPr>
              <p:cNvPr id="194" name="Google Shape;194;p21"/>
              <p:cNvGrpSpPr/>
              <p:nvPr/>
            </p:nvGrpSpPr>
            <p:grpSpPr>
              <a:xfrm>
                <a:off x="3696" y="2640"/>
                <a:ext cx="336" cy="302"/>
                <a:chOff x="2640" y="1776"/>
                <a:chExt cx="336" cy="302"/>
              </a:xfrm>
            </p:grpSpPr>
            <p:sp>
              <p:nvSpPr>
                <p:cNvPr id="195" name="Google Shape;195;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 name="Google Shape;196;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a:t>
                  </a:r>
                  <a:endParaRPr/>
                </a:p>
              </p:txBody>
            </p:sp>
          </p:grpSp>
          <p:grpSp>
            <p:nvGrpSpPr>
              <p:cNvPr id="197" name="Google Shape;197;p21"/>
              <p:cNvGrpSpPr/>
              <p:nvPr/>
            </p:nvGrpSpPr>
            <p:grpSpPr>
              <a:xfrm>
                <a:off x="1536" y="3168"/>
                <a:ext cx="336" cy="301"/>
                <a:chOff x="2640" y="1776"/>
                <a:chExt cx="336" cy="301"/>
              </a:xfrm>
            </p:grpSpPr>
            <p:sp>
              <p:nvSpPr>
                <p:cNvPr id="198" name="Google Shape;19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 name="Google Shape;199;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K</a:t>
                  </a:r>
                  <a:endParaRPr/>
                </a:p>
              </p:txBody>
            </p:sp>
          </p:grpSp>
          <p:grpSp>
            <p:nvGrpSpPr>
              <p:cNvPr id="200" name="Google Shape;200;p21"/>
              <p:cNvGrpSpPr/>
              <p:nvPr/>
            </p:nvGrpSpPr>
            <p:grpSpPr>
              <a:xfrm>
                <a:off x="2160" y="3168"/>
                <a:ext cx="336" cy="301"/>
                <a:chOff x="2640" y="1776"/>
                <a:chExt cx="336" cy="301"/>
              </a:xfrm>
            </p:grpSpPr>
            <p:sp>
              <p:nvSpPr>
                <p:cNvPr id="201" name="Google Shape;20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2" name="Google Shape;202;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t>
                  </a:r>
                  <a:endParaRPr/>
                </a:p>
              </p:txBody>
            </p:sp>
          </p:grpSp>
          <p:sp>
            <p:nvSpPr>
              <p:cNvPr id="203" name="Google Shape;203;p21"/>
              <p:cNvSpPr/>
              <p:nvPr/>
            </p:nvSpPr>
            <p:spPr>
              <a:xfrm>
                <a:off x="2160" y="3696"/>
                <a:ext cx="336" cy="240"/>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4" name="Google Shape;204;p21"/>
              <p:cNvSpPr txBox="1"/>
              <p:nvPr/>
            </p:nvSpPr>
            <p:spPr>
              <a:xfrm>
                <a:off x="2256" y="369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O</a:t>
                </a:r>
                <a:endParaRPr/>
              </a:p>
            </p:txBody>
          </p:sp>
          <p:cxnSp>
            <p:nvCxnSpPr>
              <p:cNvPr id="205" name="Google Shape;205;p21"/>
              <p:cNvCxnSpPr/>
              <p:nvPr/>
            </p:nvCxnSpPr>
            <p:spPr>
              <a:xfrm flipH="1">
                <a:off x="1776" y="2016"/>
                <a:ext cx="1008"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6" name="Google Shape;206;p21"/>
              <p:cNvCxnSpPr/>
              <p:nvPr/>
            </p:nvCxnSpPr>
            <p:spPr>
              <a:xfrm flipH="1">
                <a:off x="2592" y="2016"/>
                <a:ext cx="19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Google Shape;207;p21"/>
              <p:cNvCxnSpPr/>
              <p:nvPr/>
            </p:nvCxnSpPr>
            <p:spPr>
              <a:xfrm>
                <a:off x="2784" y="2016"/>
                <a:ext cx="48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8" name="Google Shape;208;p21"/>
              <p:cNvCxnSpPr/>
              <p:nvPr/>
            </p:nvCxnSpPr>
            <p:spPr>
              <a:xfrm>
                <a:off x="2784" y="2016"/>
                <a:ext cx="15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Google Shape;209;p21"/>
              <p:cNvCxnSpPr/>
              <p:nvPr/>
            </p:nvCxnSpPr>
            <p:spPr>
              <a:xfrm flipH="1">
                <a:off x="1296" y="2448"/>
                <a:ext cx="38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0" name="Google Shape;210;p21"/>
              <p:cNvCxnSpPr/>
              <p:nvPr/>
            </p:nvCxnSpPr>
            <p:spPr>
              <a:xfrm>
                <a:off x="1680" y="244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1" name="Google Shape;211;p21"/>
              <p:cNvCxnSpPr/>
              <p:nvPr/>
            </p:nvCxnSpPr>
            <p:spPr>
              <a:xfrm>
                <a:off x="2592" y="2448"/>
                <a:ext cx="9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2" name="Google Shape;212;p21"/>
              <p:cNvCxnSpPr/>
              <p:nvPr/>
            </p:nvCxnSpPr>
            <p:spPr>
              <a:xfrm flipH="1">
                <a:off x="3216" y="2448"/>
                <a:ext cx="14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3" name="Google Shape;213;p21"/>
              <p:cNvCxnSpPr/>
              <p:nvPr/>
            </p:nvCxnSpPr>
            <p:spPr>
              <a:xfrm>
                <a:off x="3360" y="2448"/>
                <a:ext cx="43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21"/>
              <p:cNvCxnSpPr/>
              <p:nvPr/>
            </p:nvCxnSpPr>
            <p:spPr>
              <a:xfrm flipH="1">
                <a:off x="1728" y="2880"/>
                <a:ext cx="336"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21"/>
              <p:cNvCxnSpPr/>
              <p:nvPr/>
            </p:nvCxnSpPr>
            <p:spPr>
              <a:xfrm>
                <a:off x="2064" y="2880"/>
                <a:ext cx="240" cy="288"/>
              </a:xfrm>
              <a:prstGeom prst="straightConnector1">
                <a:avLst/>
              </a:prstGeom>
              <a:noFill/>
              <a:ln cap="flat" cmpd="sng" w="9525">
                <a:solidFill>
                  <a:schemeClr val="dk1"/>
                </a:solidFill>
                <a:prstDash val="solid"/>
                <a:miter lim="800000"/>
                <a:headEnd len="med" w="med" type="none"/>
                <a:tailEnd len="med" w="med" type="triangle"/>
              </a:ln>
            </p:spPr>
          </p:cxnSp>
          <p:grpSp>
            <p:nvGrpSpPr>
              <p:cNvPr id="216" name="Google Shape;216;p21"/>
              <p:cNvGrpSpPr/>
              <p:nvPr/>
            </p:nvGrpSpPr>
            <p:grpSpPr>
              <a:xfrm>
                <a:off x="3120" y="3168"/>
                <a:ext cx="336" cy="301"/>
                <a:chOff x="2640" y="1776"/>
                <a:chExt cx="336" cy="301"/>
              </a:xfrm>
            </p:grpSpPr>
            <p:sp>
              <p:nvSpPr>
                <p:cNvPr id="217" name="Google Shape;21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 name="Google Shape;218;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a:t>
                  </a:r>
                  <a:endParaRPr/>
                </a:p>
              </p:txBody>
            </p:sp>
          </p:grpSp>
          <p:grpSp>
            <p:nvGrpSpPr>
              <p:cNvPr id="219" name="Google Shape;219;p21"/>
              <p:cNvGrpSpPr/>
              <p:nvPr/>
            </p:nvGrpSpPr>
            <p:grpSpPr>
              <a:xfrm>
                <a:off x="3840" y="3120"/>
                <a:ext cx="336" cy="301"/>
                <a:chOff x="2640" y="1776"/>
                <a:chExt cx="336" cy="301"/>
              </a:xfrm>
            </p:grpSpPr>
            <p:sp>
              <p:nvSpPr>
                <p:cNvPr id="220" name="Google Shape;22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 name="Google Shape;221;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a:t>
                  </a:r>
                  <a:endParaRPr/>
                </a:p>
              </p:txBody>
            </p:sp>
          </p:grpSp>
          <p:cxnSp>
            <p:nvCxnSpPr>
              <p:cNvPr id="222" name="Google Shape;222;p21"/>
              <p:cNvCxnSpPr/>
              <p:nvPr/>
            </p:nvCxnSpPr>
            <p:spPr>
              <a:xfrm>
                <a:off x="3264" y="2880"/>
                <a:ext cx="48"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3" name="Google Shape;223;p21"/>
              <p:cNvCxnSpPr/>
              <p:nvPr/>
            </p:nvCxnSpPr>
            <p:spPr>
              <a:xfrm>
                <a:off x="3936" y="2880"/>
                <a:ext cx="48"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224" name="Google Shape;224;p21"/>
              <p:cNvCxnSpPr/>
              <p:nvPr/>
            </p:nvCxnSpPr>
            <p:spPr>
              <a:xfrm flipH="1">
                <a:off x="2304" y="3408"/>
                <a:ext cx="48" cy="288"/>
              </a:xfrm>
              <a:prstGeom prst="straightConnector1">
                <a:avLst/>
              </a:prstGeom>
              <a:noFill/>
              <a:ln cap="flat" cmpd="sng" w="9525">
                <a:solidFill>
                  <a:schemeClr val="dk1"/>
                </a:solidFill>
                <a:prstDash val="solid"/>
                <a:miter lim="800000"/>
                <a:headEnd len="med" w="med" type="none"/>
                <a:tailEnd len="med" w="med" type="triangle"/>
              </a:ln>
            </p:spPr>
          </p:cxnSp>
        </p:grpSp>
        <p:sp>
          <p:nvSpPr>
            <p:cNvPr id="225" name="Google Shape;225;p21"/>
            <p:cNvSpPr/>
            <p:nvPr/>
          </p:nvSpPr>
          <p:spPr>
            <a:xfrm>
              <a:off x="2057400" y="3886200"/>
              <a:ext cx="2514600" cy="2971800"/>
            </a:xfrm>
            <a:prstGeom prst="ellipse">
              <a:avLst/>
            </a:prstGeom>
            <a:noFill/>
            <a:ln cap="rnd"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26" name="Google Shape;226;p21"/>
          <p:cNvSpPr txBox="1"/>
          <p:nvPr/>
        </p:nvSpPr>
        <p:spPr>
          <a:xfrm>
            <a:off x="304800" y="4375150"/>
            <a:ext cx="182880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Search only in this subtree!!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73" name="Google Shape;1173;p4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74" name="Google Shape;1174;p48"/>
          <p:cNvGrpSpPr/>
          <p:nvPr/>
        </p:nvGrpSpPr>
        <p:grpSpPr>
          <a:xfrm>
            <a:off x="4114800" y="1981200"/>
            <a:ext cx="457200" cy="457200"/>
            <a:chOff x="1344" y="1248"/>
            <a:chExt cx="288" cy="288"/>
          </a:xfrm>
        </p:grpSpPr>
        <p:sp>
          <p:nvSpPr>
            <p:cNvPr id="1175" name="Google Shape;1175;p48"/>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6" name="Google Shape;1176;p48"/>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77" name="Google Shape;1177;p48"/>
          <p:cNvGrpSpPr/>
          <p:nvPr/>
        </p:nvGrpSpPr>
        <p:grpSpPr>
          <a:xfrm>
            <a:off x="5867400" y="2514600"/>
            <a:ext cx="457200" cy="457200"/>
            <a:chOff x="1344" y="1248"/>
            <a:chExt cx="288" cy="288"/>
          </a:xfrm>
        </p:grpSpPr>
        <p:sp>
          <p:nvSpPr>
            <p:cNvPr id="1178" name="Google Shape;1178;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9" name="Google Shape;1179;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80" name="Google Shape;1180;p48"/>
          <p:cNvGrpSpPr/>
          <p:nvPr/>
        </p:nvGrpSpPr>
        <p:grpSpPr>
          <a:xfrm>
            <a:off x="1905000" y="2667000"/>
            <a:ext cx="457200" cy="457200"/>
            <a:chOff x="1344" y="1248"/>
            <a:chExt cx="288" cy="288"/>
          </a:xfrm>
        </p:grpSpPr>
        <p:sp>
          <p:nvSpPr>
            <p:cNvPr id="1181" name="Google Shape;1181;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2" name="Google Shape;1182;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83" name="Google Shape;1183;p48"/>
          <p:cNvGrpSpPr/>
          <p:nvPr/>
        </p:nvGrpSpPr>
        <p:grpSpPr>
          <a:xfrm>
            <a:off x="4191000" y="3124200"/>
            <a:ext cx="457200" cy="457200"/>
            <a:chOff x="1344" y="1248"/>
            <a:chExt cx="288" cy="288"/>
          </a:xfrm>
        </p:grpSpPr>
        <p:sp>
          <p:nvSpPr>
            <p:cNvPr id="1184" name="Google Shape;1184;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5" name="Google Shape;1185;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186" name="Google Shape;1186;p48"/>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87" name="Google Shape;1187;p48"/>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88" name="Google Shape;1188;p48"/>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189" name="Google Shape;1189;p48"/>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190" name="Google Shape;1190;p48"/>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191" name="Google Shape;1191;p48"/>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192" name="Google Shape;1192;p48"/>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193" name="Google Shape;1193;p48"/>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194" name="Google Shape;1194;p48"/>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195" name="Google Shape;1195;p48"/>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1196" name="Google Shape;1196;p48"/>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02" name="Google Shape;1202;p4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03" name="Google Shape;1203;p49"/>
          <p:cNvGrpSpPr/>
          <p:nvPr/>
        </p:nvGrpSpPr>
        <p:grpSpPr>
          <a:xfrm>
            <a:off x="4114800" y="1981200"/>
            <a:ext cx="457200" cy="457200"/>
            <a:chOff x="1344" y="1248"/>
            <a:chExt cx="288" cy="288"/>
          </a:xfrm>
        </p:grpSpPr>
        <p:sp>
          <p:nvSpPr>
            <p:cNvPr id="1204" name="Google Shape;1204;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5" name="Google Shape;1205;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06" name="Google Shape;1206;p49"/>
          <p:cNvGrpSpPr/>
          <p:nvPr/>
        </p:nvGrpSpPr>
        <p:grpSpPr>
          <a:xfrm>
            <a:off x="5867400" y="2514600"/>
            <a:ext cx="457200" cy="457200"/>
            <a:chOff x="1344" y="1248"/>
            <a:chExt cx="288" cy="288"/>
          </a:xfrm>
        </p:grpSpPr>
        <p:sp>
          <p:nvSpPr>
            <p:cNvPr id="1207" name="Google Shape;1207;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8" name="Google Shape;1208;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09" name="Google Shape;1209;p49"/>
          <p:cNvGrpSpPr/>
          <p:nvPr/>
        </p:nvGrpSpPr>
        <p:grpSpPr>
          <a:xfrm>
            <a:off x="1905000" y="2667000"/>
            <a:ext cx="457200" cy="457200"/>
            <a:chOff x="1344" y="1248"/>
            <a:chExt cx="288" cy="288"/>
          </a:xfrm>
        </p:grpSpPr>
        <p:sp>
          <p:nvSpPr>
            <p:cNvPr id="1210" name="Google Shape;1210;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1" name="Google Shape;1211;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12" name="Google Shape;1212;p49"/>
          <p:cNvGrpSpPr/>
          <p:nvPr/>
        </p:nvGrpSpPr>
        <p:grpSpPr>
          <a:xfrm>
            <a:off x="4191000" y="3124200"/>
            <a:ext cx="457200" cy="457200"/>
            <a:chOff x="1344" y="1248"/>
            <a:chExt cx="288" cy="288"/>
          </a:xfrm>
        </p:grpSpPr>
        <p:sp>
          <p:nvSpPr>
            <p:cNvPr id="1213" name="Google Shape;1213;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4" name="Google Shape;1214;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15" name="Google Shape;1215;p49"/>
          <p:cNvGrpSpPr/>
          <p:nvPr/>
        </p:nvGrpSpPr>
        <p:grpSpPr>
          <a:xfrm>
            <a:off x="1600200" y="3719512"/>
            <a:ext cx="457200" cy="457200"/>
            <a:chOff x="1344" y="1248"/>
            <a:chExt cx="288" cy="288"/>
          </a:xfrm>
        </p:grpSpPr>
        <p:sp>
          <p:nvSpPr>
            <p:cNvPr id="1216" name="Google Shape;1216;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7" name="Google Shape;1217;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18" name="Google Shape;1218;p49"/>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19" name="Google Shape;1219;p49"/>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20" name="Google Shape;1220;p49"/>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21" name="Google Shape;1221;p49"/>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22" name="Google Shape;1222;p49"/>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23" name="Google Shape;1223;p49"/>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24" name="Google Shape;1224;p49"/>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25" name="Google Shape;1225;p49"/>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26" name="Google Shape;1226;p49"/>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27" name="Google Shape;1227;p49"/>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28" name="Google Shape;1228;p49"/>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29" name="Google Shape;1229;p49"/>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30" name="Google Shape;1230;p49"/>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aphicFrame>
        <p:nvGraphicFramePr>
          <p:cNvPr id="1231" name="Google Shape;1231;p49"/>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37" name="Google Shape;1237;p5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38" name="Google Shape;1238;p50"/>
          <p:cNvGrpSpPr/>
          <p:nvPr/>
        </p:nvGrpSpPr>
        <p:grpSpPr>
          <a:xfrm>
            <a:off x="4114800" y="1981200"/>
            <a:ext cx="457200" cy="457200"/>
            <a:chOff x="1344" y="1248"/>
            <a:chExt cx="288" cy="288"/>
          </a:xfrm>
        </p:grpSpPr>
        <p:sp>
          <p:nvSpPr>
            <p:cNvPr id="1239" name="Google Shape;1239;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0" name="Google Shape;1240;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41" name="Google Shape;1241;p50"/>
          <p:cNvGrpSpPr/>
          <p:nvPr/>
        </p:nvGrpSpPr>
        <p:grpSpPr>
          <a:xfrm>
            <a:off x="5867400" y="2514600"/>
            <a:ext cx="457200" cy="457200"/>
            <a:chOff x="1344" y="1248"/>
            <a:chExt cx="288" cy="288"/>
          </a:xfrm>
        </p:grpSpPr>
        <p:sp>
          <p:nvSpPr>
            <p:cNvPr id="1242" name="Google Shape;1242;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3" name="Google Shape;1243;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44" name="Google Shape;1244;p50"/>
          <p:cNvGrpSpPr/>
          <p:nvPr/>
        </p:nvGrpSpPr>
        <p:grpSpPr>
          <a:xfrm>
            <a:off x="1905000" y="2667000"/>
            <a:ext cx="457200" cy="457200"/>
            <a:chOff x="1344" y="1248"/>
            <a:chExt cx="288" cy="288"/>
          </a:xfrm>
        </p:grpSpPr>
        <p:sp>
          <p:nvSpPr>
            <p:cNvPr id="1245" name="Google Shape;1245;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6" name="Google Shape;1246;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47" name="Google Shape;1247;p50"/>
          <p:cNvGrpSpPr/>
          <p:nvPr/>
        </p:nvGrpSpPr>
        <p:grpSpPr>
          <a:xfrm>
            <a:off x="4191000" y="3124200"/>
            <a:ext cx="457200" cy="457200"/>
            <a:chOff x="1344" y="1248"/>
            <a:chExt cx="288" cy="288"/>
          </a:xfrm>
        </p:grpSpPr>
        <p:sp>
          <p:nvSpPr>
            <p:cNvPr id="1248" name="Google Shape;1248;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9" name="Google Shape;1249;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50" name="Google Shape;1250;p50"/>
          <p:cNvGrpSpPr/>
          <p:nvPr/>
        </p:nvGrpSpPr>
        <p:grpSpPr>
          <a:xfrm>
            <a:off x="1600200" y="3719512"/>
            <a:ext cx="457200" cy="457200"/>
            <a:chOff x="1344" y="1248"/>
            <a:chExt cx="288" cy="288"/>
          </a:xfrm>
        </p:grpSpPr>
        <p:sp>
          <p:nvSpPr>
            <p:cNvPr id="1251" name="Google Shape;1251;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52" name="Google Shape;1252;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53" name="Google Shape;1253;p50"/>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54" name="Google Shape;1254;p50"/>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55" name="Google Shape;1255;p50"/>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56" name="Google Shape;1256;p50"/>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57" name="Google Shape;1257;p50"/>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58" name="Google Shape;1258;p5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59" name="Google Shape;1259;p50"/>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60" name="Google Shape;1260;p50"/>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61" name="Google Shape;1261;p50"/>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62" name="Google Shape;1262;p50"/>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63" name="Google Shape;1263;p50"/>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64" name="Google Shape;1264;p50"/>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65" name="Google Shape;1265;p50"/>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266" name="Google Shape;1266;p50"/>
          <p:cNvGrpSpPr/>
          <p:nvPr/>
        </p:nvGrpSpPr>
        <p:grpSpPr>
          <a:xfrm>
            <a:off x="1371600" y="4648200"/>
            <a:ext cx="457200" cy="457200"/>
            <a:chOff x="1344" y="1248"/>
            <a:chExt cx="288" cy="288"/>
          </a:xfrm>
        </p:grpSpPr>
        <p:sp>
          <p:nvSpPr>
            <p:cNvPr id="1267" name="Google Shape;1267;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8" name="Google Shape;1268;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cxnSp>
        <p:nvCxnSpPr>
          <p:cNvPr id="1269" name="Google Shape;1269;p50"/>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270" name="Google Shape;1270;p50"/>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71" name="Google Shape;1271;p50"/>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272" name="Google Shape;1272;p50"/>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78" name="Google Shape;1278;p5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79" name="Google Shape;1279;p51"/>
          <p:cNvGrpSpPr/>
          <p:nvPr/>
        </p:nvGrpSpPr>
        <p:grpSpPr>
          <a:xfrm>
            <a:off x="4114800" y="1981200"/>
            <a:ext cx="457200" cy="457200"/>
            <a:chOff x="1344" y="1248"/>
            <a:chExt cx="288" cy="288"/>
          </a:xfrm>
        </p:grpSpPr>
        <p:sp>
          <p:nvSpPr>
            <p:cNvPr id="1280" name="Google Shape;1280;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1" name="Google Shape;1281;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82" name="Google Shape;1282;p51"/>
          <p:cNvGrpSpPr/>
          <p:nvPr/>
        </p:nvGrpSpPr>
        <p:grpSpPr>
          <a:xfrm>
            <a:off x="5867400" y="2514600"/>
            <a:ext cx="457200" cy="457200"/>
            <a:chOff x="1344" y="1248"/>
            <a:chExt cx="288" cy="288"/>
          </a:xfrm>
        </p:grpSpPr>
        <p:sp>
          <p:nvSpPr>
            <p:cNvPr id="1283" name="Google Shape;1283;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4" name="Google Shape;1284;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85" name="Google Shape;1285;p51"/>
          <p:cNvGrpSpPr/>
          <p:nvPr/>
        </p:nvGrpSpPr>
        <p:grpSpPr>
          <a:xfrm>
            <a:off x="1905000" y="2667000"/>
            <a:ext cx="457200" cy="457200"/>
            <a:chOff x="1344" y="1248"/>
            <a:chExt cx="288" cy="288"/>
          </a:xfrm>
        </p:grpSpPr>
        <p:sp>
          <p:nvSpPr>
            <p:cNvPr id="1286" name="Google Shape;1286;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7" name="Google Shape;1287;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88" name="Google Shape;1288;p51"/>
          <p:cNvGrpSpPr/>
          <p:nvPr/>
        </p:nvGrpSpPr>
        <p:grpSpPr>
          <a:xfrm>
            <a:off x="4191000" y="3124200"/>
            <a:ext cx="457200" cy="457200"/>
            <a:chOff x="1344" y="1248"/>
            <a:chExt cx="288" cy="288"/>
          </a:xfrm>
        </p:grpSpPr>
        <p:sp>
          <p:nvSpPr>
            <p:cNvPr id="1289" name="Google Shape;1289;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0" name="Google Shape;1290;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91" name="Google Shape;1291;p51"/>
          <p:cNvGrpSpPr/>
          <p:nvPr/>
        </p:nvGrpSpPr>
        <p:grpSpPr>
          <a:xfrm>
            <a:off x="1600200" y="3719512"/>
            <a:ext cx="457200" cy="457200"/>
            <a:chOff x="1344" y="1248"/>
            <a:chExt cx="288" cy="288"/>
          </a:xfrm>
        </p:grpSpPr>
        <p:sp>
          <p:nvSpPr>
            <p:cNvPr id="1292" name="Google Shape;1292;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3" name="Google Shape;1293;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94" name="Google Shape;1294;p51"/>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95" name="Google Shape;1295;p51"/>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96" name="Google Shape;1296;p5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97" name="Google Shape;1297;p5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98" name="Google Shape;1298;p5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99" name="Google Shape;1299;p5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00" name="Google Shape;1300;p5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01" name="Google Shape;1301;p5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02" name="Google Shape;1302;p5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03" name="Google Shape;1303;p5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04" name="Google Shape;1304;p5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05" name="Google Shape;1305;p5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06" name="Google Shape;1306;p51"/>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07" name="Google Shape;1307;p51"/>
          <p:cNvGrpSpPr/>
          <p:nvPr/>
        </p:nvGrpSpPr>
        <p:grpSpPr>
          <a:xfrm>
            <a:off x="1371600" y="4648200"/>
            <a:ext cx="457200" cy="457200"/>
            <a:chOff x="1344" y="1248"/>
            <a:chExt cx="288" cy="288"/>
          </a:xfrm>
        </p:grpSpPr>
        <p:sp>
          <p:nvSpPr>
            <p:cNvPr id="1308" name="Google Shape;1308;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10" name="Google Shape;1310;p51"/>
          <p:cNvGrpSpPr/>
          <p:nvPr/>
        </p:nvGrpSpPr>
        <p:grpSpPr>
          <a:xfrm>
            <a:off x="1066800" y="5715000"/>
            <a:ext cx="457200" cy="457200"/>
            <a:chOff x="1344" y="1248"/>
            <a:chExt cx="288" cy="288"/>
          </a:xfrm>
        </p:grpSpPr>
        <p:sp>
          <p:nvSpPr>
            <p:cNvPr id="1311" name="Google Shape;1311;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2" name="Google Shape;1312;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13" name="Google Shape;1313;p51"/>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14" name="Google Shape;1314;p51"/>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15" name="Google Shape;1315;p51"/>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16" name="Google Shape;1316;p51"/>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17" name="Google Shape;1317;p51"/>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18" name="Google Shape;1318;p51"/>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19" name="Google Shape;1319;p51"/>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52"/>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325" name="Google Shape;1325;p5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26" name="Google Shape;1326;p52"/>
          <p:cNvGrpSpPr/>
          <p:nvPr/>
        </p:nvGrpSpPr>
        <p:grpSpPr>
          <a:xfrm>
            <a:off x="4114800" y="1981200"/>
            <a:ext cx="457200" cy="457200"/>
            <a:chOff x="1344" y="1248"/>
            <a:chExt cx="288" cy="288"/>
          </a:xfrm>
        </p:grpSpPr>
        <p:sp>
          <p:nvSpPr>
            <p:cNvPr id="1327" name="Google Shape;1327;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29" name="Google Shape;1329;p52"/>
          <p:cNvGrpSpPr/>
          <p:nvPr/>
        </p:nvGrpSpPr>
        <p:grpSpPr>
          <a:xfrm>
            <a:off x="5867400" y="2514600"/>
            <a:ext cx="457200" cy="457200"/>
            <a:chOff x="1344" y="1248"/>
            <a:chExt cx="288" cy="288"/>
          </a:xfrm>
        </p:grpSpPr>
        <p:sp>
          <p:nvSpPr>
            <p:cNvPr id="1330" name="Google Shape;1330;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1" name="Google Shape;1331;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32" name="Google Shape;1332;p52"/>
          <p:cNvGrpSpPr/>
          <p:nvPr/>
        </p:nvGrpSpPr>
        <p:grpSpPr>
          <a:xfrm>
            <a:off x="1905000" y="2667000"/>
            <a:ext cx="457200" cy="457200"/>
            <a:chOff x="1344" y="1248"/>
            <a:chExt cx="288" cy="288"/>
          </a:xfrm>
        </p:grpSpPr>
        <p:sp>
          <p:nvSpPr>
            <p:cNvPr id="1333" name="Google Shape;1333;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4" name="Google Shape;1334;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35" name="Google Shape;1335;p52"/>
          <p:cNvGrpSpPr/>
          <p:nvPr/>
        </p:nvGrpSpPr>
        <p:grpSpPr>
          <a:xfrm>
            <a:off x="4191000" y="3124200"/>
            <a:ext cx="457200" cy="457200"/>
            <a:chOff x="1344" y="1248"/>
            <a:chExt cx="288" cy="288"/>
          </a:xfrm>
        </p:grpSpPr>
        <p:sp>
          <p:nvSpPr>
            <p:cNvPr id="1336" name="Google Shape;1336;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7" name="Google Shape;1337;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38" name="Google Shape;1338;p52"/>
          <p:cNvGrpSpPr/>
          <p:nvPr/>
        </p:nvGrpSpPr>
        <p:grpSpPr>
          <a:xfrm>
            <a:off x="1600200" y="3719512"/>
            <a:ext cx="457200" cy="457200"/>
            <a:chOff x="1344" y="1248"/>
            <a:chExt cx="288" cy="288"/>
          </a:xfrm>
        </p:grpSpPr>
        <p:sp>
          <p:nvSpPr>
            <p:cNvPr id="1339" name="Google Shape;1339;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0" name="Google Shape;1340;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41" name="Google Shape;1341;p52"/>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342" name="Google Shape;1342;p52"/>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343" name="Google Shape;1343;p5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5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345" name="Google Shape;1345;p5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346" name="Google Shape;1346;p5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47" name="Google Shape;1347;p5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48" name="Google Shape;1348;p5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49" name="Google Shape;1349;p5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50" name="Google Shape;1350;p5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51" name="Google Shape;1351;p5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52" name="Google Shape;1352;p5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53" name="Google Shape;1353;p52"/>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54" name="Google Shape;1354;p52"/>
          <p:cNvGrpSpPr/>
          <p:nvPr/>
        </p:nvGrpSpPr>
        <p:grpSpPr>
          <a:xfrm>
            <a:off x="1371600" y="4648200"/>
            <a:ext cx="457200" cy="457200"/>
            <a:chOff x="1344" y="1248"/>
            <a:chExt cx="288" cy="288"/>
          </a:xfrm>
        </p:grpSpPr>
        <p:sp>
          <p:nvSpPr>
            <p:cNvPr id="1355" name="Google Shape;1355;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6" name="Google Shape;1356;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57" name="Google Shape;1357;p52"/>
          <p:cNvGrpSpPr/>
          <p:nvPr/>
        </p:nvGrpSpPr>
        <p:grpSpPr>
          <a:xfrm>
            <a:off x="1066800" y="5715000"/>
            <a:ext cx="457200" cy="457200"/>
            <a:chOff x="1344" y="1248"/>
            <a:chExt cx="288" cy="288"/>
          </a:xfrm>
        </p:grpSpPr>
        <p:sp>
          <p:nvSpPr>
            <p:cNvPr id="1358" name="Google Shape;1358;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9" name="Google Shape;1359;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60" name="Google Shape;1360;p52"/>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61" name="Google Shape;1361;p52"/>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62" name="Google Shape;1362;p52"/>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63" name="Google Shape;1363;p52"/>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64" name="Google Shape;1364;p52"/>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65" name="Google Shape;1365;p52"/>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66" name="Google Shape;1366;p52"/>
          <p:cNvGraphicFramePr/>
          <p:nvPr/>
        </p:nvGraphicFramePr>
        <p:xfrm>
          <a:off x="7386637" y="660400"/>
          <a:ext cx="3000000" cy="3000000"/>
        </p:xfrm>
        <a:graphic>
          <a:graphicData uri="http://schemas.openxmlformats.org/drawingml/2006/table">
            <a:tbl>
              <a:tblPr>
                <a:noFill/>
                <a:tableStyleId>{14FEEA16-EA86-477C-A0A9-B76F1ACCB00B}</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Greedy Search: Time and Space Complexity ?</a:t>
            </a:r>
            <a:endParaRPr/>
          </a:p>
        </p:txBody>
      </p:sp>
      <p:sp>
        <p:nvSpPr>
          <p:cNvPr id="1372" name="Google Shape;1372;p5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73" name="Google Shape;1373;p53"/>
          <p:cNvGrpSpPr/>
          <p:nvPr/>
        </p:nvGrpSpPr>
        <p:grpSpPr>
          <a:xfrm>
            <a:off x="2133600" y="1981200"/>
            <a:ext cx="457200" cy="457200"/>
            <a:chOff x="1344" y="1248"/>
            <a:chExt cx="288" cy="288"/>
          </a:xfrm>
        </p:grpSpPr>
        <p:sp>
          <p:nvSpPr>
            <p:cNvPr id="1374" name="Google Shape;1374;p5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5" name="Google Shape;1375;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76" name="Google Shape;1376;p53"/>
          <p:cNvGrpSpPr/>
          <p:nvPr/>
        </p:nvGrpSpPr>
        <p:grpSpPr>
          <a:xfrm>
            <a:off x="3200400" y="2514600"/>
            <a:ext cx="457200" cy="457200"/>
            <a:chOff x="1344" y="1248"/>
            <a:chExt cx="288" cy="288"/>
          </a:xfrm>
        </p:grpSpPr>
        <p:sp>
          <p:nvSpPr>
            <p:cNvPr id="1377" name="Google Shape;1377;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8" name="Google Shape;1378;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79" name="Google Shape;1379;p53"/>
          <p:cNvGrpSpPr/>
          <p:nvPr/>
        </p:nvGrpSpPr>
        <p:grpSpPr>
          <a:xfrm>
            <a:off x="533400" y="3429000"/>
            <a:ext cx="457200" cy="457200"/>
            <a:chOff x="1344" y="1248"/>
            <a:chExt cx="288" cy="288"/>
          </a:xfrm>
        </p:grpSpPr>
        <p:sp>
          <p:nvSpPr>
            <p:cNvPr id="1380" name="Google Shape;1380;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1" name="Google Shape;1381;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382" name="Google Shape;1382;p53"/>
          <p:cNvGrpSpPr/>
          <p:nvPr/>
        </p:nvGrpSpPr>
        <p:grpSpPr>
          <a:xfrm>
            <a:off x="1066800" y="2667000"/>
            <a:ext cx="457200" cy="457200"/>
            <a:chOff x="1344" y="1248"/>
            <a:chExt cx="288" cy="288"/>
          </a:xfrm>
        </p:grpSpPr>
        <p:sp>
          <p:nvSpPr>
            <p:cNvPr id="1383" name="Google Shape;1383;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4" name="Google Shape;1384;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85" name="Google Shape;1385;p53"/>
          <p:cNvGrpSpPr/>
          <p:nvPr/>
        </p:nvGrpSpPr>
        <p:grpSpPr>
          <a:xfrm>
            <a:off x="2209800" y="3124200"/>
            <a:ext cx="457200" cy="457200"/>
            <a:chOff x="1344" y="1248"/>
            <a:chExt cx="288" cy="288"/>
          </a:xfrm>
        </p:grpSpPr>
        <p:sp>
          <p:nvSpPr>
            <p:cNvPr id="1386" name="Google Shape;1386;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7" name="Google Shape;1387;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88" name="Google Shape;1388;p53"/>
          <p:cNvGrpSpPr/>
          <p:nvPr/>
        </p:nvGrpSpPr>
        <p:grpSpPr>
          <a:xfrm>
            <a:off x="2895600" y="4038600"/>
            <a:ext cx="457200" cy="457200"/>
            <a:chOff x="1344" y="1248"/>
            <a:chExt cx="288" cy="288"/>
          </a:xfrm>
        </p:grpSpPr>
        <p:sp>
          <p:nvSpPr>
            <p:cNvPr id="1389" name="Google Shape;138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0" name="Google Shape;139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391" name="Google Shape;1391;p53"/>
          <p:cNvGrpSpPr/>
          <p:nvPr/>
        </p:nvGrpSpPr>
        <p:grpSpPr>
          <a:xfrm>
            <a:off x="1905000" y="5715000"/>
            <a:ext cx="457200" cy="457200"/>
            <a:chOff x="1344" y="1248"/>
            <a:chExt cx="288" cy="288"/>
          </a:xfrm>
        </p:grpSpPr>
        <p:sp>
          <p:nvSpPr>
            <p:cNvPr id="1392" name="Google Shape;1392;p5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3" name="Google Shape;1393;p5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394" name="Google Shape;1394;p5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95" name="Google Shape;1395;p5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396" name="Google Shape;1396;p5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397" name="Google Shape;1397;p5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398" name="Google Shape;1398;p53"/>
          <p:cNvGrpSpPr/>
          <p:nvPr/>
        </p:nvGrpSpPr>
        <p:grpSpPr>
          <a:xfrm>
            <a:off x="1371600" y="4038600"/>
            <a:ext cx="457200" cy="457200"/>
            <a:chOff x="1344" y="1248"/>
            <a:chExt cx="288" cy="288"/>
          </a:xfrm>
        </p:grpSpPr>
        <p:sp>
          <p:nvSpPr>
            <p:cNvPr id="1399" name="Google Shape;139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0" name="Google Shape;140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401" name="Google Shape;1401;p53"/>
          <p:cNvGrpSpPr/>
          <p:nvPr/>
        </p:nvGrpSpPr>
        <p:grpSpPr>
          <a:xfrm>
            <a:off x="1143000" y="4953000"/>
            <a:ext cx="457200" cy="457200"/>
            <a:chOff x="1344" y="1248"/>
            <a:chExt cx="288" cy="288"/>
          </a:xfrm>
        </p:grpSpPr>
        <p:sp>
          <p:nvSpPr>
            <p:cNvPr id="1402" name="Google Shape;1402;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3" name="Google Shape;1403;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404" name="Google Shape;1404;p5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5" name="Google Shape;1405;p5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6" name="Google Shape;1406;p5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407" name="Google Shape;1407;p5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408" name="Google Shape;1408;p5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409" name="Google Shape;1409;p5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410" name="Google Shape;1410;p5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411" name="Google Shape;1411;p5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412" name="Google Shape;1412;p5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413" name="Google Shape;1413;p5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414" name="Google Shape;1414;p5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415" name="Google Shape;1415;p5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416" name="Google Shape;1416;p5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417" name="Google Shape;1417;p5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418" name="Google Shape;1418;p5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419" name="Google Shape;1419;p5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420" name="Google Shape;1420;p53"/>
          <p:cNvSpPr txBox="1"/>
          <p:nvPr/>
        </p:nvSpPr>
        <p:spPr>
          <a:xfrm>
            <a:off x="3733800" y="2133600"/>
            <a:ext cx="5181600" cy="4032250"/>
          </a:xfrm>
          <a:prstGeom prst="rect">
            <a:avLst/>
          </a:prstGeom>
          <a:noFill/>
          <a:ln>
            <a:noFill/>
          </a:ln>
        </p:spPr>
        <p:txBody>
          <a:bodyPr anchorCtr="0" anchor="t" bIns="45700" lIns="91425" spcFirstLastPara="1" rIns="91425" wrap="square" tIns="45700">
            <a:noAutofit/>
          </a:bodyPr>
          <a:lstStyle/>
          <a:p>
            <a:pPr indent="-177800" lvl="0" marL="0" marR="0" rtl="0" algn="ctr">
              <a:lnSpc>
                <a:spcPct val="100000"/>
              </a:lnSpc>
              <a:spcBef>
                <a:spcPts val="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not optimal.</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incomplete </a:t>
            </a:r>
            <a:r>
              <a:rPr b="0" i="0" lang="en-US" sz="2800" u="none">
                <a:solidFill>
                  <a:schemeClr val="hlink"/>
                </a:solidFill>
                <a:latin typeface="Libre Baskerville"/>
                <a:ea typeface="Libre Baskerville"/>
                <a:cs typeface="Libre Baskerville"/>
                <a:sym typeface="Libre Baskerville"/>
              </a:rPr>
              <a:t>without systematic checking of repeated states.</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In the worst case, the Time and Space Complexity of Greedy Search are both O(b</a:t>
            </a:r>
            <a:r>
              <a:rPr b="0" baseline="30000" i="0" lang="en-US" sz="2800" u="none">
                <a:solidFill>
                  <a:schemeClr val="dk1"/>
                </a:solidFill>
                <a:latin typeface="Libre Baskerville"/>
                <a:ea typeface="Libre Baskerville"/>
                <a:cs typeface="Libre Baskerville"/>
                <a:sym typeface="Libre Baskerville"/>
              </a:rPr>
              <a:t>m</a:t>
            </a:r>
            <a:r>
              <a:rPr b="0" i="0" lang="en-US" sz="2800" u="none">
                <a:solidFill>
                  <a:schemeClr val="dk1"/>
                </a:solidFill>
                <a:latin typeface="Libre Baskerville"/>
                <a:ea typeface="Libre Baskerville"/>
                <a:cs typeface="Libre Baskerville"/>
                <a:sym typeface="Libre Baskerville"/>
              </a:rPr>
              <a:t>)</a:t>
            </a:r>
            <a:endParaRPr/>
          </a:p>
          <a:p>
            <a:pPr indent="0" lvl="0" marL="0" marR="0" rtl="0" algn="ctr">
              <a:lnSpc>
                <a:spcPct val="100000"/>
              </a:lnSpc>
              <a:spcBef>
                <a:spcPts val="120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Where b is the branching factor and m the maximum path length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4"/>
          <p:cNvSpPr txBox="1"/>
          <p:nvPr>
            <p:ph idx="1" type="subTitle"/>
          </p:nvPr>
        </p:nvSpPr>
        <p:spPr>
          <a:xfrm>
            <a:off x="1447800" y="3429000"/>
            <a:ext cx="6705600" cy="2667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060"/>
              <a:buNone/>
            </a:pPr>
            <a:r>
              <a:rPr b="0" i="0" lang="en-US" sz="3600" u="none">
                <a:solidFill>
                  <a:schemeClr val="dk2"/>
                </a:solidFill>
                <a:latin typeface="Libre Baskerville"/>
                <a:ea typeface="Libre Baskerville"/>
                <a:cs typeface="Libre Baskerville"/>
                <a:sym typeface="Libre Baskerville"/>
              </a:rPr>
              <a:t>A* Search</a:t>
            </a:r>
            <a:endParaRPr/>
          </a:p>
          <a:p>
            <a:pPr indent="0" lvl="0" marL="0" rtl="0" algn="ctr">
              <a:lnSpc>
                <a:spcPct val="100000"/>
              </a:lnSpc>
              <a:spcBef>
                <a:spcPts val="500"/>
              </a:spcBef>
              <a:spcAft>
                <a:spcPts val="0"/>
              </a:spcAft>
              <a:buSzPts val="2040"/>
              <a:buNone/>
            </a:pPr>
            <a:r>
              <a:t/>
            </a:r>
            <a:endParaRPr b="0" i="1" sz="2400" u="none">
              <a:solidFill>
                <a:schemeClr val="dk2"/>
              </a:solidFill>
              <a:latin typeface="Times New Roman"/>
              <a:ea typeface="Times New Roman"/>
              <a:cs typeface="Times New Roman"/>
              <a:sym typeface="Times New Roman"/>
            </a:endParaRPr>
          </a:p>
          <a:p>
            <a:pPr indent="0" lvl="0" marL="0" rtl="0" algn="ctr">
              <a:lnSpc>
                <a:spcPct val="100000"/>
              </a:lnSpc>
              <a:spcBef>
                <a:spcPts val="500"/>
              </a:spcBef>
              <a:spcAft>
                <a:spcPts val="0"/>
              </a:spcAft>
              <a:buSzPts val="2040"/>
              <a:buNone/>
            </a:pPr>
            <a:r>
              <a:rPr b="0" i="1" lang="en-US" sz="2400" u="none">
                <a:solidFill>
                  <a:schemeClr val="dk2"/>
                </a:solidFill>
                <a:latin typeface="Times New Roman"/>
                <a:ea typeface="Times New Roman"/>
                <a:cs typeface="Times New Roman"/>
                <a:sym typeface="Times New Roman"/>
              </a:rPr>
              <a:t>eval-fn</a:t>
            </a:r>
            <a:r>
              <a:rPr b="0" i="0" lang="en-US" sz="2400" u="none">
                <a:solidFill>
                  <a:schemeClr val="dk2"/>
                </a:solidFill>
                <a:latin typeface="Times New Roman"/>
                <a:ea typeface="Times New Roman"/>
                <a:cs typeface="Times New Roman"/>
                <a:sym typeface="Times New Roman"/>
              </a:rPr>
              <a:t>: f(n)=g(n)+h(n)</a:t>
            </a:r>
            <a:endParaRPr/>
          </a:p>
          <a:p>
            <a:pPr indent="0" lvl="0" marL="0" rtl="0" algn="ctr">
              <a:spcBef>
                <a:spcPts val="575"/>
              </a:spcBef>
              <a:spcAft>
                <a:spcPts val="0"/>
              </a:spcAft>
              <a:buSzPts val="2040"/>
              <a:buNone/>
            </a:pPr>
            <a:r>
              <a:t/>
            </a:r>
            <a:endParaRPr b="0" i="0" sz="2400" u="none">
              <a:solidFill>
                <a:schemeClr val="dk2"/>
              </a:solidFill>
              <a:latin typeface="Times New Roman"/>
              <a:ea typeface="Times New Roman"/>
              <a:cs typeface="Times New Roman"/>
              <a:sym typeface="Times New Roman"/>
            </a:endParaRPr>
          </a:p>
        </p:txBody>
      </p:sp>
      <p:sp>
        <p:nvSpPr>
          <p:cNvPr id="1426" name="Google Shape;1426;p54"/>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5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2" name="Google Shape;1432;p5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33" name="Google Shape;1433;p55"/>
          <p:cNvSpPr txBox="1"/>
          <p:nvPr>
            <p:ph idx="1" type="body"/>
          </p:nvPr>
        </p:nvSpPr>
        <p:spPr>
          <a:xfrm>
            <a:off x="914400" y="16002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Greedy Search minimizes a heuristic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which is an estimated cost from a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to the goal state. However, although greedy search can considerably cut the search time (</a:t>
            </a:r>
            <a:r>
              <a:rPr b="1" i="0" lang="en-US" sz="2400" u="none" cap="none" strike="noStrike">
                <a:solidFill>
                  <a:schemeClr val="dk1"/>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it is </a:t>
            </a:r>
            <a:r>
              <a:rPr b="1" i="0" lang="en-US" sz="2400" u="none" cap="none" strike="noStrike">
                <a:solidFill>
                  <a:schemeClr val="dk1"/>
                </a:solidFill>
                <a:latin typeface="Libre Baskerville"/>
                <a:ea typeface="Libre Baskerville"/>
                <a:cs typeface="Libre Baskerville"/>
                <a:sym typeface="Libre Baskerville"/>
              </a:rPr>
              <a:t>neither optimal nor complete</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Uniform Cost Search minimizes the cost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to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UCS is </a:t>
            </a:r>
            <a:r>
              <a:rPr b="1" i="0" lang="en-US" sz="2400" u="none" cap="none" strike="noStrike">
                <a:solidFill>
                  <a:schemeClr val="dk1"/>
                </a:solidFill>
                <a:latin typeface="Libre Baskerville"/>
                <a:ea typeface="Libre Baskerville"/>
                <a:cs typeface="Libre Baskerville"/>
                <a:sym typeface="Libre Baskerville"/>
              </a:rPr>
              <a:t>optimal and complete</a:t>
            </a:r>
            <a:r>
              <a:rPr b="0" i="0" lang="en-US" sz="2400" u="none" cap="none" strike="noStrike">
                <a:solidFill>
                  <a:schemeClr val="dk1"/>
                </a:solidFill>
                <a:latin typeface="Libre Baskerville"/>
                <a:ea typeface="Libre Baskerville"/>
                <a:cs typeface="Libre Baskerville"/>
                <a:sym typeface="Libre Baskerville"/>
              </a:rPr>
              <a:t> but </a:t>
            </a:r>
            <a:r>
              <a:rPr b="1" i="0" lang="en-US" sz="2400" u="none" cap="none" strike="noStrike">
                <a:solidFill>
                  <a:schemeClr val="dk1"/>
                </a:solidFill>
                <a:latin typeface="Libre Baskerville"/>
                <a:ea typeface="Libre Baskerville"/>
                <a:cs typeface="Libre Baskerville"/>
                <a:sym typeface="Libre Baskerville"/>
              </a:rPr>
              <a:t>not efficient</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New Strategy</a:t>
            </a:r>
            <a:r>
              <a:rPr b="0" i="0" lang="en-US" sz="2400" u="none" cap="none" strike="noStrike">
                <a:solidFill>
                  <a:schemeClr val="dk1"/>
                </a:solidFill>
                <a:latin typeface="Libre Baskerville"/>
                <a:ea typeface="Libre Baskerville"/>
                <a:cs typeface="Libre Baskerville"/>
                <a:sym typeface="Libre Baskerville"/>
              </a:rPr>
              <a:t>: Combine Greedy Search and UCS to get an </a:t>
            </a:r>
            <a:r>
              <a:rPr b="0" i="0" lang="en-US" sz="2400" u="none" cap="none" strike="noStrike">
                <a:solidFill>
                  <a:schemeClr val="hlink"/>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algorithm which is </a:t>
            </a:r>
            <a:r>
              <a:rPr b="0" i="0" lang="en-US" sz="2400" u="none" cap="none" strike="noStrike">
                <a:solidFill>
                  <a:schemeClr val="hlink"/>
                </a:solidFill>
                <a:latin typeface="Libre Baskerville"/>
                <a:ea typeface="Libre Baskerville"/>
                <a:cs typeface="Libre Baskerville"/>
                <a:sym typeface="Libre Baskerville"/>
              </a:rPr>
              <a:t>complete and optimal</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9" name="Google Shape;1439;p5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40" name="Google Shape;1440;p56"/>
          <p:cNvSpPr txBox="1"/>
          <p:nvPr>
            <p:ph idx="1" type="body"/>
          </p:nvPr>
        </p:nvSpPr>
        <p:spPr>
          <a:xfrm>
            <a:off x="990600" y="16764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uses a heuristic function which combines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9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1" lang="en-US" sz="2400" u="none" cap="none" strike="noStrike">
                <a:solidFill>
                  <a:schemeClr val="dk1"/>
                </a:solidFill>
                <a:latin typeface="Libre Baskerville"/>
                <a:ea typeface="Libre Baskerville"/>
                <a:cs typeface="Libre Baskerville"/>
                <a:sym typeface="Libre Baskerville"/>
              </a:rPr>
              <a:t>f</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g</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is the exact cost to reach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Cost so far up to node </a:t>
            </a:r>
            <a:r>
              <a:rPr b="0" i="1" lang="en-US" sz="2400" u="none" cap="none" strike="noStrike">
                <a:solidFill>
                  <a:schemeClr val="dk1"/>
                </a:solidFill>
                <a:latin typeface="Libre Baskerville"/>
                <a:ea typeface="Libre Baskerville"/>
                <a:cs typeface="Libre Baskerville"/>
                <a:sym typeface="Libre Baskerville"/>
              </a:rPr>
              <a:t>n.</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h</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a:t>
            </a:r>
            <a:r>
              <a:rPr b="0" i="0" lang="en-US" sz="2400" u="none" cap="none" strike="noStrike">
                <a:solidFill>
                  <a:schemeClr val="dk1"/>
                </a:solidFill>
                <a:latin typeface="Libre Baskerville"/>
                <a:ea typeface="Libre Baskerville"/>
                <a:cs typeface="Libre Baskerville"/>
                <a:sym typeface="Libre Baskerville"/>
              </a:rPr>
              <a:t> is an estimation of the remaining cost to reach the goal.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46" name="Google Shape;1446;p5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447" name="Google Shape;1447;p57"/>
          <p:cNvGrpSpPr/>
          <p:nvPr/>
        </p:nvGrpSpPr>
        <p:grpSpPr>
          <a:xfrm>
            <a:off x="4914900" y="2057400"/>
            <a:ext cx="609600" cy="474662"/>
            <a:chOff x="2640" y="1776"/>
            <a:chExt cx="336" cy="240"/>
          </a:xfrm>
        </p:grpSpPr>
        <p:sp>
          <p:nvSpPr>
            <p:cNvPr id="1448" name="Google Shape;144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9" name="Google Shape;144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0" name="Google Shape;1450;p57"/>
          <p:cNvGrpSpPr/>
          <p:nvPr/>
        </p:nvGrpSpPr>
        <p:grpSpPr>
          <a:xfrm>
            <a:off x="2916237" y="2911475"/>
            <a:ext cx="608012" cy="473075"/>
            <a:chOff x="2640" y="1776"/>
            <a:chExt cx="336" cy="240"/>
          </a:xfrm>
        </p:grpSpPr>
        <p:sp>
          <p:nvSpPr>
            <p:cNvPr id="1451" name="Google Shape;1451;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2" name="Google Shape;1452;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3" name="Google Shape;1453;p57"/>
          <p:cNvGrpSpPr/>
          <p:nvPr/>
        </p:nvGrpSpPr>
        <p:grpSpPr>
          <a:xfrm>
            <a:off x="4394200" y="2911475"/>
            <a:ext cx="608012" cy="473075"/>
            <a:chOff x="2640" y="1776"/>
            <a:chExt cx="336" cy="240"/>
          </a:xfrm>
        </p:grpSpPr>
        <p:sp>
          <p:nvSpPr>
            <p:cNvPr id="1454" name="Google Shape;1454;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5" name="Google Shape;1455;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6" name="Google Shape;1456;p57"/>
          <p:cNvGrpSpPr/>
          <p:nvPr/>
        </p:nvGrpSpPr>
        <p:grpSpPr>
          <a:xfrm>
            <a:off x="7697787" y="2911475"/>
            <a:ext cx="608012" cy="473075"/>
            <a:chOff x="2640" y="1776"/>
            <a:chExt cx="336" cy="240"/>
          </a:xfrm>
        </p:grpSpPr>
        <p:sp>
          <p:nvSpPr>
            <p:cNvPr id="1457" name="Google Shape;1457;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8" name="Google Shape;1458;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9" name="Google Shape;1459;p57"/>
          <p:cNvGrpSpPr/>
          <p:nvPr/>
        </p:nvGrpSpPr>
        <p:grpSpPr>
          <a:xfrm>
            <a:off x="5872162" y="2911475"/>
            <a:ext cx="608012" cy="473075"/>
            <a:chOff x="2640" y="1776"/>
            <a:chExt cx="336" cy="240"/>
          </a:xfrm>
        </p:grpSpPr>
        <p:sp>
          <p:nvSpPr>
            <p:cNvPr id="1460" name="Google Shape;1460;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1" name="Google Shape;1461;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2" name="Google Shape;1462;p57"/>
          <p:cNvGrpSpPr/>
          <p:nvPr/>
        </p:nvGrpSpPr>
        <p:grpSpPr>
          <a:xfrm>
            <a:off x="3524250" y="3763962"/>
            <a:ext cx="608012" cy="474662"/>
            <a:chOff x="2640" y="1776"/>
            <a:chExt cx="336" cy="240"/>
          </a:xfrm>
        </p:grpSpPr>
        <p:sp>
          <p:nvSpPr>
            <p:cNvPr id="1463" name="Google Shape;1463;p57"/>
            <p:cNvSpPr/>
            <p:nvPr/>
          </p:nvSpPr>
          <p:spPr>
            <a:xfrm>
              <a:off x="2640" y="1776"/>
              <a:ext cx="336" cy="24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4" name="Google Shape;1464;p57"/>
            <p:cNvSpPr txBox="1"/>
            <p:nvPr/>
          </p:nvSpPr>
          <p:spPr>
            <a:xfrm>
              <a:off x="2736" y="1776"/>
              <a:ext cx="240" cy="2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1" i="1" lang="en-US" sz="2400" u="none">
                  <a:solidFill>
                    <a:schemeClr val="dk1"/>
                  </a:solidFill>
                  <a:latin typeface="Libre Baskerville"/>
                  <a:ea typeface="Libre Baskerville"/>
                  <a:cs typeface="Libre Baskerville"/>
                  <a:sym typeface="Libre Baskerville"/>
                </a:rPr>
                <a:t>n</a:t>
              </a:r>
              <a:endParaRPr/>
            </a:p>
          </p:txBody>
        </p:sp>
      </p:grpSp>
      <p:grpSp>
        <p:nvGrpSpPr>
          <p:cNvPr id="1465" name="Google Shape;1465;p57"/>
          <p:cNvGrpSpPr/>
          <p:nvPr/>
        </p:nvGrpSpPr>
        <p:grpSpPr>
          <a:xfrm>
            <a:off x="4829175" y="3763962"/>
            <a:ext cx="608012" cy="474662"/>
            <a:chOff x="2640" y="1776"/>
            <a:chExt cx="336" cy="240"/>
          </a:xfrm>
        </p:grpSpPr>
        <p:sp>
          <p:nvSpPr>
            <p:cNvPr id="1466" name="Google Shape;146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7" name="Google Shape;1467;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8" name="Google Shape;1468;p57"/>
          <p:cNvGrpSpPr/>
          <p:nvPr/>
        </p:nvGrpSpPr>
        <p:grpSpPr>
          <a:xfrm>
            <a:off x="5697537" y="3763962"/>
            <a:ext cx="609600" cy="474662"/>
            <a:chOff x="2640" y="1776"/>
            <a:chExt cx="336" cy="240"/>
          </a:xfrm>
        </p:grpSpPr>
        <p:sp>
          <p:nvSpPr>
            <p:cNvPr id="1469" name="Google Shape;1469;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0" name="Google Shape;1470;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1" name="Google Shape;1471;p57"/>
          <p:cNvGrpSpPr/>
          <p:nvPr/>
        </p:nvGrpSpPr>
        <p:grpSpPr>
          <a:xfrm>
            <a:off x="6827837" y="3763962"/>
            <a:ext cx="608012" cy="474662"/>
            <a:chOff x="2640" y="1776"/>
            <a:chExt cx="336" cy="240"/>
          </a:xfrm>
        </p:grpSpPr>
        <p:sp>
          <p:nvSpPr>
            <p:cNvPr id="1472" name="Google Shape;1472;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3" name="Google Shape;1473;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4" name="Google Shape;1474;p57"/>
          <p:cNvGrpSpPr/>
          <p:nvPr/>
        </p:nvGrpSpPr>
        <p:grpSpPr>
          <a:xfrm>
            <a:off x="2916237" y="4806950"/>
            <a:ext cx="608012" cy="474662"/>
            <a:chOff x="2640" y="1776"/>
            <a:chExt cx="336" cy="240"/>
          </a:xfrm>
        </p:grpSpPr>
        <p:sp>
          <p:nvSpPr>
            <p:cNvPr id="1475" name="Google Shape;1475;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6" name="Google Shape;1476;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7" name="Google Shape;1477;p57"/>
          <p:cNvGrpSpPr/>
          <p:nvPr/>
        </p:nvGrpSpPr>
        <p:grpSpPr>
          <a:xfrm>
            <a:off x="4046537" y="4806950"/>
            <a:ext cx="608012" cy="474662"/>
            <a:chOff x="2640" y="1776"/>
            <a:chExt cx="336" cy="240"/>
          </a:xfrm>
        </p:grpSpPr>
        <p:sp>
          <p:nvSpPr>
            <p:cNvPr id="1478" name="Google Shape;147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9" name="Google Shape;147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480" name="Google Shape;1480;p57"/>
          <p:cNvSpPr/>
          <p:nvPr/>
        </p:nvSpPr>
        <p:spPr>
          <a:xfrm>
            <a:off x="4046537" y="5849937"/>
            <a:ext cx="608012" cy="474662"/>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1" name="Google Shape;1481;p57"/>
          <p:cNvSpPr txBox="1"/>
          <p:nvPr/>
        </p:nvSpPr>
        <p:spPr>
          <a:xfrm>
            <a:off x="4219575" y="5849937"/>
            <a:ext cx="4349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82" name="Google Shape;1482;p57"/>
          <p:cNvCxnSpPr/>
          <p:nvPr/>
        </p:nvCxnSpPr>
        <p:spPr>
          <a:xfrm flipH="1">
            <a:off x="3351212" y="2532062"/>
            <a:ext cx="1825625"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3" name="Google Shape;1483;p57"/>
          <p:cNvCxnSpPr/>
          <p:nvPr/>
        </p:nvCxnSpPr>
        <p:spPr>
          <a:xfrm flipH="1">
            <a:off x="4829175" y="2532062"/>
            <a:ext cx="3476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4" name="Google Shape;1484;p57"/>
          <p:cNvCxnSpPr/>
          <p:nvPr/>
        </p:nvCxnSpPr>
        <p:spPr>
          <a:xfrm>
            <a:off x="5176837" y="2532062"/>
            <a:ext cx="8683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5" name="Google Shape;1485;p57"/>
          <p:cNvCxnSpPr/>
          <p:nvPr/>
        </p:nvCxnSpPr>
        <p:spPr>
          <a:xfrm>
            <a:off x="5176837" y="2532062"/>
            <a:ext cx="2781300"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6" name="Google Shape;1486;p57"/>
          <p:cNvCxnSpPr/>
          <p:nvPr/>
        </p:nvCxnSpPr>
        <p:spPr>
          <a:xfrm>
            <a:off x="3176587" y="3384550"/>
            <a:ext cx="60801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7" name="Google Shape;1487;p57"/>
          <p:cNvCxnSpPr/>
          <p:nvPr/>
        </p:nvCxnSpPr>
        <p:spPr>
          <a:xfrm>
            <a:off x="4829175" y="3384550"/>
            <a:ext cx="1730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8" name="Google Shape;1488;p57"/>
          <p:cNvCxnSpPr/>
          <p:nvPr/>
        </p:nvCxnSpPr>
        <p:spPr>
          <a:xfrm flipH="1">
            <a:off x="5957887" y="3384550"/>
            <a:ext cx="2619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9" name="Google Shape;1489;p57"/>
          <p:cNvCxnSpPr/>
          <p:nvPr/>
        </p:nvCxnSpPr>
        <p:spPr>
          <a:xfrm>
            <a:off x="6219825" y="3384550"/>
            <a:ext cx="7826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90" name="Google Shape;1490;p57"/>
          <p:cNvCxnSpPr/>
          <p:nvPr/>
        </p:nvCxnSpPr>
        <p:spPr>
          <a:xfrm flipH="1">
            <a:off x="3263900" y="4238625"/>
            <a:ext cx="6080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1" name="Google Shape;1491;p57"/>
          <p:cNvCxnSpPr/>
          <p:nvPr/>
        </p:nvCxnSpPr>
        <p:spPr>
          <a:xfrm>
            <a:off x="3871912" y="4238625"/>
            <a:ext cx="434975"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492" name="Google Shape;1492;p57"/>
          <p:cNvGrpSpPr/>
          <p:nvPr/>
        </p:nvGrpSpPr>
        <p:grpSpPr>
          <a:xfrm>
            <a:off x="5784850" y="4806950"/>
            <a:ext cx="608012" cy="474662"/>
            <a:chOff x="2640" y="1776"/>
            <a:chExt cx="336" cy="240"/>
          </a:xfrm>
        </p:grpSpPr>
        <p:sp>
          <p:nvSpPr>
            <p:cNvPr id="1493" name="Google Shape;1493;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4" name="Google Shape;1494;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95" name="Google Shape;1495;p57"/>
          <p:cNvGrpSpPr/>
          <p:nvPr/>
        </p:nvGrpSpPr>
        <p:grpSpPr>
          <a:xfrm>
            <a:off x="7088187" y="4713287"/>
            <a:ext cx="609600" cy="473075"/>
            <a:chOff x="2640" y="1776"/>
            <a:chExt cx="336" cy="240"/>
          </a:xfrm>
        </p:grpSpPr>
        <p:sp>
          <p:nvSpPr>
            <p:cNvPr id="1496" name="Google Shape;149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7" name="Google Shape;1497;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1498" name="Google Shape;1498;p57"/>
          <p:cNvCxnSpPr/>
          <p:nvPr/>
        </p:nvCxnSpPr>
        <p:spPr>
          <a:xfrm>
            <a:off x="6045200" y="4238625"/>
            <a:ext cx="873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9" name="Google Shape;1499;p57"/>
          <p:cNvCxnSpPr/>
          <p:nvPr/>
        </p:nvCxnSpPr>
        <p:spPr>
          <a:xfrm>
            <a:off x="7262812" y="4238625"/>
            <a:ext cx="87312" cy="474662"/>
          </a:xfrm>
          <a:prstGeom prst="straightConnector1">
            <a:avLst/>
          </a:prstGeom>
          <a:noFill/>
          <a:ln cap="flat" cmpd="sng" w="9525">
            <a:solidFill>
              <a:schemeClr val="dk1"/>
            </a:solidFill>
            <a:prstDash val="solid"/>
            <a:miter lim="800000"/>
            <a:headEnd len="med" w="med" type="none"/>
            <a:tailEnd len="med" w="med" type="triangle"/>
          </a:ln>
        </p:spPr>
      </p:cxnSp>
      <p:cxnSp>
        <p:nvCxnSpPr>
          <p:cNvPr id="1500" name="Google Shape;1500;p57"/>
          <p:cNvCxnSpPr/>
          <p:nvPr/>
        </p:nvCxnSpPr>
        <p:spPr>
          <a:xfrm flipH="1">
            <a:off x="4306887" y="5281612"/>
            <a:ext cx="87312"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501" name="Google Shape;1501;p57"/>
          <p:cNvGrpSpPr/>
          <p:nvPr/>
        </p:nvGrpSpPr>
        <p:grpSpPr>
          <a:xfrm>
            <a:off x="2667000" y="2362200"/>
            <a:ext cx="2286000" cy="1828800"/>
            <a:chOff x="1728" y="1680"/>
            <a:chExt cx="912" cy="624"/>
          </a:xfrm>
        </p:grpSpPr>
        <p:cxnSp>
          <p:nvCxnSpPr>
            <p:cNvPr id="1502" name="Google Shape;1502;p57"/>
            <p:cNvCxnSpPr/>
            <p:nvPr/>
          </p:nvCxnSpPr>
          <p:spPr>
            <a:xfrm flipH="1">
              <a:off x="1728" y="1680"/>
              <a:ext cx="912" cy="192"/>
            </a:xfrm>
            <a:prstGeom prst="straightConnector1">
              <a:avLst/>
            </a:prstGeom>
            <a:noFill/>
            <a:ln cap="flat" cmpd="sng" w="38100">
              <a:solidFill>
                <a:schemeClr val="dk1"/>
              </a:solidFill>
              <a:prstDash val="solid"/>
              <a:miter lim="800000"/>
              <a:headEnd len="med" w="med" type="none"/>
              <a:tailEnd len="med" w="med" type="none"/>
            </a:ln>
          </p:spPr>
        </p:cxnSp>
        <p:cxnSp>
          <p:nvCxnSpPr>
            <p:cNvPr id="1503" name="Google Shape;1503;p57"/>
            <p:cNvCxnSpPr/>
            <p:nvPr/>
          </p:nvCxnSpPr>
          <p:spPr>
            <a:xfrm>
              <a:off x="1728" y="1872"/>
              <a:ext cx="288" cy="432"/>
            </a:xfrm>
            <a:prstGeom prst="straightConnector1">
              <a:avLst/>
            </a:prstGeom>
            <a:noFill/>
            <a:ln cap="rnd" cmpd="sng" w="38100">
              <a:solidFill>
                <a:schemeClr val="dk1"/>
              </a:solidFill>
              <a:prstDash val="solid"/>
              <a:miter lim="800000"/>
              <a:headEnd len="med" w="med" type="none"/>
              <a:tailEnd len="med" w="med" type="triangle"/>
            </a:ln>
          </p:spPr>
        </p:cxnSp>
      </p:grpSp>
      <p:cxnSp>
        <p:nvCxnSpPr>
          <p:cNvPr id="1504" name="Google Shape;1504;p57"/>
          <p:cNvCxnSpPr/>
          <p:nvPr/>
        </p:nvCxnSpPr>
        <p:spPr>
          <a:xfrm>
            <a:off x="3810000" y="4419600"/>
            <a:ext cx="152400" cy="1524000"/>
          </a:xfrm>
          <a:prstGeom prst="straightConnector1">
            <a:avLst/>
          </a:prstGeom>
          <a:noFill/>
          <a:ln cap="rnd" cmpd="sng" w="28575">
            <a:solidFill>
              <a:schemeClr val="hlink"/>
            </a:solidFill>
            <a:prstDash val="solid"/>
            <a:miter lim="800000"/>
            <a:headEnd len="med" w="med" type="none"/>
            <a:tailEnd len="med" w="med" type="triangle"/>
          </a:ln>
        </p:spPr>
      </p:cxnSp>
      <p:sp>
        <p:nvSpPr>
          <p:cNvPr id="1505" name="Google Shape;1505;p57"/>
          <p:cNvSpPr txBox="1"/>
          <p:nvPr/>
        </p:nvSpPr>
        <p:spPr>
          <a:xfrm>
            <a:off x="1981200" y="27432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g</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6" name="Google Shape;1506;p57"/>
          <p:cNvSpPr txBox="1"/>
          <p:nvPr/>
        </p:nvSpPr>
        <p:spPr>
          <a:xfrm>
            <a:off x="3200400" y="52578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h</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7" name="Google Shape;1507;p57"/>
          <p:cNvSpPr txBox="1"/>
          <p:nvPr/>
        </p:nvSpPr>
        <p:spPr>
          <a:xfrm>
            <a:off x="685800" y="3733800"/>
            <a:ext cx="2667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h</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685800" y="304800"/>
            <a:ext cx="7772400" cy="8080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More formally, why heuristic functions work?</a:t>
            </a:r>
            <a:endParaRPr/>
          </a:p>
        </p:txBody>
      </p:sp>
      <p:sp>
        <p:nvSpPr>
          <p:cNvPr id="232" name="Google Shape;232;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3" name="Google Shape;233;p22"/>
          <p:cNvSpPr txBox="1"/>
          <p:nvPr>
            <p:ph idx="1" type="body"/>
          </p:nvPr>
        </p:nvSpPr>
        <p:spPr>
          <a:xfrm>
            <a:off x="609600" y="1524000"/>
            <a:ext cx="8001000"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 any search problem where there are at most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choices at each node and a depth of </a:t>
            </a:r>
            <a:r>
              <a:rPr b="0" i="1" lang="en-US" sz="2400" u="none" cap="none" strike="noStrike">
                <a:solidFill>
                  <a:schemeClr val="dk1"/>
                </a:solidFill>
                <a:latin typeface="Libre Baskerville"/>
                <a:ea typeface="Libre Baskerville"/>
                <a:cs typeface="Libre Baskerville"/>
                <a:sym typeface="Libre Baskerville"/>
              </a:rPr>
              <a:t>d</a:t>
            </a:r>
            <a:r>
              <a:rPr b="0" i="0" lang="en-US" sz="2400" u="none" cap="none" strike="noStrike">
                <a:solidFill>
                  <a:schemeClr val="dk1"/>
                </a:solidFill>
                <a:latin typeface="Libre Baskerville"/>
                <a:ea typeface="Libre Baskerville"/>
                <a:cs typeface="Libre Baskerville"/>
                <a:sym typeface="Libre Baskerville"/>
              </a:rPr>
              <a:t> at the goal node, a naive search algorithm would have to, in the worst case, search around </a:t>
            </a:r>
            <a:r>
              <a:rPr b="0" i="1" lang="en-US" sz="2400" u="none" cap="none" strike="noStrike">
                <a:solidFill>
                  <a:schemeClr val="dk1"/>
                </a:solidFill>
                <a:latin typeface="Libre Baskerville"/>
                <a:ea typeface="Libre Baskerville"/>
                <a:cs typeface="Libre Baskerville"/>
                <a:sym typeface="Libre Baskerville"/>
              </a:rPr>
              <a:t>O(b</a:t>
            </a:r>
            <a:r>
              <a:rPr b="0" baseline="30000" i="1" lang="en-US" sz="2400" u="none" cap="none" strike="noStrike">
                <a:solidFill>
                  <a:schemeClr val="dk1"/>
                </a:solidFill>
                <a:latin typeface="Libre Baskerville"/>
                <a:ea typeface="Libre Baskerville"/>
                <a:cs typeface="Libre Baskerville"/>
                <a:sym typeface="Libre Baskerville"/>
              </a:rPr>
              <a:t>d</a:t>
            </a:r>
            <a:r>
              <a:rPr b="0" i="1"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nodes before finding a solution (Exponential Time Complexity).</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Heuristics improve the efficiency of search algorithms by reducing the </a:t>
            </a:r>
            <a:r>
              <a:rPr b="0" i="0" lang="en-US" sz="2400" u="sng" cap="none" strike="noStrike">
                <a:solidFill>
                  <a:schemeClr val="dk1"/>
                </a:solidFill>
                <a:latin typeface="Libre Baskerville"/>
                <a:ea typeface="Libre Baskerville"/>
                <a:cs typeface="Libre Baskerville"/>
                <a:sym typeface="Libre Baskerville"/>
              </a:rPr>
              <a:t>effective </a:t>
            </a:r>
            <a:r>
              <a:rPr b="0" i="0" lang="en-US" sz="2400" u="sng" cap="none" strike="noStrike">
                <a:solidFill>
                  <a:schemeClr val="dk1"/>
                </a:solidFill>
                <a:latin typeface="Libre Baskerville"/>
                <a:ea typeface="Libre Baskerville"/>
                <a:cs typeface="Libre Baskerville"/>
                <a:sym typeface="Libre Baskerville"/>
                <a:hlinkClick r:id="rId3">
                  <a:extLst>
                    <a:ext uri="{A12FA001-AC4F-418D-AE19-62706E023703}">
                      <ahyp:hlinkClr val="tx"/>
                    </a:ext>
                  </a:extLst>
                </a:hlinkClick>
              </a:rPr>
              <a:t>branching factor</a:t>
            </a:r>
            <a:r>
              <a:rPr b="0" i="0" lang="en-US" sz="2400" u="none" cap="none" strike="noStrike">
                <a:solidFill>
                  <a:schemeClr val="dk1"/>
                </a:solidFill>
                <a:latin typeface="Libre Baskerville"/>
                <a:ea typeface="Libre Baskerville"/>
                <a:cs typeface="Libre Baskerville"/>
                <a:sym typeface="Libre Baskerville"/>
              </a:rPr>
              <a:t> from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to (ideally) a low constant b* such that</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1 =&lt; b* &lt;&lt;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5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a:t>
            </a:r>
            <a:endParaRPr/>
          </a:p>
        </p:txBody>
      </p:sp>
      <p:sp>
        <p:nvSpPr>
          <p:cNvPr id="1513" name="Google Shape;1513;p5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514" name="Google Shape;1514;p58"/>
          <p:cNvGraphicFramePr/>
          <p:nvPr/>
        </p:nvGraphicFramePr>
        <p:xfrm>
          <a:off x="5145087" y="1828800"/>
          <a:ext cx="3000000" cy="3000000"/>
        </p:xfrm>
        <a:graphic>
          <a:graphicData uri="http://schemas.openxmlformats.org/drawingml/2006/table">
            <a:tbl>
              <a:tblPr>
                <a:noFill/>
                <a:tableStyleId>{14FEEA16-EA86-477C-A0A9-B76F1ACCB00B}</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15" name="Google Shape;1515;p58"/>
          <p:cNvSpPr txBox="1"/>
          <p:nvPr/>
        </p:nvSpPr>
        <p:spPr>
          <a:xfrm>
            <a:off x="2286000" y="5970587"/>
            <a:ext cx="6629400" cy="1192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		f(n) = g(n)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g(n): </a:t>
            </a:r>
            <a:r>
              <a:rPr b="0" i="0" lang="en-US" sz="1800" u="none">
                <a:solidFill>
                  <a:schemeClr val="dk1"/>
                </a:solidFill>
                <a:latin typeface="Tahoma"/>
                <a:ea typeface="Tahoma"/>
                <a:cs typeface="Tahoma"/>
                <a:sym typeface="Tahoma"/>
              </a:rPr>
              <a:t>is the exact cost to reach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from the initial state.</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516" name="Google Shape;1516;p58"/>
          <p:cNvGrpSpPr/>
          <p:nvPr/>
        </p:nvGrpSpPr>
        <p:grpSpPr>
          <a:xfrm>
            <a:off x="381000" y="1828800"/>
            <a:ext cx="3429000" cy="4557712"/>
            <a:chOff x="240" y="1152"/>
            <a:chExt cx="2160" cy="2871"/>
          </a:xfrm>
        </p:grpSpPr>
        <p:grpSp>
          <p:nvGrpSpPr>
            <p:cNvPr id="1517" name="Google Shape;1517;p58"/>
            <p:cNvGrpSpPr/>
            <p:nvPr/>
          </p:nvGrpSpPr>
          <p:grpSpPr>
            <a:xfrm>
              <a:off x="1344" y="1248"/>
              <a:ext cx="288" cy="288"/>
              <a:chOff x="1344" y="1248"/>
              <a:chExt cx="288" cy="288"/>
            </a:xfrm>
          </p:grpSpPr>
          <p:sp>
            <p:nvSpPr>
              <p:cNvPr id="1518" name="Google Shape;1518;p5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9" name="Google Shape;1519;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20" name="Google Shape;1520;p58"/>
            <p:cNvGrpSpPr/>
            <p:nvPr/>
          </p:nvGrpSpPr>
          <p:grpSpPr>
            <a:xfrm>
              <a:off x="2016" y="1584"/>
              <a:ext cx="288" cy="288"/>
              <a:chOff x="1344" y="1248"/>
              <a:chExt cx="288" cy="288"/>
            </a:xfrm>
          </p:grpSpPr>
          <p:sp>
            <p:nvSpPr>
              <p:cNvPr id="1521" name="Google Shape;1521;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2" name="Google Shape;1522;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23" name="Google Shape;1523;p58"/>
            <p:cNvGrpSpPr/>
            <p:nvPr/>
          </p:nvGrpSpPr>
          <p:grpSpPr>
            <a:xfrm>
              <a:off x="336" y="2160"/>
              <a:ext cx="288" cy="288"/>
              <a:chOff x="1344" y="1248"/>
              <a:chExt cx="288" cy="288"/>
            </a:xfrm>
          </p:grpSpPr>
          <p:sp>
            <p:nvSpPr>
              <p:cNvPr id="1524" name="Google Shape;1524;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5" name="Google Shape;1525;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526" name="Google Shape;1526;p58"/>
            <p:cNvGrpSpPr/>
            <p:nvPr/>
          </p:nvGrpSpPr>
          <p:grpSpPr>
            <a:xfrm>
              <a:off x="672" y="1680"/>
              <a:ext cx="288" cy="288"/>
              <a:chOff x="1344" y="1248"/>
              <a:chExt cx="288" cy="288"/>
            </a:xfrm>
          </p:grpSpPr>
          <p:sp>
            <p:nvSpPr>
              <p:cNvPr id="1527" name="Google Shape;1527;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8" name="Google Shape;1528;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29" name="Google Shape;1529;p58"/>
            <p:cNvGrpSpPr/>
            <p:nvPr/>
          </p:nvGrpSpPr>
          <p:grpSpPr>
            <a:xfrm>
              <a:off x="1392" y="1968"/>
              <a:ext cx="288" cy="288"/>
              <a:chOff x="1344" y="1248"/>
              <a:chExt cx="288" cy="288"/>
            </a:xfrm>
          </p:grpSpPr>
          <p:sp>
            <p:nvSpPr>
              <p:cNvPr id="1530" name="Google Shape;1530;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1" name="Google Shape;1531;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532" name="Google Shape;1532;p58"/>
            <p:cNvGrpSpPr/>
            <p:nvPr/>
          </p:nvGrpSpPr>
          <p:grpSpPr>
            <a:xfrm>
              <a:off x="1824" y="2544"/>
              <a:ext cx="288" cy="288"/>
              <a:chOff x="1344" y="1248"/>
              <a:chExt cx="288" cy="288"/>
            </a:xfrm>
          </p:grpSpPr>
          <p:sp>
            <p:nvSpPr>
              <p:cNvPr id="1533" name="Google Shape;153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4" name="Google Shape;153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535" name="Google Shape;1535;p58"/>
            <p:cNvGrpSpPr/>
            <p:nvPr/>
          </p:nvGrpSpPr>
          <p:grpSpPr>
            <a:xfrm>
              <a:off x="1200" y="3600"/>
              <a:ext cx="288" cy="288"/>
              <a:chOff x="1344" y="1248"/>
              <a:chExt cx="288" cy="288"/>
            </a:xfrm>
          </p:grpSpPr>
          <p:sp>
            <p:nvSpPr>
              <p:cNvPr id="1536" name="Google Shape;1536;p5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7" name="Google Shape;1537;p5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538" name="Google Shape;1538;p58"/>
            <p:cNvCxnSpPr/>
            <p:nvPr/>
          </p:nvCxnSpPr>
          <p:spPr>
            <a:xfrm>
              <a:off x="1536" y="2256"/>
              <a:ext cx="38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39" name="Google Shape;1539;p58"/>
            <p:cNvCxnSpPr/>
            <p:nvPr/>
          </p:nvCxnSpPr>
          <p:spPr>
            <a:xfrm flipH="1">
              <a:off x="1344" y="2832"/>
              <a:ext cx="624" cy="768"/>
            </a:xfrm>
            <a:prstGeom prst="straightConnector1">
              <a:avLst/>
            </a:prstGeom>
            <a:noFill/>
            <a:ln cap="flat" cmpd="sng" w="9525">
              <a:solidFill>
                <a:schemeClr val="dk1"/>
              </a:solidFill>
              <a:prstDash val="solid"/>
              <a:miter lim="800000"/>
              <a:headEnd len="med" w="med" type="none"/>
              <a:tailEnd len="med" w="med" type="none"/>
            </a:ln>
          </p:spPr>
        </p:cxnSp>
        <p:sp>
          <p:nvSpPr>
            <p:cNvPr id="1540" name="Google Shape;1540;p58"/>
            <p:cNvSpPr txBox="1"/>
            <p:nvPr/>
          </p:nvSpPr>
          <p:spPr>
            <a:xfrm>
              <a:off x="1680"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541" name="Google Shape;1541;p58"/>
            <p:cNvSpPr txBox="1"/>
            <p:nvPr/>
          </p:nvSpPr>
          <p:spPr>
            <a:xfrm>
              <a:off x="1680" y="3216"/>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542" name="Google Shape;1542;p58"/>
            <p:cNvGrpSpPr/>
            <p:nvPr/>
          </p:nvGrpSpPr>
          <p:grpSpPr>
            <a:xfrm>
              <a:off x="864" y="2544"/>
              <a:ext cx="288" cy="288"/>
              <a:chOff x="1344" y="1248"/>
              <a:chExt cx="288" cy="288"/>
            </a:xfrm>
          </p:grpSpPr>
          <p:sp>
            <p:nvSpPr>
              <p:cNvPr id="1543" name="Google Shape;154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4" name="Google Shape;154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545" name="Google Shape;1545;p58"/>
            <p:cNvGrpSpPr/>
            <p:nvPr/>
          </p:nvGrpSpPr>
          <p:grpSpPr>
            <a:xfrm>
              <a:off x="720" y="3120"/>
              <a:ext cx="288" cy="288"/>
              <a:chOff x="1344" y="1248"/>
              <a:chExt cx="288" cy="288"/>
            </a:xfrm>
          </p:grpSpPr>
          <p:sp>
            <p:nvSpPr>
              <p:cNvPr id="1546" name="Google Shape;1546;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7" name="Google Shape;1547;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548" name="Google Shape;1548;p58"/>
            <p:cNvCxnSpPr/>
            <p:nvPr/>
          </p:nvCxnSpPr>
          <p:spPr>
            <a:xfrm flipH="1">
              <a:off x="960" y="2256"/>
              <a:ext cx="576" cy="288"/>
            </a:xfrm>
            <a:prstGeom prst="straightConnector1">
              <a:avLst/>
            </a:prstGeom>
            <a:noFill/>
            <a:ln cap="flat" cmpd="sng" w="9525">
              <a:solidFill>
                <a:schemeClr val="dk1"/>
              </a:solidFill>
              <a:prstDash val="solid"/>
              <a:miter lim="800000"/>
              <a:headEnd len="med" w="med" type="none"/>
              <a:tailEnd len="med" w="med" type="none"/>
            </a:ln>
          </p:spPr>
        </p:cxnSp>
        <p:cxnSp>
          <p:nvCxnSpPr>
            <p:cNvPr id="1549" name="Google Shape;1549;p58"/>
            <p:cNvCxnSpPr/>
            <p:nvPr/>
          </p:nvCxnSpPr>
          <p:spPr>
            <a:xfrm flipH="1">
              <a:off x="864" y="2832"/>
              <a:ext cx="14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50" name="Google Shape;1550;p58"/>
            <p:cNvCxnSpPr/>
            <p:nvPr/>
          </p:nvCxnSpPr>
          <p:spPr>
            <a:xfrm>
              <a:off x="864" y="3408"/>
              <a:ext cx="480" cy="192"/>
            </a:xfrm>
            <a:prstGeom prst="straightConnector1">
              <a:avLst/>
            </a:prstGeom>
            <a:noFill/>
            <a:ln cap="flat" cmpd="sng" w="9525">
              <a:solidFill>
                <a:schemeClr val="dk1"/>
              </a:solidFill>
              <a:prstDash val="solid"/>
              <a:miter lim="800000"/>
              <a:headEnd len="med" w="med" type="none"/>
              <a:tailEnd len="med" w="med" type="none"/>
            </a:ln>
          </p:spPr>
        </p:cxnSp>
        <p:sp>
          <p:nvSpPr>
            <p:cNvPr id="1551" name="Google Shape;1551;p58"/>
            <p:cNvSpPr txBox="1"/>
            <p:nvPr/>
          </p:nvSpPr>
          <p:spPr>
            <a:xfrm>
              <a:off x="1008"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552" name="Google Shape;1552;p58"/>
            <p:cNvCxnSpPr/>
            <p:nvPr/>
          </p:nvCxnSpPr>
          <p:spPr>
            <a:xfrm>
              <a:off x="1488" y="1536"/>
              <a:ext cx="672" cy="48"/>
            </a:xfrm>
            <a:prstGeom prst="straightConnector1">
              <a:avLst/>
            </a:prstGeom>
            <a:noFill/>
            <a:ln cap="flat" cmpd="sng" w="9525">
              <a:solidFill>
                <a:schemeClr val="dk1"/>
              </a:solidFill>
              <a:prstDash val="solid"/>
              <a:miter lim="800000"/>
              <a:headEnd len="med" w="med" type="none"/>
              <a:tailEnd len="med" w="med" type="none"/>
            </a:ln>
          </p:spPr>
        </p:cxnSp>
        <p:cxnSp>
          <p:nvCxnSpPr>
            <p:cNvPr id="1553" name="Google Shape;1553;p58"/>
            <p:cNvCxnSpPr/>
            <p:nvPr/>
          </p:nvCxnSpPr>
          <p:spPr>
            <a:xfrm>
              <a:off x="1488" y="1536"/>
              <a:ext cx="48" cy="432"/>
            </a:xfrm>
            <a:prstGeom prst="straightConnector1">
              <a:avLst/>
            </a:prstGeom>
            <a:noFill/>
            <a:ln cap="flat" cmpd="sng" w="9525">
              <a:solidFill>
                <a:schemeClr val="dk1"/>
              </a:solidFill>
              <a:prstDash val="solid"/>
              <a:miter lim="800000"/>
              <a:headEnd len="med" w="med" type="none"/>
              <a:tailEnd len="med" w="med" type="none"/>
            </a:ln>
          </p:spPr>
        </p:cxnSp>
        <p:cxnSp>
          <p:nvCxnSpPr>
            <p:cNvPr id="1554" name="Google Shape;1554;p58"/>
            <p:cNvCxnSpPr/>
            <p:nvPr/>
          </p:nvCxnSpPr>
          <p:spPr>
            <a:xfrm flipH="1">
              <a:off x="816" y="1536"/>
              <a:ext cx="672" cy="144"/>
            </a:xfrm>
            <a:prstGeom prst="straightConnector1">
              <a:avLst/>
            </a:prstGeom>
            <a:noFill/>
            <a:ln cap="flat" cmpd="sng" w="9525">
              <a:solidFill>
                <a:schemeClr val="dk1"/>
              </a:solidFill>
              <a:prstDash val="solid"/>
              <a:miter lim="800000"/>
              <a:headEnd len="med" w="med" type="none"/>
              <a:tailEnd len="med" w="med" type="none"/>
            </a:ln>
          </p:spPr>
        </p:cxnSp>
        <p:cxnSp>
          <p:nvCxnSpPr>
            <p:cNvPr id="1555" name="Google Shape;1555;p58"/>
            <p:cNvCxnSpPr/>
            <p:nvPr/>
          </p:nvCxnSpPr>
          <p:spPr>
            <a:xfrm flipH="1">
              <a:off x="480" y="1968"/>
              <a:ext cx="336" cy="192"/>
            </a:xfrm>
            <a:prstGeom prst="straightConnector1">
              <a:avLst/>
            </a:prstGeom>
            <a:noFill/>
            <a:ln cap="flat" cmpd="sng" w="9525">
              <a:solidFill>
                <a:schemeClr val="dk1"/>
              </a:solidFill>
              <a:prstDash val="solid"/>
              <a:miter lim="800000"/>
              <a:headEnd len="med" w="med" type="none"/>
              <a:tailEnd len="med" w="med" type="none"/>
            </a:ln>
          </p:spPr>
        </p:cxnSp>
        <p:sp>
          <p:nvSpPr>
            <p:cNvPr id="1556" name="Google Shape;1556;p58"/>
            <p:cNvSpPr txBox="1"/>
            <p:nvPr/>
          </p:nvSpPr>
          <p:spPr>
            <a:xfrm>
              <a:off x="1632" y="115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557" name="Google Shape;1557;p58"/>
            <p:cNvSpPr txBox="1"/>
            <p:nvPr/>
          </p:nvSpPr>
          <p:spPr>
            <a:xfrm>
              <a:off x="1536" y="379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558" name="Google Shape;1558;p58"/>
            <p:cNvSpPr txBox="1"/>
            <p:nvPr/>
          </p:nvSpPr>
          <p:spPr>
            <a:xfrm>
              <a:off x="624" y="288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559" name="Google Shape;1559;p58"/>
            <p:cNvSpPr txBox="1"/>
            <p:nvPr/>
          </p:nvSpPr>
          <p:spPr>
            <a:xfrm>
              <a:off x="816" y="3456"/>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560" name="Google Shape;1560;p58"/>
            <p:cNvSpPr txBox="1"/>
            <p:nvPr/>
          </p:nvSpPr>
          <p:spPr>
            <a:xfrm>
              <a:off x="1776" y="1344"/>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61" name="Google Shape;1561;p58"/>
            <p:cNvSpPr txBox="1"/>
            <p:nvPr/>
          </p:nvSpPr>
          <p:spPr>
            <a:xfrm>
              <a:off x="864" y="1392"/>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62" name="Google Shape;1562;p58"/>
            <p:cNvSpPr txBox="1"/>
            <p:nvPr/>
          </p:nvSpPr>
          <p:spPr>
            <a:xfrm>
              <a:off x="240" y="1920"/>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563" name="Google Shape;1563;p58"/>
            <p:cNvSpPr txBox="1"/>
            <p:nvPr/>
          </p:nvSpPr>
          <p:spPr>
            <a:xfrm>
              <a:off x="1488" y="1689"/>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69" name="Google Shape;1569;p5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70" name="Google Shape;1570;p59"/>
          <p:cNvGrpSpPr/>
          <p:nvPr/>
        </p:nvGrpSpPr>
        <p:grpSpPr>
          <a:xfrm>
            <a:off x="4343400" y="1843087"/>
            <a:ext cx="457200" cy="457200"/>
            <a:chOff x="1344" y="1248"/>
            <a:chExt cx="288" cy="288"/>
          </a:xfrm>
        </p:grpSpPr>
        <p:sp>
          <p:nvSpPr>
            <p:cNvPr id="1571" name="Google Shape;1571;p5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2" name="Google Shape;1572;p5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573" name="Google Shape;1573;p59"/>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graphicFrame>
        <p:nvGraphicFramePr>
          <p:cNvPr id="1574" name="Google Shape;1574;p59"/>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6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80" name="Google Shape;1580;p6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81" name="Google Shape;1581;p60"/>
          <p:cNvGrpSpPr/>
          <p:nvPr/>
        </p:nvGrpSpPr>
        <p:grpSpPr>
          <a:xfrm>
            <a:off x="4343400" y="1843087"/>
            <a:ext cx="457200" cy="457200"/>
            <a:chOff x="1344" y="1248"/>
            <a:chExt cx="288" cy="288"/>
          </a:xfrm>
        </p:grpSpPr>
        <p:sp>
          <p:nvSpPr>
            <p:cNvPr id="1582" name="Google Shape;1582;p6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3" name="Google Shape;1583;p6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84" name="Google Shape;1584;p60"/>
          <p:cNvGrpSpPr/>
          <p:nvPr/>
        </p:nvGrpSpPr>
        <p:grpSpPr>
          <a:xfrm>
            <a:off x="6705600" y="2971800"/>
            <a:ext cx="457200" cy="457200"/>
            <a:chOff x="1344" y="1248"/>
            <a:chExt cx="288" cy="288"/>
          </a:xfrm>
        </p:grpSpPr>
        <p:sp>
          <p:nvSpPr>
            <p:cNvPr id="1585" name="Google Shape;1585;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6" name="Google Shape;1586;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87" name="Google Shape;1587;p60"/>
          <p:cNvGrpSpPr/>
          <p:nvPr/>
        </p:nvGrpSpPr>
        <p:grpSpPr>
          <a:xfrm>
            <a:off x="2209800" y="3048000"/>
            <a:ext cx="457200" cy="457200"/>
            <a:chOff x="1344" y="1248"/>
            <a:chExt cx="288" cy="288"/>
          </a:xfrm>
        </p:grpSpPr>
        <p:sp>
          <p:nvSpPr>
            <p:cNvPr id="1588" name="Google Shape;1588;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9" name="Google Shape;1589;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90" name="Google Shape;1590;p60"/>
          <p:cNvGrpSpPr/>
          <p:nvPr/>
        </p:nvGrpSpPr>
        <p:grpSpPr>
          <a:xfrm>
            <a:off x="4419600" y="2986087"/>
            <a:ext cx="457200" cy="457200"/>
            <a:chOff x="1344" y="1248"/>
            <a:chExt cx="288" cy="288"/>
          </a:xfrm>
        </p:grpSpPr>
        <p:sp>
          <p:nvSpPr>
            <p:cNvPr id="1591" name="Google Shape;1591;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92" name="Google Shape;1592;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593" name="Google Shape;1593;p60"/>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594" name="Google Shape;1594;p60"/>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595" name="Google Shape;1595;p60"/>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596" name="Google Shape;1596;p60"/>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597" name="Google Shape;1597;p60"/>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98" name="Google Shape;1598;p60"/>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99" name="Google Shape;1599;p60"/>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00" name="Google Shape;1600;p60"/>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01" name="Google Shape;1601;p60"/>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02" name="Google Shape;1602;p60"/>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graphicFrame>
        <p:nvGraphicFramePr>
          <p:cNvPr id="1603" name="Google Shape;1603;p60"/>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4" name="Google Shape;1604;p60"/>
          <p:cNvSpPr txBox="1"/>
          <p:nvPr/>
        </p:nvSpPr>
        <p:spPr>
          <a:xfrm>
            <a:off x="3048000" y="4800600"/>
            <a:ext cx="45720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C[447] = 118 + 329</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E[393] = 140 + 253</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B[449] = 75 + 374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10" name="Google Shape;1610;p6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11" name="Google Shape;1611;p61"/>
          <p:cNvGrpSpPr/>
          <p:nvPr/>
        </p:nvGrpSpPr>
        <p:grpSpPr>
          <a:xfrm>
            <a:off x="4343400" y="1843087"/>
            <a:ext cx="457200" cy="457200"/>
            <a:chOff x="1344" y="1248"/>
            <a:chExt cx="288" cy="288"/>
          </a:xfrm>
        </p:grpSpPr>
        <p:sp>
          <p:nvSpPr>
            <p:cNvPr id="1612" name="Google Shape;1612;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3" name="Google Shape;1613;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14" name="Google Shape;1614;p61"/>
          <p:cNvGrpSpPr/>
          <p:nvPr/>
        </p:nvGrpSpPr>
        <p:grpSpPr>
          <a:xfrm>
            <a:off x="6705600" y="2971800"/>
            <a:ext cx="457200" cy="457200"/>
            <a:chOff x="1344" y="1248"/>
            <a:chExt cx="288" cy="288"/>
          </a:xfrm>
        </p:grpSpPr>
        <p:sp>
          <p:nvSpPr>
            <p:cNvPr id="1615" name="Google Shape;1615;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6" name="Google Shape;1616;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17" name="Google Shape;1617;p61"/>
          <p:cNvGrpSpPr/>
          <p:nvPr/>
        </p:nvGrpSpPr>
        <p:grpSpPr>
          <a:xfrm>
            <a:off x="2209800" y="3048000"/>
            <a:ext cx="457200" cy="457200"/>
            <a:chOff x="1344" y="1248"/>
            <a:chExt cx="288" cy="288"/>
          </a:xfrm>
        </p:grpSpPr>
        <p:sp>
          <p:nvSpPr>
            <p:cNvPr id="1618" name="Google Shape;1618;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9" name="Google Shape;1619;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20" name="Google Shape;1620;p61"/>
          <p:cNvGrpSpPr/>
          <p:nvPr/>
        </p:nvGrpSpPr>
        <p:grpSpPr>
          <a:xfrm>
            <a:off x="4419600" y="2986087"/>
            <a:ext cx="457200" cy="457200"/>
            <a:chOff x="1344" y="1248"/>
            <a:chExt cx="288" cy="288"/>
          </a:xfrm>
        </p:grpSpPr>
        <p:sp>
          <p:nvSpPr>
            <p:cNvPr id="1621" name="Google Shape;1621;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2" name="Google Shape;1622;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23" name="Google Shape;1623;p61"/>
          <p:cNvGrpSpPr/>
          <p:nvPr/>
        </p:nvGrpSpPr>
        <p:grpSpPr>
          <a:xfrm>
            <a:off x="5105400" y="3900487"/>
            <a:ext cx="457200" cy="457200"/>
            <a:chOff x="1344" y="1248"/>
            <a:chExt cx="288" cy="288"/>
          </a:xfrm>
        </p:grpSpPr>
        <p:sp>
          <p:nvSpPr>
            <p:cNvPr id="1624" name="Google Shape;1624;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5" name="Google Shape;1625;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26" name="Google Shape;1626;p61"/>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27" name="Google Shape;1627;p61"/>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28" name="Google Shape;1628;p61"/>
          <p:cNvGrpSpPr/>
          <p:nvPr/>
        </p:nvGrpSpPr>
        <p:grpSpPr>
          <a:xfrm>
            <a:off x="3581400" y="3900487"/>
            <a:ext cx="457200" cy="457200"/>
            <a:chOff x="1344" y="1248"/>
            <a:chExt cx="288" cy="288"/>
          </a:xfrm>
        </p:grpSpPr>
        <p:sp>
          <p:nvSpPr>
            <p:cNvPr id="1629" name="Google Shape;1629;p61"/>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0" name="Google Shape;1630;p61"/>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31" name="Google Shape;1631;p61"/>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32" name="Google Shape;1632;p61"/>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33" name="Google Shape;1633;p61"/>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34" name="Google Shape;1634;p61"/>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35" name="Google Shape;1635;p61"/>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36" name="Google Shape;1636;p61"/>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37" name="Google Shape;1637;p61"/>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38" name="Google Shape;1638;p61"/>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39" name="Google Shape;1639;p61"/>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40" name="Google Shape;1640;p61"/>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41" name="Google Shape;1641;p61"/>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42" name="Google Shape;1642;p61"/>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43" name="Google Shape;1643;p61"/>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44" name="Google Shape;1644;p61"/>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aphicFrame>
        <p:nvGraphicFramePr>
          <p:cNvPr id="1645" name="Google Shape;1645;p61"/>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51" name="Google Shape;1651;p6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52" name="Google Shape;1652;p62"/>
          <p:cNvGrpSpPr/>
          <p:nvPr/>
        </p:nvGrpSpPr>
        <p:grpSpPr>
          <a:xfrm>
            <a:off x="4343400" y="1843087"/>
            <a:ext cx="457200" cy="457200"/>
            <a:chOff x="1344" y="1248"/>
            <a:chExt cx="288" cy="288"/>
          </a:xfrm>
        </p:grpSpPr>
        <p:sp>
          <p:nvSpPr>
            <p:cNvPr id="1653" name="Google Shape;1653;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4" name="Google Shape;1654;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55" name="Google Shape;1655;p62"/>
          <p:cNvGrpSpPr/>
          <p:nvPr/>
        </p:nvGrpSpPr>
        <p:grpSpPr>
          <a:xfrm>
            <a:off x="6705600" y="2971800"/>
            <a:ext cx="457200" cy="457200"/>
            <a:chOff x="1344" y="1248"/>
            <a:chExt cx="288" cy="288"/>
          </a:xfrm>
        </p:grpSpPr>
        <p:sp>
          <p:nvSpPr>
            <p:cNvPr id="1656" name="Google Shape;1656;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7" name="Google Shape;1657;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58" name="Google Shape;1658;p62"/>
          <p:cNvGrpSpPr/>
          <p:nvPr/>
        </p:nvGrpSpPr>
        <p:grpSpPr>
          <a:xfrm>
            <a:off x="2209800" y="3048000"/>
            <a:ext cx="457200" cy="457200"/>
            <a:chOff x="1344" y="1248"/>
            <a:chExt cx="288" cy="288"/>
          </a:xfrm>
        </p:grpSpPr>
        <p:sp>
          <p:nvSpPr>
            <p:cNvPr id="1659" name="Google Shape;1659;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0" name="Google Shape;1660;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61" name="Google Shape;1661;p62"/>
          <p:cNvGrpSpPr/>
          <p:nvPr/>
        </p:nvGrpSpPr>
        <p:grpSpPr>
          <a:xfrm>
            <a:off x="4419600" y="2986087"/>
            <a:ext cx="457200" cy="457200"/>
            <a:chOff x="1344" y="1248"/>
            <a:chExt cx="288" cy="288"/>
          </a:xfrm>
        </p:grpSpPr>
        <p:sp>
          <p:nvSpPr>
            <p:cNvPr id="1662" name="Google Shape;1662;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3" name="Google Shape;1663;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64" name="Google Shape;1664;p62"/>
          <p:cNvGrpSpPr/>
          <p:nvPr/>
        </p:nvGrpSpPr>
        <p:grpSpPr>
          <a:xfrm>
            <a:off x="5105400" y="3900487"/>
            <a:ext cx="457200" cy="457200"/>
            <a:chOff x="1344" y="1248"/>
            <a:chExt cx="288" cy="288"/>
          </a:xfrm>
        </p:grpSpPr>
        <p:sp>
          <p:nvSpPr>
            <p:cNvPr id="1665" name="Google Shape;1665;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6" name="Google Shape;1666;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67" name="Google Shape;1667;p62"/>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68" name="Google Shape;1668;p62"/>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69" name="Google Shape;1669;p62"/>
          <p:cNvGrpSpPr/>
          <p:nvPr/>
        </p:nvGrpSpPr>
        <p:grpSpPr>
          <a:xfrm>
            <a:off x="3581400" y="3900487"/>
            <a:ext cx="457200" cy="457200"/>
            <a:chOff x="1344" y="1248"/>
            <a:chExt cx="288" cy="288"/>
          </a:xfrm>
        </p:grpSpPr>
        <p:sp>
          <p:nvSpPr>
            <p:cNvPr id="1670" name="Google Shape;1670;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71" name="Google Shape;1671;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72" name="Google Shape;1672;p62"/>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73" name="Google Shape;1673;p62"/>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74" name="Google Shape;1674;p62"/>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75" name="Google Shape;1675;p62"/>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76" name="Google Shape;1676;p62"/>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77" name="Google Shape;1677;p62"/>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78" name="Google Shape;1678;p62"/>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79" name="Google Shape;1679;p62"/>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80" name="Google Shape;1680;p62"/>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81" name="Google Shape;1681;p62"/>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82" name="Google Shape;1682;p62"/>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83" name="Google Shape;1683;p62"/>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84" name="Google Shape;1684;p62"/>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85" name="Google Shape;1685;p62"/>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pSp>
        <p:nvGrpSpPr>
          <p:cNvPr id="1686" name="Google Shape;1686;p62"/>
          <p:cNvGrpSpPr/>
          <p:nvPr/>
        </p:nvGrpSpPr>
        <p:grpSpPr>
          <a:xfrm>
            <a:off x="2743200" y="4800600"/>
            <a:ext cx="457200" cy="457200"/>
            <a:chOff x="1344" y="1248"/>
            <a:chExt cx="288" cy="288"/>
          </a:xfrm>
        </p:grpSpPr>
        <p:sp>
          <p:nvSpPr>
            <p:cNvPr id="1687" name="Google Shape;1687;p62"/>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88" name="Google Shape;1688;p62"/>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689" name="Google Shape;1689;p62"/>
          <p:cNvCxnSpPr/>
          <p:nvPr/>
        </p:nvCxnSpPr>
        <p:spPr>
          <a:xfrm flipH="1">
            <a:off x="3048000" y="4343400"/>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690" name="Google Shape;1690;p62"/>
          <p:cNvSpPr txBox="1"/>
          <p:nvPr/>
        </p:nvSpPr>
        <p:spPr>
          <a:xfrm>
            <a:off x="3429000" y="448151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691" name="Google Shape;1691;p62"/>
          <p:cNvSpPr txBox="1"/>
          <p:nvPr/>
        </p:nvSpPr>
        <p:spPr>
          <a:xfrm>
            <a:off x="2057400" y="4862512"/>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graphicFrame>
        <p:nvGraphicFramePr>
          <p:cNvPr id="1692" name="Google Shape;1692;p62"/>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6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98" name="Google Shape;1698;p6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99" name="Google Shape;1699;p63"/>
          <p:cNvGrpSpPr/>
          <p:nvPr/>
        </p:nvGrpSpPr>
        <p:grpSpPr>
          <a:xfrm>
            <a:off x="4343400" y="1843087"/>
            <a:ext cx="457200" cy="457200"/>
            <a:chOff x="1344" y="1248"/>
            <a:chExt cx="288" cy="288"/>
          </a:xfrm>
        </p:grpSpPr>
        <p:sp>
          <p:nvSpPr>
            <p:cNvPr id="1700" name="Google Shape;170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1" name="Google Shape;170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2" name="Google Shape;1702;p63"/>
          <p:cNvGrpSpPr/>
          <p:nvPr/>
        </p:nvGrpSpPr>
        <p:grpSpPr>
          <a:xfrm>
            <a:off x="6705600" y="2971800"/>
            <a:ext cx="457200" cy="457200"/>
            <a:chOff x="1344" y="1248"/>
            <a:chExt cx="288" cy="288"/>
          </a:xfrm>
        </p:grpSpPr>
        <p:sp>
          <p:nvSpPr>
            <p:cNvPr id="1703" name="Google Shape;1703;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4" name="Google Shape;1704;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05" name="Google Shape;1705;p63"/>
          <p:cNvGrpSpPr/>
          <p:nvPr/>
        </p:nvGrpSpPr>
        <p:grpSpPr>
          <a:xfrm>
            <a:off x="2209800" y="3048000"/>
            <a:ext cx="457200" cy="457200"/>
            <a:chOff x="1344" y="1248"/>
            <a:chExt cx="288" cy="288"/>
          </a:xfrm>
        </p:grpSpPr>
        <p:sp>
          <p:nvSpPr>
            <p:cNvPr id="1706" name="Google Shape;1706;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7" name="Google Shape;1707;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08" name="Google Shape;1708;p63"/>
          <p:cNvGrpSpPr/>
          <p:nvPr/>
        </p:nvGrpSpPr>
        <p:grpSpPr>
          <a:xfrm>
            <a:off x="4419600" y="2986087"/>
            <a:ext cx="457200" cy="457200"/>
            <a:chOff x="1344" y="1248"/>
            <a:chExt cx="288" cy="288"/>
          </a:xfrm>
        </p:grpSpPr>
        <p:sp>
          <p:nvSpPr>
            <p:cNvPr id="1709" name="Google Shape;1709;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0" name="Google Shape;1710;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11" name="Google Shape;1711;p63"/>
          <p:cNvGrpSpPr/>
          <p:nvPr/>
        </p:nvGrpSpPr>
        <p:grpSpPr>
          <a:xfrm>
            <a:off x="5105400" y="3900487"/>
            <a:ext cx="457200" cy="457200"/>
            <a:chOff x="1344" y="1248"/>
            <a:chExt cx="288" cy="288"/>
          </a:xfrm>
        </p:grpSpPr>
        <p:sp>
          <p:nvSpPr>
            <p:cNvPr id="1712" name="Google Shape;1712;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3" name="Google Shape;1713;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14" name="Google Shape;1714;p63"/>
          <p:cNvGrpSpPr/>
          <p:nvPr/>
        </p:nvGrpSpPr>
        <p:grpSpPr>
          <a:xfrm>
            <a:off x="1981200" y="5715000"/>
            <a:ext cx="457200" cy="457200"/>
            <a:chOff x="1344" y="1248"/>
            <a:chExt cx="288" cy="288"/>
          </a:xfrm>
        </p:grpSpPr>
        <p:sp>
          <p:nvSpPr>
            <p:cNvPr id="1715" name="Google Shape;1715;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6" name="Google Shape;1716;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17" name="Google Shape;1717;p63"/>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18" name="Google Shape;1718;p63"/>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19" name="Google Shape;1719;p63"/>
          <p:cNvGrpSpPr/>
          <p:nvPr/>
        </p:nvGrpSpPr>
        <p:grpSpPr>
          <a:xfrm>
            <a:off x="3581400" y="3900487"/>
            <a:ext cx="457200" cy="457200"/>
            <a:chOff x="1344" y="1248"/>
            <a:chExt cx="288" cy="288"/>
          </a:xfrm>
        </p:grpSpPr>
        <p:sp>
          <p:nvSpPr>
            <p:cNvPr id="1720" name="Google Shape;172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1" name="Google Shape;172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22" name="Google Shape;1722;p63"/>
          <p:cNvGrpSpPr/>
          <p:nvPr/>
        </p:nvGrpSpPr>
        <p:grpSpPr>
          <a:xfrm>
            <a:off x="2743200" y="4814887"/>
            <a:ext cx="457200" cy="457200"/>
            <a:chOff x="1344" y="1248"/>
            <a:chExt cx="288" cy="288"/>
          </a:xfrm>
        </p:grpSpPr>
        <p:sp>
          <p:nvSpPr>
            <p:cNvPr id="1723" name="Google Shape;1723;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4" name="Google Shape;1724;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25" name="Google Shape;1725;p63"/>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26" name="Google Shape;1726;p63"/>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27" name="Google Shape;1727;p63"/>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28" name="Google Shape;1728;p63"/>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29" name="Google Shape;1729;p63"/>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30" name="Google Shape;1730;p63"/>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31" name="Google Shape;1731;p63"/>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32" name="Google Shape;1732;p63"/>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33" name="Google Shape;1733;p63"/>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34" name="Google Shape;1734;p63"/>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35" name="Google Shape;1735;p63"/>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36" name="Google Shape;1736;p63"/>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37" name="Google Shape;1737;p63"/>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38" name="Google Shape;1738;p63"/>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39" name="Google Shape;1739;p63"/>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40" name="Google Shape;1740;p63"/>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41" name="Google Shape;1741;p63"/>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42" name="Google Shape;1742;p63"/>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43" name="Google Shape;1743;p63"/>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44" name="Google Shape;1744;p63"/>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45" name="Google Shape;1745;p63"/>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aphicFrame>
        <p:nvGraphicFramePr>
          <p:cNvPr id="1746" name="Google Shape;1746;p63"/>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752" name="Google Shape;1752;p6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753" name="Google Shape;1753;p64"/>
          <p:cNvGrpSpPr/>
          <p:nvPr/>
        </p:nvGrpSpPr>
        <p:grpSpPr>
          <a:xfrm>
            <a:off x="4343400" y="1843087"/>
            <a:ext cx="457200" cy="457200"/>
            <a:chOff x="1344" y="1248"/>
            <a:chExt cx="288" cy="288"/>
          </a:xfrm>
        </p:grpSpPr>
        <p:sp>
          <p:nvSpPr>
            <p:cNvPr id="1754" name="Google Shape;175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5" name="Google Shape;175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56" name="Google Shape;1756;p64"/>
          <p:cNvGrpSpPr/>
          <p:nvPr/>
        </p:nvGrpSpPr>
        <p:grpSpPr>
          <a:xfrm>
            <a:off x="6705600" y="2971800"/>
            <a:ext cx="457200" cy="457200"/>
            <a:chOff x="1344" y="1248"/>
            <a:chExt cx="288" cy="288"/>
          </a:xfrm>
        </p:grpSpPr>
        <p:sp>
          <p:nvSpPr>
            <p:cNvPr id="1757" name="Google Shape;1757;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8" name="Google Shape;1758;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59" name="Google Shape;1759;p64"/>
          <p:cNvGrpSpPr/>
          <p:nvPr/>
        </p:nvGrpSpPr>
        <p:grpSpPr>
          <a:xfrm>
            <a:off x="2209800" y="3048000"/>
            <a:ext cx="457200" cy="457200"/>
            <a:chOff x="1344" y="1248"/>
            <a:chExt cx="288" cy="288"/>
          </a:xfrm>
        </p:grpSpPr>
        <p:sp>
          <p:nvSpPr>
            <p:cNvPr id="1760" name="Google Shape;1760;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1" name="Google Shape;1761;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2" name="Google Shape;1762;p64"/>
          <p:cNvGrpSpPr/>
          <p:nvPr/>
        </p:nvGrpSpPr>
        <p:grpSpPr>
          <a:xfrm>
            <a:off x="4419600" y="2986087"/>
            <a:ext cx="457200" cy="457200"/>
            <a:chOff x="1344" y="1248"/>
            <a:chExt cx="288" cy="288"/>
          </a:xfrm>
        </p:grpSpPr>
        <p:sp>
          <p:nvSpPr>
            <p:cNvPr id="1763" name="Google Shape;1763;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4" name="Google Shape;1764;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65" name="Google Shape;1765;p64"/>
          <p:cNvGrpSpPr/>
          <p:nvPr/>
        </p:nvGrpSpPr>
        <p:grpSpPr>
          <a:xfrm>
            <a:off x="5105400" y="3900487"/>
            <a:ext cx="457200" cy="457200"/>
            <a:chOff x="1344" y="1248"/>
            <a:chExt cx="288" cy="288"/>
          </a:xfrm>
        </p:grpSpPr>
        <p:sp>
          <p:nvSpPr>
            <p:cNvPr id="1766" name="Google Shape;1766;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7" name="Google Shape;1767;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68" name="Google Shape;1768;p64"/>
          <p:cNvGrpSpPr/>
          <p:nvPr/>
        </p:nvGrpSpPr>
        <p:grpSpPr>
          <a:xfrm>
            <a:off x="1981200" y="5715000"/>
            <a:ext cx="457200" cy="457200"/>
            <a:chOff x="1344" y="1248"/>
            <a:chExt cx="288" cy="288"/>
          </a:xfrm>
        </p:grpSpPr>
        <p:sp>
          <p:nvSpPr>
            <p:cNvPr id="1769" name="Google Shape;1769;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0" name="Google Shape;1770;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71" name="Google Shape;1771;p64"/>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72" name="Google Shape;1772;p64"/>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73" name="Google Shape;1773;p64"/>
          <p:cNvGrpSpPr/>
          <p:nvPr/>
        </p:nvGrpSpPr>
        <p:grpSpPr>
          <a:xfrm>
            <a:off x="3581400" y="3900487"/>
            <a:ext cx="457200" cy="457200"/>
            <a:chOff x="1344" y="1248"/>
            <a:chExt cx="288" cy="288"/>
          </a:xfrm>
        </p:grpSpPr>
        <p:sp>
          <p:nvSpPr>
            <p:cNvPr id="1774" name="Google Shape;177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5" name="Google Shape;177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76" name="Google Shape;1776;p64"/>
          <p:cNvGrpSpPr/>
          <p:nvPr/>
        </p:nvGrpSpPr>
        <p:grpSpPr>
          <a:xfrm>
            <a:off x="2743200" y="4814887"/>
            <a:ext cx="457200" cy="457200"/>
            <a:chOff x="1344" y="1248"/>
            <a:chExt cx="288" cy="288"/>
          </a:xfrm>
        </p:grpSpPr>
        <p:sp>
          <p:nvSpPr>
            <p:cNvPr id="1777" name="Google Shape;1777;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8" name="Google Shape;1778;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79" name="Google Shape;1779;p64"/>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80" name="Google Shape;1780;p64"/>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81" name="Google Shape;1781;p64"/>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82" name="Google Shape;1782;p64"/>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83" name="Google Shape;1783;p64"/>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84" name="Google Shape;1784;p64"/>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85" name="Google Shape;1785;p64"/>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86" name="Google Shape;1786;p64"/>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87" name="Google Shape;1787;p64"/>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88" name="Google Shape;1788;p64"/>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89" name="Google Shape;1789;p64"/>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90" name="Google Shape;1790;p64"/>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91" name="Google Shape;1791;p64"/>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92" name="Google Shape;1792;p64"/>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93" name="Google Shape;1793;p64"/>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94" name="Google Shape;1794;p64"/>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95" name="Google Shape;1795;p64"/>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96" name="Google Shape;1796;p64"/>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97" name="Google Shape;1797;p64"/>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98" name="Google Shape;1798;p64"/>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99" name="Google Shape;1799;p64"/>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pSp>
        <p:nvGrpSpPr>
          <p:cNvPr id="1800" name="Google Shape;1800;p64"/>
          <p:cNvGrpSpPr/>
          <p:nvPr/>
        </p:nvGrpSpPr>
        <p:grpSpPr>
          <a:xfrm>
            <a:off x="5791200" y="4800600"/>
            <a:ext cx="457200" cy="457200"/>
            <a:chOff x="1344" y="1248"/>
            <a:chExt cx="288" cy="288"/>
          </a:xfrm>
        </p:grpSpPr>
        <p:sp>
          <p:nvSpPr>
            <p:cNvPr id="1801" name="Google Shape;1801;p64"/>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2" name="Google Shape;1802;p64"/>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03" name="Google Shape;1803;p64"/>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04" name="Google Shape;1804;p64"/>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05" name="Google Shape;1805;p64"/>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6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11" name="Google Shape;1811;p6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12" name="Google Shape;1812;p65"/>
          <p:cNvGrpSpPr/>
          <p:nvPr/>
        </p:nvGrpSpPr>
        <p:grpSpPr>
          <a:xfrm>
            <a:off x="4343400" y="1843087"/>
            <a:ext cx="457200" cy="457200"/>
            <a:chOff x="1344" y="1248"/>
            <a:chExt cx="288" cy="288"/>
          </a:xfrm>
        </p:grpSpPr>
        <p:sp>
          <p:nvSpPr>
            <p:cNvPr id="1813" name="Google Shape;181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4" name="Google Shape;181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15" name="Google Shape;1815;p65"/>
          <p:cNvGrpSpPr/>
          <p:nvPr/>
        </p:nvGrpSpPr>
        <p:grpSpPr>
          <a:xfrm>
            <a:off x="6705600" y="2971800"/>
            <a:ext cx="457200" cy="457200"/>
            <a:chOff x="1344" y="1248"/>
            <a:chExt cx="288" cy="288"/>
          </a:xfrm>
        </p:grpSpPr>
        <p:sp>
          <p:nvSpPr>
            <p:cNvPr id="1816" name="Google Shape;1816;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7" name="Google Shape;1817;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18" name="Google Shape;1818;p65"/>
          <p:cNvGrpSpPr/>
          <p:nvPr/>
        </p:nvGrpSpPr>
        <p:grpSpPr>
          <a:xfrm>
            <a:off x="2209800" y="3048000"/>
            <a:ext cx="457200" cy="457200"/>
            <a:chOff x="1344" y="1248"/>
            <a:chExt cx="288" cy="288"/>
          </a:xfrm>
        </p:grpSpPr>
        <p:sp>
          <p:nvSpPr>
            <p:cNvPr id="1819" name="Google Shape;1819;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0" name="Google Shape;1820;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21" name="Google Shape;1821;p65"/>
          <p:cNvGrpSpPr/>
          <p:nvPr/>
        </p:nvGrpSpPr>
        <p:grpSpPr>
          <a:xfrm>
            <a:off x="4419600" y="2986087"/>
            <a:ext cx="457200" cy="457200"/>
            <a:chOff x="1344" y="1248"/>
            <a:chExt cx="288" cy="288"/>
          </a:xfrm>
        </p:grpSpPr>
        <p:sp>
          <p:nvSpPr>
            <p:cNvPr id="1822" name="Google Shape;1822;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3" name="Google Shape;1823;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24" name="Google Shape;1824;p65"/>
          <p:cNvGrpSpPr/>
          <p:nvPr/>
        </p:nvGrpSpPr>
        <p:grpSpPr>
          <a:xfrm>
            <a:off x="5105400" y="3900487"/>
            <a:ext cx="457200" cy="457200"/>
            <a:chOff x="1344" y="1248"/>
            <a:chExt cx="288" cy="288"/>
          </a:xfrm>
        </p:grpSpPr>
        <p:sp>
          <p:nvSpPr>
            <p:cNvPr id="1825" name="Google Shape;1825;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6" name="Google Shape;1826;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27" name="Google Shape;1827;p65"/>
          <p:cNvGrpSpPr/>
          <p:nvPr/>
        </p:nvGrpSpPr>
        <p:grpSpPr>
          <a:xfrm>
            <a:off x="1981200" y="5715000"/>
            <a:ext cx="457200" cy="457200"/>
            <a:chOff x="1344" y="1248"/>
            <a:chExt cx="288" cy="288"/>
          </a:xfrm>
        </p:grpSpPr>
        <p:sp>
          <p:nvSpPr>
            <p:cNvPr id="1828" name="Google Shape;1828;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9" name="Google Shape;1829;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30" name="Google Shape;1830;p65"/>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31" name="Google Shape;1831;p65"/>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32" name="Google Shape;1832;p65"/>
          <p:cNvGrpSpPr/>
          <p:nvPr/>
        </p:nvGrpSpPr>
        <p:grpSpPr>
          <a:xfrm>
            <a:off x="3581400" y="3900487"/>
            <a:ext cx="457200" cy="457200"/>
            <a:chOff x="1344" y="1248"/>
            <a:chExt cx="288" cy="288"/>
          </a:xfrm>
        </p:grpSpPr>
        <p:sp>
          <p:nvSpPr>
            <p:cNvPr id="1833" name="Google Shape;183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4" name="Google Shape;183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35" name="Google Shape;1835;p65"/>
          <p:cNvGrpSpPr/>
          <p:nvPr/>
        </p:nvGrpSpPr>
        <p:grpSpPr>
          <a:xfrm>
            <a:off x="2743200" y="4814887"/>
            <a:ext cx="457200" cy="457200"/>
            <a:chOff x="1344" y="1248"/>
            <a:chExt cx="288" cy="288"/>
          </a:xfrm>
        </p:grpSpPr>
        <p:sp>
          <p:nvSpPr>
            <p:cNvPr id="1836" name="Google Shape;1836;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7" name="Google Shape;1837;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38" name="Google Shape;1838;p65"/>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39" name="Google Shape;1839;p65"/>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40" name="Google Shape;1840;p65"/>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841" name="Google Shape;1841;p65"/>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842" name="Google Shape;1842;p65"/>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843" name="Google Shape;1843;p65"/>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844" name="Google Shape;1844;p65"/>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845" name="Google Shape;1845;p65"/>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846" name="Google Shape;1846;p65"/>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847" name="Google Shape;1847;p65"/>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848" name="Google Shape;1848;p65"/>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849" name="Google Shape;1849;p65"/>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850" name="Google Shape;1850;p65"/>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851" name="Google Shape;1851;p65"/>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852" name="Google Shape;1852;p65"/>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853" name="Google Shape;1853;p65"/>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854" name="Google Shape;1854;p65"/>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855" name="Google Shape;1855;p65"/>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856" name="Google Shape;1856;p65"/>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857" name="Google Shape;1857;p65"/>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858" name="Google Shape;1858;p65"/>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859" name="Google Shape;1859;p65"/>
          <p:cNvGrpSpPr/>
          <p:nvPr/>
        </p:nvGrpSpPr>
        <p:grpSpPr>
          <a:xfrm>
            <a:off x="5791200" y="4800600"/>
            <a:ext cx="457200" cy="457200"/>
            <a:chOff x="1344" y="1248"/>
            <a:chExt cx="288" cy="288"/>
          </a:xfrm>
        </p:grpSpPr>
        <p:sp>
          <p:nvSpPr>
            <p:cNvPr id="1860" name="Google Shape;1860;p65"/>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1" name="Google Shape;1861;p65"/>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62" name="Google Shape;1862;p65"/>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63" name="Google Shape;1863;p65"/>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64" name="Google Shape;1864;p65"/>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70" name="Google Shape;1870;p6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71" name="Google Shape;1871;p66"/>
          <p:cNvGrpSpPr/>
          <p:nvPr/>
        </p:nvGrpSpPr>
        <p:grpSpPr>
          <a:xfrm>
            <a:off x="4343400" y="1843087"/>
            <a:ext cx="457200" cy="457200"/>
            <a:chOff x="1344" y="1248"/>
            <a:chExt cx="288" cy="288"/>
          </a:xfrm>
        </p:grpSpPr>
        <p:sp>
          <p:nvSpPr>
            <p:cNvPr id="1872" name="Google Shape;187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3" name="Google Shape;187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74" name="Google Shape;1874;p66"/>
          <p:cNvGrpSpPr/>
          <p:nvPr/>
        </p:nvGrpSpPr>
        <p:grpSpPr>
          <a:xfrm>
            <a:off x="6705600" y="2971800"/>
            <a:ext cx="457200" cy="457200"/>
            <a:chOff x="1344" y="1248"/>
            <a:chExt cx="288" cy="288"/>
          </a:xfrm>
        </p:grpSpPr>
        <p:sp>
          <p:nvSpPr>
            <p:cNvPr id="1875" name="Google Shape;1875;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6" name="Google Shape;1876;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77" name="Google Shape;1877;p66"/>
          <p:cNvGrpSpPr/>
          <p:nvPr/>
        </p:nvGrpSpPr>
        <p:grpSpPr>
          <a:xfrm>
            <a:off x="2209800" y="3048000"/>
            <a:ext cx="457200" cy="457200"/>
            <a:chOff x="1344" y="1248"/>
            <a:chExt cx="288" cy="288"/>
          </a:xfrm>
        </p:grpSpPr>
        <p:sp>
          <p:nvSpPr>
            <p:cNvPr id="1878" name="Google Shape;1878;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9" name="Google Shape;1879;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80" name="Google Shape;1880;p66"/>
          <p:cNvGrpSpPr/>
          <p:nvPr/>
        </p:nvGrpSpPr>
        <p:grpSpPr>
          <a:xfrm>
            <a:off x="4419600" y="2986087"/>
            <a:ext cx="457200" cy="457200"/>
            <a:chOff x="1344" y="1248"/>
            <a:chExt cx="288" cy="288"/>
          </a:xfrm>
        </p:grpSpPr>
        <p:sp>
          <p:nvSpPr>
            <p:cNvPr id="1881" name="Google Shape;1881;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2" name="Google Shape;1882;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83" name="Google Shape;1883;p66"/>
          <p:cNvGrpSpPr/>
          <p:nvPr/>
        </p:nvGrpSpPr>
        <p:grpSpPr>
          <a:xfrm>
            <a:off x="5105400" y="3900487"/>
            <a:ext cx="457200" cy="457200"/>
            <a:chOff x="1344" y="1248"/>
            <a:chExt cx="288" cy="288"/>
          </a:xfrm>
        </p:grpSpPr>
        <p:sp>
          <p:nvSpPr>
            <p:cNvPr id="1884" name="Google Shape;1884;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5" name="Google Shape;1885;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86" name="Google Shape;1886;p66"/>
          <p:cNvGrpSpPr/>
          <p:nvPr/>
        </p:nvGrpSpPr>
        <p:grpSpPr>
          <a:xfrm>
            <a:off x="1981200" y="5715000"/>
            <a:ext cx="457200" cy="457200"/>
            <a:chOff x="1344" y="1248"/>
            <a:chExt cx="288" cy="288"/>
          </a:xfrm>
        </p:grpSpPr>
        <p:sp>
          <p:nvSpPr>
            <p:cNvPr id="1887" name="Google Shape;1887;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8" name="Google Shape;1888;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89" name="Google Shape;1889;p66"/>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90" name="Google Shape;1890;p66"/>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91" name="Google Shape;1891;p66"/>
          <p:cNvGrpSpPr/>
          <p:nvPr/>
        </p:nvGrpSpPr>
        <p:grpSpPr>
          <a:xfrm>
            <a:off x="3581400" y="3900487"/>
            <a:ext cx="457200" cy="457200"/>
            <a:chOff x="1344" y="1248"/>
            <a:chExt cx="288" cy="288"/>
          </a:xfrm>
        </p:grpSpPr>
        <p:sp>
          <p:nvSpPr>
            <p:cNvPr id="1892" name="Google Shape;189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3" name="Google Shape;189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94" name="Google Shape;1894;p66"/>
          <p:cNvGrpSpPr/>
          <p:nvPr/>
        </p:nvGrpSpPr>
        <p:grpSpPr>
          <a:xfrm>
            <a:off x="2743200" y="4814887"/>
            <a:ext cx="457200" cy="457200"/>
            <a:chOff x="1344" y="1248"/>
            <a:chExt cx="288" cy="288"/>
          </a:xfrm>
        </p:grpSpPr>
        <p:sp>
          <p:nvSpPr>
            <p:cNvPr id="1895" name="Google Shape;1895;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6" name="Google Shape;1896;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97" name="Google Shape;1897;p66"/>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98" name="Google Shape;1898;p66"/>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99" name="Google Shape;1899;p66"/>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900" name="Google Shape;1900;p66"/>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901" name="Google Shape;1901;p66"/>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902" name="Google Shape;1902;p66"/>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903" name="Google Shape;1903;p66"/>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904" name="Google Shape;1904;p66"/>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905" name="Google Shape;1905;p66"/>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906" name="Google Shape;1906;p66"/>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907" name="Google Shape;1907;p66"/>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908" name="Google Shape;1908;p66"/>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909" name="Google Shape;1909;p66"/>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910" name="Google Shape;1910;p66"/>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911" name="Google Shape;1911;p66"/>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912" name="Google Shape;1912;p66"/>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913" name="Google Shape;1913;p66"/>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914" name="Google Shape;1914;p66"/>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915" name="Google Shape;1915;p66"/>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916" name="Google Shape;1916;p66"/>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917" name="Google Shape;1917;p66"/>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918" name="Google Shape;1918;p66"/>
          <p:cNvGrpSpPr/>
          <p:nvPr/>
        </p:nvGrpSpPr>
        <p:grpSpPr>
          <a:xfrm>
            <a:off x="5791200" y="4800600"/>
            <a:ext cx="457200" cy="457200"/>
            <a:chOff x="1344" y="1248"/>
            <a:chExt cx="288" cy="288"/>
          </a:xfrm>
        </p:grpSpPr>
        <p:sp>
          <p:nvSpPr>
            <p:cNvPr id="1919" name="Google Shape;1919;p66"/>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20" name="Google Shape;1920;p66"/>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921" name="Google Shape;1921;p66"/>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922" name="Google Shape;1922;p66"/>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923" name="Google Shape;1923;p66"/>
          <p:cNvGraphicFramePr/>
          <p:nvPr/>
        </p:nvGraphicFramePr>
        <p:xfrm>
          <a:off x="112712" y="1524000"/>
          <a:ext cx="3000000" cy="3000000"/>
        </p:xfrm>
        <a:graphic>
          <a:graphicData uri="http://schemas.openxmlformats.org/drawingml/2006/table">
            <a:tbl>
              <a:tblPr>
                <a:noFill/>
                <a:tableStyleId>{14FEEA16-EA86-477C-A0A9-B76F1ACCB00B}</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6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Conditions for optimality</a:t>
            </a:r>
            <a:endParaRPr/>
          </a:p>
        </p:txBody>
      </p:sp>
      <p:sp>
        <p:nvSpPr>
          <p:cNvPr id="1929" name="Google Shape;1929;p67"/>
          <p:cNvSpPr txBox="1"/>
          <p:nvPr>
            <p:ph idx="1" type="body"/>
          </p:nvPr>
        </p:nvSpPr>
        <p:spPr>
          <a:xfrm>
            <a:off x="609600" y="1447800"/>
            <a:ext cx="3749675" cy="2895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Admissibility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An admissible heuristic </a:t>
            </a:r>
            <a:r>
              <a:rPr b="0" i="1" lang="en-US" sz="2400" u="none" cap="none" strike="noStrike">
                <a:solidFill>
                  <a:srgbClr val="FF0000"/>
                </a:solidFill>
                <a:latin typeface="Libre Baskerville"/>
                <a:ea typeface="Libre Baskerville"/>
                <a:cs typeface="Libre Baskerville"/>
                <a:sym typeface="Libre Baskerville"/>
              </a:rPr>
              <a:t>never overestimates </a:t>
            </a:r>
            <a:r>
              <a:rPr b="0" i="0" lang="en-US" sz="2400" u="none" cap="none" strike="noStrike">
                <a:solidFill>
                  <a:schemeClr val="dk1"/>
                </a:solidFill>
                <a:latin typeface="Libre Baskerville"/>
                <a:ea typeface="Libre Baskerville"/>
                <a:cs typeface="Libre Baskerville"/>
                <a:sym typeface="Libre Baskerville"/>
              </a:rPr>
              <a:t>the cost to reach the goal</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Straight-line distance </a:t>
            </a:r>
            <a:r>
              <a:rPr b="0" i="1" lang="en-US" sz="2400" u="none" cap="none" strike="noStrike">
                <a:solidFill>
                  <a:schemeClr val="dk1"/>
                </a:solidFill>
                <a:latin typeface="Libre Baskerville"/>
                <a:ea typeface="Libre Baskerville"/>
                <a:cs typeface="Libre Baskerville"/>
                <a:sym typeface="Libre Baskerville"/>
              </a:rPr>
              <a:t>h</a:t>
            </a:r>
            <a:r>
              <a:rPr b="0" baseline="-25000" i="1" lang="en-US" sz="2400" u="none" cap="none" strike="noStrike">
                <a:solidFill>
                  <a:schemeClr val="dk1"/>
                </a:solidFill>
                <a:latin typeface="Libre Baskerville"/>
                <a:ea typeface="Libre Baskerville"/>
                <a:cs typeface="Libre Baskerville"/>
                <a:sym typeface="Libre Baskerville"/>
              </a:rPr>
              <a:t>SLD</a:t>
            </a:r>
            <a:r>
              <a:rPr b="0" i="0" lang="en-US" sz="2400" u="none" cap="none" strike="noStrike">
                <a:solidFill>
                  <a:schemeClr val="dk1"/>
                </a:solidFill>
                <a:latin typeface="Libre Baskerville"/>
                <a:ea typeface="Libre Baskerville"/>
                <a:cs typeface="Libre Baskerville"/>
                <a:sym typeface="Libre Baskerville"/>
              </a:rPr>
              <a:t> obviously is an admissible heuristic</a:t>
            </a:r>
            <a:endParaRPr/>
          </a:p>
        </p:txBody>
      </p:sp>
      <p:sp>
        <p:nvSpPr>
          <p:cNvPr id="1930" name="Google Shape;1930;p6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31" name="Google Shape;1931;p67"/>
          <p:cNvSpPr txBox="1"/>
          <p:nvPr>
            <p:ph idx="2" type="body"/>
          </p:nvPr>
        </p:nvSpPr>
        <p:spPr>
          <a:xfrm>
            <a:off x="4648200" y="2133600"/>
            <a:ext cx="4267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Admissibility / Monotonicity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The admissible heuristic h is </a:t>
            </a:r>
            <a:r>
              <a:rPr b="0" i="0" lang="en-US" sz="2400" u="none" cap="none" strike="noStrike">
                <a:solidFill>
                  <a:srgbClr val="3366FF"/>
                </a:solidFill>
                <a:latin typeface="Libre Baskerville"/>
                <a:ea typeface="Libre Baskerville"/>
                <a:cs typeface="Libre Baskerville"/>
                <a:sym typeface="Libre Baskerville"/>
              </a:rPr>
              <a:t>consistent</a:t>
            </a:r>
            <a:r>
              <a:rPr b="0" i="0" lang="en-US" sz="2400" u="none" cap="none" strike="noStrike">
                <a:solidFill>
                  <a:schemeClr val="dk1"/>
                </a:solidFill>
                <a:latin typeface="Libre Baskerville"/>
                <a:ea typeface="Libre Baskerville"/>
                <a:cs typeface="Libre Baskerville"/>
                <a:sym typeface="Libre Baskerville"/>
              </a:rPr>
              <a:t> (or satisfies the </a:t>
            </a:r>
            <a:r>
              <a:rPr b="0" i="0" lang="en-US" sz="2400" u="none" cap="none" strike="noStrike">
                <a:solidFill>
                  <a:srgbClr val="3366FF"/>
                </a:solidFill>
                <a:latin typeface="Libre Baskerville"/>
                <a:ea typeface="Libre Baskerville"/>
                <a:cs typeface="Libre Baskerville"/>
                <a:sym typeface="Libre Baskerville"/>
              </a:rPr>
              <a:t>monotone restriction</a:t>
            </a:r>
            <a:r>
              <a:rPr b="0" i="0" lang="en-US" sz="2400" u="none" cap="none" strike="noStrike">
                <a:solidFill>
                  <a:schemeClr val="dk1"/>
                </a:solidFill>
                <a:latin typeface="Libre Baskerville"/>
                <a:ea typeface="Libre Baskerville"/>
                <a:cs typeface="Libre Baskerville"/>
                <a:sym typeface="Libre Baskerville"/>
              </a:rPr>
              <a:t>) if for every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every successor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of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a:t>
            </a:r>
            <a:r>
              <a:rPr b="1" i="0" lang="en-US" sz="2200" u="none" cap="none" strike="noStrike">
                <a:solidFill>
                  <a:srgbClr val="CC6600"/>
                </a:solidFill>
                <a:latin typeface="Times New Roman"/>
                <a:ea typeface="Times New Roman"/>
                <a:cs typeface="Times New Roman"/>
                <a:sym typeface="Times New Roman"/>
              </a:rPr>
              <a:t>≤</a:t>
            </a:r>
            <a:r>
              <a:rPr b="0" i="0" lang="en-US" sz="2400" u="none" cap="none" strike="noStrike">
                <a:solidFill>
                  <a:srgbClr val="CC6600"/>
                </a:solidFill>
                <a:latin typeface="Libre Baskerville"/>
                <a:ea typeface="Libre Baskerville"/>
                <a:cs typeface="Libre Baskerville"/>
                <a:sym typeface="Libre Baskerville"/>
              </a:rPr>
              <a:t> </a:t>
            </a:r>
            <a:r>
              <a:rPr b="0" i="1" lang="en-US" sz="2400" u="none" cap="none" strike="noStrike">
                <a:solidFill>
                  <a:srgbClr val="CC6600"/>
                </a:solidFill>
                <a:latin typeface="Libre Baskerville"/>
                <a:ea typeface="Libre Baskerville"/>
                <a:cs typeface="Libre Baskerville"/>
                <a:sym typeface="Libre Baskerville"/>
              </a:rPr>
              <a:t>c</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 </a:t>
            </a: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0" lang="en-US" sz="2400" u="none" cap="none" strike="noStrike">
                <a:solidFill>
                  <a:schemeClr val="dk1"/>
                </a:solidFill>
                <a:latin typeface="Libre Baskerville"/>
                <a:ea typeface="Libre Baskerville"/>
                <a:cs typeface="Libre Baskerville"/>
                <a:sym typeface="Libre Baskerville"/>
              </a:rPr>
              <a:t>(triangular inequality)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consistent heuristic is admissible.</a:t>
            </a:r>
            <a:endParaRPr/>
          </a:p>
        </p:txBody>
      </p:sp>
      <p:sp>
        <p:nvSpPr>
          <p:cNvPr id="1932" name="Google Shape;1932;p67"/>
          <p:cNvSpPr txBox="1"/>
          <p:nvPr>
            <p:ph idx="4294967295" type="body"/>
          </p:nvPr>
        </p:nvSpPr>
        <p:spPr>
          <a:xfrm>
            <a:off x="685800" y="4953000"/>
            <a:ext cx="3749675" cy="914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is optimal if h is admissible or consistent </a:t>
            </a:r>
            <a:endParaRPr/>
          </a:p>
        </p:txBody>
      </p:sp>
      <p:grpSp>
        <p:nvGrpSpPr>
          <p:cNvPr id="1933" name="Google Shape;1933;p67"/>
          <p:cNvGrpSpPr/>
          <p:nvPr/>
        </p:nvGrpSpPr>
        <p:grpSpPr>
          <a:xfrm>
            <a:off x="6981825" y="152400"/>
            <a:ext cx="1781175" cy="2057400"/>
            <a:chOff x="3888" y="2496"/>
            <a:chExt cx="1122" cy="1344"/>
          </a:xfrm>
        </p:grpSpPr>
        <p:grpSp>
          <p:nvGrpSpPr>
            <p:cNvPr id="1934" name="Google Shape;1934;p67"/>
            <p:cNvGrpSpPr/>
            <p:nvPr/>
          </p:nvGrpSpPr>
          <p:grpSpPr>
            <a:xfrm>
              <a:off x="4272" y="2592"/>
              <a:ext cx="480" cy="1248"/>
              <a:chOff x="3840" y="2304"/>
              <a:chExt cx="480" cy="1248"/>
            </a:xfrm>
          </p:grpSpPr>
          <p:sp>
            <p:nvSpPr>
              <p:cNvPr id="1935" name="Google Shape;1935;p67"/>
              <p:cNvSpPr/>
              <p:nvPr/>
            </p:nvSpPr>
            <p:spPr>
              <a:xfrm>
                <a:off x="4032" y="2304"/>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6" name="Google Shape;1936;p67"/>
              <p:cNvSpPr/>
              <p:nvPr/>
            </p:nvSpPr>
            <p:spPr>
              <a:xfrm>
                <a:off x="3840" y="2880"/>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7" name="Google Shape;1937;p67"/>
              <p:cNvSpPr/>
              <p:nvPr/>
            </p:nvSpPr>
            <p:spPr>
              <a:xfrm>
                <a:off x="4224" y="3456"/>
                <a:ext cx="96" cy="96"/>
              </a:xfrm>
              <a:prstGeom prst="ellipse">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38" name="Google Shape;1938;p67"/>
              <p:cNvCxnSpPr/>
              <p:nvPr/>
            </p:nvCxnSpPr>
            <p:spPr>
              <a:xfrm flipH="1">
                <a:off x="3888" y="2400"/>
                <a:ext cx="192"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39" name="Google Shape;1939;p67"/>
              <p:cNvCxnSpPr/>
              <p:nvPr/>
            </p:nvCxnSpPr>
            <p:spPr>
              <a:xfrm>
                <a:off x="3888" y="2976"/>
                <a:ext cx="384"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40" name="Google Shape;1940;p67"/>
              <p:cNvCxnSpPr/>
              <p:nvPr/>
            </p:nvCxnSpPr>
            <p:spPr>
              <a:xfrm>
                <a:off x="4080" y="2400"/>
                <a:ext cx="192" cy="1056"/>
              </a:xfrm>
              <a:prstGeom prst="straightConnector1">
                <a:avLst/>
              </a:prstGeom>
              <a:noFill/>
              <a:ln cap="flat" cmpd="sng" w="28575">
                <a:solidFill>
                  <a:schemeClr val="dk1"/>
                </a:solidFill>
                <a:prstDash val="solid"/>
                <a:miter lim="800000"/>
                <a:headEnd len="med" w="med" type="none"/>
                <a:tailEnd len="med" w="med" type="triangle"/>
              </a:ln>
            </p:spPr>
          </p:cxnSp>
        </p:grpSp>
        <p:sp>
          <p:nvSpPr>
            <p:cNvPr id="1941" name="Google Shape;1941;p67"/>
            <p:cNvSpPr txBox="1"/>
            <p:nvPr/>
          </p:nvSpPr>
          <p:spPr>
            <a:xfrm>
              <a:off x="4272" y="2496"/>
              <a:ext cx="24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2" name="Google Shape;1942;p67"/>
            <p:cNvSpPr txBox="1"/>
            <p:nvPr/>
          </p:nvSpPr>
          <p:spPr>
            <a:xfrm>
              <a:off x="4032" y="3072"/>
              <a:ext cx="285"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3" name="Google Shape;1943;p67"/>
            <p:cNvSpPr txBox="1"/>
            <p:nvPr/>
          </p:nvSpPr>
          <p:spPr>
            <a:xfrm>
              <a:off x="4608" y="3072"/>
              <a:ext cx="40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4" name="Google Shape;1944;p67"/>
            <p:cNvSpPr txBox="1"/>
            <p:nvPr/>
          </p:nvSpPr>
          <p:spPr>
            <a:xfrm>
              <a:off x="4080" y="3408"/>
              <a:ext cx="43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5" name="Google Shape;1945;p67"/>
            <p:cNvSpPr txBox="1"/>
            <p:nvPr/>
          </p:nvSpPr>
          <p:spPr>
            <a:xfrm>
              <a:off x="3888" y="2784"/>
              <a:ext cx="55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c(N,N’)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animEffect filter="fade" transition="in">
                                      <p:cBhvr>
                                        <p:cTn dur="500"/>
                                        <p:tgtEl>
                                          <p:spTgt spid="1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1" st="1"/>
                                            </p:txEl>
                                          </p:spTgt>
                                        </p:tgtEl>
                                        <p:attrNameLst>
                                          <p:attrName>style.visibility</p:attrName>
                                        </p:attrNameLst>
                                      </p:cBhvr>
                                      <p:to>
                                        <p:strVal val="visible"/>
                                      </p:to>
                                    </p:set>
                                    <p:animEffect filter="fade" transition="in">
                                      <p:cBhvr>
                                        <p:cTn dur="500"/>
                                        <p:tgtEl>
                                          <p:spTgt spid="1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2" st="2"/>
                                            </p:txEl>
                                          </p:spTgt>
                                        </p:tgtEl>
                                        <p:attrNameLst>
                                          <p:attrName>style.visibility</p:attrName>
                                        </p:attrNameLst>
                                      </p:cBhvr>
                                      <p:to>
                                        <p:strVal val="visible"/>
                                      </p:to>
                                    </p:set>
                                    <p:animEffect filter="fade" transition="in">
                                      <p:cBhvr>
                                        <p:cTn dur="500"/>
                                        <p:tgtEl>
                                          <p:spTgt spid="1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xEl>
                                              <p:pRg end="0" st="0"/>
                                            </p:txEl>
                                          </p:spTgt>
                                        </p:tgtEl>
                                        <p:attrNameLst>
                                          <p:attrName>style.visibility</p:attrName>
                                        </p:attrNameLst>
                                      </p:cBhvr>
                                      <p:to>
                                        <p:strVal val="visible"/>
                                      </p:to>
                                    </p:set>
                                    <p:animEffect filter="fade" transition="in">
                                      <p:cBhvr>
                                        <p:cTn dur="500"/>
                                        <p:tgtEl>
                                          <p:spTgt spid="19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685800" y="258762"/>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Heuristic Functions</a:t>
            </a:r>
            <a:endParaRPr/>
          </a:p>
        </p:txBody>
      </p:sp>
      <p:sp>
        <p:nvSpPr>
          <p:cNvPr id="239" name="Google Shape;239;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0" name="Google Shape;240;p23"/>
          <p:cNvSpPr txBox="1"/>
          <p:nvPr>
            <p:ph idx="1" type="body"/>
          </p:nvPr>
        </p:nvSpPr>
        <p:spPr>
          <a:xfrm>
            <a:off x="228600" y="1676400"/>
            <a:ext cx="8763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 heuristic function is a function </a:t>
            </a:r>
            <a:r>
              <a:rPr b="0" i="1" lang="en-US" sz="2000" u="none" cap="none" strike="noStrike">
                <a:solidFill>
                  <a:schemeClr val="dk1"/>
                </a:solidFill>
                <a:latin typeface="Libre Baskerville"/>
                <a:ea typeface="Libre Baskerville"/>
                <a:cs typeface="Libre Baskerville"/>
                <a:sym typeface="Libre Baskerville"/>
              </a:rPr>
              <a:t>f(n)</a:t>
            </a:r>
            <a:r>
              <a:rPr b="0" i="0" lang="en-US" sz="2000" u="none" cap="none" strike="noStrike">
                <a:solidFill>
                  <a:schemeClr val="dk1"/>
                </a:solidFill>
                <a:latin typeface="Libre Baskerville"/>
                <a:ea typeface="Libre Baskerville"/>
                <a:cs typeface="Libre Baskerville"/>
                <a:sym typeface="Libre Baskerville"/>
              </a:rPr>
              <a:t> that gives an </a:t>
            </a:r>
            <a:r>
              <a:rPr b="0" i="0" lang="en-US" sz="2000" u="sng" cap="none" strike="noStrike">
                <a:solidFill>
                  <a:schemeClr val="dk1"/>
                </a:solidFill>
                <a:latin typeface="Libre Baskerville"/>
                <a:ea typeface="Libre Baskerville"/>
                <a:cs typeface="Libre Baskerville"/>
                <a:sym typeface="Libre Baskerville"/>
              </a:rPr>
              <a:t>estimation</a:t>
            </a:r>
            <a:r>
              <a:rPr b="0" i="0" lang="en-US" sz="2000" u="none" cap="none" strike="noStrike">
                <a:solidFill>
                  <a:schemeClr val="dk1"/>
                </a:solidFill>
                <a:latin typeface="Libre Baskerville"/>
                <a:ea typeface="Libre Baskerville"/>
                <a:cs typeface="Libre Baskerville"/>
                <a:sym typeface="Libre Baskerville"/>
              </a:rPr>
              <a:t> on the “cost” of getting from node </a:t>
            </a:r>
            <a:r>
              <a:rPr b="0" i="1" lang="en-US" sz="2000" u="none" cap="none" strike="noStrike">
                <a:solidFill>
                  <a:schemeClr val="dk1"/>
                </a:solidFill>
                <a:latin typeface="Libre Baskerville"/>
                <a:ea typeface="Libre Baskerville"/>
                <a:cs typeface="Libre Baskerville"/>
                <a:sym typeface="Libre Baskerville"/>
              </a:rPr>
              <a:t>n</a:t>
            </a:r>
            <a:r>
              <a:rPr b="0" i="0" lang="en-US" sz="2000" u="none" cap="none" strike="noStrike">
                <a:solidFill>
                  <a:schemeClr val="dk1"/>
                </a:solidFill>
                <a:latin typeface="Libre Baskerville"/>
                <a:ea typeface="Libre Baskerville"/>
                <a:cs typeface="Libre Baskerville"/>
                <a:sym typeface="Libre Baskerville"/>
              </a:rPr>
              <a:t> to the goal state – so that the node with the least cost among all possible choices can be selected for expansion first.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Three approaches to defining </a:t>
            </a:r>
            <a:r>
              <a:rPr b="0" i="1" lang="en-US" sz="2000" u="none" cap="none" strike="noStrike">
                <a:solidFill>
                  <a:schemeClr val="dk1"/>
                </a:solidFill>
                <a:latin typeface="Libre Baskerville"/>
                <a:ea typeface="Libre Baskerville"/>
                <a:cs typeface="Libre Baskerville"/>
                <a:sym typeface="Libre Baskerville"/>
              </a:rPr>
              <a:t>f</a:t>
            </a:r>
            <a:r>
              <a:rPr b="0" i="0" lang="en-US" sz="2000" u="none" cap="none" strike="noStrik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 </a:t>
            </a:r>
            <a:r>
              <a:rPr b="0" i="0" lang="en-US" sz="1800" u="none" cap="none" strike="noStrike">
                <a:solidFill>
                  <a:schemeClr val="dk1"/>
                </a:solidFill>
                <a:latin typeface="Libre Baskerville"/>
                <a:ea typeface="Libre Baskerville"/>
                <a:cs typeface="Libre Baskerville"/>
                <a:sym typeface="Libre Baskerville"/>
              </a:rPr>
              <a:t>measures the value of the current state (its “goodness”)</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from the current state:</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 </a:t>
            </a:r>
            <a:r>
              <a:rPr b="0" i="0" lang="en-US" sz="1600" u="none" cap="none" strike="noStrike">
                <a:solidFill>
                  <a:schemeClr val="dk1"/>
                </a:solidFill>
                <a:latin typeface="Libre Baskerville"/>
                <a:ea typeface="Libre Baskerville"/>
                <a:cs typeface="Libre Baskerville"/>
                <a:sym typeface="Libre Baskerville"/>
              </a:rPr>
              <a:t>where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 an estimate of the cost to get from </a:t>
            </a:r>
            <a:r>
              <a:rPr b="0" i="1" lang="en-US" sz="1600" u="none" cap="none" strike="noStrike">
                <a:solidFill>
                  <a:schemeClr val="dk1"/>
                </a:solidFill>
                <a:latin typeface="Libre Baskerville"/>
                <a:ea typeface="Libre Baskerville"/>
                <a:cs typeface="Libre Baskerville"/>
                <a:sym typeface="Libre Baskerville"/>
              </a:rPr>
              <a:t>n</a:t>
            </a:r>
            <a:r>
              <a:rPr b="0" i="0" lang="en-US" sz="1600" u="none" cap="none" strike="noStrike">
                <a:solidFill>
                  <a:schemeClr val="dk1"/>
                </a:solidFill>
                <a:latin typeface="Libre Baskerville"/>
                <a:ea typeface="Libre Baskerville"/>
                <a:cs typeface="Libre Baskerville"/>
                <a:sym typeface="Libre Baskerville"/>
              </a:rPr>
              <a:t> to a goal</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state from the </a:t>
            </a:r>
            <a:r>
              <a:rPr b="0" i="1" lang="en-US" sz="1800" u="none" cap="none" strike="noStrike">
                <a:solidFill>
                  <a:schemeClr val="dk1"/>
                </a:solidFill>
                <a:latin typeface="Libre Baskerville"/>
                <a:ea typeface="Libre Baskerville"/>
                <a:cs typeface="Libre Baskerville"/>
                <a:sym typeface="Libre Baskerville"/>
              </a:rPr>
              <a:t>current state</a:t>
            </a:r>
            <a:r>
              <a:rPr b="0" i="0" lang="en-US" sz="1800" u="none" cap="none" strike="noStrike">
                <a:solidFill>
                  <a:schemeClr val="dk1"/>
                </a:solidFill>
                <a:latin typeface="Libre Baskerville"/>
                <a:ea typeface="Libre Baskerville"/>
                <a:cs typeface="Libre Baskerville"/>
                <a:sym typeface="Libre Baskerville"/>
              </a:rPr>
              <a:t> and the cost of the existing path to it.  Often, in this case, we decompose </a:t>
            </a: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where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the cost to get to </a:t>
            </a:r>
            <a:r>
              <a:rPr b="0" i="1" lang="en-US" sz="1600" u="none" cap="none" strike="noStrike">
                <a:solidFill>
                  <a:schemeClr val="dk1"/>
                </a:solidFill>
                <a:latin typeface="Libre Baskerville"/>
                <a:ea typeface="Libre Baskerville"/>
                <a:cs typeface="Libre Baskerville"/>
                <a:sym typeface="Libre Baskerville"/>
              </a:rPr>
              <a:t>n </a:t>
            </a:r>
            <a:r>
              <a:rPr b="0" i="0" lang="en-US" sz="1600" u="none" cap="none" strike="noStrike">
                <a:solidFill>
                  <a:schemeClr val="dk1"/>
                </a:solidFill>
                <a:latin typeface="Libre Baskerville"/>
                <a:ea typeface="Libre Baskerville"/>
                <a:cs typeface="Libre Baskerville"/>
                <a:sym typeface="Libre Baskerville"/>
              </a:rPr>
              <a:t>(from initial state)</a:t>
            </a:r>
            <a:r>
              <a:rPr b="0" i="1" lang="en-US" sz="1600" u="none" cap="none" strike="noStrik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68"/>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A* with systematic checking for repeated states</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Map Searching</a:t>
            </a:r>
            <a:endParaRPr/>
          </a:p>
        </p:txBody>
      </p:sp>
      <p:sp>
        <p:nvSpPr>
          <p:cNvPr id="1951" name="Google Shape;1951;p6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Algorithm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6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0" lang="en-US" sz="2900" u="none">
                <a:solidFill>
                  <a:schemeClr val="dk2"/>
                </a:solidFill>
                <a:latin typeface="Libre Franklin"/>
                <a:ea typeface="Libre Franklin"/>
                <a:cs typeface="Libre Franklin"/>
                <a:sym typeface="Libre Franklin"/>
              </a:rPr>
              <a:t>SLD Heuristic: h()</a:t>
            </a:r>
            <a:br>
              <a:rPr b="0" i="0" lang="en-US" sz="2900" u="none">
                <a:solidFill>
                  <a:schemeClr val="dk2"/>
                </a:solidFill>
                <a:latin typeface="Libre Franklin"/>
                <a:ea typeface="Libre Franklin"/>
                <a:cs typeface="Libre Franklin"/>
                <a:sym typeface="Libre Franklin"/>
              </a:rPr>
            </a:br>
            <a:r>
              <a:rPr b="0" i="0" lang="en-US" sz="2900" u="none">
                <a:solidFill>
                  <a:schemeClr val="dk2"/>
                </a:solidFill>
                <a:latin typeface="Libre Franklin"/>
                <a:ea typeface="Libre Franklin"/>
                <a:cs typeface="Libre Franklin"/>
                <a:sym typeface="Libre Franklin"/>
              </a:rPr>
              <a:t>Straight Line Distances to Bucharest</a:t>
            </a:r>
            <a:br>
              <a:rPr b="0" i="0" lang="en-US" sz="2900" u="none">
                <a:solidFill>
                  <a:schemeClr val="dk2"/>
                </a:solidFill>
                <a:latin typeface="Libre Franklin"/>
                <a:ea typeface="Libre Franklin"/>
                <a:cs typeface="Libre Franklin"/>
                <a:sym typeface="Libre Franklin"/>
              </a:rPr>
            </a:br>
            <a:endParaRPr/>
          </a:p>
        </p:txBody>
      </p:sp>
      <p:sp>
        <p:nvSpPr>
          <p:cNvPr id="1957" name="Google Shape;1957;p6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58" name="Google Shape;1958;p6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959" name="Google Shape;1959;p69"/>
          <p:cNvSpPr txBox="1"/>
          <p:nvPr/>
        </p:nvSpPr>
        <p:spPr>
          <a:xfrm>
            <a:off x="1066800" y="1447800"/>
            <a:ext cx="6781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1960" name="Google Shape;1960;p69"/>
          <p:cNvGraphicFramePr/>
          <p:nvPr/>
        </p:nvGraphicFramePr>
        <p:xfrm>
          <a:off x="1524000" y="1600200"/>
          <a:ext cx="3000000" cy="3000000"/>
        </p:xfrm>
        <a:graphic>
          <a:graphicData uri="http://schemas.openxmlformats.org/drawingml/2006/table">
            <a:tbl>
              <a:tblPr>
                <a:noFill/>
                <a:tableStyleId>{14FEEA16-EA86-477C-A0A9-B76F1ACCB00B}</a:tableStyleId>
              </a:tblPr>
              <a:tblGrid>
                <a:gridCol w="1295400"/>
                <a:gridCol w="12954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Arad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Bucharest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Craiova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Dobreta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242</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Eforie</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Fagaras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Giurgiu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77</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Hirsova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151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Iasi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226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Lugoj</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61" name="Google Shape;1961;p69"/>
          <p:cNvGraphicFramePr/>
          <p:nvPr/>
        </p:nvGraphicFramePr>
        <p:xfrm>
          <a:off x="4572000" y="1600200"/>
          <a:ext cx="3000000" cy="3000000"/>
        </p:xfrm>
        <a:graphic>
          <a:graphicData uri="http://schemas.openxmlformats.org/drawingml/2006/table">
            <a:tbl>
              <a:tblPr>
                <a:noFill/>
                <a:tableStyleId>{14FEEA16-EA86-477C-A0A9-B76F1ACCB00B}</a:tableStyleId>
              </a:tblPr>
              <a:tblGrid>
                <a:gridCol w="1371600"/>
                <a:gridCol w="13716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Mehadai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Neamt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234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Oradea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Pitesti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Rimnicu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Sibiu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Timisoara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Urziceni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Vaslui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Zerind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lang="en-US" sz="1800">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374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62" name="Google Shape;1962;p69"/>
          <p:cNvSpPr txBox="1"/>
          <p:nvPr/>
        </p:nvSpPr>
        <p:spPr>
          <a:xfrm>
            <a:off x="381000" y="5791200"/>
            <a:ext cx="8534400" cy="92551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can use straight line distances as an admissible heuristic as they will never overestimate the cost to the goal. This is because there is no shorter distance between two cities than the straight line distance</a:t>
            </a:r>
            <a:r>
              <a:rPr b="0" i="0"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Press space to continue with the slideshow.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0" st="0"/>
                                            </p:txEl>
                                          </p:spTgt>
                                        </p:tgtEl>
                                        <p:attrNameLst>
                                          <p:attrName>style.visibility</p:attrName>
                                        </p:attrNameLst>
                                      </p:cBhvr>
                                      <p:to>
                                        <p:strVal val="visible"/>
                                      </p:to>
                                    </p:set>
                                    <p:anim calcmode="lin" valueType="num">
                                      <p:cBhvr additive="base">
                                        <p:cTn dur="500"/>
                                        <p:tgtEl>
                                          <p:spTgt spid="19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1" st="1"/>
                                            </p:txEl>
                                          </p:spTgt>
                                        </p:tgtEl>
                                        <p:attrNameLst>
                                          <p:attrName>style.visibility</p:attrName>
                                        </p:attrNameLst>
                                      </p:cBhvr>
                                      <p:to>
                                        <p:strVal val="visible"/>
                                      </p:to>
                                    </p:set>
                                    <p:anim calcmode="lin" valueType="num">
                                      <p:cBhvr additive="base">
                                        <p:cTn dur="500"/>
                                        <p:tgtEl>
                                          <p:spTgt spid="19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7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Distances Between Cities</a:t>
            </a:r>
            <a:br>
              <a:rPr b="0" i="0" lang="en-US" sz="3200" u="none">
                <a:solidFill>
                  <a:schemeClr val="dk2"/>
                </a:solidFill>
                <a:latin typeface="Libre Franklin"/>
                <a:ea typeface="Libre Franklin"/>
                <a:cs typeface="Libre Franklin"/>
                <a:sym typeface="Libre Franklin"/>
              </a:rPr>
            </a:br>
            <a:endParaRPr/>
          </a:p>
        </p:txBody>
      </p:sp>
      <p:sp>
        <p:nvSpPr>
          <p:cNvPr id="1968" name="Google Shape;1968;p7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969" name="Google Shape;1969;p70"/>
          <p:cNvGrpSpPr/>
          <p:nvPr/>
        </p:nvGrpSpPr>
        <p:grpSpPr>
          <a:xfrm>
            <a:off x="0" y="852487"/>
            <a:ext cx="8991600" cy="5700712"/>
            <a:chOff x="96" y="576"/>
            <a:chExt cx="5664" cy="3591"/>
          </a:xfrm>
        </p:grpSpPr>
        <p:sp>
          <p:nvSpPr>
            <p:cNvPr id="1970" name="Google Shape;1970;p70"/>
            <p:cNvSpPr/>
            <p:nvPr/>
          </p:nvSpPr>
          <p:spPr>
            <a:xfrm>
              <a:off x="3936" y="7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1" name="Google Shape;1971;p70"/>
            <p:cNvSpPr/>
            <p:nvPr/>
          </p:nvSpPr>
          <p:spPr>
            <a:xfrm>
              <a:off x="4800" y="115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2" name="Google Shape;1972;p70"/>
            <p:cNvSpPr/>
            <p:nvPr/>
          </p:nvSpPr>
          <p:spPr>
            <a:xfrm>
              <a:off x="5088" y="27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73" name="Google Shape;1973;p70"/>
            <p:cNvCxnSpPr/>
            <p:nvPr/>
          </p:nvCxnSpPr>
          <p:spPr>
            <a:xfrm>
              <a:off x="3984" y="816"/>
              <a:ext cx="864" cy="336"/>
            </a:xfrm>
            <a:prstGeom prst="straightConnector1">
              <a:avLst/>
            </a:prstGeom>
            <a:noFill/>
            <a:ln>
              <a:noFill/>
            </a:ln>
          </p:spPr>
        </p:cxnSp>
        <p:sp>
          <p:nvSpPr>
            <p:cNvPr id="1974" name="Google Shape;1974;p70"/>
            <p:cNvSpPr/>
            <p:nvPr/>
          </p:nvSpPr>
          <p:spPr>
            <a:xfrm>
              <a:off x="5472" y="19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5" name="Google Shape;1975;p70"/>
            <p:cNvSpPr/>
            <p:nvPr/>
          </p:nvSpPr>
          <p:spPr>
            <a:xfrm>
              <a:off x="5136" y="379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6" name="Google Shape;1976;p70"/>
            <p:cNvSpPr/>
            <p:nvPr/>
          </p:nvSpPr>
          <p:spPr>
            <a:xfrm>
              <a:off x="4032" y="288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7" name="Google Shape;1977;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8" name="Google Shape;1978;p70"/>
            <p:cNvSpPr/>
            <p:nvPr/>
          </p:nvSpPr>
          <p:spPr>
            <a:xfrm>
              <a:off x="2736" y="398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9" name="Google Shape;1979;p70"/>
            <p:cNvSpPr/>
            <p:nvPr/>
          </p:nvSpPr>
          <p:spPr>
            <a:xfrm>
              <a:off x="244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0" name="Google Shape;1980;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1" name="Google Shape;1981;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2" name="Google Shape;1982;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3" name="Google Shape;1983;p70"/>
            <p:cNvSpPr/>
            <p:nvPr/>
          </p:nvSpPr>
          <p:spPr>
            <a:xfrm>
              <a:off x="1248" y="912"/>
              <a:ext cx="96" cy="9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4" name="Google Shape;1984;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5" name="Google Shape;1985;p70"/>
            <p:cNvSpPr/>
            <p:nvPr/>
          </p:nvSpPr>
          <p:spPr>
            <a:xfrm>
              <a:off x="28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6" name="Google Shape;1986;p70"/>
            <p:cNvSpPr/>
            <p:nvPr/>
          </p:nvSpPr>
          <p:spPr>
            <a:xfrm>
              <a:off x="1488" y="39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7" name="Google Shape;1987;p70"/>
            <p:cNvSpPr/>
            <p:nvPr/>
          </p:nvSpPr>
          <p:spPr>
            <a:xfrm>
              <a:off x="768" y="374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8" name="Google Shape;1988;p70"/>
            <p:cNvSpPr/>
            <p:nvPr/>
          </p:nvSpPr>
          <p:spPr>
            <a:xfrm>
              <a:off x="576" y="31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9" name="Google Shape;1989;p70"/>
            <p:cNvSpPr/>
            <p:nvPr/>
          </p:nvSpPr>
          <p:spPr>
            <a:xfrm>
              <a:off x="480" y="264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90" name="Google Shape;1990;p70"/>
            <p:cNvCxnSpPr/>
            <p:nvPr/>
          </p:nvCxnSpPr>
          <p:spPr>
            <a:xfrm>
              <a:off x="4018" y="802"/>
              <a:ext cx="796" cy="364"/>
            </a:xfrm>
            <a:prstGeom prst="straightConnector1">
              <a:avLst/>
            </a:prstGeom>
            <a:noFill/>
            <a:ln cap="flat" cmpd="sng" w="9525">
              <a:solidFill>
                <a:schemeClr val="dk1"/>
              </a:solidFill>
              <a:prstDash val="solid"/>
              <a:miter lim="800000"/>
              <a:headEnd len="med" w="med" type="none"/>
              <a:tailEnd len="med" w="med" type="none"/>
            </a:ln>
          </p:spPr>
        </p:cxnSp>
        <p:cxnSp>
          <p:nvCxnSpPr>
            <p:cNvPr id="1991" name="Google Shape;1991;p70"/>
            <p:cNvCxnSpPr/>
            <p:nvPr/>
          </p:nvCxnSpPr>
          <p:spPr>
            <a:xfrm>
              <a:off x="4882" y="1234"/>
              <a:ext cx="604" cy="700"/>
            </a:xfrm>
            <a:prstGeom prst="straightConnector1">
              <a:avLst/>
            </a:prstGeom>
            <a:noFill/>
            <a:ln cap="flat" cmpd="sng" w="9525">
              <a:solidFill>
                <a:schemeClr val="dk1"/>
              </a:solidFill>
              <a:prstDash val="solid"/>
              <a:miter lim="800000"/>
              <a:headEnd len="med" w="med" type="none"/>
              <a:tailEnd len="med" w="med" type="none"/>
            </a:ln>
          </p:spPr>
        </p:cxnSp>
        <p:cxnSp>
          <p:nvCxnSpPr>
            <p:cNvPr id="1992" name="Google Shape;1992;p70"/>
            <p:cNvCxnSpPr/>
            <p:nvPr/>
          </p:nvCxnSpPr>
          <p:spPr>
            <a:xfrm flipH="1">
              <a:off x="5136" y="2016"/>
              <a:ext cx="384" cy="720"/>
            </a:xfrm>
            <a:prstGeom prst="straightConnector1">
              <a:avLst/>
            </a:prstGeom>
            <a:noFill/>
            <a:ln cap="flat" cmpd="sng" w="9525">
              <a:solidFill>
                <a:schemeClr val="dk1"/>
              </a:solidFill>
              <a:prstDash val="solid"/>
              <a:miter lim="800000"/>
              <a:headEnd len="med" w="med" type="none"/>
              <a:tailEnd len="med" w="med" type="none"/>
            </a:ln>
          </p:spPr>
        </p:cxnSp>
        <p:cxnSp>
          <p:nvCxnSpPr>
            <p:cNvPr id="1993" name="Google Shape;1993;p70"/>
            <p:cNvCxnSpPr/>
            <p:nvPr/>
          </p:nvCxnSpPr>
          <p:spPr>
            <a:xfrm>
              <a:off x="5136" y="2832"/>
              <a:ext cx="48" cy="960"/>
            </a:xfrm>
            <a:prstGeom prst="straightConnector1">
              <a:avLst/>
            </a:prstGeom>
            <a:noFill/>
            <a:ln cap="flat" cmpd="sng" w="9525">
              <a:solidFill>
                <a:schemeClr val="dk1"/>
              </a:solidFill>
              <a:prstDash val="solid"/>
              <a:miter lim="800000"/>
              <a:headEnd len="med" w="med" type="none"/>
              <a:tailEnd len="med" w="med" type="none"/>
            </a:ln>
          </p:spPr>
        </p:cxnSp>
        <p:cxnSp>
          <p:nvCxnSpPr>
            <p:cNvPr id="1994" name="Google Shape;1994;p70"/>
            <p:cNvCxnSpPr/>
            <p:nvPr/>
          </p:nvCxnSpPr>
          <p:spPr>
            <a:xfrm flipH="1" rot="10800000">
              <a:off x="4128" y="2784"/>
              <a:ext cx="960" cy="144"/>
            </a:xfrm>
            <a:prstGeom prst="straightConnector1">
              <a:avLst/>
            </a:prstGeom>
            <a:noFill/>
            <a:ln cap="flat" cmpd="sng" w="9525">
              <a:solidFill>
                <a:schemeClr val="dk1"/>
              </a:solidFill>
              <a:prstDash val="solid"/>
              <a:miter lim="800000"/>
              <a:headEnd len="med" w="med" type="none"/>
              <a:tailEnd len="med" w="med" type="none"/>
            </a:ln>
          </p:spPr>
        </p:cxnSp>
        <p:cxnSp>
          <p:nvCxnSpPr>
            <p:cNvPr id="1995" name="Google Shape;1995;p70"/>
            <p:cNvCxnSpPr/>
            <p:nvPr/>
          </p:nvCxnSpPr>
          <p:spPr>
            <a:xfrm flipH="1" rot="10800000">
              <a:off x="3298" y="2928"/>
              <a:ext cx="734" cy="350"/>
            </a:xfrm>
            <a:prstGeom prst="straightConnector1">
              <a:avLst/>
            </a:prstGeom>
            <a:noFill/>
            <a:ln cap="flat" cmpd="sng" w="9525">
              <a:solidFill>
                <a:schemeClr val="dk1"/>
              </a:solidFill>
              <a:prstDash val="solid"/>
              <a:miter lim="800000"/>
              <a:headEnd len="med" w="med" type="none"/>
              <a:tailEnd len="med" w="med" type="none"/>
            </a:ln>
          </p:spPr>
        </p:cxnSp>
        <p:cxnSp>
          <p:nvCxnSpPr>
            <p:cNvPr id="1996" name="Google Shape;1996;p70"/>
            <p:cNvCxnSpPr/>
            <p:nvPr/>
          </p:nvCxnSpPr>
          <p:spPr>
            <a:xfrm flipH="1" rot="10800000">
              <a:off x="2818" y="3346"/>
              <a:ext cx="412" cy="652"/>
            </a:xfrm>
            <a:prstGeom prst="straightConnector1">
              <a:avLst/>
            </a:prstGeom>
            <a:noFill/>
            <a:ln cap="flat" cmpd="sng" w="9525">
              <a:solidFill>
                <a:schemeClr val="dk1"/>
              </a:solidFill>
              <a:prstDash val="solid"/>
              <a:miter lim="800000"/>
              <a:headEnd len="med" w="med" type="none"/>
              <a:tailEnd len="med" w="med" type="none"/>
            </a:ln>
          </p:spPr>
        </p:cxnSp>
        <p:cxnSp>
          <p:nvCxnSpPr>
            <p:cNvPr id="1997" name="Google Shape;1997;p70"/>
            <p:cNvCxnSpPr/>
            <p:nvPr/>
          </p:nvCxnSpPr>
          <p:spPr>
            <a:xfrm>
              <a:off x="2530" y="2290"/>
              <a:ext cx="734" cy="974"/>
            </a:xfrm>
            <a:prstGeom prst="straightConnector1">
              <a:avLst/>
            </a:prstGeom>
            <a:noFill/>
            <a:ln cap="flat" cmpd="sng" w="9525">
              <a:solidFill>
                <a:schemeClr val="dk1"/>
              </a:solidFill>
              <a:prstDash val="solid"/>
              <a:miter lim="800000"/>
              <a:headEnd len="med" w="med" type="none"/>
              <a:tailEnd len="med" w="med" type="none"/>
            </a:ln>
          </p:spPr>
        </p:cxnSp>
        <p:cxnSp>
          <p:nvCxnSpPr>
            <p:cNvPr id="1998" name="Google Shape;1998;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cxnSp>
          <p:nvCxnSpPr>
            <p:cNvPr id="1999" name="Google Shape;1999;p70"/>
            <p:cNvCxnSpPr/>
            <p:nvPr/>
          </p:nvCxnSpPr>
          <p:spPr>
            <a:xfrm flipH="1" rot="10800000">
              <a:off x="1584" y="2256"/>
              <a:ext cx="864" cy="48"/>
            </a:xfrm>
            <a:prstGeom prst="straightConnector1">
              <a:avLst/>
            </a:prstGeom>
            <a:noFill/>
            <a:ln cap="flat" cmpd="sng" w="9525">
              <a:solidFill>
                <a:schemeClr val="dk1"/>
              </a:solidFill>
              <a:prstDash val="solid"/>
              <a:miter lim="800000"/>
              <a:headEnd len="med" w="med" type="none"/>
              <a:tailEnd len="med" w="med" type="none"/>
            </a:ln>
          </p:spPr>
        </p:cxnSp>
        <p:cxnSp>
          <p:nvCxnSpPr>
            <p:cNvPr id="2000" name="Google Shape;2000;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cxnSp>
          <p:nvCxnSpPr>
            <p:cNvPr id="2001" name="Google Shape;2001;p70"/>
            <p:cNvCxnSpPr/>
            <p:nvPr/>
          </p:nvCxnSpPr>
          <p:spPr>
            <a:xfrm flipH="1" rot="10800000">
              <a:off x="1392" y="2338"/>
              <a:ext cx="110" cy="350"/>
            </a:xfrm>
            <a:prstGeom prst="straightConnector1">
              <a:avLst/>
            </a:prstGeom>
            <a:noFill/>
            <a:ln cap="flat" cmpd="sng" w="9525">
              <a:solidFill>
                <a:schemeClr val="dk1"/>
              </a:solidFill>
              <a:prstDash val="solid"/>
              <a:miter lim="800000"/>
              <a:headEnd len="med" w="med" type="none"/>
              <a:tailEnd len="med" w="med" type="none"/>
            </a:ln>
          </p:spPr>
        </p:cxnSp>
        <p:cxnSp>
          <p:nvCxnSpPr>
            <p:cNvPr id="2002" name="Google Shape;2002;p70"/>
            <p:cNvCxnSpPr/>
            <p:nvPr/>
          </p:nvCxnSpPr>
          <p:spPr>
            <a:xfrm rot="10800000">
              <a:off x="1296" y="1008"/>
              <a:ext cx="240" cy="1248"/>
            </a:xfrm>
            <a:prstGeom prst="straightConnector1">
              <a:avLst/>
            </a:prstGeom>
            <a:noFill/>
            <a:ln cap="flat" cmpd="sng" w="9525">
              <a:solidFill>
                <a:schemeClr val="dk1"/>
              </a:solidFill>
              <a:prstDash val="solid"/>
              <a:miter lim="800000"/>
              <a:headEnd len="med" w="med" type="none"/>
              <a:tailEnd len="med" w="med" type="none"/>
            </a:ln>
          </p:spPr>
        </p:cxnSp>
        <p:cxnSp>
          <p:nvCxnSpPr>
            <p:cNvPr id="2003" name="Google Shape;2003;p70"/>
            <p:cNvCxnSpPr/>
            <p:nvPr/>
          </p:nvCxnSpPr>
          <p:spPr>
            <a:xfrm flipH="1" rot="10800000">
              <a:off x="672" y="960"/>
              <a:ext cx="576" cy="768"/>
            </a:xfrm>
            <a:prstGeom prst="straightConnector1">
              <a:avLst/>
            </a:prstGeom>
            <a:noFill/>
            <a:ln>
              <a:noFill/>
            </a:ln>
          </p:spPr>
        </p:cxnSp>
        <p:cxnSp>
          <p:nvCxnSpPr>
            <p:cNvPr id="2004" name="Google Shape;2004;p70"/>
            <p:cNvCxnSpPr/>
            <p:nvPr/>
          </p:nvCxnSpPr>
          <p:spPr>
            <a:xfrm flipH="1" rot="10800000">
              <a:off x="1536" y="3168"/>
              <a:ext cx="720" cy="768"/>
            </a:xfrm>
            <a:prstGeom prst="straightConnector1">
              <a:avLst/>
            </a:prstGeom>
            <a:noFill/>
            <a:ln cap="flat" cmpd="sng" w="9525">
              <a:solidFill>
                <a:schemeClr val="dk1"/>
              </a:solidFill>
              <a:prstDash val="solid"/>
              <a:miter lim="800000"/>
              <a:headEnd len="med" w="med" type="none"/>
              <a:tailEnd len="med" w="med" type="none"/>
            </a:ln>
          </p:spPr>
        </p:cxnSp>
        <p:cxnSp>
          <p:nvCxnSpPr>
            <p:cNvPr id="2005" name="Google Shape;2005;p70"/>
            <p:cNvCxnSpPr/>
            <p:nvPr/>
          </p:nvCxnSpPr>
          <p:spPr>
            <a:xfrm rot="10800000">
              <a:off x="1392" y="2784"/>
              <a:ext cx="110" cy="1166"/>
            </a:xfrm>
            <a:prstGeom prst="straightConnector1">
              <a:avLst/>
            </a:prstGeom>
            <a:noFill/>
            <a:ln cap="flat" cmpd="sng" w="9525">
              <a:solidFill>
                <a:schemeClr val="dk1"/>
              </a:solidFill>
              <a:prstDash val="solid"/>
              <a:miter lim="800000"/>
              <a:headEnd len="med" w="med" type="none"/>
              <a:tailEnd len="med" w="med" type="none"/>
            </a:ln>
          </p:spPr>
        </p:cxnSp>
        <p:cxnSp>
          <p:nvCxnSpPr>
            <p:cNvPr id="2006" name="Google Shape;2006;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cxnSp>
          <p:nvCxnSpPr>
            <p:cNvPr id="2007" name="Google Shape;2007;p70"/>
            <p:cNvCxnSpPr/>
            <p:nvPr/>
          </p:nvCxnSpPr>
          <p:spPr>
            <a:xfrm flipH="1">
              <a:off x="336" y="1810"/>
              <a:ext cx="370" cy="398"/>
            </a:xfrm>
            <a:prstGeom prst="straightConnector1">
              <a:avLst/>
            </a:prstGeom>
            <a:noFill/>
            <a:ln cap="flat" cmpd="sng" w="9525">
              <a:solidFill>
                <a:schemeClr val="dk1"/>
              </a:solidFill>
              <a:prstDash val="solid"/>
              <a:miter lim="800000"/>
              <a:headEnd len="med" w="med" type="none"/>
              <a:tailEnd len="med" w="med" type="none"/>
            </a:ln>
          </p:spPr>
        </p:cxnSp>
        <p:cxnSp>
          <p:nvCxnSpPr>
            <p:cNvPr id="2008" name="Google Shape;2008;p70"/>
            <p:cNvCxnSpPr/>
            <p:nvPr/>
          </p:nvCxnSpPr>
          <p:spPr>
            <a:xfrm>
              <a:off x="336" y="2304"/>
              <a:ext cx="192" cy="336"/>
            </a:xfrm>
            <a:prstGeom prst="straightConnector1">
              <a:avLst/>
            </a:prstGeom>
            <a:noFill/>
            <a:ln cap="flat" cmpd="sng" w="9525">
              <a:solidFill>
                <a:schemeClr val="dk1"/>
              </a:solidFill>
              <a:prstDash val="solid"/>
              <a:miter lim="800000"/>
              <a:headEnd len="med" w="med" type="none"/>
              <a:tailEnd len="med" w="med" type="none"/>
            </a:ln>
          </p:spPr>
        </p:cxnSp>
        <p:cxnSp>
          <p:nvCxnSpPr>
            <p:cNvPr id="2009" name="Google Shape;2009;p70"/>
            <p:cNvCxnSpPr/>
            <p:nvPr/>
          </p:nvCxnSpPr>
          <p:spPr>
            <a:xfrm>
              <a:off x="528" y="2736"/>
              <a:ext cx="62" cy="398"/>
            </a:xfrm>
            <a:prstGeom prst="straightConnector1">
              <a:avLst/>
            </a:prstGeom>
            <a:noFill/>
            <a:ln cap="flat" cmpd="sng" w="9525">
              <a:solidFill>
                <a:schemeClr val="dk1"/>
              </a:solidFill>
              <a:prstDash val="solid"/>
              <a:miter lim="800000"/>
              <a:headEnd len="med" w="med" type="none"/>
              <a:tailEnd len="med" w="med" type="none"/>
            </a:ln>
          </p:spPr>
        </p:cxnSp>
        <p:cxnSp>
          <p:nvCxnSpPr>
            <p:cNvPr id="2010" name="Google Shape;2010;p70"/>
            <p:cNvCxnSpPr/>
            <p:nvPr/>
          </p:nvCxnSpPr>
          <p:spPr>
            <a:xfrm>
              <a:off x="624" y="3216"/>
              <a:ext cx="158" cy="542"/>
            </a:xfrm>
            <a:prstGeom prst="straightConnector1">
              <a:avLst/>
            </a:prstGeom>
            <a:noFill/>
            <a:ln cap="flat" cmpd="sng" w="9525">
              <a:solidFill>
                <a:schemeClr val="dk1"/>
              </a:solidFill>
              <a:prstDash val="solid"/>
              <a:miter lim="800000"/>
              <a:headEnd len="med" w="med" type="none"/>
              <a:tailEnd len="med" w="med" type="none"/>
            </a:ln>
          </p:spPr>
        </p:cxnSp>
        <p:cxnSp>
          <p:nvCxnSpPr>
            <p:cNvPr id="2011" name="Google Shape;2011;p70"/>
            <p:cNvCxnSpPr/>
            <p:nvPr/>
          </p:nvCxnSpPr>
          <p:spPr>
            <a:xfrm>
              <a:off x="850" y="3826"/>
              <a:ext cx="720" cy="124"/>
            </a:xfrm>
            <a:prstGeom prst="straightConnector1">
              <a:avLst/>
            </a:prstGeom>
            <a:noFill/>
            <a:ln cap="flat" cmpd="sng" w="9525">
              <a:solidFill>
                <a:schemeClr val="dk1"/>
              </a:solidFill>
              <a:prstDash val="solid"/>
              <a:miter lim="800000"/>
              <a:headEnd len="med" w="med" type="none"/>
              <a:tailEnd len="med" w="med" type="none"/>
            </a:ln>
          </p:spPr>
        </p:cxnSp>
        <p:sp>
          <p:nvSpPr>
            <p:cNvPr id="2012" name="Google Shape;2012;p70"/>
            <p:cNvSpPr txBox="1"/>
            <p:nvPr/>
          </p:nvSpPr>
          <p:spPr>
            <a:xfrm>
              <a:off x="192" y="1584"/>
              <a:ext cx="480"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Arad</a:t>
              </a:r>
              <a:endParaRPr/>
            </a:p>
          </p:txBody>
        </p:sp>
        <p:sp>
          <p:nvSpPr>
            <p:cNvPr id="2013" name="Google Shape;2013;p70"/>
            <p:cNvSpPr txBox="1"/>
            <p:nvPr/>
          </p:nvSpPr>
          <p:spPr>
            <a:xfrm>
              <a:off x="3264" y="3264"/>
              <a:ext cx="816"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2000"/>
                <a:buFont typeface="Times New Roman"/>
                <a:buNone/>
              </a:pPr>
              <a:r>
                <a:rPr b="1" i="0" lang="en-US" sz="2000" u="none">
                  <a:solidFill>
                    <a:srgbClr val="008000"/>
                  </a:solidFill>
                  <a:latin typeface="Times New Roman"/>
                  <a:ea typeface="Times New Roman"/>
                  <a:cs typeface="Times New Roman"/>
                  <a:sym typeface="Times New Roman"/>
                </a:rPr>
                <a:t>Bucharest</a:t>
              </a:r>
              <a:endParaRPr/>
            </a:p>
          </p:txBody>
        </p:sp>
        <p:sp>
          <p:nvSpPr>
            <p:cNvPr id="2014" name="Google Shape;2014;p70"/>
            <p:cNvSpPr txBox="1"/>
            <p:nvPr/>
          </p:nvSpPr>
          <p:spPr>
            <a:xfrm>
              <a:off x="1296" y="768"/>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015" name="Google Shape;2015;p70"/>
            <p:cNvSpPr/>
            <p:nvPr/>
          </p:nvSpPr>
          <p:spPr>
            <a:xfrm>
              <a:off x="528" y="110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16" name="Google Shape;2016;p70"/>
            <p:cNvCxnSpPr/>
            <p:nvPr/>
          </p:nvCxnSpPr>
          <p:spPr>
            <a:xfrm flipH="1" rot="10800000">
              <a:off x="624" y="994"/>
              <a:ext cx="638" cy="158"/>
            </a:xfrm>
            <a:prstGeom prst="straightConnector1">
              <a:avLst/>
            </a:prstGeom>
            <a:noFill/>
            <a:ln cap="flat" cmpd="sng" w="9525">
              <a:solidFill>
                <a:schemeClr val="dk1"/>
              </a:solidFill>
              <a:prstDash val="solid"/>
              <a:miter lim="800000"/>
              <a:headEnd len="med" w="med" type="none"/>
              <a:tailEnd len="med" w="med" type="none"/>
            </a:ln>
          </p:spPr>
        </p:cxnSp>
        <p:cxnSp>
          <p:nvCxnSpPr>
            <p:cNvPr id="2017" name="Google Shape;2017;p70"/>
            <p:cNvCxnSpPr/>
            <p:nvPr/>
          </p:nvCxnSpPr>
          <p:spPr>
            <a:xfrm>
              <a:off x="576" y="1143"/>
              <a:ext cx="96" cy="557"/>
            </a:xfrm>
            <a:prstGeom prst="straightConnector1">
              <a:avLst/>
            </a:prstGeom>
            <a:noFill/>
            <a:ln cap="flat" cmpd="sng" w="9525">
              <a:solidFill>
                <a:schemeClr val="dk1"/>
              </a:solidFill>
              <a:prstDash val="solid"/>
              <a:miter lim="800000"/>
              <a:headEnd len="med" w="med" type="none"/>
              <a:tailEnd len="med" w="med" type="none"/>
            </a:ln>
          </p:spPr>
        </p:cxnSp>
        <p:sp>
          <p:nvSpPr>
            <p:cNvPr id="2018" name="Google Shape;2018;p70"/>
            <p:cNvSpPr txBox="1"/>
            <p:nvPr/>
          </p:nvSpPr>
          <p:spPr>
            <a:xfrm>
              <a:off x="96" y="912"/>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019" name="Google Shape;2019;p70"/>
            <p:cNvSpPr txBox="1"/>
            <p:nvPr/>
          </p:nvSpPr>
          <p:spPr>
            <a:xfrm>
              <a:off x="2496" y="206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Faragas</a:t>
              </a:r>
              <a:endParaRPr/>
            </a:p>
          </p:txBody>
        </p:sp>
        <p:sp>
          <p:nvSpPr>
            <p:cNvPr id="2020" name="Google Shape;2020;p70"/>
            <p:cNvSpPr txBox="1"/>
            <p:nvPr/>
          </p:nvSpPr>
          <p:spPr>
            <a:xfrm>
              <a:off x="4032" y="57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Neamt</a:t>
              </a:r>
              <a:endParaRPr/>
            </a:p>
          </p:txBody>
        </p:sp>
        <p:sp>
          <p:nvSpPr>
            <p:cNvPr id="2021" name="Google Shape;2021;p70"/>
            <p:cNvSpPr txBox="1"/>
            <p:nvPr/>
          </p:nvSpPr>
          <p:spPr>
            <a:xfrm>
              <a:off x="4896" y="105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Iasi</a:t>
              </a:r>
              <a:endParaRPr/>
            </a:p>
          </p:txBody>
        </p:sp>
        <p:sp>
          <p:nvSpPr>
            <p:cNvPr id="2022" name="Google Shape;2022;p70"/>
            <p:cNvSpPr txBox="1"/>
            <p:nvPr/>
          </p:nvSpPr>
          <p:spPr>
            <a:xfrm>
              <a:off x="4992" y="1872"/>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Vaslui</a:t>
              </a:r>
              <a:endParaRPr/>
            </a:p>
          </p:txBody>
        </p:sp>
        <p:sp>
          <p:nvSpPr>
            <p:cNvPr id="2023" name="Google Shape;2023;p70"/>
            <p:cNvSpPr txBox="1"/>
            <p:nvPr/>
          </p:nvSpPr>
          <p:spPr>
            <a:xfrm>
              <a:off x="5184" y="26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Hirsova</a:t>
              </a:r>
              <a:endParaRPr/>
            </a:p>
          </p:txBody>
        </p:sp>
        <p:sp>
          <p:nvSpPr>
            <p:cNvPr id="2024" name="Google Shape;2024;p70"/>
            <p:cNvSpPr txBox="1"/>
            <p:nvPr/>
          </p:nvSpPr>
          <p:spPr>
            <a:xfrm>
              <a:off x="4944" y="38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Eforie</a:t>
              </a:r>
              <a:endParaRPr/>
            </a:p>
          </p:txBody>
        </p:sp>
        <p:sp>
          <p:nvSpPr>
            <p:cNvPr id="2025" name="Google Shape;2025;p70"/>
            <p:cNvSpPr txBox="1"/>
            <p:nvPr/>
          </p:nvSpPr>
          <p:spPr>
            <a:xfrm>
              <a:off x="3792" y="26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Urziceni</a:t>
              </a:r>
              <a:endParaRPr/>
            </a:p>
          </p:txBody>
        </p:sp>
        <p:sp>
          <p:nvSpPr>
            <p:cNvPr id="2026" name="Google Shape;2026;p70"/>
            <p:cNvSpPr txBox="1"/>
            <p:nvPr/>
          </p:nvSpPr>
          <p:spPr>
            <a:xfrm>
              <a:off x="2784" y="3936"/>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Giurgui</a:t>
              </a:r>
              <a:endParaRPr/>
            </a:p>
          </p:txBody>
        </p:sp>
        <p:sp>
          <p:nvSpPr>
            <p:cNvPr id="2027" name="Google Shape;2027;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028" name="Google Shape;2028;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29" name="Google Shape;2029;p70"/>
            <p:cNvSpPr txBox="1"/>
            <p:nvPr/>
          </p:nvSpPr>
          <p:spPr>
            <a:xfrm>
              <a:off x="816" y="3552"/>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Dobreta</a:t>
              </a:r>
              <a:endParaRPr/>
            </a:p>
          </p:txBody>
        </p:sp>
        <p:sp>
          <p:nvSpPr>
            <p:cNvPr id="2030" name="Google Shape;2030;p70"/>
            <p:cNvSpPr txBox="1"/>
            <p:nvPr/>
          </p:nvSpPr>
          <p:spPr>
            <a:xfrm>
              <a:off x="1536" y="38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031" name="Google Shape;2031;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032" name="Google Shape;2032;p70"/>
            <p:cNvSpPr txBox="1"/>
            <p:nvPr/>
          </p:nvSpPr>
          <p:spPr>
            <a:xfrm>
              <a:off x="624" y="302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Mehadia</a:t>
              </a:r>
              <a:endParaRPr/>
            </a:p>
          </p:txBody>
        </p:sp>
        <p:sp>
          <p:nvSpPr>
            <p:cNvPr id="2033" name="Google Shape;2033;p70"/>
            <p:cNvSpPr txBox="1"/>
            <p:nvPr/>
          </p:nvSpPr>
          <p:spPr>
            <a:xfrm>
              <a:off x="336" y="2160"/>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sp>
          <p:nvSpPr>
            <p:cNvPr id="2034" name="Google Shape;2034;p70"/>
            <p:cNvSpPr txBox="1"/>
            <p:nvPr/>
          </p:nvSpPr>
          <p:spPr>
            <a:xfrm>
              <a:off x="528" y="2544"/>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Lugoj</a:t>
              </a:r>
              <a:endParaRPr/>
            </a:p>
          </p:txBody>
        </p:sp>
        <p:sp>
          <p:nvSpPr>
            <p:cNvPr id="2035" name="Google Shape;2035;p70"/>
            <p:cNvSpPr txBox="1"/>
            <p:nvPr/>
          </p:nvSpPr>
          <p:spPr>
            <a:xfrm>
              <a:off x="4176" y="100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87</a:t>
              </a:r>
              <a:endParaRPr/>
            </a:p>
          </p:txBody>
        </p:sp>
        <p:sp>
          <p:nvSpPr>
            <p:cNvPr id="2036" name="Google Shape;2036;p70"/>
            <p:cNvSpPr txBox="1"/>
            <p:nvPr/>
          </p:nvSpPr>
          <p:spPr>
            <a:xfrm>
              <a:off x="4944" y="153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92</a:t>
              </a:r>
              <a:endParaRPr/>
            </a:p>
          </p:txBody>
        </p:sp>
        <p:sp>
          <p:nvSpPr>
            <p:cNvPr id="2037" name="Google Shape;2037;p70"/>
            <p:cNvSpPr txBox="1"/>
            <p:nvPr/>
          </p:nvSpPr>
          <p:spPr>
            <a:xfrm>
              <a:off x="4992"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142</a:t>
              </a:r>
              <a:endParaRPr/>
            </a:p>
          </p:txBody>
        </p:sp>
        <p:sp>
          <p:nvSpPr>
            <p:cNvPr id="2038" name="Google Shape;2038;p70"/>
            <p:cNvSpPr txBox="1"/>
            <p:nvPr/>
          </p:nvSpPr>
          <p:spPr>
            <a:xfrm>
              <a:off x="4896" y="326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39" name="Google Shape;2039;p70"/>
            <p:cNvSpPr txBox="1"/>
            <p:nvPr/>
          </p:nvSpPr>
          <p:spPr>
            <a:xfrm>
              <a:off x="4464" y="254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98</a:t>
              </a:r>
              <a:endParaRPr/>
            </a:p>
          </p:txBody>
        </p:sp>
        <p:sp>
          <p:nvSpPr>
            <p:cNvPr id="2040" name="Google Shape;2040;p70"/>
            <p:cNvSpPr txBox="1"/>
            <p:nvPr/>
          </p:nvSpPr>
          <p:spPr>
            <a:xfrm>
              <a:off x="3408" y="283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41" name="Google Shape;2041;p70"/>
            <p:cNvSpPr txBox="1"/>
            <p:nvPr/>
          </p:nvSpPr>
          <p:spPr>
            <a:xfrm>
              <a:off x="2880" y="249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211</a:t>
              </a:r>
              <a:endParaRPr/>
            </a:p>
          </p:txBody>
        </p:sp>
        <p:sp>
          <p:nvSpPr>
            <p:cNvPr id="2042" name="Google Shape;2042;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101</a:t>
              </a:r>
              <a:endParaRPr/>
            </a:p>
          </p:txBody>
        </p:sp>
        <p:sp>
          <p:nvSpPr>
            <p:cNvPr id="2043" name="Google Shape;2043;p70"/>
            <p:cNvSpPr txBox="1"/>
            <p:nvPr/>
          </p:nvSpPr>
          <p:spPr>
            <a:xfrm>
              <a:off x="3120" y="364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90</a:t>
              </a:r>
              <a:endParaRPr/>
            </a:p>
          </p:txBody>
        </p:sp>
        <p:sp>
          <p:nvSpPr>
            <p:cNvPr id="2044" name="Google Shape;2044;p70"/>
            <p:cNvSpPr txBox="1"/>
            <p:nvPr/>
          </p:nvSpPr>
          <p:spPr>
            <a:xfrm>
              <a:off x="1968" y="20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99</a:t>
              </a:r>
              <a:endParaRPr/>
            </a:p>
          </p:txBody>
        </p:sp>
        <p:sp>
          <p:nvSpPr>
            <p:cNvPr id="2045" name="Google Shape;2045;p70"/>
            <p:cNvSpPr txBox="1"/>
            <p:nvPr/>
          </p:nvSpPr>
          <p:spPr>
            <a:xfrm>
              <a:off x="1392" y="14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151</a:t>
              </a:r>
              <a:endParaRPr/>
            </a:p>
          </p:txBody>
        </p:sp>
        <p:sp>
          <p:nvSpPr>
            <p:cNvPr id="2046" name="Google Shape;2046;p70"/>
            <p:cNvSpPr txBox="1"/>
            <p:nvPr/>
          </p:nvSpPr>
          <p:spPr>
            <a:xfrm>
              <a:off x="720" y="8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71</a:t>
              </a:r>
              <a:endParaRPr/>
            </a:p>
          </p:txBody>
        </p:sp>
        <p:sp>
          <p:nvSpPr>
            <p:cNvPr id="2047" name="Google Shape;2047;p70"/>
            <p:cNvSpPr txBox="1"/>
            <p:nvPr/>
          </p:nvSpPr>
          <p:spPr>
            <a:xfrm>
              <a:off x="336" y="139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48" name="Google Shape;2048;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140</a:t>
              </a:r>
              <a:endParaRPr/>
            </a:p>
          </p:txBody>
        </p:sp>
        <p:sp>
          <p:nvSpPr>
            <p:cNvPr id="2049" name="Google Shape;2049;p70"/>
            <p:cNvSpPr txBox="1"/>
            <p:nvPr/>
          </p:nvSpPr>
          <p:spPr>
            <a:xfrm>
              <a:off x="144" y="192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118</a:t>
              </a:r>
              <a:endParaRPr/>
            </a:p>
          </p:txBody>
        </p:sp>
        <p:sp>
          <p:nvSpPr>
            <p:cNvPr id="2050" name="Google Shape;2050;p70"/>
            <p:cNvSpPr txBox="1"/>
            <p:nvPr/>
          </p:nvSpPr>
          <p:spPr>
            <a:xfrm>
              <a:off x="144" y="240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111</a:t>
              </a:r>
              <a:endParaRPr/>
            </a:p>
          </p:txBody>
        </p:sp>
        <p:sp>
          <p:nvSpPr>
            <p:cNvPr id="2051" name="Google Shape;2051;p70"/>
            <p:cNvSpPr txBox="1"/>
            <p:nvPr/>
          </p:nvSpPr>
          <p:spPr>
            <a:xfrm>
              <a:off x="336" y="2832"/>
              <a:ext cx="33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70</a:t>
              </a:r>
              <a:endParaRPr/>
            </a:p>
          </p:txBody>
        </p:sp>
        <p:sp>
          <p:nvSpPr>
            <p:cNvPr id="2052" name="Google Shape;2052;p70"/>
            <p:cNvSpPr txBox="1"/>
            <p:nvPr/>
          </p:nvSpPr>
          <p:spPr>
            <a:xfrm>
              <a:off x="480" y="336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53" name="Google Shape;2053;p70"/>
            <p:cNvSpPr txBox="1"/>
            <p:nvPr/>
          </p:nvSpPr>
          <p:spPr>
            <a:xfrm>
              <a:off x="912" y="38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120</a:t>
              </a:r>
              <a:endParaRPr/>
            </a:p>
          </p:txBody>
        </p:sp>
        <p:sp>
          <p:nvSpPr>
            <p:cNvPr id="2054" name="Google Shape;2054;p70"/>
            <p:cNvSpPr txBox="1"/>
            <p:nvPr/>
          </p:nvSpPr>
          <p:spPr>
            <a:xfrm>
              <a:off x="1920" y="34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138</a:t>
              </a:r>
              <a:endParaRPr/>
            </a:p>
          </p:txBody>
        </p:sp>
        <p:sp>
          <p:nvSpPr>
            <p:cNvPr id="2055" name="Google Shape;2055;p70"/>
            <p:cNvSpPr txBox="1"/>
            <p:nvPr/>
          </p:nvSpPr>
          <p:spPr>
            <a:xfrm>
              <a:off x="1440" y="316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146</a:t>
              </a:r>
              <a:endParaRPr/>
            </a:p>
          </p:txBody>
        </p:sp>
        <p:sp>
          <p:nvSpPr>
            <p:cNvPr id="2056" name="Google Shape;2056;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97</a:t>
              </a:r>
              <a:endParaRPr/>
            </a:p>
          </p:txBody>
        </p:sp>
        <p:sp>
          <p:nvSpPr>
            <p:cNvPr id="2057" name="Google Shape;2057;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80</a:t>
              </a:r>
              <a:endParaRPr/>
            </a:p>
          </p:txBody>
        </p:sp>
        <p:cxnSp>
          <p:nvCxnSpPr>
            <p:cNvPr id="2058" name="Google Shape;2058;p70"/>
            <p:cNvCxnSpPr/>
            <p:nvPr/>
          </p:nvCxnSpPr>
          <p:spPr>
            <a:xfrm>
              <a:off x="706" y="1810"/>
              <a:ext cx="398" cy="350"/>
            </a:xfrm>
            <a:prstGeom prst="straightConnector1">
              <a:avLst/>
            </a:prstGeom>
            <a:noFill/>
            <a:ln>
              <a:noFill/>
            </a:ln>
          </p:spPr>
        </p:cxnSp>
        <p:cxnSp>
          <p:nvCxnSpPr>
            <p:cNvPr id="2059" name="Google Shape;2059;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sp>
          <p:nvSpPr>
            <p:cNvPr id="2060" name="Google Shape;2060;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140</a:t>
              </a:r>
              <a:endParaRPr/>
            </a:p>
          </p:txBody>
        </p:sp>
        <p:cxnSp>
          <p:nvCxnSpPr>
            <p:cNvPr id="2061" name="Google Shape;2061;p70"/>
            <p:cNvCxnSpPr/>
            <p:nvPr/>
          </p:nvCxnSpPr>
          <p:spPr>
            <a:xfrm flipH="1">
              <a:off x="1392" y="2338"/>
              <a:ext cx="110" cy="350"/>
            </a:xfrm>
            <a:prstGeom prst="straightConnector1">
              <a:avLst/>
            </a:prstGeom>
            <a:noFill/>
            <a:ln cap="flat" cmpd="sng" w="9525">
              <a:solidFill>
                <a:schemeClr val="dk1"/>
              </a:solidFill>
              <a:prstDash val="solid"/>
              <a:miter lim="800000"/>
              <a:headEnd len="med" w="med" type="none"/>
              <a:tailEnd len="med" w="med" type="none"/>
            </a:ln>
          </p:spPr>
        </p:cxnSp>
        <p:sp>
          <p:nvSpPr>
            <p:cNvPr id="2062" name="Google Shape;2062;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3" name="Google Shape;2063;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4" name="Google Shape;2064;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80</a:t>
              </a:r>
              <a:endParaRPr/>
            </a:p>
          </p:txBody>
        </p:sp>
        <p:sp>
          <p:nvSpPr>
            <p:cNvPr id="2065" name="Google Shape;2065;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6" name="Google Shape;2066;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sp>
          <p:nvSpPr>
            <p:cNvPr id="2067" name="Google Shape;2067;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97</a:t>
              </a:r>
              <a:endParaRPr/>
            </a:p>
          </p:txBody>
        </p:sp>
        <p:sp>
          <p:nvSpPr>
            <p:cNvPr id="2068" name="Google Shape;2068;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9" name="Google Shape;2069;p70"/>
            <p:cNvCxnSpPr/>
            <p:nvPr/>
          </p:nvCxnSpPr>
          <p:spPr>
            <a:xfrm>
              <a:off x="2304" y="3120"/>
              <a:ext cx="960" cy="260"/>
            </a:xfrm>
            <a:prstGeom prst="straightConnector1">
              <a:avLst/>
            </a:prstGeom>
            <a:noFill/>
            <a:ln>
              <a:noFill/>
            </a:ln>
          </p:spPr>
        </p:cxnSp>
        <p:cxnSp>
          <p:nvCxnSpPr>
            <p:cNvPr id="2070" name="Google Shape;2070;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sp>
          <p:nvSpPr>
            <p:cNvPr id="2071" name="Google Shape;2071;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101</a:t>
              </a:r>
              <a:endParaRPr/>
            </a:p>
          </p:txBody>
        </p:sp>
        <p:sp>
          <p:nvSpPr>
            <p:cNvPr id="2072" name="Google Shape;2072;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3" name="Google Shape;2073;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74" name="Google Shape;2074;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r>
                <a:rPr b="0" i="0" lang="en-US" sz="1800" u="none">
                  <a:solidFill>
                    <a:srgbClr val="FF3300"/>
                  </a:solidFill>
                  <a:latin typeface="Times New Roman"/>
                  <a:ea typeface="Times New Roman"/>
                  <a:cs typeface="Times New Roman"/>
                  <a:sym typeface="Times New Roman"/>
                </a:rPr>
                <a:t> </a:t>
              </a:r>
              <a:endParaRPr/>
            </a:p>
          </p:txBody>
        </p:sp>
        <p:sp>
          <p:nvSpPr>
            <p:cNvPr id="2075" name="Google Shape;2075;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7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081" name="Google Shape;2081;p7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Greedy Search in Action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7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87" name="Google Shape;2087;p72"/>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Greedy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088" name="Google Shape;2088;p72"/>
          <p:cNvCxnSpPr/>
          <p:nvPr/>
        </p:nvCxnSpPr>
        <p:spPr>
          <a:xfrm>
            <a:off x="6324600" y="1295400"/>
            <a:ext cx="1371600" cy="533400"/>
          </a:xfrm>
          <a:prstGeom prst="straightConnector1">
            <a:avLst/>
          </a:prstGeom>
          <a:noFill/>
          <a:ln>
            <a:noFill/>
          </a:ln>
        </p:spPr>
      </p:cxnSp>
      <p:sp>
        <p:nvSpPr>
          <p:cNvPr id="2089" name="Google Shape;2089;p72"/>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0" name="Google Shape;2090;p72"/>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1" name="Google Shape;2091;p72"/>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2" name="Google Shape;2092;p72"/>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3" name="Google Shape;2093;p72"/>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4" name="Google Shape;2094;p72"/>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95" name="Google Shape;2095;p72"/>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096" name="Google Shape;2096;p72"/>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097" name="Google Shape;2097;p72"/>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098" name="Google Shape;2098;p72"/>
          <p:cNvCxnSpPr/>
          <p:nvPr/>
        </p:nvCxnSpPr>
        <p:spPr>
          <a:xfrm flipH="1" rot="10800000">
            <a:off x="1066800" y="1828800"/>
            <a:ext cx="1066800" cy="960437"/>
          </a:xfrm>
          <a:prstGeom prst="straightConnector1">
            <a:avLst/>
          </a:prstGeom>
          <a:noFill/>
          <a:ln>
            <a:noFill/>
          </a:ln>
        </p:spPr>
      </p:cxnSp>
      <p:cxnSp>
        <p:nvCxnSpPr>
          <p:cNvPr id="2099" name="Google Shape;2099;p72"/>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00" name="Google Shape;2100;p72"/>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01" name="Google Shape;2101;p72"/>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02" name="Google Shape;2102;p72"/>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03" name="Google Shape;2103;p72"/>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04" name="Google Shape;2104;p72"/>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05" name="Google Shape;2105;p72"/>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06" name="Google Shape;2106;p72"/>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07" name="Google Shape;2107;p72"/>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08" name="Google Shape;2108;p72"/>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09" name="Google Shape;2109;p72"/>
          <p:cNvCxnSpPr/>
          <p:nvPr/>
        </p:nvCxnSpPr>
        <p:spPr>
          <a:xfrm>
            <a:off x="1120775" y="2873375"/>
            <a:ext cx="631825" cy="555625"/>
          </a:xfrm>
          <a:prstGeom prst="straightConnector1">
            <a:avLst/>
          </a:prstGeom>
          <a:noFill/>
          <a:ln>
            <a:noFill/>
          </a:ln>
        </p:spPr>
      </p:cxnSp>
      <p:sp>
        <p:nvSpPr>
          <p:cNvPr id="2110" name="Google Shape;2110;p72"/>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11" name="Google Shape;2111;p72"/>
          <p:cNvSpPr txBox="1"/>
          <p:nvPr/>
        </p:nvSpPr>
        <p:spPr>
          <a:xfrm>
            <a:off x="-2422700" y="3771938"/>
            <a:ext cx="8686800" cy="9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12" name="Google Shape;2112;p72"/>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13" name="Google Shape;2113;p72"/>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374</a:t>
            </a:r>
            <a:endParaRPr/>
          </a:p>
        </p:txBody>
      </p:sp>
      <p:sp>
        <p:nvSpPr>
          <p:cNvPr id="2114" name="Google Shape;2114;p72"/>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r>
              <a:rPr b="0" i="0" lang="en-US" sz="1000" u="none">
                <a:solidFill>
                  <a:srgbClr val="009900"/>
                </a:solidFill>
                <a:latin typeface="Times New Roman"/>
                <a:ea typeface="Times New Roman"/>
                <a:cs typeface="Times New Roman"/>
                <a:sym typeface="Times New Roman"/>
              </a:rPr>
              <a:t>253</a:t>
            </a:r>
            <a:endParaRPr/>
          </a:p>
        </p:txBody>
      </p:sp>
      <p:sp>
        <p:nvSpPr>
          <p:cNvPr id="2115" name="Google Shape;2115;p72"/>
          <p:cNvSpPr txBox="1"/>
          <p:nvPr/>
        </p:nvSpPr>
        <p:spPr>
          <a:xfrm>
            <a:off x="430213" y="3663163"/>
            <a:ext cx="990600" cy="47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329</a:t>
            </a:r>
            <a:endParaRPr/>
          </a:p>
        </p:txBody>
      </p:sp>
      <p:sp>
        <p:nvSpPr>
          <p:cNvPr id="2116" name="Google Shape;2116;p72"/>
          <p:cNvSpPr txBox="1"/>
          <p:nvPr/>
        </p:nvSpPr>
        <p:spPr>
          <a:xfrm>
            <a:off x="3155575" y="1790738"/>
            <a:ext cx="8686800" cy="9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253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17" name="Google Shape;2117;p72"/>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8" name="Google Shape;2118;p72"/>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9" name="Google Shape;2119;p72"/>
          <p:cNvSpPr txBox="1"/>
          <p:nvPr/>
        </p:nvSpPr>
        <p:spPr>
          <a:xfrm>
            <a:off x="94125" y="4811713"/>
            <a:ext cx="8686800" cy="64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0" name="Google Shape;2120;p72"/>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178</a:t>
            </a:r>
            <a:endParaRPr/>
          </a:p>
        </p:txBody>
      </p:sp>
      <p:sp>
        <p:nvSpPr>
          <p:cNvPr id="2121" name="Google Shape;2121;p72"/>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380</a:t>
            </a:r>
            <a:endParaRPr/>
          </a:p>
        </p:txBody>
      </p:sp>
      <p:sp>
        <p:nvSpPr>
          <p:cNvPr id="2122" name="Google Shape;2122;p72"/>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193</a:t>
            </a:r>
            <a:endParaRPr/>
          </a:p>
        </p:txBody>
      </p:sp>
      <p:sp>
        <p:nvSpPr>
          <p:cNvPr id="2123" name="Google Shape;2123;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4" name="Google Shape;2124;p72"/>
          <p:cNvSpPr txBox="1"/>
          <p:nvPr/>
        </p:nvSpPr>
        <p:spPr>
          <a:xfrm>
            <a:off x="146050" y="5472100"/>
            <a:ext cx="8686800" cy="64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5" name="Google Shape;2125;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6" name="Google Shape;2126;p72"/>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27" name="Google Shape;2127;p72"/>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128" name="Google Shape;2128;p72"/>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Bucharest</a:t>
            </a:r>
            <a:endParaRPr/>
          </a:p>
        </p:txBody>
      </p:sp>
      <p:sp>
        <p:nvSpPr>
          <p:cNvPr id="2129" name="Google Shape;2129;p72"/>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0</a:t>
            </a:r>
            <a:endParaRPr/>
          </a:p>
        </p:txBody>
      </p:sp>
      <p:cxnSp>
        <p:nvCxnSpPr>
          <p:cNvPr id="2130" name="Google Shape;2130;p72"/>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131" name="Google Shape;2131;p72"/>
          <p:cNvCxnSpPr/>
          <p:nvPr/>
        </p:nvCxnSpPr>
        <p:spPr>
          <a:xfrm flipH="1" rot="10800000">
            <a:off x="3657600" y="3048000"/>
            <a:ext cx="2895600" cy="381000"/>
          </a:xfrm>
          <a:prstGeom prst="straightConnector1">
            <a:avLst/>
          </a:prstGeom>
          <a:noFill/>
          <a:ln cap="flat" cmpd="sng" w="9525">
            <a:solidFill>
              <a:srgbClr val="FF3300"/>
            </a:solidFill>
            <a:prstDash val="solid"/>
            <a:miter lim="800000"/>
            <a:headEnd len="med" w="med" type="none"/>
            <a:tailEnd len="med" w="med" type="none"/>
          </a:ln>
        </p:spPr>
      </p:cxnSp>
      <p:cxnSp>
        <p:nvCxnSpPr>
          <p:cNvPr id="2132" name="Google Shape;2132;p72"/>
          <p:cNvCxnSpPr/>
          <p:nvPr/>
        </p:nvCxnSpPr>
        <p:spPr>
          <a:xfrm>
            <a:off x="6683375" y="3101975"/>
            <a:ext cx="936625" cy="860425"/>
          </a:xfrm>
          <a:prstGeom prst="straightConnector1">
            <a:avLst/>
          </a:prstGeom>
          <a:noFill/>
          <a:ln cap="flat" cmpd="sng" w="9525">
            <a:solidFill>
              <a:srgbClr val="FF3300"/>
            </a:solidFill>
            <a:prstDash val="solid"/>
            <a:miter lim="800000"/>
            <a:headEnd len="med" w="med" type="none"/>
            <a:tailEnd len="med" w="med" type="none"/>
          </a:ln>
        </p:spPr>
      </p:cxnSp>
      <p:sp>
        <p:nvSpPr>
          <p:cNvPr id="2133" name="Google Shape;2133;p72"/>
          <p:cNvSpPr/>
          <p:nvPr/>
        </p:nvSpPr>
        <p:spPr>
          <a:xfrm>
            <a:off x="7543800" y="39624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09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2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3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7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139" name="Google Shape;2139;p73"/>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in Action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7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45" name="Google Shape;2145;p74"/>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A*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g(n)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146" name="Google Shape;2146;p74"/>
          <p:cNvCxnSpPr/>
          <p:nvPr/>
        </p:nvCxnSpPr>
        <p:spPr>
          <a:xfrm>
            <a:off x="6324600" y="1295400"/>
            <a:ext cx="1371600" cy="533400"/>
          </a:xfrm>
          <a:prstGeom prst="straightConnector1">
            <a:avLst/>
          </a:prstGeom>
          <a:noFill/>
          <a:ln>
            <a:noFill/>
          </a:ln>
        </p:spPr>
      </p:cxnSp>
      <p:sp>
        <p:nvSpPr>
          <p:cNvPr id="2147" name="Google Shape;2147;p74"/>
          <p:cNvSpPr/>
          <p:nvPr/>
        </p:nvSpPr>
        <p:spPr>
          <a:xfrm>
            <a:off x="7543800" y="4800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8" name="Google Shape;2148;p74"/>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9" name="Google Shape;2149;p74"/>
          <p:cNvSpPr/>
          <p:nvPr/>
        </p:nvSpPr>
        <p:spPr>
          <a:xfrm>
            <a:off x="4267200" y="5410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0" name="Google Shape;2150;p74"/>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1" name="Google Shape;2151;p74"/>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2" name="Google Shape;2152;p74"/>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3" name="Google Shape;2153;p74"/>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4" name="Google Shape;2154;p74"/>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5" name="Google Shape;2155;p74"/>
          <p:cNvSpPr/>
          <p:nvPr/>
        </p:nvSpPr>
        <p:spPr>
          <a:xfrm>
            <a:off x="1981200" y="579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56" name="Google Shape;2156;p74"/>
          <p:cNvCxnSpPr/>
          <p:nvPr/>
        </p:nvCxnSpPr>
        <p:spPr>
          <a:xfrm flipH="1" rot="10800000">
            <a:off x="4419600" y="4876800"/>
            <a:ext cx="31242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2157" name="Google Shape;2157;p74"/>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8" name="Google Shape;2158;p74"/>
          <p:cNvCxnSpPr/>
          <p:nvPr/>
        </p:nvCxnSpPr>
        <p:spPr>
          <a:xfrm>
            <a:off x="2286000" y="4343400"/>
            <a:ext cx="1981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159" name="Google Shape;2159;p74"/>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160" name="Google Shape;2160;p74"/>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161" name="Google Shape;2161;p74"/>
          <p:cNvCxnSpPr/>
          <p:nvPr/>
        </p:nvCxnSpPr>
        <p:spPr>
          <a:xfrm flipH="1" rot="10800000">
            <a:off x="1066800" y="1828800"/>
            <a:ext cx="1066800" cy="960437"/>
          </a:xfrm>
          <a:prstGeom prst="straightConnector1">
            <a:avLst/>
          </a:prstGeom>
          <a:noFill/>
          <a:ln>
            <a:noFill/>
          </a:ln>
        </p:spPr>
      </p:cxnSp>
      <p:cxnSp>
        <p:nvCxnSpPr>
          <p:cNvPr id="2162" name="Google Shape;2162;p74"/>
          <p:cNvCxnSpPr/>
          <p:nvPr/>
        </p:nvCxnSpPr>
        <p:spPr>
          <a:xfrm flipH="1" rot="10800000">
            <a:off x="2003425" y="4419600"/>
            <a:ext cx="206375" cy="1393825"/>
          </a:xfrm>
          <a:prstGeom prst="straightConnector1">
            <a:avLst/>
          </a:prstGeom>
          <a:noFill/>
          <a:ln cap="flat" cmpd="sng" w="9525">
            <a:solidFill>
              <a:schemeClr val="dk1"/>
            </a:solidFill>
            <a:prstDash val="solid"/>
            <a:miter lim="800000"/>
            <a:headEnd len="med" w="med" type="none"/>
            <a:tailEnd len="med" w="med" type="none"/>
          </a:ln>
        </p:spPr>
      </p:cxnSp>
      <p:cxnSp>
        <p:nvCxnSpPr>
          <p:cNvPr id="2163" name="Google Shape;2163;p74"/>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64" name="Google Shape;2164;p74"/>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65" name="Google Shape;2165;p74"/>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66" name="Google Shape;2166;p74"/>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67" name="Google Shape;2167;p74"/>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68" name="Google Shape;2168;p74"/>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69" name="Google Shape;2169;p74"/>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70" name="Google Shape;2170;p74"/>
          <p:cNvSpPr txBox="1"/>
          <p:nvPr/>
        </p:nvSpPr>
        <p:spPr>
          <a:xfrm>
            <a:off x="4191000" y="5105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171" name="Google Shape;2171;p74"/>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72" name="Google Shape;2172;p74"/>
          <p:cNvSpPr txBox="1"/>
          <p:nvPr/>
        </p:nvSpPr>
        <p:spPr>
          <a:xfrm>
            <a:off x="2057400" y="5638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173" name="Google Shape;2173;p74"/>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74" name="Google Shape;2174;p74"/>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75" name="Google Shape;2175;p74"/>
          <p:cNvCxnSpPr/>
          <p:nvPr/>
        </p:nvCxnSpPr>
        <p:spPr>
          <a:xfrm>
            <a:off x="1120775" y="2873375"/>
            <a:ext cx="631825" cy="555625"/>
          </a:xfrm>
          <a:prstGeom prst="straightConnector1">
            <a:avLst/>
          </a:prstGeom>
          <a:noFill/>
          <a:ln>
            <a:noFill/>
          </a:ln>
        </p:spPr>
      </p:cxnSp>
      <p:cxnSp>
        <p:nvCxnSpPr>
          <p:cNvPr id="2176" name="Google Shape;2176;p74"/>
          <p:cNvCxnSpPr/>
          <p:nvPr/>
        </p:nvCxnSpPr>
        <p:spPr>
          <a:xfrm>
            <a:off x="3657600" y="4953000"/>
            <a:ext cx="1524000" cy="427037"/>
          </a:xfrm>
          <a:prstGeom prst="straightConnector1">
            <a:avLst/>
          </a:prstGeom>
          <a:noFill/>
          <a:ln>
            <a:noFill/>
          </a:ln>
        </p:spPr>
      </p:cxnSp>
      <p:sp>
        <p:nvSpPr>
          <p:cNvPr id="2177" name="Google Shape;2177;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178" name="Google Shape;2178;p74"/>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79" name="Google Shape;2179;p74"/>
          <p:cNvSpPr txBox="1"/>
          <p:nvPr/>
        </p:nvSpPr>
        <p:spPr>
          <a:xfrm>
            <a:off x="2286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cost of reaching Arad </a:t>
            </a:r>
            <a:r>
              <a:rPr b="0" i="1" lang="en-US" sz="1800" u="none">
                <a:solidFill>
                  <a:schemeClr val="dk1"/>
                </a:solidFill>
                <a:latin typeface="Times New Roman"/>
                <a:ea typeface="Times New Roman"/>
                <a:cs typeface="Times New Roman"/>
                <a:sym typeface="Times New Roman"/>
              </a:rPr>
              <a:t>from</a:t>
            </a:r>
            <a:r>
              <a:rPr b="0" i="0" lang="en-US" sz="1800" u="none">
                <a:solidFill>
                  <a:schemeClr val="dk1"/>
                </a:solidFill>
                <a:latin typeface="Times New Roman"/>
                <a:ea typeface="Times New Roman"/>
                <a:cs typeface="Times New Roman"/>
                <a:sym typeface="Times New Roman"/>
              </a:rPr>
              <a:t> Arad (or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value) is </a:t>
            </a:r>
            <a:r>
              <a:rPr b="0" i="0" lang="en-US" sz="1800" u="none">
                <a:solidFill>
                  <a:schemeClr val="accent2"/>
                </a:solidFill>
                <a:latin typeface="Times New Roman"/>
                <a:ea typeface="Times New Roman"/>
                <a:cs typeface="Times New Roman"/>
                <a:sym typeface="Times New Roman"/>
              </a:rPr>
              <a:t>0 </a:t>
            </a:r>
            <a:r>
              <a:rPr b="0" i="0" lang="en-US" sz="1800" u="none">
                <a:solidFill>
                  <a:schemeClr val="dk1"/>
                </a:solidFill>
                <a:latin typeface="Times New Roman"/>
                <a:ea typeface="Times New Roman"/>
                <a:cs typeface="Times New Roman"/>
                <a:sym typeface="Times New Roman"/>
              </a:rPr>
              <a:t>miles.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80" name="Google Shape;2180;p74"/>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81" name="Google Shape;2181;p74"/>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75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449</a:t>
            </a:r>
            <a:endParaRPr/>
          </a:p>
        </p:txBody>
      </p:sp>
      <p:sp>
        <p:nvSpPr>
          <p:cNvPr id="2182" name="Google Shape;2182;p74"/>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140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393</a:t>
            </a:r>
            <a:endParaRPr/>
          </a:p>
        </p:txBody>
      </p:sp>
      <p:sp>
        <p:nvSpPr>
          <p:cNvPr id="2183" name="Google Shape;2183;p74"/>
          <p:cNvSpPr txBox="1"/>
          <p:nvPr/>
        </p:nvSpPr>
        <p:spPr>
          <a:xfrm>
            <a:off x="533400" y="3886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447</a:t>
            </a:r>
            <a:endParaRPr/>
          </a:p>
        </p:txBody>
      </p:sp>
      <p:sp>
        <p:nvSpPr>
          <p:cNvPr id="2184" name="Google Shape;2184;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Sibiu from Arad is </a:t>
            </a:r>
            <a:r>
              <a:rPr b="0" i="0" lang="en-US" sz="1800" u="none">
                <a:solidFill>
                  <a:schemeClr val="accent2"/>
                </a:solidFill>
                <a:latin typeface="Times New Roman"/>
                <a:ea typeface="Times New Roman"/>
                <a:cs typeface="Times New Roman"/>
                <a:sym typeface="Times New Roman"/>
              </a:rPr>
              <a:t>140 </a:t>
            </a:r>
            <a:r>
              <a:rPr b="0" i="0" lang="en-US" sz="1800" u="none">
                <a:solidFill>
                  <a:schemeClr val="dk2"/>
                </a:solidFill>
                <a:latin typeface="Times New Roman"/>
                <a:ea typeface="Times New Roman"/>
                <a:cs typeface="Times New Roman"/>
                <a:sym typeface="Times New Roman"/>
              </a:rPr>
              <a:t>miles, and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393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85" name="Google Shape;2185;p74"/>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6" name="Google Shape;2186;p74"/>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7" name="Google Shape;218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88" name="Google Shape;2188;p74"/>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239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417</a:t>
            </a:r>
            <a:endParaRPr/>
          </a:p>
        </p:txBody>
      </p:sp>
      <p:sp>
        <p:nvSpPr>
          <p:cNvPr id="2189" name="Google Shape;2189;p74"/>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291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671</a:t>
            </a:r>
            <a:endParaRPr/>
          </a:p>
        </p:txBody>
      </p:sp>
      <p:sp>
        <p:nvSpPr>
          <p:cNvPr id="2190" name="Google Shape;2190;p74"/>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220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413</a:t>
            </a:r>
            <a:endParaRPr/>
          </a:p>
        </p:txBody>
      </p:sp>
      <p:sp>
        <p:nvSpPr>
          <p:cNvPr id="2191" name="Google Shape;2191;p74"/>
          <p:cNvSpPr/>
          <p:nvPr/>
        </p:nvSpPr>
        <p:spPr>
          <a:xfrm>
            <a:off x="2133600" y="4267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2" name="Google Shape;2192;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Rimnicu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3" name="Google Shape;2193;p74"/>
          <p:cNvSpPr txBox="1"/>
          <p:nvPr/>
        </p:nvSpPr>
        <p:spPr>
          <a:xfrm>
            <a:off x="4191000" y="5562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317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98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415</a:t>
            </a:r>
            <a:endParaRPr/>
          </a:p>
        </p:txBody>
      </p:sp>
      <p:sp>
        <p:nvSpPr>
          <p:cNvPr id="2194" name="Google Shape;2194;p74"/>
          <p:cNvSpPr txBox="1"/>
          <p:nvPr/>
        </p:nvSpPr>
        <p:spPr>
          <a:xfrm>
            <a:off x="2057400" y="5943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366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160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526</a:t>
            </a:r>
            <a:endParaRPr/>
          </a:p>
        </p:txBody>
      </p:sp>
      <p:sp>
        <p:nvSpPr>
          <p:cNvPr id="2195" name="Google Shape;2195;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Rimnicu is expanded we look for the node with the lowest cost. As you can see, Pitesti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Pitesti from Arad is </a:t>
            </a:r>
            <a:r>
              <a:rPr b="0" i="0" lang="en-US" sz="1800" u="none">
                <a:solidFill>
                  <a:schemeClr val="accent2"/>
                </a:solidFill>
                <a:latin typeface="Times New Roman"/>
                <a:ea typeface="Times New Roman"/>
                <a:cs typeface="Times New Roman"/>
                <a:sym typeface="Times New Roman"/>
              </a:rPr>
              <a:t>317 </a:t>
            </a:r>
            <a:r>
              <a:rPr b="0" i="0" lang="en-US" sz="1800" u="none">
                <a:solidFill>
                  <a:schemeClr val="dk2"/>
                </a:solidFill>
                <a:latin typeface="Times New Roman"/>
                <a:ea typeface="Times New Roman"/>
                <a:cs typeface="Times New Roman"/>
                <a:sym typeface="Times New Roman"/>
              </a:rPr>
              <a:t>miles, and the straight line distance from Pitesti to the goal state is </a:t>
            </a:r>
            <a:r>
              <a:rPr b="0" i="0" lang="en-US" sz="1800" u="none">
                <a:solidFill>
                  <a:srgbClr val="FF3300"/>
                </a:solidFill>
                <a:latin typeface="Times New Roman"/>
                <a:ea typeface="Times New Roman"/>
                <a:cs typeface="Times New Roman"/>
                <a:sym typeface="Times New Roman"/>
              </a:rPr>
              <a:t>98</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415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96" name="Google Shape;2196;p74"/>
          <p:cNvSpPr/>
          <p:nvPr/>
        </p:nvSpPr>
        <p:spPr>
          <a:xfrm>
            <a:off x="4267200" y="541020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7" name="Google Shape;219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Pitesti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8" name="Google Shape;2198;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just expanded a node (Pitesti) that revealed Bucharest, but it has a cost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If there is any other lower cost node (and in this case there is one cheaper node, Fagaras, with a cost of </a:t>
            </a:r>
            <a:r>
              <a:rPr b="0" i="0" lang="en-US" sz="1800" u="none">
                <a:solidFill>
                  <a:srgbClr val="009900"/>
                </a:solidFill>
                <a:latin typeface="Times New Roman"/>
                <a:ea typeface="Times New Roman"/>
                <a:cs typeface="Times New Roman"/>
                <a:sym typeface="Times New Roman"/>
              </a:rPr>
              <a:t>417</a:t>
            </a:r>
            <a:r>
              <a:rPr b="0" i="0" lang="en-US" sz="1800" u="none">
                <a:solidFill>
                  <a:schemeClr val="dk2"/>
                </a:solidFill>
                <a:latin typeface="Times New Roman"/>
                <a:ea typeface="Times New Roman"/>
                <a:cs typeface="Times New Roman"/>
                <a:sym typeface="Times New Roman"/>
              </a:rPr>
              <a:t>) then we need to expand it in case it leads to a better solution to Bucharest than the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solution we have already found. Press space to continue.</a:t>
            </a:r>
            <a:endParaRPr/>
          </a:p>
        </p:txBody>
      </p:sp>
      <p:sp>
        <p:nvSpPr>
          <p:cNvPr id="2199" name="Google Shape;2199;p74"/>
          <p:cNvSpPr txBox="1"/>
          <p:nvPr/>
        </p:nvSpPr>
        <p:spPr>
          <a:xfrm>
            <a:off x="7315200" y="49530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418</a:t>
            </a:r>
            <a:endParaRPr/>
          </a:p>
        </p:txBody>
      </p:sp>
      <p:sp>
        <p:nvSpPr>
          <p:cNvPr id="2200" name="Google Shape;2200;p74"/>
          <p:cNvSpPr txBox="1"/>
          <p:nvPr/>
        </p:nvSpPr>
        <p:spPr>
          <a:xfrm>
            <a:off x="1524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In actual fact, the algorithm will not really recognise that we have found Bucharest. It just keeps expanding the lowest cost nodes (based on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 until it finds a goal state AND it has the lowest value of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So, we must now move to Fagaras and expand it. Press space to continue.</a:t>
            </a:r>
            <a:endParaRPr/>
          </a:p>
        </p:txBody>
      </p:sp>
      <p:sp>
        <p:nvSpPr>
          <p:cNvPr id="2201" name="Google Shape;2201;p74"/>
          <p:cNvSpPr txBox="1"/>
          <p:nvPr/>
        </p:nvSpPr>
        <p:spPr>
          <a:xfrm>
            <a:off x="1524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202" name="Google Shape;2202;p74"/>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3" name="Google Shape;2203;p74"/>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04" name="Google Shape;2204;p74"/>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205" name="Google Shape;2205;p74"/>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r>
              <a:rPr b="0" i="0" lang="en-US" sz="1600" u="none">
                <a:solidFill>
                  <a:schemeClr val="dk1"/>
                </a:solidFill>
                <a:latin typeface="Times New Roman"/>
                <a:ea typeface="Times New Roman"/>
                <a:cs typeface="Times New Roman"/>
                <a:sym typeface="Times New Roman"/>
              </a:rPr>
              <a:t>(2)</a:t>
            </a:r>
            <a:endParaRPr/>
          </a:p>
        </p:txBody>
      </p:sp>
      <p:sp>
        <p:nvSpPr>
          <p:cNvPr id="2206" name="Google Shape;2206;p74"/>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450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450</a:t>
            </a:r>
            <a:endParaRPr/>
          </a:p>
        </p:txBody>
      </p:sp>
      <p:sp>
        <p:nvSpPr>
          <p:cNvPr id="2207" name="Google Shape;2207;p74"/>
          <p:cNvSpPr txBox="1"/>
          <p:nvPr/>
        </p:nvSpPr>
        <p:spPr>
          <a:xfrm>
            <a:off x="-2554950" y="2856700"/>
            <a:ext cx="8686800" cy="119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Fagaras is expanded we look for the lowest cost node. As you can see, we now have </a:t>
            </a:r>
            <a:r>
              <a:rPr b="1" i="0" lang="en-US" sz="1800" u="none">
                <a:solidFill>
                  <a:schemeClr val="dk2"/>
                </a:solidFill>
                <a:latin typeface="Times New Roman"/>
                <a:ea typeface="Times New Roman"/>
                <a:cs typeface="Times New Roman"/>
                <a:sym typeface="Times New Roman"/>
              </a:rPr>
              <a:t>two</a:t>
            </a:r>
            <a:r>
              <a:rPr b="0" i="0" lang="en-US" sz="1800" u="none">
                <a:solidFill>
                  <a:schemeClr val="dk2"/>
                </a:solidFill>
                <a:latin typeface="Times New Roman"/>
                <a:ea typeface="Times New Roman"/>
                <a:cs typeface="Times New Roman"/>
                <a:sym typeface="Times New Roman"/>
              </a:rPr>
              <a:t> Bucharest nodes. One of these nodes ( Arad – Sibiu – Rimnicu – Pitesti – Bucharest )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The other node (Arad – Sibiu – Fagaras – Bucharest</a:t>
            </a:r>
            <a:r>
              <a:rPr b="0" i="0" lang="en-US" sz="1400" u="none">
                <a:solidFill>
                  <a:schemeClr val="dk2"/>
                </a:solidFill>
                <a:latin typeface="Times New Roman"/>
                <a:ea typeface="Times New Roman"/>
                <a:cs typeface="Times New Roman"/>
                <a:sym typeface="Times New Roman"/>
              </a:rPr>
              <a:t>(2) </a:t>
            </a:r>
            <a:r>
              <a:rPr b="0" i="0" lang="en-US" sz="1800" u="none">
                <a:solidFill>
                  <a:schemeClr val="dk2"/>
                </a:solidFill>
                <a:latin typeface="Times New Roman"/>
                <a:ea typeface="Times New Roman"/>
                <a:cs typeface="Times New Roman"/>
                <a:sym typeface="Times New Roman"/>
              </a:rPr>
              <a:t>)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450</a:t>
            </a:r>
            <a:r>
              <a:rPr b="0" i="0" lang="en-US" sz="1800" u="none">
                <a:solidFill>
                  <a:schemeClr val="dk2"/>
                </a:solidFill>
                <a:latin typeface="Times New Roman"/>
                <a:ea typeface="Times New Roman"/>
                <a:cs typeface="Times New Roman"/>
                <a:sym typeface="Times New Roman"/>
              </a:rPr>
              <a:t>. We therefore move to the first Bucharest node and expand it. Press space to continue</a:t>
            </a:r>
            <a:endParaRPr/>
          </a:p>
        </p:txBody>
      </p:sp>
      <p:sp>
        <p:nvSpPr>
          <p:cNvPr id="2208" name="Google Shape;2208;p74"/>
          <p:cNvSpPr/>
          <p:nvPr/>
        </p:nvSpPr>
        <p:spPr>
          <a:xfrm>
            <a:off x="7543800" y="48006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9" name="Google Shape;2209;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0" name="Google Shape;2210;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211" name="Google Shape;2211;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2" name="Google Shape;2212;p74"/>
          <p:cNvSpPr txBox="1"/>
          <p:nvPr/>
        </p:nvSpPr>
        <p:spPr>
          <a:xfrm>
            <a:off x="5334000" y="1462875"/>
            <a:ext cx="8686800" cy="119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a:p>
        </p:txBody>
      </p:sp>
      <p:cxnSp>
        <p:nvCxnSpPr>
          <p:cNvPr id="2213" name="Google Shape;2213;p74"/>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214" name="Google Shape;2214;p74"/>
          <p:cNvCxnSpPr/>
          <p:nvPr/>
        </p:nvCxnSpPr>
        <p:spPr>
          <a:xfrm flipH="1">
            <a:off x="2209800" y="3482975"/>
            <a:ext cx="1317625" cy="784225"/>
          </a:xfrm>
          <a:prstGeom prst="straightConnector1">
            <a:avLst/>
          </a:prstGeom>
          <a:noFill/>
          <a:ln cap="flat" cmpd="sng" w="9525">
            <a:solidFill>
              <a:srgbClr val="FF3300"/>
            </a:solidFill>
            <a:prstDash val="solid"/>
            <a:miter lim="800000"/>
            <a:headEnd len="med" w="med" type="none"/>
            <a:tailEnd len="med" w="med" type="none"/>
          </a:ln>
        </p:spPr>
      </p:cxnSp>
      <p:cxnSp>
        <p:nvCxnSpPr>
          <p:cNvPr id="2215" name="Google Shape;2215;p74"/>
          <p:cNvCxnSpPr/>
          <p:nvPr/>
        </p:nvCxnSpPr>
        <p:spPr>
          <a:xfrm>
            <a:off x="2286000" y="4343400"/>
            <a:ext cx="1981200" cy="1143000"/>
          </a:xfrm>
          <a:prstGeom prst="straightConnector1">
            <a:avLst/>
          </a:prstGeom>
          <a:noFill/>
          <a:ln cap="flat" cmpd="sng" w="9525">
            <a:solidFill>
              <a:srgbClr val="FF3300"/>
            </a:solidFill>
            <a:prstDash val="solid"/>
            <a:miter lim="800000"/>
            <a:headEnd len="med" w="med" type="none"/>
            <a:tailEnd len="med" w="med" type="none"/>
          </a:ln>
        </p:spPr>
      </p:cxnSp>
      <p:cxnSp>
        <p:nvCxnSpPr>
          <p:cNvPr id="2216" name="Google Shape;2216;p74"/>
          <p:cNvCxnSpPr/>
          <p:nvPr/>
        </p:nvCxnSpPr>
        <p:spPr>
          <a:xfrm flipH="1" rot="10800000">
            <a:off x="4419600" y="4876800"/>
            <a:ext cx="3124200" cy="609600"/>
          </a:xfrm>
          <a:prstGeom prst="straightConnector1">
            <a:avLst/>
          </a:prstGeom>
          <a:noFill/>
          <a:ln cap="flat" cmpd="sng" w="9525">
            <a:solidFill>
              <a:srgbClr val="FF330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7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6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6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8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3"/>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1"/>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82"/>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64"/>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5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7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83"/>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8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5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6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8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7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90"/>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2"/>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9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9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0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0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1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1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214"/>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21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21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7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Iterative Deepening A*</a:t>
            </a:r>
            <a:endParaRPr/>
          </a:p>
        </p:txBody>
      </p:sp>
      <p:sp>
        <p:nvSpPr>
          <p:cNvPr id="2222" name="Google Shape;2222;p7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7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Iterative Deepening A*:IDA*</a:t>
            </a:r>
            <a:endParaRPr/>
          </a:p>
        </p:txBody>
      </p:sp>
      <p:sp>
        <p:nvSpPr>
          <p:cNvPr id="2228" name="Google Shape;2228;p7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9" name="Google Shape;2229;p7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(N) = g(N) + h(N) with admissible and consistent h</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Each iteration is depth-first with cutoff on the value of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 of expanded nodes</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7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IDA* Algorithm</a:t>
            </a:r>
            <a:endParaRPr/>
          </a:p>
        </p:txBody>
      </p:sp>
      <p:sp>
        <p:nvSpPr>
          <p:cNvPr id="2235" name="Google Shape;2235;p7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36" name="Google Shape;2236;p77"/>
          <p:cNvSpPr txBox="1"/>
          <p:nvPr>
            <p:ph idx="1" type="body"/>
          </p:nvPr>
        </p:nvSpPr>
        <p:spPr>
          <a:xfrm>
            <a:off x="533400" y="2057400"/>
            <a:ext cx="8382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In the first iteration, we determine a </a:t>
            </a:r>
            <a:r>
              <a:rPr b="1" i="0" lang="en-US" sz="2000" u="none">
                <a:solidFill>
                  <a:schemeClr val="folHlink"/>
                </a:solidFill>
                <a:latin typeface="Libre Baskerville"/>
                <a:ea typeface="Libre Baskerville"/>
                <a:cs typeface="Libre Baskerville"/>
                <a:sym typeface="Libre Baskerville"/>
              </a:rPr>
              <a:t>“f-cost limit” – cut-off value</a:t>
            </a:r>
            <a:r>
              <a:rPr b="0" i="0" lang="en-US" sz="2000" u="none">
                <a:solidFill>
                  <a:schemeClr val="dk1"/>
                </a:solidFill>
                <a:latin typeface="Libre Baskerville"/>
                <a:ea typeface="Libre Baskerville"/>
                <a:cs typeface="Libre Baskerville"/>
                <a:sym typeface="Libre Baskerville"/>
              </a:rPr>
              <a:t> </a:t>
            </a:r>
            <a:br>
              <a:rPr b="0" i="0" lang="en-US" sz="2000" u="none">
                <a:solidFill>
                  <a:schemeClr val="dk1"/>
                </a:solidFill>
                <a:latin typeface="Libre Baskerville"/>
                <a:ea typeface="Libre Baskerville"/>
                <a:cs typeface="Libre Baskerville"/>
                <a:sym typeface="Libre Baskerville"/>
              </a:rPr>
            </a:br>
            <a:r>
              <a:rPr b="0" i="0" lang="en-US" sz="2000" u="none">
                <a:solidFill>
                  <a:schemeClr val="dk1"/>
                </a:solidFill>
                <a:latin typeface="Libre Baskerville"/>
                <a:ea typeface="Libre Baskerville"/>
                <a:cs typeface="Libre Baskerville"/>
                <a:sym typeface="Libre Baskerville"/>
              </a:rPr>
              <a:t>f(n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g(n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where 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is the start node.</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We expand nodes using the </a:t>
            </a:r>
            <a:r>
              <a:rPr b="1" i="0" lang="en-US" sz="2000" u="none">
                <a:solidFill>
                  <a:schemeClr val="folHlink"/>
                </a:solidFill>
                <a:latin typeface="Libre Baskerville"/>
                <a:ea typeface="Libre Baskerville"/>
                <a:cs typeface="Libre Baskerville"/>
                <a:sym typeface="Libre Baskerville"/>
              </a:rPr>
              <a:t>depth-first algorithm</a:t>
            </a:r>
            <a:r>
              <a:rPr b="0" i="0" lang="en-US" sz="2000" u="none">
                <a:solidFill>
                  <a:schemeClr val="dk1"/>
                </a:solidFill>
                <a:latin typeface="Libre Baskerville"/>
                <a:ea typeface="Libre Baskerville"/>
                <a:cs typeface="Libre Baskerville"/>
                <a:sym typeface="Libre Baskerville"/>
              </a:rPr>
              <a:t> and backtrack whenever f(n) for an expanded node n exceeds the cut-off value.</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If this search does not succeed, determine the </a:t>
            </a:r>
            <a:r>
              <a:rPr b="1" i="0" lang="en-US" sz="2000" u="none">
                <a:solidFill>
                  <a:schemeClr val="folHlink"/>
                </a:solidFill>
                <a:latin typeface="Libre Baskerville"/>
                <a:ea typeface="Libre Baskerville"/>
                <a:cs typeface="Libre Baskerville"/>
                <a:sym typeface="Libre Baskerville"/>
              </a:rPr>
              <a:t>lowest f-value</a:t>
            </a:r>
            <a:r>
              <a:rPr b="0" i="0" lang="en-US" sz="2000" u="none">
                <a:solidFill>
                  <a:schemeClr val="dk1"/>
                </a:solidFill>
                <a:latin typeface="Libre Baskerville"/>
                <a:ea typeface="Libre Baskerville"/>
                <a:cs typeface="Libre Baskerville"/>
                <a:sym typeface="Libre Baskerville"/>
              </a:rPr>
              <a:t> among the nodes that were visited but not expanded.</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Use this f-value as the </a:t>
            </a:r>
            <a:r>
              <a:rPr b="1" i="0" lang="en-US" sz="2000" u="none">
                <a:solidFill>
                  <a:schemeClr val="folHlink"/>
                </a:solidFill>
                <a:latin typeface="Libre Baskerville"/>
                <a:ea typeface="Libre Baskerville"/>
                <a:cs typeface="Libre Baskerville"/>
                <a:sym typeface="Libre Baskerville"/>
              </a:rPr>
              <a:t>new limit value – cut-off value</a:t>
            </a:r>
            <a:r>
              <a:rPr b="0" i="0" lang="en-US" sz="2000" u="none">
                <a:solidFill>
                  <a:schemeClr val="dk1"/>
                </a:solidFill>
                <a:latin typeface="Libre Baskerville"/>
                <a:ea typeface="Libre Baskerville"/>
                <a:cs typeface="Libre Baskerville"/>
                <a:sym typeface="Libre Baskerville"/>
              </a:rPr>
              <a:t> and do another depth-first search.</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Repeat this procedure until a goal node is found.</a:t>
            </a:r>
            <a:endParaRPr/>
          </a:p>
          <a:p>
            <a:pPr indent="-165100" lvl="0" marL="273050" marR="0" rtl="0" algn="l">
              <a:spcBef>
                <a:spcPts val="9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685800" y="228600"/>
            <a:ext cx="8174037" cy="1233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1: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Value of the Current State</a:t>
            </a:r>
            <a:endParaRPr/>
          </a:p>
        </p:txBody>
      </p:sp>
      <p:sp>
        <p:nvSpPr>
          <p:cNvPr id="246" name="Google Shape;246;p24"/>
          <p:cNvSpPr txBox="1"/>
          <p:nvPr>
            <p:ph idx="1" type="body"/>
          </p:nvPr>
        </p:nvSpPr>
        <p:spPr>
          <a:xfrm>
            <a:off x="685800" y="1600200"/>
            <a:ext cx="7010400" cy="4495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Usually the case when solving optimization problems</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Finding a state such that the value of the metric </a:t>
            </a:r>
            <a:r>
              <a:rPr b="0" i="1" lang="en-US" sz="2000" u="none">
                <a:solidFill>
                  <a:schemeClr val="dk1"/>
                </a:solidFill>
                <a:latin typeface="Libre Baskerville"/>
                <a:ea typeface="Libre Baskerville"/>
                <a:cs typeface="Libre Baskerville"/>
                <a:sym typeface="Libre Baskerville"/>
              </a:rPr>
              <a:t>f</a:t>
            </a:r>
            <a:r>
              <a:rPr b="0" i="0" lang="en-US" sz="2000" u="none">
                <a:solidFill>
                  <a:schemeClr val="dk1"/>
                </a:solidFill>
                <a:latin typeface="Libre Baskerville"/>
                <a:ea typeface="Libre Baskerville"/>
                <a:cs typeface="Libre Baskerville"/>
                <a:sym typeface="Libre Baskerville"/>
              </a:rPr>
              <a:t> is optimized</a:t>
            </a:r>
            <a:endParaRPr/>
          </a:p>
          <a:p>
            <a:pPr indent="-143510" lvl="0" marL="27305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Often, in these cases,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could be a weighted sum of a set of component values:</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N-Queens</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Example: the number of queens under attack …</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Data mining</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Example: the “predictive-ness” (a.k.a. accuracy) of a rule discovered</a:t>
            </a:r>
            <a:endParaRPr/>
          </a:p>
        </p:txBody>
      </p:sp>
      <p:sp>
        <p:nvSpPr>
          <p:cNvPr id="247" name="Google Shape;247;p24"/>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7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42" name="Google Shape;2242;p7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43" name="Google Shape;2243;p78"/>
          <p:cNvGrpSpPr/>
          <p:nvPr/>
        </p:nvGrpSpPr>
        <p:grpSpPr>
          <a:xfrm>
            <a:off x="1371600" y="3657600"/>
            <a:ext cx="457200" cy="777875"/>
            <a:chOff x="864" y="2304"/>
            <a:chExt cx="288" cy="490"/>
          </a:xfrm>
        </p:grpSpPr>
        <p:sp>
          <p:nvSpPr>
            <p:cNvPr id="2244" name="Google Shape;2244;p7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5" name="Google Shape;2245;p7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6" name="Google Shape;2246;p7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7" name="Google Shape;2247;p7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8" name="Google Shape;2248;p7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9" name="Google Shape;2249;p7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0" name="Google Shape;2250;p7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1" name="Google Shape;2251;p7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2" name="Google Shape;2252;p7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3" name="Google Shape;2253;p7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54" name="Google Shape;2254;p78"/>
          <p:cNvGrpSpPr/>
          <p:nvPr/>
        </p:nvGrpSpPr>
        <p:grpSpPr>
          <a:xfrm>
            <a:off x="7467600" y="4267200"/>
            <a:ext cx="457200" cy="457200"/>
            <a:chOff x="4704" y="2688"/>
            <a:chExt cx="288" cy="288"/>
          </a:xfrm>
        </p:grpSpPr>
        <p:sp>
          <p:nvSpPr>
            <p:cNvPr id="2255" name="Google Shape;2255;p7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6" name="Google Shape;2256;p7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7" name="Google Shape;2257;p7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8" name="Google Shape;2258;p7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9" name="Google Shape;2259;p7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0" name="Google Shape;2260;p7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1" name="Google Shape;2261;p7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2" name="Google Shape;2262;p7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3" name="Google Shape;2263;p7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264" name="Google Shape;2264;p78"/>
          <p:cNvGrpSpPr/>
          <p:nvPr/>
        </p:nvGrpSpPr>
        <p:grpSpPr>
          <a:xfrm>
            <a:off x="1828800" y="3886200"/>
            <a:ext cx="1219200" cy="2225675"/>
            <a:chOff x="1152" y="2448"/>
            <a:chExt cx="768" cy="1402"/>
          </a:xfrm>
        </p:grpSpPr>
        <p:grpSp>
          <p:nvGrpSpPr>
            <p:cNvPr id="2265" name="Google Shape;2265;p78"/>
            <p:cNvGrpSpPr/>
            <p:nvPr/>
          </p:nvGrpSpPr>
          <p:grpSpPr>
            <a:xfrm>
              <a:off x="1632" y="3360"/>
              <a:ext cx="288" cy="490"/>
              <a:chOff x="1632" y="3360"/>
              <a:chExt cx="288" cy="490"/>
            </a:xfrm>
          </p:grpSpPr>
          <p:sp>
            <p:nvSpPr>
              <p:cNvPr id="2266" name="Google Shape;2266;p78"/>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7" name="Google Shape;2267;p78"/>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8" name="Google Shape;2268;p78"/>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9" name="Google Shape;2269;p78"/>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0" name="Google Shape;2270;p78"/>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1" name="Google Shape;2271;p78"/>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2" name="Google Shape;2272;p7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3" name="Google Shape;2273;p78"/>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4" name="Google Shape;2274;p78"/>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5" name="Google Shape;2275;p78"/>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276" name="Google Shape;2276;p7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277" name="Google Shape;2277;p7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
        <p:nvSpPr>
          <p:cNvPr id="2278" name="Google Shape;2278;p7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7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84" name="Google Shape;2284;p7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85" name="Google Shape;2285;p79"/>
          <p:cNvGrpSpPr/>
          <p:nvPr/>
        </p:nvGrpSpPr>
        <p:grpSpPr>
          <a:xfrm>
            <a:off x="1371600" y="3657600"/>
            <a:ext cx="457200" cy="777875"/>
            <a:chOff x="864" y="2304"/>
            <a:chExt cx="288" cy="490"/>
          </a:xfrm>
        </p:grpSpPr>
        <p:sp>
          <p:nvSpPr>
            <p:cNvPr id="2286" name="Google Shape;2286;p7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7" name="Google Shape;2287;p7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8" name="Google Shape;2288;p7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9" name="Google Shape;2289;p7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0" name="Google Shape;2290;p7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1" name="Google Shape;2291;p7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2" name="Google Shape;2292;p7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3" name="Google Shape;2293;p7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4" name="Google Shape;2294;p7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5" name="Google Shape;2295;p7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96" name="Google Shape;2296;p79"/>
          <p:cNvGrpSpPr/>
          <p:nvPr/>
        </p:nvGrpSpPr>
        <p:grpSpPr>
          <a:xfrm>
            <a:off x="7467600" y="4267200"/>
            <a:ext cx="457200" cy="457200"/>
            <a:chOff x="4704" y="2688"/>
            <a:chExt cx="288" cy="288"/>
          </a:xfrm>
        </p:grpSpPr>
        <p:sp>
          <p:nvSpPr>
            <p:cNvPr id="2297" name="Google Shape;2297;p7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8" name="Google Shape;2298;p7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9" name="Google Shape;2299;p7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0" name="Google Shape;2300;p7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1" name="Google Shape;2301;p7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2" name="Google Shape;2302;p7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3" name="Google Shape;2303;p7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4" name="Google Shape;2304;p7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5" name="Google Shape;2305;p7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06" name="Google Shape;2306;p79"/>
          <p:cNvGrpSpPr/>
          <p:nvPr/>
        </p:nvGrpSpPr>
        <p:grpSpPr>
          <a:xfrm>
            <a:off x="1828800" y="3886200"/>
            <a:ext cx="1219200" cy="1006475"/>
            <a:chOff x="1152" y="2448"/>
            <a:chExt cx="768" cy="634"/>
          </a:xfrm>
        </p:grpSpPr>
        <p:grpSp>
          <p:nvGrpSpPr>
            <p:cNvPr id="2307" name="Google Shape;2307;p79"/>
            <p:cNvGrpSpPr/>
            <p:nvPr/>
          </p:nvGrpSpPr>
          <p:grpSpPr>
            <a:xfrm>
              <a:off x="1632" y="2592"/>
              <a:ext cx="288" cy="490"/>
              <a:chOff x="1632" y="2592"/>
              <a:chExt cx="288" cy="490"/>
            </a:xfrm>
          </p:grpSpPr>
          <p:sp>
            <p:nvSpPr>
              <p:cNvPr id="2308" name="Google Shape;2308;p7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9" name="Google Shape;2309;p7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0" name="Google Shape;2310;p7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1" name="Google Shape;2311;p7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2" name="Google Shape;2312;p7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3" name="Google Shape;2313;p7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4" name="Google Shape;2314;p7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5" name="Google Shape;2315;p7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6" name="Google Shape;2316;p7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7" name="Google Shape;2317;p7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18" name="Google Shape;2318;p7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19" name="Google Shape;2319;p79"/>
          <p:cNvGrpSpPr/>
          <p:nvPr/>
        </p:nvGrpSpPr>
        <p:grpSpPr>
          <a:xfrm>
            <a:off x="1828800" y="3886200"/>
            <a:ext cx="1219200" cy="2225675"/>
            <a:chOff x="1152" y="2448"/>
            <a:chExt cx="768" cy="1402"/>
          </a:xfrm>
        </p:grpSpPr>
        <p:grpSp>
          <p:nvGrpSpPr>
            <p:cNvPr id="2320" name="Google Shape;2320;p79"/>
            <p:cNvGrpSpPr/>
            <p:nvPr/>
          </p:nvGrpSpPr>
          <p:grpSpPr>
            <a:xfrm>
              <a:off x="1632" y="3360"/>
              <a:ext cx="288" cy="490"/>
              <a:chOff x="1632" y="3360"/>
              <a:chExt cx="288" cy="490"/>
            </a:xfrm>
          </p:grpSpPr>
          <p:sp>
            <p:nvSpPr>
              <p:cNvPr id="2321" name="Google Shape;2321;p7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22" name="Google Shape;2322;p79"/>
              <p:cNvGrpSpPr/>
              <p:nvPr/>
            </p:nvGrpSpPr>
            <p:grpSpPr>
              <a:xfrm>
                <a:off x="1632" y="3360"/>
                <a:ext cx="288" cy="288"/>
                <a:chOff x="1632" y="3360"/>
                <a:chExt cx="288" cy="288"/>
              </a:xfrm>
            </p:grpSpPr>
            <p:sp>
              <p:nvSpPr>
                <p:cNvPr id="2323" name="Google Shape;2323;p7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4" name="Google Shape;2324;p7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5" name="Google Shape;2325;p7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6" name="Google Shape;2326;p7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7" name="Google Shape;2327;p7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8" name="Google Shape;2328;p7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9" name="Google Shape;2329;p7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0" name="Google Shape;2330;p7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1" name="Google Shape;2331;p7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332" name="Google Shape;2332;p7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333" name="Google Shape;2333;p7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334" name="Google Shape;2334;p79"/>
          <p:cNvGrpSpPr/>
          <p:nvPr/>
        </p:nvGrpSpPr>
        <p:grpSpPr>
          <a:xfrm>
            <a:off x="3048000" y="4343400"/>
            <a:ext cx="1219200" cy="1781175"/>
            <a:chOff x="1920" y="2736"/>
            <a:chExt cx="768" cy="1122"/>
          </a:xfrm>
        </p:grpSpPr>
        <p:grpSp>
          <p:nvGrpSpPr>
            <p:cNvPr id="2335" name="Google Shape;2335;p79"/>
            <p:cNvGrpSpPr/>
            <p:nvPr/>
          </p:nvGrpSpPr>
          <p:grpSpPr>
            <a:xfrm>
              <a:off x="2400" y="3360"/>
              <a:ext cx="288" cy="498"/>
              <a:chOff x="2400" y="3360"/>
              <a:chExt cx="288" cy="498"/>
            </a:xfrm>
          </p:grpSpPr>
          <p:sp>
            <p:nvSpPr>
              <p:cNvPr id="2336" name="Google Shape;2336;p79"/>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7" name="Google Shape;2337;p79"/>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8" name="Google Shape;2338;p79"/>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9" name="Google Shape;2339;p79"/>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0" name="Google Shape;2340;p79"/>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1" name="Google Shape;2341;p79"/>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2" name="Google Shape;2342;p7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3" name="Google Shape;2343;p79"/>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4" name="Google Shape;2344;p79"/>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5" name="Google Shape;2345;p79"/>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346" name="Google Shape;2346;p7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347" name="Google Shape;2347;p7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8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353" name="Google Shape;2353;p8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354" name="Google Shape;2354;p80"/>
          <p:cNvGrpSpPr/>
          <p:nvPr/>
        </p:nvGrpSpPr>
        <p:grpSpPr>
          <a:xfrm>
            <a:off x="1371600" y="3657600"/>
            <a:ext cx="457200" cy="777875"/>
            <a:chOff x="864" y="2304"/>
            <a:chExt cx="288" cy="490"/>
          </a:xfrm>
        </p:grpSpPr>
        <p:sp>
          <p:nvSpPr>
            <p:cNvPr id="2355" name="Google Shape;2355;p80"/>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6" name="Google Shape;2356;p80"/>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7" name="Google Shape;2357;p80"/>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8" name="Google Shape;2358;p80"/>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9" name="Google Shape;2359;p80"/>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0" name="Google Shape;2360;p80"/>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1" name="Google Shape;2361;p80"/>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2" name="Google Shape;2362;p80"/>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3" name="Google Shape;2363;p80"/>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4" name="Google Shape;2364;p80"/>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365" name="Google Shape;2365;p80"/>
          <p:cNvGrpSpPr/>
          <p:nvPr/>
        </p:nvGrpSpPr>
        <p:grpSpPr>
          <a:xfrm>
            <a:off x="7467600" y="4267200"/>
            <a:ext cx="457200" cy="457200"/>
            <a:chOff x="4704" y="2688"/>
            <a:chExt cx="288" cy="288"/>
          </a:xfrm>
        </p:grpSpPr>
        <p:sp>
          <p:nvSpPr>
            <p:cNvPr id="2366" name="Google Shape;2366;p80"/>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7" name="Google Shape;2367;p80"/>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8" name="Google Shape;2368;p80"/>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9" name="Google Shape;2369;p80"/>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0" name="Google Shape;2370;p80"/>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1" name="Google Shape;2371;p80"/>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2" name="Google Shape;2372;p80"/>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3" name="Google Shape;2373;p80"/>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4" name="Google Shape;2374;p80"/>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75" name="Google Shape;2375;p80"/>
          <p:cNvGrpSpPr/>
          <p:nvPr/>
        </p:nvGrpSpPr>
        <p:grpSpPr>
          <a:xfrm>
            <a:off x="1828800" y="3886200"/>
            <a:ext cx="1219200" cy="1006475"/>
            <a:chOff x="1152" y="2448"/>
            <a:chExt cx="768" cy="634"/>
          </a:xfrm>
        </p:grpSpPr>
        <p:grpSp>
          <p:nvGrpSpPr>
            <p:cNvPr id="2376" name="Google Shape;2376;p80"/>
            <p:cNvGrpSpPr/>
            <p:nvPr/>
          </p:nvGrpSpPr>
          <p:grpSpPr>
            <a:xfrm>
              <a:off x="1632" y="2592"/>
              <a:ext cx="288" cy="490"/>
              <a:chOff x="1632" y="2592"/>
              <a:chExt cx="288" cy="490"/>
            </a:xfrm>
          </p:grpSpPr>
          <p:sp>
            <p:nvSpPr>
              <p:cNvPr id="2377" name="Google Shape;2377;p80"/>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8" name="Google Shape;2378;p80"/>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9" name="Google Shape;2379;p80"/>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0" name="Google Shape;2380;p80"/>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1" name="Google Shape;2381;p80"/>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2" name="Google Shape;2382;p80"/>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3" name="Google Shape;2383;p80"/>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4" name="Google Shape;2384;p80"/>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5" name="Google Shape;2385;p80"/>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6" name="Google Shape;2386;p80"/>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87" name="Google Shape;2387;p80"/>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88" name="Google Shape;2388;p80"/>
          <p:cNvGrpSpPr/>
          <p:nvPr/>
        </p:nvGrpSpPr>
        <p:grpSpPr>
          <a:xfrm>
            <a:off x="1828800" y="3886200"/>
            <a:ext cx="1219200" cy="2225675"/>
            <a:chOff x="1152" y="2448"/>
            <a:chExt cx="768" cy="1402"/>
          </a:xfrm>
        </p:grpSpPr>
        <p:grpSp>
          <p:nvGrpSpPr>
            <p:cNvPr id="2389" name="Google Shape;2389;p80"/>
            <p:cNvGrpSpPr/>
            <p:nvPr/>
          </p:nvGrpSpPr>
          <p:grpSpPr>
            <a:xfrm>
              <a:off x="1632" y="3360"/>
              <a:ext cx="288" cy="490"/>
              <a:chOff x="1632" y="3360"/>
              <a:chExt cx="288" cy="490"/>
            </a:xfrm>
          </p:grpSpPr>
          <p:sp>
            <p:nvSpPr>
              <p:cNvPr id="2390" name="Google Shape;2390;p80"/>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91" name="Google Shape;2391;p80"/>
              <p:cNvGrpSpPr/>
              <p:nvPr/>
            </p:nvGrpSpPr>
            <p:grpSpPr>
              <a:xfrm>
                <a:off x="1632" y="3360"/>
                <a:ext cx="288" cy="288"/>
                <a:chOff x="1632" y="3360"/>
                <a:chExt cx="288" cy="288"/>
              </a:xfrm>
            </p:grpSpPr>
            <p:sp>
              <p:nvSpPr>
                <p:cNvPr id="2392" name="Google Shape;2392;p80"/>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3" name="Google Shape;2393;p80"/>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4" name="Google Shape;2394;p80"/>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5" name="Google Shape;2395;p80"/>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6" name="Google Shape;2396;p80"/>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7" name="Google Shape;2397;p80"/>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8" name="Google Shape;2398;p80"/>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9" name="Google Shape;2399;p80"/>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0" name="Google Shape;2400;p80"/>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01" name="Google Shape;2401;p80"/>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02" name="Google Shape;2402;p80"/>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03" name="Google Shape;2403;p80"/>
          <p:cNvGrpSpPr/>
          <p:nvPr/>
        </p:nvGrpSpPr>
        <p:grpSpPr>
          <a:xfrm>
            <a:off x="3048000" y="4343400"/>
            <a:ext cx="1219200" cy="1781175"/>
            <a:chOff x="1920" y="2736"/>
            <a:chExt cx="768" cy="1122"/>
          </a:xfrm>
        </p:grpSpPr>
        <p:grpSp>
          <p:nvGrpSpPr>
            <p:cNvPr id="2404" name="Google Shape;2404;p80"/>
            <p:cNvGrpSpPr/>
            <p:nvPr/>
          </p:nvGrpSpPr>
          <p:grpSpPr>
            <a:xfrm>
              <a:off x="2400" y="3360"/>
              <a:ext cx="288" cy="498"/>
              <a:chOff x="2400" y="3360"/>
              <a:chExt cx="288" cy="498"/>
            </a:xfrm>
          </p:grpSpPr>
          <p:sp>
            <p:nvSpPr>
              <p:cNvPr id="2405" name="Google Shape;2405;p80"/>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06" name="Google Shape;2406;p80"/>
              <p:cNvGrpSpPr/>
              <p:nvPr/>
            </p:nvGrpSpPr>
            <p:grpSpPr>
              <a:xfrm>
                <a:off x="2400" y="3360"/>
                <a:ext cx="288" cy="288"/>
                <a:chOff x="2400" y="3360"/>
                <a:chExt cx="288" cy="288"/>
              </a:xfrm>
            </p:grpSpPr>
            <p:sp>
              <p:nvSpPr>
                <p:cNvPr id="2407" name="Google Shape;2407;p80"/>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8" name="Google Shape;2408;p80"/>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9" name="Google Shape;2409;p80"/>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0" name="Google Shape;2410;p80"/>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1" name="Google Shape;2411;p80"/>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2" name="Google Shape;2412;p80"/>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3" name="Google Shape;2413;p80"/>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4" name="Google Shape;2414;p80"/>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5" name="Google Shape;2415;p80"/>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16" name="Google Shape;2416;p80"/>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17" name="Google Shape;2417;p80"/>
          <p:cNvGrpSpPr/>
          <p:nvPr/>
        </p:nvGrpSpPr>
        <p:grpSpPr>
          <a:xfrm>
            <a:off x="3048000" y="4114800"/>
            <a:ext cx="1219200" cy="776287"/>
            <a:chOff x="1920" y="2592"/>
            <a:chExt cx="768" cy="489"/>
          </a:xfrm>
        </p:grpSpPr>
        <p:grpSp>
          <p:nvGrpSpPr>
            <p:cNvPr id="2418" name="Google Shape;2418;p80"/>
            <p:cNvGrpSpPr/>
            <p:nvPr/>
          </p:nvGrpSpPr>
          <p:grpSpPr>
            <a:xfrm>
              <a:off x="2400" y="2592"/>
              <a:ext cx="288" cy="489"/>
              <a:chOff x="2400" y="2592"/>
              <a:chExt cx="288" cy="489"/>
            </a:xfrm>
          </p:grpSpPr>
          <p:sp>
            <p:nvSpPr>
              <p:cNvPr id="2419" name="Google Shape;2419;p80"/>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0" name="Google Shape;2420;p80"/>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1" name="Google Shape;2421;p80"/>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2" name="Google Shape;2422;p80"/>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3" name="Google Shape;2423;p80"/>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4" name="Google Shape;2424;p80"/>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5" name="Google Shape;2425;p80"/>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6" name="Google Shape;2426;p80"/>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7" name="Google Shape;2427;p80"/>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8" name="Google Shape;2428;p80"/>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429" name="Google Shape;2429;p80"/>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430" name="Google Shape;2430;p80"/>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8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436" name="Google Shape;2436;p8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437" name="Google Shape;2437;p81"/>
          <p:cNvGrpSpPr/>
          <p:nvPr/>
        </p:nvGrpSpPr>
        <p:grpSpPr>
          <a:xfrm>
            <a:off x="1371600" y="3657600"/>
            <a:ext cx="457200" cy="777875"/>
            <a:chOff x="864" y="2304"/>
            <a:chExt cx="288" cy="490"/>
          </a:xfrm>
        </p:grpSpPr>
        <p:sp>
          <p:nvSpPr>
            <p:cNvPr id="2438" name="Google Shape;2438;p81"/>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39" name="Google Shape;2439;p81"/>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0" name="Google Shape;2440;p81"/>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1" name="Google Shape;2441;p81"/>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2" name="Google Shape;2442;p81"/>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3" name="Google Shape;2443;p81"/>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4" name="Google Shape;2444;p81"/>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5" name="Google Shape;2445;p81"/>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6" name="Google Shape;2446;p81"/>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7" name="Google Shape;2447;p81"/>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448" name="Google Shape;2448;p81"/>
          <p:cNvGrpSpPr/>
          <p:nvPr/>
        </p:nvGrpSpPr>
        <p:grpSpPr>
          <a:xfrm>
            <a:off x="7467600" y="4267200"/>
            <a:ext cx="457200" cy="457200"/>
            <a:chOff x="4704" y="2688"/>
            <a:chExt cx="288" cy="288"/>
          </a:xfrm>
        </p:grpSpPr>
        <p:sp>
          <p:nvSpPr>
            <p:cNvPr id="2449" name="Google Shape;2449;p81"/>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0" name="Google Shape;2450;p81"/>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1" name="Google Shape;2451;p81"/>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2" name="Google Shape;2452;p81"/>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3" name="Google Shape;2453;p81"/>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4" name="Google Shape;2454;p81"/>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5" name="Google Shape;2455;p81"/>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6" name="Google Shape;2456;p81"/>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7" name="Google Shape;2457;p81"/>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458" name="Google Shape;2458;p81"/>
          <p:cNvGrpSpPr/>
          <p:nvPr/>
        </p:nvGrpSpPr>
        <p:grpSpPr>
          <a:xfrm>
            <a:off x="1828800" y="3886200"/>
            <a:ext cx="1219200" cy="1006475"/>
            <a:chOff x="1152" y="2448"/>
            <a:chExt cx="768" cy="634"/>
          </a:xfrm>
        </p:grpSpPr>
        <p:grpSp>
          <p:nvGrpSpPr>
            <p:cNvPr id="2459" name="Google Shape;2459;p81"/>
            <p:cNvGrpSpPr/>
            <p:nvPr/>
          </p:nvGrpSpPr>
          <p:grpSpPr>
            <a:xfrm>
              <a:off x="1632" y="2592"/>
              <a:ext cx="288" cy="490"/>
              <a:chOff x="1632" y="2592"/>
              <a:chExt cx="288" cy="490"/>
            </a:xfrm>
          </p:grpSpPr>
          <p:sp>
            <p:nvSpPr>
              <p:cNvPr id="2460" name="Google Shape;2460;p81"/>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1" name="Google Shape;2461;p81"/>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2" name="Google Shape;2462;p81"/>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3" name="Google Shape;2463;p81"/>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4" name="Google Shape;2464;p81"/>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5" name="Google Shape;2465;p81"/>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6" name="Google Shape;2466;p81"/>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7" name="Google Shape;2467;p81"/>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8" name="Google Shape;2468;p81"/>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9" name="Google Shape;2469;p81"/>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470" name="Google Shape;2470;p81"/>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71" name="Google Shape;2471;p81"/>
          <p:cNvGrpSpPr/>
          <p:nvPr/>
        </p:nvGrpSpPr>
        <p:grpSpPr>
          <a:xfrm>
            <a:off x="1828800" y="3886200"/>
            <a:ext cx="1219200" cy="2225675"/>
            <a:chOff x="1152" y="2448"/>
            <a:chExt cx="768" cy="1402"/>
          </a:xfrm>
        </p:grpSpPr>
        <p:grpSp>
          <p:nvGrpSpPr>
            <p:cNvPr id="2472" name="Google Shape;2472;p81"/>
            <p:cNvGrpSpPr/>
            <p:nvPr/>
          </p:nvGrpSpPr>
          <p:grpSpPr>
            <a:xfrm>
              <a:off x="1632" y="3360"/>
              <a:ext cx="288" cy="490"/>
              <a:chOff x="1632" y="3360"/>
              <a:chExt cx="288" cy="490"/>
            </a:xfrm>
          </p:grpSpPr>
          <p:sp>
            <p:nvSpPr>
              <p:cNvPr id="2473" name="Google Shape;2473;p81"/>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74" name="Google Shape;2474;p81"/>
              <p:cNvGrpSpPr/>
              <p:nvPr/>
            </p:nvGrpSpPr>
            <p:grpSpPr>
              <a:xfrm>
                <a:off x="1632" y="3360"/>
                <a:ext cx="288" cy="288"/>
                <a:chOff x="1632" y="3360"/>
                <a:chExt cx="288" cy="288"/>
              </a:xfrm>
            </p:grpSpPr>
            <p:sp>
              <p:nvSpPr>
                <p:cNvPr id="2475" name="Google Shape;2475;p81"/>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6" name="Google Shape;2476;p81"/>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7" name="Google Shape;2477;p81"/>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8" name="Google Shape;2478;p81"/>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9" name="Google Shape;2479;p81"/>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0" name="Google Shape;2480;p81"/>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1" name="Google Shape;2481;p81"/>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2" name="Google Shape;2482;p81"/>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3" name="Google Shape;2483;p81"/>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84" name="Google Shape;2484;p81"/>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85" name="Google Shape;2485;p81"/>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86" name="Google Shape;2486;p81"/>
          <p:cNvGrpSpPr/>
          <p:nvPr/>
        </p:nvGrpSpPr>
        <p:grpSpPr>
          <a:xfrm>
            <a:off x="3048000" y="4343400"/>
            <a:ext cx="1219200" cy="1781175"/>
            <a:chOff x="1920" y="2736"/>
            <a:chExt cx="768" cy="1122"/>
          </a:xfrm>
        </p:grpSpPr>
        <p:grpSp>
          <p:nvGrpSpPr>
            <p:cNvPr id="2487" name="Google Shape;2487;p81"/>
            <p:cNvGrpSpPr/>
            <p:nvPr/>
          </p:nvGrpSpPr>
          <p:grpSpPr>
            <a:xfrm>
              <a:off x="2400" y="3360"/>
              <a:ext cx="288" cy="498"/>
              <a:chOff x="2400" y="3360"/>
              <a:chExt cx="288" cy="498"/>
            </a:xfrm>
          </p:grpSpPr>
          <p:sp>
            <p:nvSpPr>
              <p:cNvPr id="2488" name="Google Shape;2488;p81"/>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89" name="Google Shape;2489;p81"/>
              <p:cNvGrpSpPr/>
              <p:nvPr/>
            </p:nvGrpSpPr>
            <p:grpSpPr>
              <a:xfrm>
                <a:off x="2400" y="3360"/>
                <a:ext cx="288" cy="288"/>
                <a:chOff x="2400" y="3360"/>
                <a:chExt cx="288" cy="288"/>
              </a:xfrm>
            </p:grpSpPr>
            <p:sp>
              <p:nvSpPr>
                <p:cNvPr id="2490" name="Google Shape;2490;p81"/>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1" name="Google Shape;2491;p81"/>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2" name="Google Shape;2492;p81"/>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3" name="Google Shape;2493;p81"/>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4" name="Google Shape;2494;p81"/>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5" name="Google Shape;2495;p81"/>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6" name="Google Shape;2496;p81"/>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7" name="Google Shape;2497;p81"/>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8" name="Google Shape;2498;p81"/>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99" name="Google Shape;2499;p81"/>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00" name="Google Shape;2500;p81"/>
          <p:cNvGrpSpPr/>
          <p:nvPr/>
        </p:nvGrpSpPr>
        <p:grpSpPr>
          <a:xfrm>
            <a:off x="3048000" y="4114800"/>
            <a:ext cx="1219200" cy="776287"/>
            <a:chOff x="1920" y="2592"/>
            <a:chExt cx="768" cy="489"/>
          </a:xfrm>
        </p:grpSpPr>
        <p:grpSp>
          <p:nvGrpSpPr>
            <p:cNvPr id="2501" name="Google Shape;2501;p81"/>
            <p:cNvGrpSpPr/>
            <p:nvPr/>
          </p:nvGrpSpPr>
          <p:grpSpPr>
            <a:xfrm>
              <a:off x="2400" y="2592"/>
              <a:ext cx="288" cy="489"/>
              <a:chOff x="2400" y="2592"/>
              <a:chExt cx="288" cy="489"/>
            </a:xfrm>
          </p:grpSpPr>
          <p:sp>
            <p:nvSpPr>
              <p:cNvPr id="2502" name="Google Shape;2502;p81"/>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03" name="Google Shape;2503;p81"/>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4" name="Google Shape;2504;p81"/>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5" name="Google Shape;2505;p81"/>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6" name="Google Shape;2506;p81"/>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7" name="Google Shape;2507;p81"/>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8" name="Google Shape;2508;p81"/>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9" name="Google Shape;2509;p81"/>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0" name="Google Shape;2510;p81"/>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1" name="Google Shape;2511;p81"/>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12" name="Google Shape;2512;p81"/>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13" name="Google Shape;2513;p81"/>
          <p:cNvGrpSpPr/>
          <p:nvPr/>
        </p:nvGrpSpPr>
        <p:grpSpPr>
          <a:xfrm>
            <a:off x="3048000" y="2133600"/>
            <a:ext cx="1219200" cy="2209800"/>
            <a:chOff x="1920" y="1344"/>
            <a:chExt cx="768" cy="1392"/>
          </a:xfrm>
        </p:grpSpPr>
        <p:grpSp>
          <p:nvGrpSpPr>
            <p:cNvPr id="2514" name="Google Shape;2514;p81"/>
            <p:cNvGrpSpPr/>
            <p:nvPr/>
          </p:nvGrpSpPr>
          <p:grpSpPr>
            <a:xfrm>
              <a:off x="2400" y="1344"/>
              <a:ext cx="288" cy="490"/>
              <a:chOff x="2400" y="1344"/>
              <a:chExt cx="288" cy="490"/>
            </a:xfrm>
          </p:grpSpPr>
          <p:sp>
            <p:nvSpPr>
              <p:cNvPr id="2515" name="Google Shape;2515;p81"/>
              <p:cNvSpPr txBox="1"/>
              <p:nvPr/>
            </p:nvSpPr>
            <p:spPr>
              <a:xfrm>
                <a:off x="2400"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6" name="Google Shape;2516;p81"/>
              <p:cNvSpPr txBox="1"/>
              <p:nvPr/>
            </p:nvSpPr>
            <p:spPr>
              <a:xfrm>
                <a:off x="2496"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7" name="Google Shape;2517;p81"/>
              <p:cNvSpPr txBox="1"/>
              <p:nvPr/>
            </p:nvSpPr>
            <p:spPr>
              <a:xfrm>
                <a:off x="2496"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8" name="Google Shape;2518;p81"/>
              <p:cNvSpPr txBox="1"/>
              <p:nvPr/>
            </p:nvSpPr>
            <p:spPr>
              <a:xfrm>
                <a:off x="2496" y="153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9" name="Google Shape;2519;p81"/>
              <p:cNvSpPr txBox="1"/>
              <p:nvPr/>
            </p:nvSpPr>
            <p:spPr>
              <a:xfrm>
                <a:off x="2592"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0" name="Google Shape;2520;p81"/>
              <p:cNvSpPr txBox="1"/>
              <p:nvPr/>
            </p:nvSpPr>
            <p:spPr>
              <a:xfrm>
                <a:off x="2400"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1" name="Google Shape;2521;p81"/>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2" name="Google Shape;2522;p81"/>
              <p:cNvSpPr txBox="1"/>
              <p:nvPr/>
            </p:nvSpPr>
            <p:spPr>
              <a:xfrm>
                <a:off x="2592"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3" name="Google Shape;2523;p81"/>
              <p:cNvSpPr txBox="1"/>
              <p:nvPr/>
            </p:nvSpPr>
            <p:spPr>
              <a:xfrm>
                <a:off x="2592"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4" name="Google Shape;2524;p81"/>
              <p:cNvSpPr txBox="1"/>
              <p:nvPr/>
            </p:nvSpPr>
            <p:spPr>
              <a:xfrm>
                <a:off x="2448"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525" name="Google Shape;2525;p81"/>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sp>
        <p:nvSpPr>
          <p:cNvPr id="2526" name="Google Shape;2526;p81"/>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8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532" name="Google Shape;2532;p8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533" name="Google Shape;2533;p82"/>
          <p:cNvGrpSpPr/>
          <p:nvPr/>
        </p:nvGrpSpPr>
        <p:grpSpPr>
          <a:xfrm>
            <a:off x="1828800" y="3886200"/>
            <a:ext cx="1219200" cy="1006475"/>
            <a:chOff x="1152" y="2448"/>
            <a:chExt cx="768" cy="634"/>
          </a:xfrm>
        </p:grpSpPr>
        <p:grpSp>
          <p:nvGrpSpPr>
            <p:cNvPr id="2534" name="Google Shape;2534;p82"/>
            <p:cNvGrpSpPr/>
            <p:nvPr/>
          </p:nvGrpSpPr>
          <p:grpSpPr>
            <a:xfrm>
              <a:off x="1632" y="2592"/>
              <a:ext cx="288" cy="490"/>
              <a:chOff x="1632" y="2592"/>
              <a:chExt cx="288" cy="490"/>
            </a:xfrm>
          </p:grpSpPr>
          <p:sp>
            <p:nvSpPr>
              <p:cNvPr id="2535" name="Google Shape;2535;p82"/>
              <p:cNvSpPr txBox="1"/>
              <p:nvPr/>
            </p:nvSpPr>
            <p:spPr>
              <a:xfrm>
                <a:off x="1680" y="2832"/>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536" name="Google Shape;2536;p82"/>
              <p:cNvSpPr txBox="1"/>
              <p:nvPr/>
            </p:nvSpPr>
            <p:spPr>
              <a:xfrm>
                <a:off x="163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7" name="Google Shape;2537;p82"/>
              <p:cNvSpPr txBox="1"/>
              <p:nvPr/>
            </p:nvSpPr>
            <p:spPr>
              <a:xfrm>
                <a:off x="1728"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8" name="Google Shape;2538;p82"/>
              <p:cNvSpPr txBox="1"/>
              <p:nvPr/>
            </p:nvSpPr>
            <p:spPr>
              <a:xfrm>
                <a:off x="1632"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9" name="Google Shape;2539;p82"/>
              <p:cNvSpPr txBox="1"/>
              <p:nvPr/>
            </p:nvSpPr>
            <p:spPr>
              <a:xfrm>
                <a:off x="1728"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0" name="Google Shape;2540;p82"/>
              <p:cNvSpPr txBox="1"/>
              <p:nvPr/>
            </p:nvSpPr>
            <p:spPr>
              <a:xfrm>
                <a:off x="1824"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1" name="Google Shape;2541;p82"/>
              <p:cNvSpPr txBox="1"/>
              <p:nvPr/>
            </p:nvSpPr>
            <p:spPr>
              <a:xfrm>
                <a:off x="163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2" name="Google Shape;2542;p82"/>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3" name="Google Shape;2543;p82"/>
              <p:cNvSpPr txBox="1"/>
              <p:nvPr/>
            </p:nvSpPr>
            <p:spPr>
              <a:xfrm>
                <a:off x="1824"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4" name="Google Shape;2544;p82"/>
              <p:cNvSpPr txBox="1"/>
              <p:nvPr/>
            </p:nvSpPr>
            <p:spPr>
              <a:xfrm>
                <a:off x="1824"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45" name="Google Shape;2545;p82"/>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46" name="Google Shape;2546;p82"/>
          <p:cNvGrpSpPr/>
          <p:nvPr/>
        </p:nvGrpSpPr>
        <p:grpSpPr>
          <a:xfrm>
            <a:off x="1371600" y="3657600"/>
            <a:ext cx="457200" cy="777875"/>
            <a:chOff x="864" y="2304"/>
            <a:chExt cx="288" cy="490"/>
          </a:xfrm>
        </p:grpSpPr>
        <p:sp>
          <p:nvSpPr>
            <p:cNvPr id="2547" name="Google Shape;2547;p82"/>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8" name="Google Shape;2548;p82"/>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9" name="Google Shape;2549;p82"/>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0" name="Google Shape;2550;p82"/>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1" name="Google Shape;2551;p82"/>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2" name="Google Shape;2552;p82"/>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3" name="Google Shape;2553;p82"/>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4" name="Google Shape;2554;p82"/>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5" name="Google Shape;2555;p82"/>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6" name="Google Shape;2556;p82"/>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557" name="Google Shape;2557;p82"/>
          <p:cNvGrpSpPr/>
          <p:nvPr/>
        </p:nvGrpSpPr>
        <p:grpSpPr>
          <a:xfrm>
            <a:off x="7467600" y="4267200"/>
            <a:ext cx="457200" cy="457200"/>
            <a:chOff x="4704" y="2688"/>
            <a:chExt cx="288" cy="288"/>
          </a:xfrm>
        </p:grpSpPr>
        <p:sp>
          <p:nvSpPr>
            <p:cNvPr id="2558" name="Google Shape;2558;p82"/>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9" name="Google Shape;2559;p82"/>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0" name="Google Shape;2560;p82"/>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1" name="Google Shape;2561;p82"/>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2" name="Google Shape;2562;p82"/>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3" name="Google Shape;2563;p82"/>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4" name="Google Shape;2564;p82"/>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5" name="Google Shape;2565;p82"/>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6" name="Google Shape;2566;p82"/>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567" name="Google Shape;2567;p82"/>
          <p:cNvGrpSpPr/>
          <p:nvPr/>
        </p:nvGrpSpPr>
        <p:grpSpPr>
          <a:xfrm>
            <a:off x="1828800" y="3886200"/>
            <a:ext cx="1219200" cy="2225675"/>
            <a:chOff x="1152" y="2448"/>
            <a:chExt cx="768" cy="1402"/>
          </a:xfrm>
        </p:grpSpPr>
        <p:grpSp>
          <p:nvGrpSpPr>
            <p:cNvPr id="2568" name="Google Shape;2568;p82"/>
            <p:cNvGrpSpPr/>
            <p:nvPr/>
          </p:nvGrpSpPr>
          <p:grpSpPr>
            <a:xfrm>
              <a:off x="1632" y="3360"/>
              <a:ext cx="288" cy="490"/>
              <a:chOff x="1632" y="3360"/>
              <a:chExt cx="288" cy="490"/>
            </a:xfrm>
          </p:grpSpPr>
          <p:sp>
            <p:nvSpPr>
              <p:cNvPr id="2569" name="Google Shape;2569;p82"/>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70" name="Google Shape;2570;p82"/>
              <p:cNvGrpSpPr/>
              <p:nvPr/>
            </p:nvGrpSpPr>
            <p:grpSpPr>
              <a:xfrm>
                <a:off x="1632" y="3360"/>
                <a:ext cx="288" cy="288"/>
                <a:chOff x="1632" y="3360"/>
                <a:chExt cx="288" cy="288"/>
              </a:xfrm>
            </p:grpSpPr>
            <p:sp>
              <p:nvSpPr>
                <p:cNvPr id="2571" name="Google Shape;2571;p82"/>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2" name="Google Shape;2572;p82"/>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3" name="Google Shape;2573;p82"/>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4" name="Google Shape;2574;p82"/>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5" name="Google Shape;2575;p82"/>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6" name="Google Shape;2576;p82"/>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7" name="Google Shape;2577;p82"/>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8" name="Google Shape;2578;p82"/>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9" name="Google Shape;2579;p82"/>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80" name="Google Shape;2580;p82"/>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581" name="Google Shape;2581;p82"/>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582" name="Google Shape;2582;p82"/>
          <p:cNvGrpSpPr/>
          <p:nvPr/>
        </p:nvGrpSpPr>
        <p:grpSpPr>
          <a:xfrm>
            <a:off x="3048000" y="4343400"/>
            <a:ext cx="1219200" cy="1781175"/>
            <a:chOff x="1920" y="2736"/>
            <a:chExt cx="768" cy="1122"/>
          </a:xfrm>
        </p:grpSpPr>
        <p:grpSp>
          <p:nvGrpSpPr>
            <p:cNvPr id="2583" name="Google Shape;2583;p82"/>
            <p:cNvGrpSpPr/>
            <p:nvPr/>
          </p:nvGrpSpPr>
          <p:grpSpPr>
            <a:xfrm>
              <a:off x="2400" y="3360"/>
              <a:ext cx="288" cy="498"/>
              <a:chOff x="2400" y="3360"/>
              <a:chExt cx="288" cy="498"/>
            </a:xfrm>
          </p:grpSpPr>
          <p:sp>
            <p:nvSpPr>
              <p:cNvPr id="2584" name="Google Shape;2584;p82"/>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85" name="Google Shape;2585;p82"/>
              <p:cNvGrpSpPr/>
              <p:nvPr/>
            </p:nvGrpSpPr>
            <p:grpSpPr>
              <a:xfrm>
                <a:off x="2400" y="3360"/>
                <a:ext cx="288" cy="288"/>
                <a:chOff x="2400" y="3360"/>
                <a:chExt cx="288" cy="288"/>
              </a:xfrm>
            </p:grpSpPr>
            <p:sp>
              <p:nvSpPr>
                <p:cNvPr id="2586" name="Google Shape;2586;p82"/>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7" name="Google Shape;2587;p82"/>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8" name="Google Shape;2588;p82"/>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9" name="Google Shape;2589;p82"/>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0" name="Google Shape;2590;p82"/>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1" name="Google Shape;2591;p82"/>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2" name="Google Shape;2592;p82"/>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3" name="Google Shape;2593;p82"/>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4" name="Google Shape;2594;p82"/>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95" name="Google Shape;2595;p82"/>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96" name="Google Shape;2596;p82"/>
          <p:cNvGrpSpPr/>
          <p:nvPr/>
        </p:nvGrpSpPr>
        <p:grpSpPr>
          <a:xfrm>
            <a:off x="3048000" y="4114800"/>
            <a:ext cx="1219200" cy="776287"/>
            <a:chOff x="1920" y="2592"/>
            <a:chExt cx="768" cy="489"/>
          </a:xfrm>
        </p:grpSpPr>
        <p:grpSp>
          <p:nvGrpSpPr>
            <p:cNvPr id="2597" name="Google Shape;2597;p82"/>
            <p:cNvGrpSpPr/>
            <p:nvPr/>
          </p:nvGrpSpPr>
          <p:grpSpPr>
            <a:xfrm>
              <a:off x="2400" y="2592"/>
              <a:ext cx="288" cy="489"/>
              <a:chOff x="2400" y="2592"/>
              <a:chExt cx="288" cy="489"/>
            </a:xfrm>
          </p:grpSpPr>
          <p:sp>
            <p:nvSpPr>
              <p:cNvPr id="2598" name="Google Shape;2598;p82"/>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99" name="Google Shape;2599;p82"/>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0" name="Google Shape;2600;p82"/>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1" name="Google Shape;2601;p82"/>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2" name="Google Shape;2602;p82"/>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3" name="Google Shape;2603;p82"/>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4" name="Google Shape;2604;p82"/>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5" name="Google Shape;2605;p82"/>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6" name="Google Shape;2606;p82"/>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7" name="Google Shape;2607;p82"/>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08" name="Google Shape;2608;p82"/>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09" name="Google Shape;2609;p82"/>
          <p:cNvGrpSpPr/>
          <p:nvPr/>
        </p:nvGrpSpPr>
        <p:grpSpPr>
          <a:xfrm>
            <a:off x="3048000" y="2133600"/>
            <a:ext cx="1219200" cy="2209800"/>
            <a:chOff x="1920" y="1344"/>
            <a:chExt cx="768" cy="1392"/>
          </a:xfrm>
        </p:grpSpPr>
        <p:grpSp>
          <p:nvGrpSpPr>
            <p:cNvPr id="2610" name="Google Shape;2610;p82"/>
            <p:cNvGrpSpPr/>
            <p:nvPr/>
          </p:nvGrpSpPr>
          <p:grpSpPr>
            <a:xfrm>
              <a:off x="2400" y="1344"/>
              <a:ext cx="288" cy="490"/>
              <a:chOff x="2400" y="1344"/>
              <a:chExt cx="288" cy="490"/>
            </a:xfrm>
          </p:grpSpPr>
          <p:sp>
            <p:nvSpPr>
              <p:cNvPr id="2611" name="Google Shape;2611;p82"/>
              <p:cNvSpPr txBox="1"/>
              <p:nvPr/>
            </p:nvSpPr>
            <p:spPr>
              <a:xfrm>
                <a:off x="2448" y="1584"/>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612" name="Google Shape;2612;p82"/>
              <p:cNvSpPr txBox="1"/>
              <p:nvPr/>
            </p:nvSpPr>
            <p:spPr>
              <a:xfrm>
                <a:off x="2400"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3" name="Google Shape;2613;p82"/>
              <p:cNvSpPr txBox="1"/>
              <p:nvPr/>
            </p:nvSpPr>
            <p:spPr>
              <a:xfrm>
                <a:off x="2496"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4" name="Google Shape;2614;p82"/>
              <p:cNvSpPr txBox="1"/>
              <p:nvPr/>
            </p:nvSpPr>
            <p:spPr>
              <a:xfrm>
                <a:off x="2496" y="1440"/>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5" name="Google Shape;2615;p82"/>
              <p:cNvSpPr txBox="1"/>
              <p:nvPr/>
            </p:nvSpPr>
            <p:spPr>
              <a:xfrm>
                <a:off x="2496"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6" name="Google Shape;2616;p82"/>
              <p:cNvSpPr txBox="1"/>
              <p:nvPr/>
            </p:nvSpPr>
            <p:spPr>
              <a:xfrm>
                <a:off x="2592"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7" name="Google Shape;2617;p82"/>
              <p:cNvSpPr txBox="1"/>
              <p:nvPr/>
            </p:nvSpPr>
            <p:spPr>
              <a:xfrm>
                <a:off x="2400"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8" name="Google Shape;2618;p82"/>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9" name="Google Shape;2619;p82"/>
              <p:cNvSpPr txBox="1"/>
              <p:nvPr/>
            </p:nvSpPr>
            <p:spPr>
              <a:xfrm>
                <a:off x="259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0" name="Google Shape;2620;p82"/>
              <p:cNvSpPr txBox="1"/>
              <p:nvPr/>
            </p:nvSpPr>
            <p:spPr>
              <a:xfrm>
                <a:off x="2592"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21" name="Google Shape;2621;p82"/>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22" name="Google Shape;2622;p82"/>
          <p:cNvGrpSpPr/>
          <p:nvPr/>
        </p:nvGrpSpPr>
        <p:grpSpPr>
          <a:xfrm>
            <a:off x="1828800" y="2133600"/>
            <a:ext cx="1219200" cy="1752600"/>
            <a:chOff x="1152" y="1344"/>
            <a:chExt cx="768" cy="1104"/>
          </a:xfrm>
        </p:grpSpPr>
        <p:grpSp>
          <p:nvGrpSpPr>
            <p:cNvPr id="2623" name="Google Shape;2623;p82"/>
            <p:cNvGrpSpPr/>
            <p:nvPr/>
          </p:nvGrpSpPr>
          <p:grpSpPr>
            <a:xfrm>
              <a:off x="1632" y="1344"/>
              <a:ext cx="288" cy="490"/>
              <a:chOff x="1632" y="1344"/>
              <a:chExt cx="288" cy="490"/>
            </a:xfrm>
          </p:grpSpPr>
          <p:sp>
            <p:nvSpPr>
              <p:cNvPr id="2624" name="Google Shape;2624;p82"/>
              <p:cNvSpPr txBox="1"/>
              <p:nvPr/>
            </p:nvSpPr>
            <p:spPr>
              <a:xfrm>
                <a:off x="1632"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5" name="Google Shape;2625;p82"/>
              <p:cNvSpPr txBox="1"/>
              <p:nvPr/>
            </p:nvSpPr>
            <p:spPr>
              <a:xfrm>
                <a:off x="1728"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6" name="Google Shape;2626;p82"/>
              <p:cNvSpPr txBox="1"/>
              <p:nvPr/>
            </p:nvSpPr>
            <p:spPr>
              <a:xfrm>
                <a:off x="1632"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7" name="Google Shape;2627;p82"/>
              <p:cNvSpPr txBox="1"/>
              <p:nvPr/>
            </p:nvSpPr>
            <p:spPr>
              <a:xfrm>
                <a:off x="1728" y="144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8" name="Google Shape;2628;p82"/>
              <p:cNvSpPr txBox="1"/>
              <p:nvPr/>
            </p:nvSpPr>
            <p:spPr>
              <a:xfrm>
                <a:off x="1824"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9" name="Google Shape;2629;p82"/>
              <p:cNvSpPr txBox="1"/>
              <p:nvPr/>
            </p:nvSpPr>
            <p:spPr>
              <a:xfrm>
                <a:off x="1728"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0" name="Google Shape;2630;p82"/>
              <p:cNvSpPr txBox="1"/>
              <p:nvPr/>
            </p:nvSpPr>
            <p:spPr>
              <a:xfrm>
                <a:off x="163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1" name="Google Shape;2631;p82"/>
              <p:cNvSpPr txBox="1"/>
              <p:nvPr/>
            </p:nvSpPr>
            <p:spPr>
              <a:xfrm>
                <a:off x="1824"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2" name="Google Shape;2632;p82"/>
              <p:cNvSpPr txBox="1"/>
              <p:nvPr/>
            </p:nvSpPr>
            <p:spPr>
              <a:xfrm>
                <a:off x="1824"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3" name="Google Shape;2633;p82"/>
              <p:cNvSpPr txBox="1"/>
              <p:nvPr/>
            </p:nvSpPr>
            <p:spPr>
              <a:xfrm>
                <a:off x="1680"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34" name="Google Shape;2634;p82"/>
            <p:cNvCxnSpPr/>
            <p:nvPr/>
          </p:nvCxnSpPr>
          <p:spPr>
            <a:xfrm flipH="1" rot="10800000">
              <a:off x="1152" y="1488"/>
              <a:ext cx="480" cy="960"/>
            </a:xfrm>
            <a:prstGeom prst="straightConnector1">
              <a:avLst/>
            </a:prstGeom>
            <a:noFill/>
            <a:ln cap="flat" cmpd="sng" w="9525">
              <a:solidFill>
                <a:schemeClr val="dk1"/>
              </a:solidFill>
              <a:prstDash val="solid"/>
              <a:miter lim="800000"/>
              <a:headEnd len="med" w="med" type="none"/>
              <a:tailEnd len="med" w="med" type="triangle"/>
            </a:ln>
          </p:spPr>
        </p:cxnSp>
      </p:grpSp>
      <p:sp>
        <p:nvSpPr>
          <p:cNvPr id="2635" name="Google Shape;2635;p82"/>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8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41" name="Google Shape;2641;p8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42" name="Google Shape;2642;p83"/>
          <p:cNvGrpSpPr/>
          <p:nvPr/>
        </p:nvGrpSpPr>
        <p:grpSpPr>
          <a:xfrm>
            <a:off x="1371600" y="3657600"/>
            <a:ext cx="457200" cy="777875"/>
            <a:chOff x="864" y="2304"/>
            <a:chExt cx="288" cy="490"/>
          </a:xfrm>
        </p:grpSpPr>
        <p:sp>
          <p:nvSpPr>
            <p:cNvPr id="2643" name="Google Shape;2643;p83"/>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4" name="Google Shape;2644;p83"/>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5" name="Google Shape;2645;p83"/>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6" name="Google Shape;2646;p83"/>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7" name="Google Shape;2647;p83"/>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8" name="Google Shape;2648;p83"/>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9" name="Google Shape;2649;p83"/>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0" name="Google Shape;2650;p83"/>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1" name="Google Shape;2651;p83"/>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2" name="Google Shape;2652;p83"/>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53" name="Google Shape;2653;p83"/>
          <p:cNvGrpSpPr/>
          <p:nvPr/>
        </p:nvGrpSpPr>
        <p:grpSpPr>
          <a:xfrm>
            <a:off x="7467600" y="4267200"/>
            <a:ext cx="457200" cy="457200"/>
            <a:chOff x="4704" y="2688"/>
            <a:chExt cx="288" cy="288"/>
          </a:xfrm>
        </p:grpSpPr>
        <p:sp>
          <p:nvSpPr>
            <p:cNvPr id="2654" name="Google Shape;2654;p83"/>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5" name="Google Shape;2655;p83"/>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6" name="Google Shape;2656;p83"/>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7" name="Google Shape;2657;p83"/>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8" name="Google Shape;2658;p83"/>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9" name="Google Shape;2659;p83"/>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0" name="Google Shape;2660;p83"/>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1" name="Google Shape;2661;p83"/>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2" name="Google Shape;2662;p83"/>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663" name="Google Shape;2663;p83"/>
          <p:cNvGrpSpPr/>
          <p:nvPr/>
        </p:nvGrpSpPr>
        <p:grpSpPr>
          <a:xfrm>
            <a:off x="1828800" y="3886200"/>
            <a:ext cx="1219200" cy="2225675"/>
            <a:chOff x="1152" y="2448"/>
            <a:chExt cx="768" cy="1402"/>
          </a:xfrm>
        </p:grpSpPr>
        <p:grpSp>
          <p:nvGrpSpPr>
            <p:cNvPr id="2664" name="Google Shape;2664;p83"/>
            <p:cNvGrpSpPr/>
            <p:nvPr/>
          </p:nvGrpSpPr>
          <p:grpSpPr>
            <a:xfrm>
              <a:off x="1632" y="3360"/>
              <a:ext cx="288" cy="490"/>
              <a:chOff x="1632" y="3360"/>
              <a:chExt cx="288" cy="490"/>
            </a:xfrm>
          </p:grpSpPr>
          <p:sp>
            <p:nvSpPr>
              <p:cNvPr id="2665" name="Google Shape;2665;p83"/>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6" name="Google Shape;2666;p83"/>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7" name="Google Shape;2667;p83"/>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8" name="Google Shape;2668;p83"/>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9" name="Google Shape;2669;p83"/>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0" name="Google Shape;2670;p83"/>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1" name="Google Shape;2671;p83"/>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2" name="Google Shape;2672;p83"/>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3" name="Google Shape;2673;p83"/>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4" name="Google Shape;2674;p83"/>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75" name="Google Shape;2675;p83"/>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676" name="Google Shape;2676;p83"/>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sp>
        <p:nvSpPr>
          <p:cNvPr id="2677" name="Google Shape;2677;p83"/>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8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83" name="Google Shape;2683;p8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84" name="Google Shape;2684;p84"/>
          <p:cNvGrpSpPr/>
          <p:nvPr/>
        </p:nvGrpSpPr>
        <p:grpSpPr>
          <a:xfrm>
            <a:off x="1371600" y="3657600"/>
            <a:ext cx="457200" cy="777875"/>
            <a:chOff x="864" y="2304"/>
            <a:chExt cx="288" cy="490"/>
          </a:xfrm>
        </p:grpSpPr>
        <p:sp>
          <p:nvSpPr>
            <p:cNvPr id="2685" name="Google Shape;2685;p84"/>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6" name="Google Shape;2686;p84"/>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7" name="Google Shape;2687;p84"/>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8" name="Google Shape;2688;p84"/>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9" name="Google Shape;2689;p84"/>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0" name="Google Shape;2690;p84"/>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1" name="Google Shape;2691;p84"/>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2" name="Google Shape;2692;p84"/>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3" name="Google Shape;2693;p84"/>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4" name="Google Shape;2694;p84"/>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95" name="Google Shape;2695;p84"/>
          <p:cNvGrpSpPr/>
          <p:nvPr/>
        </p:nvGrpSpPr>
        <p:grpSpPr>
          <a:xfrm>
            <a:off x="7467600" y="4267200"/>
            <a:ext cx="457200" cy="457200"/>
            <a:chOff x="4704" y="2688"/>
            <a:chExt cx="288" cy="288"/>
          </a:xfrm>
        </p:grpSpPr>
        <p:sp>
          <p:nvSpPr>
            <p:cNvPr id="2696" name="Google Shape;2696;p84"/>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7" name="Google Shape;2697;p84"/>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8" name="Google Shape;2698;p84"/>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9" name="Google Shape;2699;p84"/>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0" name="Google Shape;2700;p84"/>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1" name="Google Shape;2701;p84"/>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2" name="Google Shape;2702;p84"/>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3" name="Google Shape;2703;p84"/>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4" name="Google Shape;2704;p84"/>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05" name="Google Shape;2705;p84"/>
          <p:cNvGrpSpPr/>
          <p:nvPr/>
        </p:nvGrpSpPr>
        <p:grpSpPr>
          <a:xfrm>
            <a:off x="1828800" y="3886200"/>
            <a:ext cx="1219200" cy="1006475"/>
            <a:chOff x="1152" y="2448"/>
            <a:chExt cx="768" cy="634"/>
          </a:xfrm>
        </p:grpSpPr>
        <p:grpSp>
          <p:nvGrpSpPr>
            <p:cNvPr id="2706" name="Google Shape;2706;p84"/>
            <p:cNvGrpSpPr/>
            <p:nvPr/>
          </p:nvGrpSpPr>
          <p:grpSpPr>
            <a:xfrm>
              <a:off x="1632" y="2592"/>
              <a:ext cx="288" cy="490"/>
              <a:chOff x="1632" y="2592"/>
              <a:chExt cx="288" cy="490"/>
            </a:xfrm>
          </p:grpSpPr>
          <p:sp>
            <p:nvSpPr>
              <p:cNvPr id="2707" name="Google Shape;2707;p84"/>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8" name="Google Shape;2708;p84"/>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9" name="Google Shape;2709;p84"/>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0" name="Google Shape;2710;p84"/>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1" name="Google Shape;2711;p84"/>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2" name="Google Shape;2712;p84"/>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3" name="Google Shape;2713;p84"/>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4" name="Google Shape;2714;p84"/>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5" name="Google Shape;2715;p84"/>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6" name="Google Shape;2716;p84"/>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17" name="Google Shape;2717;p84"/>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18" name="Google Shape;2718;p84"/>
          <p:cNvGrpSpPr/>
          <p:nvPr/>
        </p:nvGrpSpPr>
        <p:grpSpPr>
          <a:xfrm>
            <a:off x="1828800" y="3886200"/>
            <a:ext cx="1219200" cy="2225675"/>
            <a:chOff x="1152" y="2448"/>
            <a:chExt cx="768" cy="1402"/>
          </a:xfrm>
        </p:grpSpPr>
        <p:grpSp>
          <p:nvGrpSpPr>
            <p:cNvPr id="2719" name="Google Shape;2719;p84"/>
            <p:cNvGrpSpPr/>
            <p:nvPr/>
          </p:nvGrpSpPr>
          <p:grpSpPr>
            <a:xfrm>
              <a:off x="1632" y="3360"/>
              <a:ext cx="288" cy="490"/>
              <a:chOff x="1632" y="3360"/>
              <a:chExt cx="288" cy="490"/>
            </a:xfrm>
          </p:grpSpPr>
          <p:sp>
            <p:nvSpPr>
              <p:cNvPr id="2720" name="Google Shape;2720;p84"/>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21" name="Google Shape;2721;p84"/>
              <p:cNvGrpSpPr/>
              <p:nvPr/>
            </p:nvGrpSpPr>
            <p:grpSpPr>
              <a:xfrm>
                <a:off x="1632" y="3360"/>
                <a:ext cx="288" cy="288"/>
                <a:chOff x="1632" y="3360"/>
                <a:chExt cx="288" cy="288"/>
              </a:xfrm>
            </p:grpSpPr>
            <p:sp>
              <p:nvSpPr>
                <p:cNvPr id="2722" name="Google Shape;2722;p84"/>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3" name="Google Shape;2723;p84"/>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4" name="Google Shape;2724;p84"/>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5" name="Google Shape;2725;p84"/>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6" name="Google Shape;2726;p84"/>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7" name="Google Shape;2727;p84"/>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8" name="Google Shape;2728;p84"/>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9" name="Google Shape;2729;p84"/>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0" name="Google Shape;2730;p84"/>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731" name="Google Shape;2731;p84"/>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732" name="Google Shape;2732;p84"/>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733" name="Google Shape;2733;p84"/>
          <p:cNvGrpSpPr/>
          <p:nvPr/>
        </p:nvGrpSpPr>
        <p:grpSpPr>
          <a:xfrm>
            <a:off x="3048000" y="4343400"/>
            <a:ext cx="1219200" cy="1781175"/>
            <a:chOff x="1920" y="2736"/>
            <a:chExt cx="768" cy="1122"/>
          </a:xfrm>
        </p:grpSpPr>
        <p:grpSp>
          <p:nvGrpSpPr>
            <p:cNvPr id="2734" name="Google Shape;2734;p84"/>
            <p:cNvGrpSpPr/>
            <p:nvPr/>
          </p:nvGrpSpPr>
          <p:grpSpPr>
            <a:xfrm>
              <a:off x="2400" y="3360"/>
              <a:ext cx="288" cy="498"/>
              <a:chOff x="2400" y="3360"/>
              <a:chExt cx="288" cy="498"/>
            </a:xfrm>
          </p:grpSpPr>
          <p:sp>
            <p:nvSpPr>
              <p:cNvPr id="2735" name="Google Shape;2735;p84"/>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6" name="Google Shape;2736;p84"/>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7" name="Google Shape;2737;p84"/>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8" name="Google Shape;2738;p84"/>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9" name="Google Shape;2739;p84"/>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0" name="Google Shape;2740;p84"/>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1" name="Google Shape;2741;p84"/>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2" name="Google Shape;2742;p84"/>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3" name="Google Shape;2743;p84"/>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4" name="Google Shape;2744;p84"/>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745" name="Google Shape;2745;p84"/>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746" name="Google Shape;2746;p84"/>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8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752" name="Google Shape;2752;p8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753" name="Google Shape;2753;p85"/>
          <p:cNvGrpSpPr/>
          <p:nvPr/>
        </p:nvGrpSpPr>
        <p:grpSpPr>
          <a:xfrm>
            <a:off x="1371600" y="3657600"/>
            <a:ext cx="457200" cy="777875"/>
            <a:chOff x="864" y="2304"/>
            <a:chExt cx="288" cy="490"/>
          </a:xfrm>
        </p:grpSpPr>
        <p:sp>
          <p:nvSpPr>
            <p:cNvPr id="2754" name="Google Shape;2754;p85"/>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5" name="Google Shape;2755;p85"/>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6" name="Google Shape;2756;p85"/>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7" name="Google Shape;2757;p85"/>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8" name="Google Shape;2758;p85"/>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9" name="Google Shape;2759;p85"/>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0" name="Google Shape;2760;p85"/>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1" name="Google Shape;2761;p85"/>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2" name="Google Shape;2762;p85"/>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3" name="Google Shape;2763;p85"/>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764" name="Google Shape;2764;p85"/>
          <p:cNvGrpSpPr/>
          <p:nvPr/>
        </p:nvGrpSpPr>
        <p:grpSpPr>
          <a:xfrm>
            <a:off x="7467600" y="4267200"/>
            <a:ext cx="457200" cy="457200"/>
            <a:chOff x="4704" y="2688"/>
            <a:chExt cx="288" cy="288"/>
          </a:xfrm>
        </p:grpSpPr>
        <p:sp>
          <p:nvSpPr>
            <p:cNvPr id="2765" name="Google Shape;2765;p85"/>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6" name="Google Shape;2766;p85"/>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7" name="Google Shape;2767;p85"/>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8" name="Google Shape;2768;p85"/>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9" name="Google Shape;2769;p85"/>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0" name="Google Shape;2770;p85"/>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1" name="Google Shape;2771;p85"/>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2" name="Google Shape;2772;p85"/>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3" name="Google Shape;2773;p85"/>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74" name="Google Shape;2774;p85"/>
          <p:cNvGrpSpPr/>
          <p:nvPr/>
        </p:nvGrpSpPr>
        <p:grpSpPr>
          <a:xfrm>
            <a:off x="1828800" y="3886200"/>
            <a:ext cx="1219200" cy="1006475"/>
            <a:chOff x="1152" y="2448"/>
            <a:chExt cx="768" cy="634"/>
          </a:xfrm>
        </p:grpSpPr>
        <p:grpSp>
          <p:nvGrpSpPr>
            <p:cNvPr id="2775" name="Google Shape;2775;p85"/>
            <p:cNvGrpSpPr/>
            <p:nvPr/>
          </p:nvGrpSpPr>
          <p:grpSpPr>
            <a:xfrm>
              <a:off x="1632" y="2592"/>
              <a:ext cx="288" cy="490"/>
              <a:chOff x="1632" y="2592"/>
              <a:chExt cx="288" cy="490"/>
            </a:xfrm>
          </p:grpSpPr>
          <p:sp>
            <p:nvSpPr>
              <p:cNvPr id="2776" name="Google Shape;2776;p85"/>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7" name="Google Shape;2777;p85"/>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8" name="Google Shape;2778;p85"/>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9" name="Google Shape;2779;p85"/>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0" name="Google Shape;2780;p85"/>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1" name="Google Shape;2781;p85"/>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2" name="Google Shape;2782;p85"/>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3" name="Google Shape;2783;p85"/>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4" name="Google Shape;2784;p85"/>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5" name="Google Shape;2785;p85"/>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86" name="Google Shape;2786;p85"/>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87" name="Google Shape;2787;p85"/>
          <p:cNvGrpSpPr/>
          <p:nvPr/>
        </p:nvGrpSpPr>
        <p:grpSpPr>
          <a:xfrm>
            <a:off x="1828800" y="3886200"/>
            <a:ext cx="1219200" cy="2225675"/>
            <a:chOff x="1152" y="2448"/>
            <a:chExt cx="768" cy="1402"/>
          </a:xfrm>
        </p:grpSpPr>
        <p:grpSp>
          <p:nvGrpSpPr>
            <p:cNvPr id="2788" name="Google Shape;2788;p85"/>
            <p:cNvGrpSpPr/>
            <p:nvPr/>
          </p:nvGrpSpPr>
          <p:grpSpPr>
            <a:xfrm>
              <a:off x="1632" y="3360"/>
              <a:ext cx="288" cy="490"/>
              <a:chOff x="1632" y="3360"/>
              <a:chExt cx="288" cy="490"/>
            </a:xfrm>
          </p:grpSpPr>
          <p:sp>
            <p:nvSpPr>
              <p:cNvPr id="2789" name="Google Shape;2789;p85"/>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90" name="Google Shape;2790;p85"/>
              <p:cNvGrpSpPr/>
              <p:nvPr/>
            </p:nvGrpSpPr>
            <p:grpSpPr>
              <a:xfrm>
                <a:off x="1632" y="3360"/>
                <a:ext cx="288" cy="288"/>
                <a:chOff x="1632" y="3360"/>
                <a:chExt cx="288" cy="288"/>
              </a:xfrm>
            </p:grpSpPr>
            <p:sp>
              <p:nvSpPr>
                <p:cNvPr id="2791" name="Google Shape;2791;p85"/>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2" name="Google Shape;2792;p85"/>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3" name="Google Shape;2793;p85"/>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4" name="Google Shape;2794;p85"/>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5" name="Google Shape;2795;p85"/>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6" name="Google Shape;2796;p85"/>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7" name="Google Shape;2797;p85"/>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8" name="Google Shape;2798;p85"/>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9" name="Google Shape;2799;p85"/>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00" name="Google Shape;2800;p85"/>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01" name="Google Shape;2801;p85"/>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02" name="Google Shape;2802;p85"/>
          <p:cNvGrpSpPr/>
          <p:nvPr/>
        </p:nvGrpSpPr>
        <p:grpSpPr>
          <a:xfrm>
            <a:off x="3048000" y="4343400"/>
            <a:ext cx="1219200" cy="1781175"/>
            <a:chOff x="1920" y="2736"/>
            <a:chExt cx="768" cy="1122"/>
          </a:xfrm>
        </p:grpSpPr>
        <p:grpSp>
          <p:nvGrpSpPr>
            <p:cNvPr id="2803" name="Google Shape;2803;p85"/>
            <p:cNvGrpSpPr/>
            <p:nvPr/>
          </p:nvGrpSpPr>
          <p:grpSpPr>
            <a:xfrm>
              <a:off x="2400" y="3360"/>
              <a:ext cx="288" cy="498"/>
              <a:chOff x="2400" y="3360"/>
              <a:chExt cx="288" cy="498"/>
            </a:xfrm>
          </p:grpSpPr>
          <p:sp>
            <p:nvSpPr>
              <p:cNvPr id="2804" name="Google Shape;2804;p85"/>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05" name="Google Shape;2805;p85"/>
              <p:cNvGrpSpPr/>
              <p:nvPr/>
            </p:nvGrpSpPr>
            <p:grpSpPr>
              <a:xfrm>
                <a:off x="2400" y="3360"/>
                <a:ext cx="288" cy="288"/>
                <a:chOff x="2400" y="3360"/>
                <a:chExt cx="288" cy="288"/>
              </a:xfrm>
            </p:grpSpPr>
            <p:sp>
              <p:nvSpPr>
                <p:cNvPr id="2806" name="Google Shape;2806;p85"/>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7" name="Google Shape;2807;p85"/>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8" name="Google Shape;2808;p85"/>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9" name="Google Shape;2809;p85"/>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0" name="Google Shape;2810;p85"/>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1" name="Google Shape;2811;p85"/>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2" name="Google Shape;2812;p85"/>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3" name="Google Shape;2813;p85"/>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4" name="Google Shape;2814;p85"/>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15" name="Google Shape;2815;p85"/>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16" name="Google Shape;2816;p85"/>
          <p:cNvGrpSpPr/>
          <p:nvPr/>
        </p:nvGrpSpPr>
        <p:grpSpPr>
          <a:xfrm>
            <a:off x="3048000" y="4114800"/>
            <a:ext cx="1219200" cy="776287"/>
            <a:chOff x="1920" y="2592"/>
            <a:chExt cx="768" cy="489"/>
          </a:xfrm>
        </p:grpSpPr>
        <p:grpSp>
          <p:nvGrpSpPr>
            <p:cNvPr id="2817" name="Google Shape;2817;p85"/>
            <p:cNvGrpSpPr/>
            <p:nvPr/>
          </p:nvGrpSpPr>
          <p:grpSpPr>
            <a:xfrm>
              <a:off x="2400" y="2592"/>
              <a:ext cx="288" cy="489"/>
              <a:chOff x="2400" y="2592"/>
              <a:chExt cx="288" cy="489"/>
            </a:xfrm>
          </p:grpSpPr>
          <p:sp>
            <p:nvSpPr>
              <p:cNvPr id="2818" name="Google Shape;2818;p85"/>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9" name="Google Shape;2819;p85"/>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0" name="Google Shape;2820;p85"/>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1" name="Google Shape;2821;p85"/>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2" name="Google Shape;2822;p85"/>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3" name="Google Shape;2823;p85"/>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4" name="Google Shape;2824;p85"/>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5" name="Google Shape;2825;p85"/>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6" name="Google Shape;2826;p85"/>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7" name="Google Shape;2827;p85"/>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828" name="Google Shape;2828;p85"/>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829" name="Google Shape;2829;p85"/>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8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835" name="Google Shape;2835;p8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836" name="Google Shape;2836;p86"/>
          <p:cNvGrpSpPr/>
          <p:nvPr/>
        </p:nvGrpSpPr>
        <p:grpSpPr>
          <a:xfrm>
            <a:off x="1371600" y="3657600"/>
            <a:ext cx="457200" cy="777875"/>
            <a:chOff x="864" y="2304"/>
            <a:chExt cx="288" cy="490"/>
          </a:xfrm>
        </p:grpSpPr>
        <p:sp>
          <p:nvSpPr>
            <p:cNvPr id="2837" name="Google Shape;2837;p86"/>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8" name="Google Shape;2838;p86"/>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9" name="Google Shape;2839;p86"/>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0" name="Google Shape;2840;p86"/>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1" name="Google Shape;2841;p86"/>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2" name="Google Shape;2842;p86"/>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3" name="Google Shape;2843;p86"/>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4" name="Google Shape;2844;p86"/>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5" name="Google Shape;2845;p86"/>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6" name="Google Shape;2846;p86"/>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847" name="Google Shape;2847;p86"/>
          <p:cNvGrpSpPr/>
          <p:nvPr/>
        </p:nvGrpSpPr>
        <p:grpSpPr>
          <a:xfrm>
            <a:off x="7467600" y="4267200"/>
            <a:ext cx="457200" cy="457200"/>
            <a:chOff x="4704" y="2688"/>
            <a:chExt cx="288" cy="288"/>
          </a:xfrm>
        </p:grpSpPr>
        <p:sp>
          <p:nvSpPr>
            <p:cNvPr id="2848" name="Google Shape;2848;p86"/>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9" name="Google Shape;2849;p86"/>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0" name="Google Shape;2850;p86"/>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1" name="Google Shape;2851;p86"/>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2" name="Google Shape;2852;p86"/>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3" name="Google Shape;2853;p86"/>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4" name="Google Shape;2854;p86"/>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5" name="Google Shape;2855;p86"/>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6" name="Google Shape;2856;p86"/>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857" name="Google Shape;2857;p86"/>
          <p:cNvGrpSpPr/>
          <p:nvPr/>
        </p:nvGrpSpPr>
        <p:grpSpPr>
          <a:xfrm>
            <a:off x="1828800" y="3886200"/>
            <a:ext cx="1219200" cy="1006475"/>
            <a:chOff x="1152" y="2448"/>
            <a:chExt cx="768" cy="634"/>
          </a:xfrm>
        </p:grpSpPr>
        <p:grpSp>
          <p:nvGrpSpPr>
            <p:cNvPr id="2858" name="Google Shape;2858;p86"/>
            <p:cNvGrpSpPr/>
            <p:nvPr/>
          </p:nvGrpSpPr>
          <p:grpSpPr>
            <a:xfrm>
              <a:off x="1632" y="2592"/>
              <a:ext cx="288" cy="490"/>
              <a:chOff x="1632" y="2592"/>
              <a:chExt cx="288" cy="490"/>
            </a:xfrm>
          </p:grpSpPr>
          <p:sp>
            <p:nvSpPr>
              <p:cNvPr id="2859" name="Google Shape;2859;p86"/>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0" name="Google Shape;2860;p86"/>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1" name="Google Shape;2861;p86"/>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2" name="Google Shape;2862;p86"/>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3" name="Google Shape;2863;p86"/>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4" name="Google Shape;2864;p86"/>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5" name="Google Shape;2865;p86"/>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6" name="Google Shape;2866;p86"/>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7" name="Google Shape;2867;p86"/>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8" name="Google Shape;2868;p86"/>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869" name="Google Shape;2869;p86"/>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70" name="Google Shape;2870;p86"/>
          <p:cNvGrpSpPr/>
          <p:nvPr/>
        </p:nvGrpSpPr>
        <p:grpSpPr>
          <a:xfrm>
            <a:off x="1828800" y="3886200"/>
            <a:ext cx="1219200" cy="2225675"/>
            <a:chOff x="1152" y="2448"/>
            <a:chExt cx="768" cy="1402"/>
          </a:xfrm>
        </p:grpSpPr>
        <p:grpSp>
          <p:nvGrpSpPr>
            <p:cNvPr id="2871" name="Google Shape;2871;p86"/>
            <p:cNvGrpSpPr/>
            <p:nvPr/>
          </p:nvGrpSpPr>
          <p:grpSpPr>
            <a:xfrm>
              <a:off x="1632" y="3360"/>
              <a:ext cx="288" cy="490"/>
              <a:chOff x="1632" y="3360"/>
              <a:chExt cx="288" cy="490"/>
            </a:xfrm>
          </p:grpSpPr>
          <p:sp>
            <p:nvSpPr>
              <p:cNvPr id="2872" name="Google Shape;2872;p86"/>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73" name="Google Shape;2873;p86"/>
              <p:cNvGrpSpPr/>
              <p:nvPr/>
            </p:nvGrpSpPr>
            <p:grpSpPr>
              <a:xfrm>
                <a:off x="1632" y="3360"/>
                <a:ext cx="288" cy="288"/>
                <a:chOff x="1632" y="3360"/>
                <a:chExt cx="288" cy="288"/>
              </a:xfrm>
            </p:grpSpPr>
            <p:sp>
              <p:nvSpPr>
                <p:cNvPr id="2874" name="Google Shape;2874;p86"/>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5" name="Google Shape;2875;p86"/>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6" name="Google Shape;2876;p86"/>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7" name="Google Shape;2877;p86"/>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8" name="Google Shape;2878;p86"/>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9" name="Google Shape;2879;p86"/>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0" name="Google Shape;2880;p86"/>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1" name="Google Shape;2881;p86"/>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2" name="Google Shape;2882;p86"/>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83" name="Google Shape;2883;p86"/>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84" name="Google Shape;2884;p86"/>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85" name="Google Shape;2885;p86"/>
          <p:cNvGrpSpPr/>
          <p:nvPr/>
        </p:nvGrpSpPr>
        <p:grpSpPr>
          <a:xfrm>
            <a:off x="3048000" y="4343400"/>
            <a:ext cx="1219200" cy="1781175"/>
            <a:chOff x="1920" y="2736"/>
            <a:chExt cx="768" cy="1122"/>
          </a:xfrm>
        </p:grpSpPr>
        <p:grpSp>
          <p:nvGrpSpPr>
            <p:cNvPr id="2886" name="Google Shape;2886;p86"/>
            <p:cNvGrpSpPr/>
            <p:nvPr/>
          </p:nvGrpSpPr>
          <p:grpSpPr>
            <a:xfrm>
              <a:off x="2400" y="3360"/>
              <a:ext cx="288" cy="498"/>
              <a:chOff x="2400" y="3360"/>
              <a:chExt cx="288" cy="498"/>
            </a:xfrm>
          </p:grpSpPr>
          <p:sp>
            <p:nvSpPr>
              <p:cNvPr id="2887" name="Google Shape;2887;p86"/>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88" name="Google Shape;2888;p86"/>
              <p:cNvGrpSpPr/>
              <p:nvPr/>
            </p:nvGrpSpPr>
            <p:grpSpPr>
              <a:xfrm>
                <a:off x="2400" y="3360"/>
                <a:ext cx="288" cy="288"/>
                <a:chOff x="2400" y="3360"/>
                <a:chExt cx="288" cy="288"/>
              </a:xfrm>
            </p:grpSpPr>
            <p:sp>
              <p:nvSpPr>
                <p:cNvPr id="2889" name="Google Shape;2889;p86"/>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0" name="Google Shape;2890;p86"/>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1" name="Google Shape;2891;p86"/>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2" name="Google Shape;2892;p86"/>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3" name="Google Shape;2893;p86"/>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4" name="Google Shape;2894;p86"/>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5" name="Google Shape;2895;p86"/>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6" name="Google Shape;2896;p86"/>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7" name="Google Shape;2897;p86"/>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98" name="Google Shape;2898;p86"/>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99" name="Google Shape;2899;p86"/>
          <p:cNvGrpSpPr/>
          <p:nvPr/>
        </p:nvGrpSpPr>
        <p:grpSpPr>
          <a:xfrm>
            <a:off x="3048000" y="4114800"/>
            <a:ext cx="1219200" cy="776287"/>
            <a:chOff x="1920" y="2592"/>
            <a:chExt cx="768" cy="489"/>
          </a:xfrm>
        </p:grpSpPr>
        <p:grpSp>
          <p:nvGrpSpPr>
            <p:cNvPr id="2900" name="Google Shape;2900;p86"/>
            <p:cNvGrpSpPr/>
            <p:nvPr/>
          </p:nvGrpSpPr>
          <p:grpSpPr>
            <a:xfrm>
              <a:off x="2400" y="2592"/>
              <a:ext cx="288" cy="489"/>
              <a:chOff x="2400" y="2592"/>
              <a:chExt cx="288" cy="489"/>
            </a:xfrm>
          </p:grpSpPr>
          <p:sp>
            <p:nvSpPr>
              <p:cNvPr id="2901" name="Google Shape;2901;p86"/>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2" name="Google Shape;2902;p86"/>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3" name="Google Shape;2903;p86"/>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4" name="Google Shape;2904;p86"/>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5" name="Google Shape;2905;p86"/>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6" name="Google Shape;2906;p86"/>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7" name="Google Shape;2907;p86"/>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8" name="Google Shape;2908;p86"/>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9" name="Google Shape;2909;p86"/>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0" name="Google Shape;2910;p86"/>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911" name="Google Shape;2911;p86"/>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12" name="Google Shape;2912;p86"/>
          <p:cNvGrpSpPr/>
          <p:nvPr/>
        </p:nvGrpSpPr>
        <p:grpSpPr>
          <a:xfrm>
            <a:off x="5029200" y="4648200"/>
            <a:ext cx="457200" cy="776287"/>
            <a:chOff x="3168" y="2928"/>
            <a:chExt cx="288" cy="489"/>
          </a:xfrm>
        </p:grpSpPr>
        <p:sp>
          <p:nvSpPr>
            <p:cNvPr id="2913" name="Google Shape;2913;p86"/>
            <p:cNvSpPr txBox="1"/>
            <p:nvPr/>
          </p:nvSpPr>
          <p:spPr>
            <a:xfrm>
              <a:off x="3168" y="292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4" name="Google Shape;2914;p86"/>
            <p:cNvSpPr txBox="1"/>
            <p:nvPr/>
          </p:nvSpPr>
          <p:spPr>
            <a:xfrm>
              <a:off x="3264" y="302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5" name="Google Shape;2915;p86"/>
            <p:cNvSpPr txBox="1"/>
            <p:nvPr/>
          </p:nvSpPr>
          <p:spPr>
            <a:xfrm>
              <a:off x="3168" y="3024"/>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6" name="Google Shape;2916;p86"/>
            <p:cNvSpPr txBox="1"/>
            <p:nvPr/>
          </p:nvSpPr>
          <p:spPr>
            <a:xfrm>
              <a:off x="3360" y="302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7" name="Google Shape;2917;p86"/>
            <p:cNvSpPr txBox="1"/>
            <p:nvPr/>
          </p:nvSpPr>
          <p:spPr>
            <a:xfrm>
              <a:off x="3168" y="312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8" name="Google Shape;2918;p86"/>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9" name="Google Shape;2919;p86"/>
            <p:cNvSpPr txBox="1"/>
            <p:nvPr/>
          </p:nvSpPr>
          <p:spPr>
            <a:xfrm>
              <a:off x="3360" y="312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0" name="Google Shape;2920;p86"/>
            <p:cNvSpPr txBox="1"/>
            <p:nvPr/>
          </p:nvSpPr>
          <p:spPr>
            <a:xfrm>
              <a:off x="3264" y="292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1" name="Google Shape;2921;p86"/>
            <p:cNvSpPr txBox="1"/>
            <p:nvPr/>
          </p:nvSpPr>
          <p:spPr>
            <a:xfrm>
              <a:off x="3224" y="3167"/>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grpSp>
      <p:sp>
        <p:nvSpPr>
          <p:cNvPr id="2922" name="Google Shape;2922;p86"/>
          <p:cNvSpPr txBox="1"/>
          <p:nvPr/>
        </p:nvSpPr>
        <p:spPr>
          <a:xfrm>
            <a:off x="5181600" y="4953000"/>
            <a:ext cx="152400" cy="1524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23" name="Google Shape;2923;p86"/>
          <p:cNvCxnSpPr/>
          <p:nvPr/>
        </p:nvCxnSpPr>
        <p:spPr>
          <a:xfrm>
            <a:off x="4267200" y="4343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2924" name="Google Shape;2924;p86"/>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8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930" name="Google Shape;2930;p8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931" name="Google Shape;2931;p87"/>
          <p:cNvGrpSpPr/>
          <p:nvPr/>
        </p:nvGrpSpPr>
        <p:grpSpPr>
          <a:xfrm>
            <a:off x="1371600" y="3657600"/>
            <a:ext cx="457200" cy="777875"/>
            <a:chOff x="864" y="2304"/>
            <a:chExt cx="288" cy="490"/>
          </a:xfrm>
        </p:grpSpPr>
        <p:sp>
          <p:nvSpPr>
            <p:cNvPr id="2932" name="Google Shape;2932;p87"/>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3" name="Google Shape;2933;p87"/>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4" name="Google Shape;2934;p87"/>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5" name="Google Shape;2935;p87"/>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6" name="Google Shape;2936;p87"/>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7" name="Google Shape;2937;p87"/>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8" name="Google Shape;2938;p87"/>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9" name="Google Shape;2939;p87"/>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0" name="Google Shape;2940;p87"/>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1" name="Google Shape;2941;p87"/>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942" name="Google Shape;2942;p87"/>
          <p:cNvGrpSpPr/>
          <p:nvPr/>
        </p:nvGrpSpPr>
        <p:grpSpPr>
          <a:xfrm>
            <a:off x="7467600" y="4267200"/>
            <a:ext cx="457200" cy="457200"/>
            <a:chOff x="4704" y="2688"/>
            <a:chExt cx="288" cy="288"/>
          </a:xfrm>
        </p:grpSpPr>
        <p:sp>
          <p:nvSpPr>
            <p:cNvPr id="2943" name="Google Shape;2943;p87"/>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4" name="Google Shape;2944;p87"/>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5" name="Google Shape;2945;p87"/>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6" name="Google Shape;2946;p87"/>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7" name="Google Shape;2947;p87"/>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8" name="Google Shape;2948;p87"/>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9" name="Google Shape;2949;p87"/>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0" name="Google Shape;2950;p87"/>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1" name="Google Shape;2951;p87"/>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952" name="Google Shape;2952;p87"/>
          <p:cNvGrpSpPr/>
          <p:nvPr/>
        </p:nvGrpSpPr>
        <p:grpSpPr>
          <a:xfrm>
            <a:off x="1828800" y="3886200"/>
            <a:ext cx="1219200" cy="1006475"/>
            <a:chOff x="1152" y="2448"/>
            <a:chExt cx="768" cy="634"/>
          </a:xfrm>
        </p:grpSpPr>
        <p:grpSp>
          <p:nvGrpSpPr>
            <p:cNvPr id="2953" name="Google Shape;2953;p87"/>
            <p:cNvGrpSpPr/>
            <p:nvPr/>
          </p:nvGrpSpPr>
          <p:grpSpPr>
            <a:xfrm>
              <a:off x="1632" y="2592"/>
              <a:ext cx="288" cy="490"/>
              <a:chOff x="1632" y="2592"/>
              <a:chExt cx="288" cy="490"/>
            </a:xfrm>
          </p:grpSpPr>
          <p:sp>
            <p:nvSpPr>
              <p:cNvPr id="2954" name="Google Shape;2954;p87"/>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5" name="Google Shape;2955;p87"/>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6" name="Google Shape;2956;p87"/>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7" name="Google Shape;2957;p87"/>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8" name="Google Shape;2958;p87"/>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9" name="Google Shape;2959;p87"/>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0" name="Google Shape;2960;p87"/>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1" name="Google Shape;2961;p87"/>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2" name="Google Shape;2962;p87"/>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3" name="Google Shape;2963;p87"/>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964" name="Google Shape;2964;p87"/>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65" name="Google Shape;2965;p87"/>
          <p:cNvGrpSpPr/>
          <p:nvPr/>
        </p:nvGrpSpPr>
        <p:grpSpPr>
          <a:xfrm>
            <a:off x="1828800" y="3886200"/>
            <a:ext cx="1219200" cy="2225675"/>
            <a:chOff x="1152" y="2448"/>
            <a:chExt cx="768" cy="1402"/>
          </a:xfrm>
        </p:grpSpPr>
        <p:grpSp>
          <p:nvGrpSpPr>
            <p:cNvPr id="2966" name="Google Shape;2966;p87"/>
            <p:cNvGrpSpPr/>
            <p:nvPr/>
          </p:nvGrpSpPr>
          <p:grpSpPr>
            <a:xfrm>
              <a:off x="1632" y="3360"/>
              <a:ext cx="288" cy="490"/>
              <a:chOff x="1632" y="3360"/>
              <a:chExt cx="288" cy="490"/>
            </a:xfrm>
          </p:grpSpPr>
          <p:sp>
            <p:nvSpPr>
              <p:cNvPr id="2967" name="Google Shape;2967;p87"/>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68" name="Google Shape;2968;p87"/>
              <p:cNvGrpSpPr/>
              <p:nvPr/>
            </p:nvGrpSpPr>
            <p:grpSpPr>
              <a:xfrm>
                <a:off x="1632" y="3360"/>
                <a:ext cx="288" cy="288"/>
                <a:chOff x="1632" y="3360"/>
                <a:chExt cx="288" cy="288"/>
              </a:xfrm>
            </p:grpSpPr>
            <p:sp>
              <p:nvSpPr>
                <p:cNvPr id="2969" name="Google Shape;2969;p87"/>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0" name="Google Shape;2970;p87"/>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1" name="Google Shape;2971;p87"/>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2" name="Google Shape;2972;p87"/>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3" name="Google Shape;2973;p87"/>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4" name="Google Shape;2974;p87"/>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5" name="Google Shape;2975;p87"/>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6" name="Google Shape;2976;p87"/>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7" name="Google Shape;2977;p87"/>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78" name="Google Shape;2978;p87"/>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979" name="Google Shape;2979;p87"/>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980" name="Google Shape;2980;p87"/>
          <p:cNvGrpSpPr/>
          <p:nvPr/>
        </p:nvGrpSpPr>
        <p:grpSpPr>
          <a:xfrm>
            <a:off x="3048000" y="4343400"/>
            <a:ext cx="1219200" cy="1781175"/>
            <a:chOff x="1920" y="2736"/>
            <a:chExt cx="768" cy="1122"/>
          </a:xfrm>
        </p:grpSpPr>
        <p:grpSp>
          <p:nvGrpSpPr>
            <p:cNvPr id="2981" name="Google Shape;2981;p87"/>
            <p:cNvGrpSpPr/>
            <p:nvPr/>
          </p:nvGrpSpPr>
          <p:grpSpPr>
            <a:xfrm>
              <a:off x="2400" y="3360"/>
              <a:ext cx="288" cy="498"/>
              <a:chOff x="2400" y="3360"/>
              <a:chExt cx="288" cy="498"/>
            </a:xfrm>
          </p:grpSpPr>
          <p:sp>
            <p:nvSpPr>
              <p:cNvPr id="2982" name="Google Shape;2982;p87"/>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83" name="Google Shape;2983;p87"/>
              <p:cNvGrpSpPr/>
              <p:nvPr/>
            </p:nvGrpSpPr>
            <p:grpSpPr>
              <a:xfrm>
                <a:off x="2400" y="3360"/>
                <a:ext cx="288" cy="288"/>
                <a:chOff x="2400" y="3360"/>
                <a:chExt cx="288" cy="288"/>
              </a:xfrm>
            </p:grpSpPr>
            <p:sp>
              <p:nvSpPr>
                <p:cNvPr id="2984" name="Google Shape;2984;p87"/>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5" name="Google Shape;2985;p87"/>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6" name="Google Shape;2986;p87"/>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7" name="Google Shape;2987;p87"/>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8" name="Google Shape;2988;p87"/>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9" name="Google Shape;2989;p87"/>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0" name="Google Shape;2990;p87"/>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1" name="Google Shape;2991;p87"/>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2" name="Google Shape;2992;p87"/>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93" name="Google Shape;2993;p87"/>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94" name="Google Shape;2994;p87"/>
          <p:cNvGrpSpPr/>
          <p:nvPr/>
        </p:nvGrpSpPr>
        <p:grpSpPr>
          <a:xfrm>
            <a:off x="3048000" y="4114800"/>
            <a:ext cx="1219200" cy="776287"/>
            <a:chOff x="1920" y="2592"/>
            <a:chExt cx="768" cy="489"/>
          </a:xfrm>
        </p:grpSpPr>
        <p:grpSp>
          <p:nvGrpSpPr>
            <p:cNvPr id="2995" name="Google Shape;2995;p87"/>
            <p:cNvGrpSpPr/>
            <p:nvPr/>
          </p:nvGrpSpPr>
          <p:grpSpPr>
            <a:xfrm>
              <a:off x="2400" y="2592"/>
              <a:ext cx="288" cy="489"/>
              <a:chOff x="2400" y="2592"/>
              <a:chExt cx="288" cy="489"/>
            </a:xfrm>
          </p:grpSpPr>
          <p:sp>
            <p:nvSpPr>
              <p:cNvPr id="2996" name="Google Shape;2996;p87"/>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7" name="Google Shape;2997;p87"/>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8" name="Google Shape;2998;p87"/>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9" name="Google Shape;2999;p87"/>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0" name="Google Shape;3000;p87"/>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1" name="Google Shape;3001;p87"/>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2" name="Google Shape;3002;p87"/>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3" name="Google Shape;3003;p87"/>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4" name="Google Shape;3004;p87"/>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5" name="Google Shape;3005;p87"/>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06" name="Google Shape;3006;p87"/>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07" name="Google Shape;3007;p87"/>
          <p:cNvGrpSpPr/>
          <p:nvPr/>
        </p:nvGrpSpPr>
        <p:grpSpPr>
          <a:xfrm>
            <a:off x="4267200" y="4343400"/>
            <a:ext cx="1219200" cy="1081087"/>
            <a:chOff x="2688" y="2736"/>
            <a:chExt cx="768" cy="681"/>
          </a:xfrm>
        </p:grpSpPr>
        <p:grpSp>
          <p:nvGrpSpPr>
            <p:cNvPr id="3008" name="Google Shape;3008;p87"/>
            <p:cNvGrpSpPr/>
            <p:nvPr/>
          </p:nvGrpSpPr>
          <p:grpSpPr>
            <a:xfrm>
              <a:off x="3168" y="2928"/>
              <a:ext cx="288" cy="489"/>
              <a:chOff x="3168" y="2928"/>
              <a:chExt cx="288" cy="489"/>
            </a:xfrm>
          </p:grpSpPr>
          <p:sp>
            <p:nvSpPr>
              <p:cNvPr id="3009" name="Google Shape;3009;p87"/>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010" name="Google Shape;3010;p87"/>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1" name="Google Shape;3011;p87"/>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2" name="Google Shape;3012;p87"/>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3" name="Google Shape;3013;p87"/>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4" name="Google Shape;3014;p87"/>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5" name="Google Shape;3015;p87"/>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6" name="Google Shape;3016;p87"/>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7" name="Google Shape;3017;p87"/>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8" name="Google Shape;3018;p87"/>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019" name="Google Shape;3019;p87"/>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20" name="Google Shape;3020;p87"/>
          <p:cNvGrpSpPr/>
          <p:nvPr/>
        </p:nvGrpSpPr>
        <p:grpSpPr>
          <a:xfrm>
            <a:off x="4267200" y="3733800"/>
            <a:ext cx="1219200" cy="776287"/>
            <a:chOff x="2688" y="2352"/>
            <a:chExt cx="768" cy="489"/>
          </a:xfrm>
        </p:grpSpPr>
        <p:grpSp>
          <p:nvGrpSpPr>
            <p:cNvPr id="3021" name="Google Shape;3021;p87"/>
            <p:cNvGrpSpPr/>
            <p:nvPr/>
          </p:nvGrpSpPr>
          <p:grpSpPr>
            <a:xfrm>
              <a:off x="3168" y="2352"/>
              <a:ext cx="288" cy="489"/>
              <a:chOff x="3168" y="2352"/>
              <a:chExt cx="288" cy="489"/>
            </a:xfrm>
          </p:grpSpPr>
          <p:sp>
            <p:nvSpPr>
              <p:cNvPr id="3022" name="Google Shape;3022;p87"/>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3" name="Google Shape;3023;p87"/>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4" name="Google Shape;3024;p87"/>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5" name="Google Shape;3025;p87"/>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6" name="Google Shape;3026;p87"/>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7" name="Google Shape;3027;p87"/>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8" name="Google Shape;3028;p87"/>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9" name="Google Shape;3029;p87"/>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0" name="Google Shape;3030;p87"/>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1" name="Google Shape;3031;p87"/>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32" name="Google Shape;3032;p87"/>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sp>
        <p:nvSpPr>
          <p:cNvPr id="3033" name="Google Shape;3033;p87"/>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28600"/>
            <a:ext cx="8402637" cy="852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2: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Cost to the Goal</a:t>
            </a:r>
            <a:endParaRPr/>
          </a:p>
        </p:txBody>
      </p:sp>
      <p:sp>
        <p:nvSpPr>
          <p:cNvPr id="253" name="Google Shape;253;p25"/>
          <p:cNvSpPr txBox="1"/>
          <p:nvPr>
            <p:ph idx="1" type="body"/>
          </p:nvPr>
        </p:nvSpPr>
        <p:spPr>
          <a:xfrm>
            <a:off x="381000" y="1371600"/>
            <a:ext cx="8610600" cy="1981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 state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better than a state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if the estimated cost of getting from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to the goal is lower than that of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 because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closer to the goal than </a:t>
            </a:r>
            <a:r>
              <a:rPr b="0" i="1" lang="en-US" sz="2800" u="none">
                <a:solidFill>
                  <a:schemeClr val="dk1"/>
                </a:solidFill>
                <a:latin typeface="Libre Baskerville"/>
                <a:ea typeface="Libre Baskerville"/>
                <a:cs typeface="Libre Baskerville"/>
                <a:sym typeface="Libre Baskerville"/>
              </a:rPr>
              <a:t>Y</a:t>
            </a:r>
            <a:endParaRPr/>
          </a:p>
          <a:p>
            <a:pPr indent="-121920" lvl="0" marL="273050" rtl="0" algn="l">
              <a:spcBef>
                <a:spcPts val="575"/>
              </a:spcBef>
              <a:spcAft>
                <a:spcPts val="0"/>
              </a:spcAft>
              <a:buSzPts val="2380"/>
              <a:buNone/>
            </a:pPr>
            <a:r>
              <a:t/>
            </a:r>
            <a:endParaRPr b="0" i="1" sz="2800" u="none">
              <a:solidFill>
                <a:schemeClr val="dk1"/>
              </a:solidFill>
              <a:latin typeface="Libre Baskerville"/>
              <a:ea typeface="Libre Baskerville"/>
              <a:cs typeface="Libre Baskerville"/>
              <a:sym typeface="Libre Baskerville"/>
            </a:endParaRPr>
          </a:p>
        </p:txBody>
      </p:sp>
      <p:pic>
        <p:nvPicPr>
          <p:cNvPr descr="8puzzle" id="254" name="Google Shape;254;p25"/>
          <p:cNvPicPr preferRelativeResize="0"/>
          <p:nvPr>
            <p:ph idx="1" type="body"/>
          </p:nvPr>
        </p:nvPicPr>
        <p:blipFill rotWithShape="1">
          <a:blip r:embed="rId3">
            <a:alphaModFix/>
          </a:blip>
          <a:srcRect b="0" l="0" r="0" t="0"/>
          <a:stretch/>
        </p:blipFill>
        <p:spPr>
          <a:xfrm>
            <a:off x="5145087" y="3109912"/>
            <a:ext cx="3810000" cy="1930400"/>
          </a:xfrm>
          <a:prstGeom prst="rect">
            <a:avLst/>
          </a:prstGeom>
          <a:noFill/>
          <a:ln>
            <a:noFill/>
          </a:ln>
        </p:spPr>
      </p:pic>
      <p:sp>
        <p:nvSpPr>
          <p:cNvPr id="255" name="Google Shape;255;p25"/>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6" name="Google Shape;256;p25"/>
          <p:cNvSpPr txBox="1"/>
          <p:nvPr/>
        </p:nvSpPr>
        <p:spPr>
          <a:xfrm>
            <a:off x="304800" y="4191000"/>
            <a:ext cx="4495800" cy="19812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8–Puzzle </a:t>
            </a:r>
            <a:endParaRPr/>
          </a:p>
          <a:p>
            <a:pPr indent="0" lvl="0" marL="0" marR="0" rtl="0" algn="l">
              <a:lnSpc>
                <a:spcPct val="10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a:t>
            </a:r>
            <a:r>
              <a:rPr b="1"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The number of misplaced tiles (squares with number).</a:t>
            </a:r>
            <a:endParaRPr/>
          </a:p>
          <a:p>
            <a:pPr indent="0" lvl="0" marL="0" marR="0" rtl="0" algn="l">
              <a:lnSpc>
                <a:spcPct val="100000"/>
              </a:lnSpc>
              <a:spcBef>
                <a:spcPts val="10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a:t>
            </a:r>
            <a:r>
              <a:rPr b="1"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The sum of the distances of the tiles from their goal positions.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sp>
        <p:nvSpPr>
          <p:cNvPr id="3038" name="Google Shape;3038;p8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039" name="Google Shape;3039;p8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040" name="Google Shape;3040;p88"/>
          <p:cNvGrpSpPr/>
          <p:nvPr/>
        </p:nvGrpSpPr>
        <p:grpSpPr>
          <a:xfrm>
            <a:off x="1371600" y="3657600"/>
            <a:ext cx="457200" cy="777875"/>
            <a:chOff x="864" y="2304"/>
            <a:chExt cx="288" cy="490"/>
          </a:xfrm>
        </p:grpSpPr>
        <p:sp>
          <p:nvSpPr>
            <p:cNvPr id="3041" name="Google Shape;3041;p8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2" name="Google Shape;3042;p8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3" name="Google Shape;3043;p8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4" name="Google Shape;3044;p8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5" name="Google Shape;3045;p8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6" name="Google Shape;3046;p8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7" name="Google Shape;3047;p8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8" name="Google Shape;3048;p8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9" name="Google Shape;3049;p8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0" name="Google Shape;3050;p8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051" name="Google Shape;3051;p88"/>
          <p:cNvGrpSpPr/>
          <p:nvPr/>
        </p:nvGrpSpPr>
        <p:grpSpPr>
          <a:xfrm>
            <a:off x="7467600" y="4267200"/>
            <a:ext cx="457200" cy="457200"/>
            <a:chOff x="4704" y="2688"/>
            <a:chExt cx="288" cy="288"/>
          </a:xfrm>
        </p:grpSpPr>
        <p:sp>
          <p:nvSpPr>
            <p:cNvPr id="3052" name="Google Shape;3052;p8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3" name="Google Shape;3053;p8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4" name="Google Shape;3054;p8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5" name="Google Shape;3055;p8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6" name="Google Shape;3056;p8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7" name="Google Shape;3057;p8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8" name="Google Shape;3058;p8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9" name="Google Shape;3059;p8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0" name="Google Shape;3060;p8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061" name="Google Shape;3061;p88"/>
          <p:cNvGrpSpPr/>
          <p:nvPr/>
        </p:nvGrpSpPr>
        <p:grpSpPr>
          <a:xfrm>
            <a:off x="1828800" y="3886200"/>
            <a:ext cx="1219200" cy="1006475"/>
            <a:chOff x="1152" y="2448"/>
            <a:chExt cx="768" cy="634"/>
          </a:xfrm>
        </p:grpSpPr>
        <p:grpSp>
          <p:nvGrpSpPr>
            <p:cNvPr id="3062" name="Google Shape;3062;p88"/>
            <p:cNvGrpSpPr/>
            <p:nvPr/>
          </p:nvGrpSpPr>
          <p:grpSpPr>
            <a:xfrm>
              <a:off x="1632" y="2592"/>
              <a:ext cx="288" cy="490"/>
              <a:chOff x="1632" y="2592"/>
              <a:chExt cx="288" cy="490"/>
            </a:xfrm>
          </p:grpSpPr>
          <p:sp>
            <p:nvSpPr>
              <p:cNvPr id="3063" name="Google Shape;3063;p88"/>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4" name="Google Shape;3064;p88"/>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5" name="Google Shape;3065;p88"/>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6" name="Google Shape;3066;p88"/>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7" name="Google Shape;3067;p88"/>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8" name="Google Shape;3068;p88"/>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9" name="Google Shape;3069;p88"/>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0" name="Google Shape;3070;p88"/>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1" name="Google Shape;3071;p88"/>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2" name="Google Shape;3072;p88"/>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073" name="Google Shape;3073;p88"/>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74" name="Google Shape;3074;p88"/>
          <p:cNvGrpSpPr/>
          <p:nvPr/>
        </p:nvGrpSpPr>
        <p:grpSpPr>
          <a:xfrm>
            <a:off x="1828800" y="3886200"/>
            <a:ext cx="1219200" cy="2225675"/>
            <a:chOff x="1152" y="2448"/>
            <a:chExt cx="768" cy="1402"/>
          </a:xfrm>
        </p:grpSpPr>
        <p:grpSp>
          <p:nvGrpSpPr>
            <p:cNvPr id="3075" name="Google Shape;3075;p88"/>
            <p:cNvGrpSpPr/>
            <p:nvPr/>
          </p:nvGrpSpPr>
          <p:grpSpPr>
            <a:xfrm>
              <a:off x="1632" y="3360"/>
              <a:ext cx="288" cy="490"/>
              <a:chOff x="1632" y="3360"/>
              <a:chExt cx="288" cy="490"/>
            </a:xfrm>
          </p:grpSpPr>
          <p:sp>
            <p:nvSpPr>
              <p:cNvPr id="3076" name="Google Shape;3076;p88"/>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77" name="Google Shape;3077;p88"/>
              <p:cNvGrpSpPr/>
              <p:nvPr/>
            </p:nvGrpSpPr>
            <p:grpSpPr>
              <a:xfrm>
                <a:off x="1632" y="3360"/>
                <a:ext cx="288" cy="288"/>
                <a:chOff x="1632" y="3360"/>
                <a:chExt cx="288" cy="288"/>
              </a:xfrm>
            </p:grpSpPr>
            <p:sp>
              <p:nvSpPr>
                <p:cNvPr id="3078" name="Google Shape;3078;p88"/>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9" name="Google Shape;3079;p88"/>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0" name="Google Shape;3080;p88"/>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1" name="Google Shape;3081;p88"/>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2" name="Google Shape;3082;p88"/>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3" name="Google Shape;3083;p88"/>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4" name="Google Shape;3084;p8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5" name="Google Shape;3085;p88"/>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6" name="Google Shape;3086;p88"/>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087" name="Google Shape;3087;p8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088" name="Google Shape;3088;p8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089" name="Google Shape;3089;p88"/>
          <p:cNvGrpSpPr/>
          <p:nvPr/>
        </p:nvGrpSpPr>
        <p:grpSpPr>
          <a:xfrm>
            <a:off x="3048000" y="4343400"/>
            <a:ext cx="1219200" cy="1781175"/>
            <a:chOff x="1920" y="2736"/>
            <a:chExt cx="768" cy="1122"/>
          </a:xfrm>
        </p:grpSpPr>
        <p:grpSp>
          <p:nvGrpSpPr>
            <p:cNvPr id="3090" name="Google Shape;3090;p88"/>
            <p:cNvGrpSpPr/>
            <p:nvPr/>
          </p:nvGrpSpPr>
          <p:grpSpPr>
            <a:xfrm>
              <a:off x="2400" y="3360"/>
              <a:ext cx="288" cy="498"/>
              <a:chOff x="2400" y="3360"/>
              <a:chExt cx="288" cy="498"/>
            </a:xfrm>
          </p:grpSpPr>
          <p:sp>
            <p:nvSpPr>
              <p:cNvPr id="3091" name="Google Shape;3091;p88"/>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92" name="Google Shape;3092;p88"/>
              <p:cNvGrpSpPr/>
              <p:nvPr/>
            </p:nvGrpSpPr>
            <p:grpSpPr>
              <a:xfrm>
                <a:off x="2400" y="3360"/>
                <a:ext cx="288" cy="288"/>
                <a:chOff x="2400" y="3360"/>
                <a:chExt cx="288" cy="288"/>
              </a:xfrm>
            </p:grpSpPr>
            <p:sp>
              <p:nvSpPr>
                <p:cNvPr id="3093" name="Google Shape;3093;p88"/>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4" name="Google Shape;3094;p88"/>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5" name="Google Shape;3095;p88"/>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6" name="Google Shape;3096;p88"/>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7" name="Google Shape;3097;p88"/>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8" name="Google Shape;3098;p88"/>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9" name="Google Shape;3099;p88"/>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0" name="Google Shape;3100;p88"/>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1" name="Google Shape;3101;p88"/>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102" name="Google Shape;3102;p88"/>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03" name="Google Shape;3103;p88"/>
          <p:cNvGrpSpPr/>
          <p:nvPr/>
        </p:nvGrpSpPr>
        <p:grpSpPr>
          <a:xfrm>
            <a:off x="3048000" y="4114800"/>
            <a:ext cx="1219200" cy="776287"/>
            <a:chOff x="1920" y="2592"/>
            <a:chExt cx="768" cy="489"/>
          </a:xfrm>
        </p:grpSpPr>
        <p:grpSp>
          <p:nvGrpSpPr>
            <p:cNvPr id="3104" name="Google Shape;3104;p88"/>
            <p:cNvGrpSpPr/>
            <p:nvPr/>
          </p:nvGrpSpPr>
          <p:grpSpPr>
            <a:xfrm>
              <a:off x="2400" y="2592"/>
              <a:ext cx="288" cy="489"/>
              <a:chOff x="2400" y="2592"/>
              <a:chExt cx="288" cy="489"/>
            </a:xfrm>
          </p:grpSpPr>
          <p:sp>
            <p:nvSpPr>
              <p:cNvPr id="3105" name="Google Shape;3105;p88"/>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6" name="Google Shape;3106;p88"/>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7" name="Google Shape;3107;p88"/>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8" name="Google Shape;3108;p88"/>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9" name="Google Shape;3109;p88"/>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0" name="Google Shape;3110;p88"/>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1" name="Google Shape;3111;p88"/>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2" name="Google Shape;3112;p88"/>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3" name="Google Shape;3113;p88"/>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4" name="Google Shape;3114;p88"/>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15" name="Google Shape;3115;p88"/>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16" name="Google Shape;3116;p88"/>
          <p:cNvGrpSpPr/>
          <p:nvPr/>
        </p:nvGrpSpPr>
        <p:grpSpPr>
          <a:xfrm>
            <a:off x="4267200" y="4343400"/>
            <a:ext cx="1219200" cy="1081087"/>
            <a:chOff x="2688" y="2736"/>
            <a:chExt cx="768" cy="681"/>
          </a:xfrm>
        </p:grpSpPr>
        <p:grpSp>
          <p:nvGrpSpPr>
            <p:cNvPr id="3117" name="Google Shape;3117;p88"/>
            <p:cNvGrpSpPr/>
            <p:nvPr/>
          </p:nvGrpSpPr>
          <p:grpSpPr>
            <a:xfrm>
              <a:off x="3168" y="2928"/>
              <a:ext cx="288" cy="489"/>
              <a:chOff x="3168" y="2928"/>
              <a:chExt cx="288" cy="489"/>
            </a:xfrm>
          </p:grpSpPr>
          <p:sp>
            <p:nvSpPr>
              <p:cNvPr id="3118" name="Google Shape;3118;p88"/>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119" name="Google Shape;3119;p88"/>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0" name="Google Shape;3120;p88"/>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1" name="Google Shape;3121;p88"/>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2" name="Google Shape;3122;p88"/>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3" name="Google Shape;3123;p88"/>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4" name="Google Shape;3124;p88"/>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5" name="Google Shape;3125;p88"/>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6" name="Google Shape;3126;p88"/>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7" name="Google Shape;3127;p88"/>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128" name="Google Shape;3128;p88"/>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29" name="Google Shape;3129;p88"/>
          <p:cNvGrpSpPr/>
          <p:nvPr/>
        </p:nvGrpSpPr>
        <p:grpSpPr>
          <a:xfrm>
            <a:off x="4267200" y="3733800"/>
            <a:ext cx="1219200" cy="776287"/>
            <a:chOff x="2688" y="2352"/>
            <a:chExt cx="768" cy="489"/>
          </a:xfrm>
        </p:grpSpPr>
        <p:grpSp>
          <p:nvGrpSpPr>
            <p:cNvPr id="3130" name="Google Shape;3130;p88"/>
            <p:cNvGrpSpPr/>
            <p:nvPr/>
          </p:nvGrpSpPr>
          <p:grpSpPr>
            <a:xfrm>
              <a:off x="3168" y="2352"/>
              <a:ext cx="288" cy="489"/>
              <a:chOff x="3168" y="2352"/>
              <a:chExt cx="288" cy="489"/>
            </a:xfrm>
          </p:grpSpPr>
          <p:sp>
            <p:nvSpPr>
              <p:cNvPr id="3131" name="Google Shape;3131;p88"/>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2" name="Google Shape;3132;p88"/>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3" name="Google Shape;3133;p88"/>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4" name="Google Shape;3134;p88"/>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5" name="Google Shape;3135;p88"/>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6" name="Google Shape;3136;p88"/>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7" name="Google Shape;3137;p88"/>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8" name="Google Shape;3138;p88"/>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9" name="Google Shape;3139;p88"/>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0" name="Google Shape;3140;p88"/>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41" name="Google Shape;3141;p88"/>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42" name="Google Shape;3142;p88"/>
          <p:cNvGrpSpPr/>
          <p:nvPr/>
        </p:nvGrpSpPr>
        <p:grpSpPr>
          <a:xfrm>
            <a:off x="5486400" y="3733800"/>
            <a:ext cx="1219200" cy="776287"/>
            <a:chOff x="3456" y="2352"/>
            <a:chExt cx="768" cy="489"/>
          </a:xfrm>
        </p:grpSpPr>
        <p:grpSp>
          <p:nvGrpSpPr>
            <p:cNvPr id="3143" name="Google Shape;3143;p88"/>
            <p:cNvGrpSpPr/>
            <p:nvPr/>
          </p:nvGrpSpPr>
          <p:grpSpPr>
            <a:xfrm>
              <a:off x="3936" y="2352"/>
              <a:ext cx="288" cy="489"/>
              <a:chOff x="3936" y="2352"/>
              <a:chExt cx="288" cy="489"/>
            </a:xfrm>
          </p:grpSpPr>
          <p:sp>
            <p:nvSpPr>
              <p:cNvPr id="3144" name="Google Shape;3144;p88"/>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5" name="Google Shape;3145;p88"/>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6" name="Google Shape;3146;p88"/>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7" name="Google Shape;3147;p88"/>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8" name="Google Shape;3148;p88"/>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9" name="Google Shape;3149;p88"/>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0" name="Google Shape;3150;p88"/>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1" name="Google Shape;3151;p88"/>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2" name="Google Shape;3152;p88"/>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3" name="Google Shape;3153;p88"/>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54" name="Google Shape;3154;p88"/>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3155" name="Google Shape;3155;p8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8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161" name="Google Shape;3161;p8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162" name="Google Shape;3162;p89"/>
          <p:cNvGrpSpPr/>
          <p:nvPr/>
        </p:nvGrpSpPr>
        <p:grpSpPr>
          <a:xfrm>
            <a:off x="1371600" y="3657600"/>
            <a:ext cx="457200" cy="777875"/>
            <a:chOff x="864" y="2304"/>
            <a:chExt cx="288" cy="490"/>
          </a:xfrm>
        </p:grpSpPr>
        <p:sp>
          <p:nvSpPr>
            <p:cNvPr id="3163" name="Google Shape;3163;p8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4" name="Google Shape;3164;p8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5" name="Google Shape;3165;p8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6" name="Google Shape;3166;p8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7" name="Google Shape;3167;p8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8" name="Google Shape;3168;p8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9" name="Google Shape;3169;p8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0" name="Google Shape;3170;p8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1" name="Google Shape;3171;p8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2" name="Google Shape;3172;p8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173" name="Google Shape;3173;p89"/>
          <p:cNvGrpSpPr/>
          <p:nvPr/>
        </p:nvGrpSpPr>
        <p:grpSpPr>
          <a:xfrm>
            <a:off x="7467600" y="4267200"/>
            <a:ext cx="457200" cy="457200"/>
            <a:chOff x="4704" y="2688"/>
            <a:chExt cx="288" cy="288"/>
          </a:xfrm>
        </p:grpSpPr>
        <p:sp>
          <p:nvSpPr>
            <p:cNvPr id="3174" name="Google Shape;3174;p8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5" name="Google Shape;3175;p8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6" name="Google Shape;3176;p8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7" name="Google Shape;3177;p8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8" name="Google Shape;3178;p8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9" name="Google Shape;3179;p8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0" name="Google Shape;3180;p8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1" name="Google Shape;3181;p8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2" name="Google Shape;3182;p8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183" name="Google Shape;3183;p89"/>
          <p:cNvGrpSpPr/>
          <p:nvPr/>
        </p:nvGrpSpPr>
        <p:grpSpPr>
          <a:xfrm>
            <a:off x="1828800" y="3886200"/>
            <a:ext cx="1219200" cy="1006475"/>
            <a:chOff x="1152" y="2448"/>
            <a:chExt cx="768" cy="634"/>
          </a:xfrm>
        </p:grpSpPr>
        <p:grpSp>
          <p:nvGrpSpPr>
            <p:cNvPr id="3184" name="Google Shape;3184;p89"/>
            <p:cNvGrpSpPr/>
            <p:nvPr/>
          </p:nvGrpSpPr>
          <p:grpSpPr>
            <a:xfrm>
              <a:off x="1632" y="2592"/>
              <a:ext cx="288" cy="490"/>
              <a:chOff x="1632" y="2592"/>
              <a:chExt cx="288" cy="490"/>
            </a:xfrm>
          </p:grpSpPr>
          <p:sp>
            <p:nvSpPr>
              <p:cNvPr id="3185" name="Google Shape;3185;p8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6" name="Google Shape;3186;p8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7" name="Google Shape;3187;p8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8" name="Google Shape;3188;p8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9" name="Google Shape;3189;p8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0" name="Google Shape;3190;p8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1" name="Google Shape;3191;p8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2" name="Google Shape;3192;p8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3" name="Google Shape;3193;p8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4" name="Google Shape;3194;p8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195" name="Google Shape;3195;p8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96" name="Google Shape;3196;p89"/>
          <p:cNvGrpSpPr/>
          <p:nvPr/>
        </p:nvGrpSpPr>
        <p:grpSpPr>
          <a:xfrm>
            <a:off x="1828800" y="3886200"/>
            <a:ext cx="1219200" cy="2225675"/>
            <a:chOff x="1152" y="2448"/>
            <a:chExt cx="768" cy="1402"/>
          </a:xfrm>
        </p:grpSpPr>
        <p:grpSp>
          <p:nvGrpSpPr>
            <p:cNvPr id="3197" name="Google Shape;3197;p89"/>
            <p:cNvGrpSpPr/>
            <p:nvPr/>
          </p:nvGrpSpPr>
          <p:grpSpPr>
            <a:xfrm>
              <a:off x="1632" y="3360"/>
              <a:ext cx="288" cy="490"/>
              <a:chOff x="1632" y="3360"/>
              <a:chExt cx="288" cy="490"/>
            </a:xfrm>
          </p:grpSpPr>
          <p:sp>
            <p:nvSpPr>
              <p:cNvPr id="3198" name="Google Shape;3198;p8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199" name="Google Shape;3199;p89"/>
              <p:cNvGrpSpPr/>
              <p:nvPr/>
            </p:nvGrpSpPr>
            <p:grpSpPr>
              <a:xfrm>
                <a:off x="1632" y="3360"/>
                <a:ext cx="288" cy="288"/>
                <a:chOff x="1632" y="3360"/>
                <a:chExt cx="288" cy="288"/>
              </a:xfrm>
            </p:grpSpPr>
            <p:sp>
              <p:nvSpPr>
                <p:cNvPr id="3200" name="Google Shape;3200;p8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1" name="Google Shape;3201;p8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2" name="Google Shape;3202;p8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3" name="Google Shape;3203;p8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4" name="Google Shape;3204;p8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5" name="Google Shape;3205;p8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6" name="Google Shape;3206;p8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7" name="Google Shape;3207;p8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8" name="Google Shape;3208;p8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09" name="Google Shape;3209;p8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210" name="Google Shape;3210;p8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211" name="Google Shape;3211;p89"/>
          <p:cNvGrpSpPr/>
          <p:nvPr/>
        </p:nvGrpSpPr>
        <p:grpSpPr>
          <a:xfrm>
            <a:off x="3048000" y="4343400"/>
            <a:ext cx="1219200" cy="1781175"/>
            <a:chOff x="1920" y="2736"/>
            <a:chExt cx="768" cy="1122"/>
          </a:xfrm>
        </p:grpSpPr>
        <p:grpSp>
          <p:nvGrpSpPr>
            <p:cNvPr id="3212" name="Google Shape;3212;p89"/>
            <p:cNvGrpSpPr/>
            <p:nvPr/>
          </p:nvGrpSpPr>
          <p:grpSpPr>
            <a:xfrm>
              <a:off x="2400" y="3360"/>
              <a:ext cx="288" cy="498"/>
              <a:chOff x="2400" y="3360"/>
              <a:chExt cx="288" cy="498"/>
            </a:xfrm>
          </p:grpSpPr>
          <p:sp>
            <p:nvSpPr>
              <p:cNvPr id="3213" name="Google Shape;3213;p89"/>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214" name="Google Shape;3214;p89"/>
              <p:cNvGrpSpPr/>
              <p:nvPr/>
            </p:nvGrpSpPr>
            <p:grpSpPr>
              <a:xfrm>
                <a:off x="2400" y="3360"/>
                <a:ext cx="288" cy="288"/>
                <a:chOff x="2400" y="3360"/>
                <a:chExt cx="288" cy="288"/>
              </a:xfrm>
            </p:grpSpPr>
            <p:sp>
              <p:nvSpPr>
                <p:cNvPr id="3215" name="Google Shape;3215;p89"/>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6" name="Google Shape;3216;p89"/>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7" name="Google Shape;3217;p89"/>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8" name="Google Shape;3218;p89"/>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9" name="Google Shape;3219;p89"/>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0" name="Google Shape;3220;p89"/>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1" name="Google Shape;3221;p8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2" name="Google Shape;3222;p89"/>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3" name="Google Shape;3223;p89"/>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24" name="Google Shape;3224;p8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25" name="Google Shape;3225;p89"/>
          <p:cNvGrpSpPr/>
          <p:nvPr/>
        </p:nvGrpSpPr>
        <p:grpSpPr>
          <a:xfrm>
            <a:off x="3048000" y="4114800"/>
            <a:ext cx="1219200" cy="776287"/>
            <a:chOff x="1920" y="2592"/>
            <a:chExt cx="768" cy="489"/>
          </a:xfrm>
        </p:grpSpPr>
        <p:grpSp>
          <p:nvGrpSpPr>
            <p:cNvPr id="3226" name="Google Shape;3226;p89"/>
            <p:cNvGrpSpPr/>
            <p:nvPr/>
          </p:nvGrpSpPr>
          <p:grpSpPr>
            <a:xfrm>
              <a:off x="2400" y="2592"/>
              <a:ext cx="288" cy="489"/>
              <a:chOff x="2400" y="2592"/>
              <a:chExt cx="288" cy="489"/>
            </a:xfrm>
          </p:grpSpPr>
          <p:sp>
            <p:nvSpPr>
              <p:cNvPr id="3227" name="Google Shape;3227;p89"/>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8" name="Google Shape;3228;p89"/>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9" name="Google Shape;3229;p89"/>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0" name="Google Shape;3230;p89"/>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1" name="Google Shape;3231;p89"/>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2" name="Google Shape;3232;p89"/>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3" name="Google Shape;3233;p89"/>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4" name="Google Shape;3234;p89"/>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5" name="Google Shape;3235;p89"/>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6" name="Google Shape;3236;p89"/>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37" name="Google Shape;3237;p89"/>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38" name="Google Shape;3238;p89"/>
          <p:cNvGrpSpPr/>
          <p:nvPr/>
        </p:nvGrpSpPr>
        <p:grpSpPr>
          <a:xfrm>
            <a:off x="4267200" y="4343400"/>
            <a:ext cx="1219200" cy="1081087"/>
            <a:chOff x="2688" y="2736"/>
            <a:chExt cx="768" cy="681"/>
          </a:xfrm>
        </p:grpSpPr>
        <p:grpSp>
          <p:nvGrpSpPr>
            <p:cNvPr id="3239" name="Google Shape;3239;p89"/>
            <p:cNvGrpSpPr/>
            <p:nvPr/>
          </p:nvGrpSpPr>
          <p:grpSpPr>
            <a:xfrm>
              <a:off x="3168" y="2928"/>
              <a:ext cx="288" cy="489"/>
              <a:chOff x="3168" y="2928"/>
              <a:chExt cx="288" cy="489"/>
            </a:xfrm>
          </p:grpSpPr>
          <p:sp>
            <p:nvSpPr>
              <p:cNvPr id="3240" name="Google Shape;3240;p89"/>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241" name="Google Shape;3241;p89"/>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2" name="Google Shape;3242;p89"/>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3" name="Google Shape;3243;p89"/>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4" name="Google Shape;3244;p89"/>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5" name="Google Shape;3245;p89"/>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6" name="Google Shape;3246;p89"/>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7" name="Google Shape;3247;p89"/>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8" name="Google Shape;3248;p89"/>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9" name="Google Shape;3249;p89"/>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250" name="Google Shape;3250;p89"/>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51" name="Google Shape;3251;p89"/>
          <p:cNvGrpSpPr/>
          <p:nvPr/>
        </p:nvGrpSpPr>
        <p:grpSpPr>
          <a:xfrm>
            <a:off x="4267200" y="3733800"/>
            <a:ext cx="1219200" cy="776287"/>
            <a:chOff x="2688" y="2352"/>
            <a:chExt cx="768" cy="489"/>
          </a:xfrm>
        </p:grpSpPr>
        <p:grpSp>
          <p:nvGrpSpPr>
            <p:cNvPr id="3252" name="Google Shape;3252;p89"/>
            <p:cNvGrpSpPr/>
            <p:nvPr/>
          </p:nvGrpSpPr>
          <p:grpSpPr>
            <a:xfrm>
              <a:off x="3168" y="2352"/>
              <a:ext cx="288" cy="489"/>
              <a:chOff x="3168" y="2352"/>
              <a:chExt cx="288" cy="489"/>
            </a:xfrm>
          </p:grpSpPr>
          <p:sp>
            <p:nvSpPr>
              <p:cNvPr id="3253" name="Google Shape;3253;p89"/>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4" name="Google Shape;3254;p89"/>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5" name="Google Shape;3255;p89"/>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6" name="Google Shape;3256;p89"/>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7" name="Google Shape;3257;p89"/>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8" name="Google Shape;3258;p89"/>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9" name="Google Shape;3259;p89"/>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0" name="Google Shape;3260;p89"/>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1" name="Google Shape;3261;p89"/>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2" name="Google Shape;3262;p89"/>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63" name="Google Shape;3263;p89"/>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64" name="Google Shape;3264;p89"/>
          <p:cNvGrpSpPr/>
          <p:nvPr/>
        </p:nvGrpSpPr>
        <p:grpSpPr>
          <a:xfrm>
            <a:off x="5486400" y="3733800"/>
            <a:ext cx="1219200" cy="776287"/>
            <a:chOff x="3456" y="2352"/>
            <a:chExt cx="768" cy="489"/>
          </a:xfrm>
        </p:grpSpPr>
        <p:grpSp>
          <p:nvGrpSpPr>
            <p:cNvPr id="3265" name="Google Shape;3265;p89"/>
            <p:cNvGrpSpPr/>
            <p:nvPr/>
          </p:nvGrpSpPr>
          <p:grpSpPr>
            <a:xfrm>
              <a:off x="3936" y="2352"/>
              <a:ext cx="288" cy="489"/>
              <a:chOff x="3936" y="2352"/>
              <a:chExt cx="288" cy="489"/>
            </a:xfrm>
          </p:grpSpPr>
          <p:sp>
            <p:nvSpPr>
              <p:cNvPr id="3266" name="Google Shape;3266;p89"/>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7" name="Google Shape;3267;p89"/>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8" name="Google Shape;3268;p89"/>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9" name="Google Shape;3269;p89"/>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0" name="Google Shape;3270;p89"/>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1" name="Google Shape;3271;p89"/>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2" name="Google Shape;3272;p89"/>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3" name="Google Shape;3273;p89"/>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4" name="Google Shape;3274;p89"/>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5" name="Google Shape;3275;p89"/>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76" name="Google Shape;3276;p89"/>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3277" name="Google Shape;3277;p89"/>
          <p:cNvCxnSpPr/>
          <p:nvPr/>
        </p:nvCxnSpPr>
        <p:spPr>
          <a:xfrm>
            <a:off x="6705600" y="3962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3278" name="Google Shape;3278;p8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90"/>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The Effect of Heuristic Accuracy on Performance</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8-puzzle</a:t>
            </a:r>
            <a:endParaRPr/>
          </a:p>
        </p:txBody>
      </p:sp>
      <p:sp>
        <p:nvSpPr>
          <p:cNvPr id="3284" name="Google Shape;3284;p9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Heuristic Evaluation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9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0" name="Google Shape;3290;p91"/>
          <p:cNvSpPr txBox="1"/>
          <p:nvPr>
            <p:ph idx="1" type="body"/>
          </p:nvPr>
        </p:nvSpPr>
        <p:spPr>
          <a:xfrm>
            <a:off x="914400" y="1447800"/>
            <a:ext cx="77724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 </a:t>
            </a:r>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a:t>
            </a:r>
            <a:endParaRPr/>
          </a:p>
        </p:txBody>
      </p:sp>
      <p:pic>
        <p:nvPicPr>
          <p:cNvPr descr="8puzzle" id="3291" name="Google Shape;3291;p91"/>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9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7" name="Google Shape;3297;p92"/>
          <p:cNvSpPr txBox="1"/>
          <p:nvPr>
            <p:ph idx="1" type="body"/>
          </p:nvPr>
        </p:nvSpPr>
        <p:spPr>
          <a:xfrm>
            <a:off x="914400" y="1447800"/>
            <a:ext cx="77724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8</a:t>
            </a:r>
            <a:endParaRPr b="0" i="0" sz="2800" u="sng">
              <a:solidFill>
                <a:srgbClr val="CC0099"/>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3+1+2+2+2+3+3+2 = 18</a:t>
            </a:r>
            <a:r>
              <a:rPr b="0" i="0" lang="en-US" sz="2400" u="none">
                <a:solidFill>
                  <a:schemeClr val="dk1"/>
                </a:solidFill>
                <a:latin typeface="Libre Baskerville"/>
                <a:ea typeface="Libre Baskerville"/>
                <a:cs typeface="Libre Baskerville"/>
                <a:sym typeface="Libre Baskerville"/>
              </a:rPr>
              <a:t> </a:t>
            </a:r>
            <a:endParaRPr/>
          </a:p>
        </p:txBody>
      </p:sp>
      <p:pic>
        <p:nvPicPr>
          <p:cNvPr descr="8puzzle" id="3298" name="Google Shape;3298;p92"/>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9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Dominance</a:t>
            </a:r>
            <a:endParaRPr/>
          </a:p>
        </p:txBody>
      </p:sp>
      <p:sp>
        <p:nvSpPr>
          <p:cNvPr id="3304" name="Google Shape;3304;p93"/>
          <p:cNvSpPr txBox="1"/>
          <p:nvPr>
            <p:ph idx="1" type="body"/>
          </p:nvPr>
        </p:nvSpPr>
        <p:spPr>
          <a:xfrm>
            <a:off x="914400" y="1447800"/>
            <a:ext cx="77724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If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(n) ≥ 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for all </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(both admissible)</a:t>
            </a:r>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then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dominates</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is better for search</a:t>
            </a:r>
            <a:endParaRPr/>
          </a:p>
          <a:p>
            <a:pPr indent="-273050" lvl="0" marL="273050" rtl="0" algn="l">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2040"/>
              <a:buNone/>
            </a:pPr>
            <a:r>
              <a:rPr b="1" i="0" lang="en-US" sz="2400" u="none">
                <a:solidFill>
                  <a:srgbClr val="FF0000"/>
                </a:solidFill>
                <a:latin typeface="Libre Baskerville"/>
                <a:ea typeface="Libre Baskerville"/>
                <a:cs typeface="Libre Baskerville"/>
                <a:sym typeface="Libre Baskerville"/>
              </a:rPr>
              <a:t>Why?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Typical search costs (average number of nodes expanded):</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1"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d=12	              </a:t>
            </a:r>
            <a:r>
              <a:rPr b="0" i="0" lang="en-US" sz="2400" u="none">
                <a:solidFill>
                  <a:schemeClr val="dk1"/>
                </a:solidFill>
                <a:latin typeface="Libre Baskerville"/>
                <a:ea typeface="Libre Baskerville"/>
                <a:cs typeface="Libre Baskerville"/>
                <a:sym typeface="Libre Baskerville"/>
              </a:rPr>
              <a:t>IDS    = 3,644,035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227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73 nodes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d=24 	</a:t>
            </a:r>
            <a:r>
              <a:rPr b="0" i="0" lang="en-US" sz="2400" u="none">
                <a:solidFill>
                  <a:schemeClr val="dk1"/>
                </a:solidFill>
                <a:latin typeface="Libre Baskerville"/>
                <a:ea typeface="Libre Baskerville"/>
                <a:cs typeface="Libre Baskerville"/>
                <a:sym typeface="Libre Baskerville"/>
              </a:rPr>
              <a:t>IDS     = too many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39,135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1,641 nodes</a:t>
            </a:r>
            <a:endParaRPr/>
          </a:p>
        </p:txBody>
      </p:sp>
      <p:sp>
        <p:nvSpPr>
          <p:cNvPr id="3305" name="Google Shape;3305;p93"/>
          <p:cNvSpPr txBox="1"/>
          <p:nvPr/>
        </p:nvSpPr>
        <p:spPr>
          <a:xfrm>
            <a:off x="2286000" y="2819400"/>
            <a:ext cx="1552575"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400"/>
              <a:buFont typeface="Tahoma"/>
              <a:buNone/>
            </a:pPr>
            <a:r>
              <a:rPr b="0" i="0" lang="en-US" sz="2400" u="none">
                <a:solidFill>
                  <a:srgbClr val="00B050"/>
                </a:solidFill>
                <a:latin typeface="Tahoma"/>
                <a:ea typeface="Tahoma"/>
                <a:cs typeface="Tahoma"/>
                <a:sym typeface="Tahoma"/>
              </a:rPr>
              <a:t>Self Study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p94"/>
          <p:cNvSpPr txBox="1"/>
          <p:nvPr>
            <p:ph type="title"/>
          </p:nvPr>
        </p:nvSpPr>
        <p:spPr>
          <a:xfrm>
            <a:off x="457200" y="457200"/>
            <a:ext cx="8458200" cy="7318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When to Use Search Techniques</a:t>
            </a:r>
            <a:endParaRPr/>
          </a:p>
        </p:txBody>
      </p:sp>
      <p:sp>
        <p:nvSpPr>
          <p:cNvPr id="3311" name="Google Shape;3311;p9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2" name="Google Shape;3312;p94"/>
          <p:cNvSpPr txBox="1"/>
          <p:nvPr>
            <p:ph idx="1" type="body"/>
          </p:nvPr>
        </p:nvSpPr>
        <p:spPr>
          <a:xfrm>
            <a:off x="914400" y="1447800"/>
            <a:ext cx="7772400" cy="3048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search space is small,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are no other available techniques, or</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is not worth the effort to develop a more efficient technique</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search space is large,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is no other available techniques,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exist “</a:t>
            </a:r>
            <a:r>
              <a:rPr b="0" i="0" lang="en-US" sz="2400" u="none" cap="none" strike="noStrike">
                <a:solidFill>
                  <a:schemeClr val="hlink"/>
                </a:solidFill>
                <a:latin typeface="Libre Baskerville"/>
                <a:ea typeface="Libre Baskerville"/>
                <a:cs typeface="Libre Baskerville"/>
                <a:sym typeface="Libre Baskerville"/>
              </a:rPr>
              <a:t>good</a:t>
            </a:r>
            <a:r>
              <a:rPr b="0" i="0" lang="en-US" sz="2400" u="none" cap="none" strike="noStrike">
                <a:solidFill>
                  <a:schemeClr val="dk1"/>
                </a:solidFill>
                <a:latin typeface="Libre Baskerville"/>
                <a:ea typeface="Libre Baskerville"/>
                <a:cs typeface="Libre Baskerville"/>
                <a:sym typeface="Libre Baskerville"/>
              </a:rPr>
              <a:t>” heuristics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95"/>
          <p:cNvSpPr txBox="1"/>
          <p:nvPr>
            <p:ph type="title"/>
          </p:nvPr>
        </p:nvSpPr>
        <p:spPr>
          <a:xfrm>
            <a:off x="914400" y="457200"/>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Conclusions</a:t>
            </a:r>
            <a:endParaRPr/>
          </a:p>
        </p:txBody>
      </p:sp>
      <p:sp>
        <p:nvSpPr>
          <p:cNvPr id="3318" name="Google Shape;3318;p9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9" name="Google Shape;3319;p95"/>
          <p:cNvSpPr txBox="1"/>
          <p:nvPr>
            <p:ph idx="1" type="body"/>
          </p:nvPr>
        </p:nvSpPr>
        <p:spPr>
          <a:xfrm>
            <a:off x="685800" y="1600200"/>
            <a:ext cx="7772400"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Frustration with </a:t>
            </a:r>
            <a:r>
              <a:rPr b="0" i="1" lang="en-US" sz="2800" u="none">
                <a:solidFill>
                  <a:schemeClr val="dk1"/>
                </a:solidFill>
                <a:latin typeface="Libre Baskerville"/>
                <a:ea typeface="Libre Baskerville"/>
                <a:cs typeface="Libre Baskerville"/>
                <a:sym typeface="Libre Baskerville"/>
              </a:rPr>
              <a:t>uninformed</a:t>
            </a:r>
            <a:r>
              <a:rPr b="0" i="0" lang="en-US" sz="2800" u="none">
                <a:solidFill>
                  <a:schemeClr val="dk1"/>
                </a:solidFill>
                <a:latin typeface="Libre Baskerville"/>
                <a:ea typeface="Libre Baskerville"/>
                <a:cs typeface="Libre Baskerville"/>
                <a:sym typeface="Libre Baskerville"/>
              </a:rPr>
              <a:t>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a:p>
          <a:p>
            <a:pPr indent="-121920" lvl="0" marL="27305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Even though heuristics improve the performance of informed search algorithms, they are still time consuming especially for large size instances.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3" name="Shape 3323"/>
        <p:cNvGrpSpPr/>
        <p:nvPr/>
      </p:nvGrpSpPr>
      <p:grpSpPr>
        <a:xfrm>
          <a:off x="0" y="0"/>
          <a:ext cx="0" cy="0"/>
          <a:chOff x="0" y="0"/>
          <a:chExt cx="0" cy="0"/>
        </a:xfrm>
      </p:grpSpPr>
      <p:sp>
        <p:nvSpPr>
          <p:cNvPr id="3324" name="Google Shape;3324;p9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3325" name="Google Shape;3325;p9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3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4 of “Artificial Intelligence Illuminated”                by Ben Coppin</a:t>
            </a:r>
            <a:endParaRPr/>
          </a:p>
        </p:txBody>
      </p:sp>
      <p:sp>
        <p:nvSpPr>
          <p:cNvPr id="3326" name="Google Shape;3326;p9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066800"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Libre Franklin"/>
              <a:buNone/>
            </a:pPr>
            <a:r>
              <a:rPr b="0" i="0" lang="en-US" sz="3000" u="none">
                <a:solidFill>
                  <a:schemeClr val="dk2"/>
                </a:solidFill>
                <a:latin typeface="Libre Franklin"/>
                <a:ea typeface="Libre Franklin"/>
                <a:cs typeface="Libre Franklin"/>
                <a:sym typeface="Libre Franklin"/>
              </a:rPr>
              <a:t>Approach 3: </a:t>
            </a:r>
            <a:r>
              <a:rPr b="0" i="1" lang="en-US" sz="3000" u="none">
                <a:solidFill>
                  <a:schemeClr val="dk2"/>
                </a:solidFill>
                <a:latin typeface="Libre Franklin"/>
                <a:ea typeface="Libre Franklin"/>
                <a:cs typeface="Libre Franklin"/>
                <a:sym typeface="Libre Franklin"/>
              </a:rPr>
              <a:t>f </a:t>
            </a:r>
            <a:r>
              <a:rPr b="0" i="0" lang="en-US" sz="3000" u="none">
                <a:solidFill>
                  <a:schemeClr val="dk2"/>
                </a:solidFill>
                <a:latin typeface="Libre Franklin"/>
                <a:ea typeface="Libre Franklin"/>
                <a:cs typeface="Libre Franklin"/>
                <a:sym typeface="Libre Franklin"/>
              </a:rPr>
              <a:t>measures the total cost of the solution path (Admissible Heuristic Functions)</a:t>
            </a:r>
            <a:endParaRPr/>
          </a:p>
        </p:txBody>
      </p:sp>
      <p:sp>
        <p:nvSpPr>
          <p:cNvPr id="262" name="Google Shape;262;p26"/>
          <p:cNvSpPr txBox="1"/>
          <p:nvPr>
            <p:ph idx="1" type="body"/>
          </p:nvPr>
        </p:nvSpPr>
        <p:spPr>
          <a:xfrm>
            <a:off x="381000" y="1981200"/>
            <a:ext cx="8610600" cy="4343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A heuristic function </a:t>
            </a:r>
            <a:r>
              <a:rPr b="0" i="1" lang="en-US" sz="2300" u="none">
                <a:solidFill>
                  <a:schemeClr val="dk1"/>
                </a:solidFill>
                <a:latin typeface="Times New Roman"/>
                <a:ea typeface="Times New Roman"/>
                <a:cs typeface="Times New Roman"/>
                <a:sym typeface="Times New Roman"/>
              </a:rPr>
              <a:t>f(n) = g(n) + h(n)</a:t>
            </a:r>
            <a:r>
              <a:rPr b="0" i="0" lang="en-US" sz="2300" u="none">
                <a:solidFill>
                  <a:schemeClr val="dk1"/>
                </a:solidFill>
                <a:latin typeface="Times New Roman"/>
                <a:ea typeface="Times New Roman"/>
                <a:cs typeface="Times New Roman"/>
                <a:sym typeface="Times New Roman"/>
              </a:rPr>
              <a:t> is admissible if </a:t>
            </a:r>
            <a:r>
              <a:rPr b="0" i="1" lang="en-US" sz="2300" u="none">
                <a:solidFill>
                  <a:schemeClr val="dk1"/>
                </a:solidFill>
                <a:latin typeface="Times New Roman"/>
                <a:ea typeface="Times New Roman"/>
                <a:cs typeface="Times New Roman"/>
                <a:sym typeface="Times New Roman"/>
              </a:rPr>
              <a:t>h(n)</a:t>
            </a:r>
            <a:r>
              <a:rPr b="0" i="0" lang="en-US" sz="2300" u="none">
                <a:solidFill>
                  <a:schemeClr val="dk1"/>
                </a:solidFill>
                <a:latin typeface="Times New Roman"/>
                <a:ea typeface="Times New Roman"/>
                <a:cs typeface="Times New Roman"/>
                <a:sym typeface="Times New Roman"/>
              </a:rPr>
              <a:t> </a:t>
            </a:r>
            <a:r>
              <a:rPr b="1" i="0" lang="en-US" sz="2300" u="none">
                <a:solidFill>
                  <a:schemeClr val="dk1"/>
                </a:solidFill>
                <a:latin typeface="Times New Roman"/>
                <a:ea typeface="Times New Roman"/>
                <a:cs typeface="Times New Roman"/>
                <a:sym typeface="Times New Roman"/>
              </a:rPr>
              <a:t>never</a:t>
            </a:r>
            <a:r>
              <a:rPr b="0" i="0" lang="en-US" sz="2300" u="none">
                <a:solidFill>
                  <a:schemeClr val="dk1"/>
                </a:solidFill>
                <a:latin typeface="Times New Roman"/>
                <a:ea typeface="Times New Roman"/>
                <a:cs typeface="Times New Roman"/>
                <a:sym typeface="Times New Roman"/>
              </a:rPr>
              <a:t> overestimates the cost to reach the goal.</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Times New Roman"/>
                <a:ea typeface="Times New Roman"/>
                <a:cs typeface="Times New Roman"/>
                <a:sym typeface="Times New Roman"/>
              </a:rPr>
              <a:t>Admissible heuristics are “optimistic”: “the cost is not that much …”</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However, </a:t>
            </a:r>
            <a:r>
              <a:rPr b="0" i="1" lang="en-US" sz="2300" u="none">
                <a:solidFill>
                  <a:schemeClr val="dk1"/>
                </a:solidFill>
                <a:latin typeface="Times New Roman"/>
                <a:ea typeface="Times New Roman"/>
                <a:cs typeface="Times New Roman"/>
                <a:sym typeface="Times New Roman"/>
              </a:rPr>
              <a:t>g(n)</a:t>
            </a:r>
            <a:r>
              <a:rPr b="0" i="0" lang="en-US" sz="2300" u="none">
                <a:solidFill>
                  <a:schemeClr val="dk1"/>
                </a:solidFill>
                <a:latin typeface="Times New Roman"/>
                <a:ea typeface="Times New Roman"/>
                <a:cs typeface="Times New Roman"/>
                <a:sym typeface="Times New Roman"/>
              </a:rPr>
              <a:t> is the exact cost to reach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 from the initial state.</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Therefore, </a:t>
            </a:r>
            <a:r>
              <a:rPr b="0" i="1" lang="en-US" sz="2300" u="none">
                <a:solidFill>
                  <a:schemeClr val="dk1"/>
                </a:solidFill>
                <a:latin typeface="Times New Roman"/>
                <a:ea typeface="Times New Roman"/>
                <a:cs typeface="Times New Roman"/>
                <a:sym typeface="Times New Roman"/>
              </a:rPr>
              <a:t>f(n)</a:t>
            </a:r>
            <a:r>
              <a:rPr b="0" i="0" lang="en-US" sz="2300" u="none">
                <a:solidFill>
                  <a:schemeClr val="dk1"/>
                </a:solidFill>
                <a:latin typeface="Times New Roman"/>
                <a:ea typeface="Times New Roman"/>
                <a:cs typeface="Times New Roman"/>
                <a:sym typeface="Times New Roman"/>
              </a:rPr>
              <a:t> never over-estimate the true cost to reach the goal state through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Theorem: A search is optimal if </a:t>
            </a:r>
            <a:r>
              <a:rPr b="0" i="1" lang="en-US" sz="2300" u="none">
                <a:solidFill>
                  <a:srgbClr val="971103"/>
                </a:solidFill>
                <a:latin typeface="Times New Roman"/>
                <a:ea typeface="Times New Roman"/>
                <a:cs typeface="Times New Roman"/>
                <a:sym typeface="Times New Roman"/>
              </a:rPr>
              <a:t>h(n)</a:t>
            </a:r>
            <a:r>
              <a:rPr b="0" i="0" lang="en-US" sz="2300" u="none">
                <a:solidFill>
                  <a:srgbClr val="971103"/>
                </a:solidFill>
                <a:latin typeface="Times New Roman"/>
                <a:ea typeface="Times New Roman"/>
                <a:cs typeface="Times New Roman"/>
                <a:sym typeface="Times New Roman"/>
              </a:rPr>
              <a:t> is admissible.</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rgbClr val="971103"/>
                </a:solidFill>
                <a:latin typeface="Times New Roman"/>
                <a:ea typeface="Times New Roman"/>
                <a:cs typeface="Times New Roman"/>
                <a:sym typeface="Times New Roman"/>
              </a:rPr>
              <a:t>I.e. The search using </a:t>
            </a:r>
            <a:r>
              <a:rPr b="0" i="1" lang="en-US" sz="2000" u="none">
                <a:solidFill>
                  <a:srgbClr val="971103"/>
                </a:solidFill>
                <a:latin typeface="Times New Roman"/>
                <a:ea typeface="Times New Roman"/>
                <a:cs typeface="Times New Roman"/>
                <a:sym typeface="Times New Roman"/>
              </a:rPr>
              <a:t>h(n)</a:t>
            </a:r>
            <a:r>
              <a:rPr b="0" i="0" lang="en-US" sz="2000" u="none">
                <a:solidFill>
                  <a:srgbClr val="971103"/>
                </a:solidFill>
                <a:latin typeface="Times New Roman"/>
                <a:ea typeface="Times New Roman"/>
                <a:cs typeface="Times New Roman"/>
                <a:sym typeface="Times New Roman"/>
              </a:rPr>
              <a:t> returns an optimal solution.</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Given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 &gt; h</a:t>
            </a:r>
            <a:r>
              <a:rPr b="0" baseline="-25000" i="1" lang="en-US" sz="2300" u="none">
                <a:solidFill>
                  <a:srgbClr val="971103"/>
                </a:solidFill>
                <a:latin typeface="Times New Roman"/>
                <a:ea typeface="Times New Roman"/>
                <a:cs typeface="Times New Roman"/>
                <a:sym typeface="Times New Roman"/>
              </a:rPr>
              <a:t>1</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for all </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it’s always more </a:t>
            </a:r>
            <a:r>
              <a:rPr b="0" i="0" lang="en-US" sz="2300" u="sng">
                <a:solidFill>
                  <a:srgbClr val="971103"/>
                </a:solidFill>
                <a:latin typeface="Times New Roman"/>
                <a:ea typeface="Times New Roman"/>
                <a:cs typeface="Times New Roman"/>
                <a:sym typeface="Times New Roman"/>
              </a:rPr>
              <a:t>efficient</a:t>
            </a:r>
            <a:r>
              <a:rPr b="0" i="0" lang="en-US" sz="2300" u="none">
                <a:solidFill>
                  <a:srgbClr val="971103"/>
                </a:solidFill>
                <a:latin typeface="Times New Roman"/>
                <a:ea typeface="Times New Roman"/>
                <a:cs typeface="Times New Roman"/>
                <a:sym typeface="Times New Roman"/>
              </a:rPr>
              <a:t> to use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a:t>
            </a:r>
            <a:endParaRPr/>
          </a:p>
          <a:p>
            <a:pPr indent="-228599" lvl="1" marL="547687" rtl="0" algn="l">
              <a:lnSpc>
                <a:spcPct val="100000"/>
              </a:lnSpc>
              <a:spcBef>
                <a:spcPts val="300"/>
              </a:spcBef>
              <a:spcAft>
                <a:spcPts val="0"/>
              </a:spcAft>
              <a:buClr>
                <a:schemeClr val="accent2"/>
              </a:buClr>
              <a:buSzPts val="1700"/>
              <a:buFont typeface="Noto Sans Symbols"/>
              <a:buChar char="⚫"/>
            </a:pP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2</a:t>
            </a:r>
            <a:r>
              <a:rPr b="0" i="1" lang="en-US" sz="2000" u="none">
                <a:solidFill>
                  <a:srgbClr val="971103"/>
                </a:solidFill>
                <a:latin typeface="Times New Roman"/>
                <a:ea typeface="Times New Roman"/>
                <a:cs typeface="Times New Roman"/>
                <a:sym typeface="Times New Roman"/>
              </a:rPr>
              <a:t> </a:t>
            </a:r>
            <a:r>
              <a:rPr b="0" i="0" lang="en-US" sz="2000" u="none">
                <a:solidFill>
                  <a:srgbClr val="971103"/>
                </a:solidFill>
                <a:latin typeface="Times New Roman"/>
                <a:ea typeface="Times New Roman"/>
                <a:cs typeface="Times New Roman"/>
                <a:sym typeface="Times New Roman"/>
              </a:rPr>
              <a:t>is more realistic than </a:t>
            </a: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1 </a:t>
            </a:r>
            <a:r>
              <a:rPr b="0" i="1" lang="en-US" sz="2000" u="none">
                <a:solidFill>
                  <a:srgbClr val="971103"/>
                </a:solidFill>
                <a:latin typeface="Times New Roman"/>
                <a:ea typeface="Times New Roman"/>
                <a:cs typeface="Times New Roman"/>
                <a:sym typeface="Times New Roman"/>
              </a:rPr>
              <a:t>(more informed)</a:t>
            </a:r>
            <a:r>
              <a:rPr b="0" i="0" lang="en-US" sz="2000" u="none">
                <a:solidFill>
                  <a:srgbClr val="971103"/>
                </a:solidFill>
                <a:latin typeface="Times New Roman"/>
                <a:ea typeface="Times New Roman"/>
                <a:cs typeface="Times New Roman"/>
                <a:sym typeface="Times New Roman"/>
              </a:rPr>
              <a:t>, though both are optimistic.</a:t>
            </a:r>
            <a:endParaRPr/>
          </a:p>
        </p:txBody>
      </p:sp>
      <p:sp>
        <p:nvSpPr>
          <p:cNvPr id="263" name="Google Shape;263;p26"/>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457200" y="304800"/>
            <a:ext cx="8305800" cy="7762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Traditional informed search strategies</a:t>
            </a:r>
            <a:endParaRPr/>
          </a:p>
        </p:txBody>
      </p:sp>
      <p:sp>
        <p:nvSpPr>
          <p:cNvPr id="269" name="Google Shape;269;p27"/>
          <p:cNvSpPr txBox="1"/>
          <p:nvPr>
            <p:ph idx="1" type="body"/>
          </p:nvPr>
        </p:nvSpPr>
        <p:spPr>
          <a:xfrm>
            <a:off x="609600" y="1371600"/>
            <a:ext cx="8153400"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Greedy Best First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chooses the successor node with the best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value” where </a:t>
            </a:r>
            <a:r>
              <a:rPr b="0" i="1" lang="en-US" sz="2400" u="none">
                <a:solidFill>
                  <a:schemeClr val="dk1"/>
                </a:solidFill>
                <a:latin typeface="Libre Baskerville"/>
                <a:ea typeface="Libre Baskerville"/>
                <a:cs typeface="Libre Baskerville"/>
                <a:sym typeface="Libre Baskerville"/>
              </a:rPr>
              <a:t>f(n) = h(n)</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We choose the one that is nearest to the final state among all possible choices</a:t>
            </a:r>
            <a:endParaRPr/>
          </a:p>
          <a:p>
            <a:pPr indent="-121920" lvl="0" marL="27305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Best first search using an “admissible” heuristic function </a:t>
            </a:r>
            <a:r>
              <a:rPr b="0" i="1" lang="en-US" sz="2400" u="none">
                <a:solidFill>
                  <a:schemeClr val="dk1"/>
                </a:solidFill>
                <a:latin typeface="Libre Baskerville"/>
                <a:ea typeface="Libre Baskerville"/>
                <a:cs typeface="Libre Baskerville"/>
                <a:sym typeface="Libre Baskerville"/>
              </a:rPr>
              <a:t>f </a:t>
            </a:r>
            <a:r>
              <a:rPr b="0" i="0" lang="en-US" sz="2400" u="none">
                <a:solidFill>
                  <a:schemeClr val="dk1"/>
                </a:solidFill>
                <a:latin typeface="Libre Baskerville"/>
                <a:ea typeface="Libre Baskerville"/>
                <a:cs typeface="Libre Baskerville"/>
                <a:sym typeface="Libre Baskerville"/>
              </a:rPr>
              <a:t>that takes into account the current cost</a:t>
            </a:r>
            <a:r>
              <a:rPr b="0" i="1" lang="en-US" sz="2400" u="none">
                <a:solidFill>
                  <a:schemeClr val="dk1"/>
                </a:solidFill>
                <a:latin typeface="Libre Baskerville"/>
                <a:ea typeface="Libre Baskerville"/>
                <a:cs typeface="Libre Baskerville"/>
                <a:sym typeface="Libre Baskerville"/>
              </a:rPr>
              <a:t> g</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returns the optimal solution path</a:t>
            </a:r>
            <a:endParaRPr/>
          </a:p>
        </p:txBody>
      </p:sp>
      <p:sp>
        <p:nvSpPr>
          <p:cNvPr id="270" name="Google Shape;270;p27"/>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