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3"/>
  </p:notesMasterIdLst>
  <p:handoutMasterIdLst>
    <p:handoutMasterId r:id="rId14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3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  <p14:sldId id="257"/>
            <p14:sldId id="258"/>
            <p14:sldId id="259"/>
            <p14:sldId id="260"/>
            <p14:sldId id="261"/>
            <p14:sldId id="263"/>
            <p14:sldId id="262"/>
          </p14:sldIdLst>
        </p14:section>
        <p14:section name="Design, Morph, Annotate, Work Together, Tell Me" id="{B9B51309-D148-4332-87C2-07BE32FBCA3B}">
          <p14:sldIdLst/>
        </p14:section>
        <p14:section name="Learn More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241" autoAdjust="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11/10/2020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11/10/2020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11/10/2020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CSE-440: Assignment Code Explanation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13779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Problem: Solve 8-Puzzle Problem using Backtracking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(DFS)</a:t>
            </a: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9E13095E-708A-4F90-872F-C086D1EB3176}"/>
              </a:ext>
            </a:extLst>
          </p:cNvPr>
          <p:cNvSpPr/>
          <p:nvPr/>
        </p:nvSpPr>
        <p:spPr>
          <a:xfrm>
            <a:off x="5246703" y="1603123"/>
            <a:ext cx="1698594" cy="149144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5311DD-059D-42FB-9FAC-A55CC23729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3751" y="2037659"/>
            <a:ext cx="1104497" cy="6223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1A200D0-59C7-41BB-BC29-C8868E473D81}"/>
              </a:ext>
            </a:extLst>
          </p:cNvPr>
          <p:cNvSpPr txBox="1"/>
          <p:nvPr/>
        </p:nvSpPr>
        <p:spPr>
          <a:xfrm>
            <a:off x="5379868" y="3429000"/>
            <a:ext cx="1402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Root Node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968632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9E13095E-708A-4F90-872F-C086D1EB3176}"/>
              </a:ext>
            </a:extLst>
          </p:cNvPr>
          <p:cNvSpPr/>
          <p:nvPr/>
        </p:nvSpPr>
        <p:spPr>
          <a:xfrm>
            <a:off x="5246703" y="1603123"/>
            <a:ext cx="1698594" cy="149144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5311DD-059D-42FB-9FAC-A55CC23729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3751" y="2037659"/>
            <a:ext cx="1104497" cy="622376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A8BE0A0-DDDE-45AA-A989-65552F21FFDD}"/>
              </a:ext>
            </a:extLst>
          </p:cNvPr>
          <p:cNvCxnSpPr>
            <a:cxnSpLocks/>
          </p:cNvCxnSpPr>
          <p:nvPr/>
        </p:nvCxnSpPr>
        <p:spPr>
          <a:xfrm flipH="1">
            <a:off x="3524835" y="2725445"/>
            <a:ext cx="1790837" cy="966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155AF01-AA4B-4C57-8F24-77C683F7A30F}"/>
              </a:ext>
            </a:extLst>
          </p:cNvPr>
          <p:cNvCxnSpPr>
            <a:cxnSpLocks/>
          </p:cNvCxnSpPr>
          <p:nvPr/>
        </p:nvCxnSpPr>
        <p:spPr>
          <a:xfrm flipH="1">
            <a:off x="4934596" y="3011680"/>
            <a:ext cx="782463" cy="1524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1698A3B-7B80-413E-8543-B5454B8A2131}"/>
              </a:ext>
            </a:extLst>
          </p:cNvPr>
          <p:cNvCxnSpPr>
            <a:cxnSpLocks/>
          </p:cNvCxnSpPr>
          <p:nvPr/>
        </p:nvCxnSpPr>
        <p:spPr>
          <a:xfrm>
            <a:off x="6705423" y="2863365"/>
            <a:ext cx="782017" cy="1556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222D724-3758-4B95-9F20-DADAEF582444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6917181" y="2605136"/>
            <a:ext cx="1649701" cy="1022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0C1FF36B-001A-4F90-AC21-9E8B30AB81CE}"/>
              </a:ext>
            </a:extLst>
          </p:cNvPr>
          <p:cNvSpPr/>
          <p:nvPr/>
        </p:nvSpPr>
        <p:spPr>
          <a:xfrm>
            <a:off x="1786285" y="3346039"/>
            <a:ext cx="1806623" cy="1190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5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42A9AA9-E8F1-4ECB-A69A-473A5828C464}"/>
              </a:ext>
            </a:extLst>
          </p:cNvPr>
          <p:cNvSpPr/>
          <p:nvPr/>
        </p:nvSpPr>
        <p:spPr>
          <a:xfrm>
            <a:off x="4031284" y="4526981"/>
            <a:ext cx="1806623" cy="1190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E9D5218-1FBE-485A-AEE6-6CBD0F2DA3C6}"/>
              </a:ext>
            </a:extLst>
          </p:cNvPr>
          <p:cNvSpPr/>
          <p:nvPr/>
        </p:nvSpPr>
        <p:spPr>
          <a:xfrm>
            <a:off x="6826271" y="4420238"/>
            <a:ext cx="1806623" cy="1190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7D70484-6C44-4444-AB7B-DBCBE18614B8}"/>
              </a:ext>
            </a:extLst>
          </p:cNvPr>
          <p:cNvSpPr/>
          <p:nvPr/>
        </p:nvSpPr>
        <p:spPr>
          <a:xfrm>
            <a:off x="8302308" y="3453364"/>
            <a:ext cx="1806623" cy="1190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A3E5F0F-719A-48B2-A98F-01D96DC06346}"/>
              </a:ext>
            </a:extLst>
          </p:cNvPr>
          <p:cNvSpPr txBox="1"/>
          <p:nvPr/>
        </p:nvSpPr>
        <p:spPr>
          <a:xfrm>
            <a:off x="2034413" y="3748791"/>
            <a:ext cx="161891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/>
              <a:t>Move_Down</a:t>
            </a:r>
            <a:endParaRPr lang="en-ID" sz="15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CC289A7-7DD8-4FC8-9DA9-C5E530DB5D61}"/>
              </a:ext>
            </a:extLst>
          </p:cNvPr>
          <p:cNvSpPr txBox="1"/>
          <p:nvPr/>
        </p:nvSpPr>
        <p:spPr>
          <a:xfrm>
            <a:off x="4337469" y="4940168"/>
            <a:ext cx="161891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/>
              <a:t>Move_Right</a:t>
            </a:r>
            <a:endParaRPr lang="en-ID" sz="1500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DD5D813-D76E-40BF-B089-9CB34920E75E}"/>
              </a:ext>
            </a:extLst>
          </p:cNvPr>
          <p:cNvSpPr txBox="1"/>
          <p:nvPr/>
        </p:nvSpPr>
        <p:spPr>
          <a:xfrm>
            <a:off x="8570261" y="3862387"/>
            <a:ext cx="161891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/>
              <a:t>Move_Up</a:t>
            </a:r>
            <a:endParaRPr lang="en-ID" sz="1500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F313D18-887D-4F2A-BD4A-551F69CF668B}"/>
              </a:ext>
            </a:extLst>
          </p:cNvPr>
          <p:cNvSpPr txBox="1"/>
          <p:nvPr/>
        </p:nvSpPr>
        <p:spPr>
          <a:xfrm>
            <a:off x="7216202" y="4858064"/>
            <a:ext cx="161891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/>
              <a:t>Move_Left</a:t>
            </a:r>
            <a:endParaRPr lang="en-ID" sz="1500" b="1" dirty="0"/>
          </a:p>
        </p:txBody>
      </p:sp>
    </p:spTree>
    <p:extLst>
      <p:ext uri="{BB962C8B-B14F-4D97-AF65-F5344CB8AC3E}">
        <p14:creationId xmlns:p14="http://schemas.microsoft.com/office/powerpoint/2010/main" val="2795758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9E13095E-708A-4F90-872F-C086D1EB3176}"/>
              </a:ext>
            </a:extLst>
          </p:cNvPr>
          <p:cNvSpPr/>
          <p:nvPr/>
        </p:nvSpPr>
        <p:spPr>
          <a:xfrm>
            <a:off x="5246703" y="1603123"/>
            <a:ext cx="1698594" cy="149144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5311DD-059D-42FB-9FAC-A55CC23729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3751" y="2037659"/>
            <a:ext cx="1104497" cy="622376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222D724-3758-4B95-9F20-DADAEF582444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6917181" y="2605136"/>
            <a:ext cx="1655839" cy="1041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97D70484-6C44-4444-AB7B-DBCBE18614B8}"/>
              </a:ext>
            </a:extLst>
          </p:cNvPr>
          <p:cNvSpPr/>
          <p:nvPr/>
        </p:nvSpPr>
        <p:spPr>
          <a:xfrm>
            <a:off x="8309499" y="3453364"/>
            <a:ext cx="1799432" cy="13228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BB59110-8541-4D19-A7BF-151593454A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4225" y="3787627"/>
            <a:ext cx="1141421" cy="619580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BE808A4-94EB-471F-8FF2-362E479E509F}"/>
              </a:ext>
            </a:extLst>
          </p:cNvPr>
          <p:cNvCxnSpPr>
            <a:cxnSpLocks/>
          </p:cNvCxnSpPr>
          <p:nvPr/>
        </p:nvCxnSpPr>
        <p:spPr>
          <a:xfrm>
            <a:off x="10067614" y="4358379"/>
            <a:ext cx="708988" cy="710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516F62A-F22B-4AAF-BAFC-3236315AA3C5}"/>
              </a:ext>
            </a:extLst>
          </p:cNvPr>
          <p:cNvCxnSpPr>
            <a:cxnSpLocks/>
          </p:cNvCxnSpPr>
          <p:nvPr/>
        </p:nvCxnSpPr>
        <p:spPr>
          <a:xfrm>
            <a:off x="9557458" y="4746185"/>
            <a:ext cx="385532" cy="878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A685133-2589-4CF3-99F3-FE83A7582724}"/>
              </a:ext>
            </a:extLst>
          </p:cNvPr>
          <p:cNvCxnSpPr>
            <a:cxnSpLocks/>
          </p:cNvCxnSpPr>
          <p:nvPr/>
        </p:nvCxnSpPr>
        <p:spPr>
          <a:xfrm flipH="1">
            <a:off x="8573020" y="4743827"/>
            <a:ext cx="316767" cy="816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266EB40-EAE2-42B7-ACA6-5B14FAC07B2A}"/>
              </a:ext>
            </a:extLst>
          </p:cNvPr>
          <p:cNvCxnSpPr>
            <a:cxnSpLocks/>
          </p:cNvCxnSpPr>
          <p:nvPr/>
        </p:nvCxnSpPr>
        <p:spPr>
          <a:xfrm flipH="1">
            <a:off x="7909969" y="4431304"/>
            <a:ext cx="512288" cy="557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3CBDB074-7CDF-4952-AC8E-714AC54530AD}"/>
              </a:ext>
            </a:extLst>
          </p:cNvPr>
          <p:cNvSpPr/>
          <p:nvPr/>
        </p:nvSpPr>
        <p:spPr>
          <a:xfrm>
            <a:off x="7222225" y="4860405"/>
            <a:ext cx="811210" cy="81657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E84C1A6-B8ED-4483-BAD8-2DD9F80FEEDF}"/>
              </a:ext>
            </a:extLst>
          </p:cNvPr>
          <p:cNvSpPr/>
          <p:nvPr/>
        </p:nvSpPr>
        <p:spPr>
          <a:xfrm>
            <a:off x="8016652" y="5560403"/>
            <a:ext cx="811210" cy="81657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C2FFD5D-D2A1-4E0E-8237-9AE8FCD237A9}"/>
              </a:ext>
            </a:extLst>
          </p:cNvPr>
          <p:cNvSpPr/>
          <p:nvPr/>
        </p:nvSpPr>
        <p:spPr>
          <a:xfrm>
            <a:off x="9662009" y="5603932"/>
            <a:ext cx="811210" cy="81657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0033781-87B1-4D7F-8E15-D05AD4DB6D8C}"/>
              </a:ext>
            </a:extLst>
          </p:cNvPr>
          <p:cNvSpPr/>
          <p:nvPr/>
        </p:nvSpPr>
        <p:spPr>
          <a:xfrm>
            <a:off x="10648038" y="4989250"/>
            <a:ext cx="811210" cy="81657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8817433-C06D-414C-91D4-4D7E1BA5B377}"/>
              </a:ext>
            </a:extLst>
          </p:cNvPr>
          <p:cNvSpPr txBox="1"/>
          <p:nvPr/>
        </p:nvSpPr>
        <p:spPr>
          <a:xfrm>
            <a:off x="10108931" y="3568823"/>
            <a:ext cx="1716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Action = Move Up</a:t>
            </a:r>
          </a:p>
          <a:p>
            <a:r>
              <a:rPr lang="en-US" sz="1400" b="1" dirty="0"/>
              <a:t>Depth = 1</a:t>
            </a:r>
            <a:endParaRPr lang="en-ID" sz="1400" b="1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86231DB-BA52-42D2-AB86-23C421BDDA15}"/>
              </a:ext>
            </a:extLst>
          </p:cNvPr>
          <p:cNvSpPr/>
          <p:nvPr/>
        </p:nvSpPr>
        <p:spPr>
          <a:xfrm>
            <a:off x="763480" y="1603123"/>
            <a:ext cx="1873188" cy="4202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69B1A05-4FF7-48D2-A3D5-AC542111362D}"/>
              </a:ext>
            </a:extLst>
          </p:cNvPr>
          <p:cNvSpPr txBox="1"/>
          <p:nvPr/>
        </p:nvSpPr>
        <p:spPr>
          <a:xfrm>
            <a:off x="920543" y="5897288"/>
            <a:ext cx="1716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Visited States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0212CDDB-FC9E-4185-8D80-46DD512649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485" y="5053729"/>
            <a:ext cx="1012764" cy="570685"/>
          </a:xfrm>
          <a:prstGeom prst="rect">
            <a:avLst/>
          </a:prstGeom>
        </p:spPr>
      </p:pic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D4191CA-2D4D-437E-8A5C-F932F579BE25}"/>
              </a:ext>
            </a:extLst>
          </p:cNvPr>
          <p:cNvCxnSpPr/>
          <p:nvPr/>
        </p:nvCxnSpPr>
        <p:spPr>
          <a:xfrm>
            <a:off x="763480" y="4860405"/>
            <a:ext cx="17932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C0739B5-A6B9-4698-BE8D-C40640434CC4}"/>
              </a:ext>
            </a:extLst>
          </p:cNvPr>
          <p:cNvCxnSpPr>
            <a:cxnSpLocks/>
          </p:cNvCxnSpPr>
          <p:nvPr/>
        </p:nvCxnSpPr>
        <p:spPr>
          <a:xfrm>
            <a:off x="763480" y="4860405"/>
            <a:ext cx="191791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8" name="Picture 47">
            <a:extLst>
              <a:ext uri="{FF2B5EF4-FFF2-40B4-BE49-F238E27FC236}">
                <a16:creationId xmlns:a16="http://schemas.microsoft.com/office/drawing/2014/main" id="{A53814C3-C9F2-42E2-8B21-6FE34952A7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8485" y="4127641"/>
            <a:ext cx="1030061" cy="559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392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9E13095E-708A-4F90-872F-C086D1EB3176}"/>
              </a:ext>
            </a:extLst>
          </p:cNvPr>
          <p:cNvSpPr/>
          <p:nvPr/>
        </p:nvSpPr>
        <p:spPr>
          <a:xfrm>
            <a:off x="5246703" y="1603123"/>
            <a:ext cx="1698594" cy="149144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5311DD-059D-42FB-9FAC-A55CC23729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3751" y="2037659"/>
            <a:ext cx="1104497" cy="622376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222D724-3758-4B95-9F20-DADAEF582444}"/>
              </a:ext>
            </a:extLst>
          </p:cNvPr>
          <p:cNvCxnSpPr>
            <a:cxnSpLocks/>
          </p:cNvCxnSpPr>
          <p:nvPr/>
        </p:nvCxnSpPr>
        <p:spPr>
          <a:xfrm>
            <a:off x="6917181" y="2605136"/>
            <a:ext cx="637716" cy="590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97D70484-6C44-4444-AB7B-DBCBE18614B8}"/>
              </a:ext>
            </a:extLst>
          </p:cNvPr>
          <p:cNvSpPr/>
          <p:nvPr/>
        </p:nvSpPr>
        <p:spPr>
          <a:xfrm>
            <a:off x="7214230" y="3069895"/>
            <a:ext cx="1799432" cy="13228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BB59110-8541-4D19-A7BF-151593454A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9538" y="3421516"/>
            <a:ext cx="1141421" cy="619580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A685133-2589-4CF3-99F3-FE83A7582724}"/>
              </a:ext>
            </a:extLst>
          </p:cNvPr>
          <p:cNvCxnSpPr>
            <a:cxnSpLocks/>
          </p:cNvCxnSpPr>
          <p:nvPr/>
        </p:nvCxnSpPr>
        <p:spPr>
          <a:xfrm flipH="1">
            <a:off x="7292592" y="4269864"/>
            <a:ext cx="316767" cy="816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6E84C1A6-B8ED-4483-BAD8-2DD9F80FEEDF}"/>
              </a:ext>
            </a:extLst>
          </p:cNvPr>
          <p:cNvSpPr/>
          <p:nvPr/>
        </p:nvSpPr>
        <p:spPr>
          <a:xfrm>
            <a:off x="6364737" y="5048813"/>
            <a:ext cx="1451878" cy="132282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3F67A9-D4CE-4A0F-9206-5DAB10BBCB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5990" y="5426188"/>
            <a:ext cx="1013548" cy="50296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4586F86-C0AE-49FE-AB29-4BEAE903BC54}"/>
              </a:ext>
            </a:extLst>
          </p:cNvPr>
          <p:cNvSpPr txBox="1"/>
          <p:nvPr/>
        </p:nvSpPr>
        <p:spPr>
          <a:xfrm>
            <a:off x="9087999" y="3311371"/>
            <a:ext cx="1716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Action = Move Up</a:t>
            </a:r>
          </a:p>
          <a:p>
            <a:r>
              <a:rPr lang="en-US" sz="1400" b="1" dirty="0"/>
              <a:t>Depth = 1</a:t>
            </a:r>
            <a:endParaRPr lang="en-ID" sz="1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5EE6AC-F5E2-4E85-8F35-CCEAC9DD8F04}"/>
              </a:ext>
            </a:extLst>
          </p:cNvPr>
          <p:cNvSpPr txBox="1"/>
          <p:nvPr/>
        </p:nvSpPr>
        <p:spPr>
          <a:xfrm>
            <a:off x="8057868" y="5405932"/>
            <a:ext cx="2231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Action = Move Right</a:t>
            </a:r>
          </a:p>
          <a:p>
            <a:r>
              <a:rPr lang="en-US" sz="1400" b="1" dirty="0"/>
              <a:t>Depth = 2</a:t>
            </a:r>
            <a:endParaRPr lang="en-ID" sz="1400" b="1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EE59314-ED14-4453-B973-A32B1FC3CBAB}"/>
              </a:ext>
            </a:extLst>
          </p:cNvPr>
          <p:cNvSpPr/>
          <p:nvPr/>
        </p:nvSpPr>
        <p:spPr>
          <a:xfrm>
            <a:off x="763480" y="1603123"/>
            <a:ext cx="1873188" cy="4202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9161D90-62E5-4401-AC5A-D81467DD0701}"/>
              </a:ext>
            </a:extLst>
          </p:cNvPr>
          <p:cNvSpPr txBox="1"/>
          <p:nvPr/>
        </p:nvSpPr>
        <p:spPr>
          <a:xfrm>
            <a:off x="920543" y="5897288"/>
            <a:ext cx="1716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Visited States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57BBEDCD-296C-42C3-9DCD-E1DF185E8D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485" y="5053729"/>
            <a:ext cx="1012764" cy="570685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2E9AC5E-672C-47F9-9718-DA241B73EE5B}"/>
              </a:ext>
            </a:extLst>
          </p:cNvPr>
          <p:cNvCxnSpPr>
            <a:cxnSpLocks/>
          </p:cNvCxnSpPr>
          <p:nvPr/>
        </p:nvCxnSpPr>
        <p:spPr>
          <a:xfrm>
            <a:off x="763480" y="4860405"/>
            <a:ext cx="191791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6FDC6CB6-0911-43B5-9FE1-4964377D44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8485" y="4169300"/>
            <a:ext cx="1030061" cy="559132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AA87047-9ABF-44C9-A736-DD81F2093F9B}"/>
              </a:ext>
            </a:extLst>
          </p:cNvPr>
          <p:cNvCxnSpPr>
            <a:cxnSpLocks/>
          </p:cNvCxnSpPr>
          <p:nvPr/>
        </p:nvCxnSpPr>
        <p:spPr>
          <a:xfrm>
            <a:off x="718755" y="4002507"/>
            <a:ext cx="191791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5AAF40FE-5911-438F-83E5-397380778B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4998" y="3306220"/>
            <a:ext cx="1013548" cy="502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360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9E13095E-708A-4F90-872F-C086D1EB3176}"/>
              </a:ext>
            </a:extLst>
          </p:cNvPr>
          <p:cNvSpPr/>
          <p:nvPr/>
        </p:nvSpPr>
        <p:spPr>
          <a:xfrm>
            <a:off x="5828498" y="1453357"/>
            <a:ext cx="933087" cy="98637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5311DD-059D-42FB-9FAC-A55CC23729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4094" y="1771328"/>
            <a:ext cx="621896" cy="350434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222D724-3758-4B95-9F20-DADAEF582444}"/>
              </a:ext>
            </a:extLst>
          </p:cNvPr>
          <p:cNvCxnSpPr>
            <a:cxnSpLocks/>
          </p:cNvCxnSpPr>
          <p:nvPr/>
        </p:nvCxnSpPr>
        <p:spPr>
          <a:xfrm>
            <a:off x="6683665" y="2226283"/>
            <a:ext cx="637716" cy="590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97D70484-6C44-4444-AB7B-DBCBE18614B8}"/>
              </a:ext>
            </a:extLst>
          </p:cNvPr>
          <p:cNvSpPr/>
          <p:nvPr/>
        </p:nvSpPr>
        <p:spPr>
          <a:xfrm>
            <a:off x="7292497" y="2512993"/>
            <a:ext cx="804937" cy="908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BB59110-8541-4D19-A7BF-151593454A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0264" y="2778216"/>
            <a:ext cx="689401" cy="374217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A685133-2589-4CF3-99F3-FE83A7582724}"/>
              </a:ext>
            </a:extLst>
          </p:cNvPr>
          <p:cNvCxnSpPr>
            <a:cxnSpLocks/>
          </p:cNvCxnSpPr>
          <p:nvPr/>
        </p:nvCxnSpPr>
        <p:spPr>
          <a:xfrm flipH="1">
            <a:off x="7134113" y="3335985"/>
            <a:ext cx="316767" cy="816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6E84C1A6-B8ED-4483-BAD8-2DD9F80FEEDF}"/>
              </a:ext>
            </a:extLst>
          </p:cNvPr>
          <p:cNvSpPr/>
          <p:nvPr/>
        </p:nvSpPr>
        <p:spPr>
          <a:xfrm>
            <a:off x="6669840" y="4152561"/>
            <a:ext cx="891399" cy="66921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3F67A9-D4CE-4A0F-9206-5DAB10BBCB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2290" y="4367154"/>
            <a:ext cx="523646" cy="25985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4586F86-C0AE-49FE-AB29-4BEAE903BC54}"/>
              </a:ext>
            </a:extLst>
          </p:cNvPr>
          <p:cNvSpPr txBox="1"/>
          <p:nvPr/>
        </p:nvSpPr>
        <p:spPr>
          <a:xfrm>
            <a:off x="8315480" y="2617053"/>
            <a:ext cx="1716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Action = Move Up</a:t>
            </a:r>
          </a:p>
          <a:p>
            <a:r>
              <a:rPr lang="en-US" sz="1000" b="1" dirty="0"/>
              <a:t>Depth = 1</a:t>
            </a:r>
            <a:endParaRPr lang="en-ID" sz="1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5EE6AC-F5E2-4E85-8F35-CCEAC9DD8F04}"/>
              </a:ext>
            </a:extLst>
          </p:cNvPr>
          <p:cNvSpPr txBox="1"/>
          <p:nvPr/>
        </p:nvSpPr>
        <p:spPr>
          <a:xfrm>
            <a:off x="7800254" y="4271726"/>
            <a:ext cx="223135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Action = Move Right</a:t>
            </a:r>
          </a:p>
          <a:p>
            <a:r>
              <a:rPr lang="en-US" sz="1050" b="1" dirty="0"/>
              <a:t>Depth = 2</a:t>
            </a:r>
            <a:endParaRPr lang="en-ID" sz="1050" b="1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377D17A-F393-46CE-BBAB-E6E7D4770386}"/>
              </a:ext>
            </a:extLst>
          </p:cNvPr>
          <p:cNvSpPr/>
          <p:nvPr/>
        </p:nvSpPr>
        <p:spPr>
          <a:xfrm>
            <a:off x="5806612" y="5519189"/>
            <a:ext cx="891399" cy="81657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9FEBBE0-CEF3-4462-9761-59A82BD8C121}"/>
              </a:ext>
            </a:extLst>
          </p:cNvPr>
          <p:cNvCxnSpPr>
            <a:cxnSpLocks/>
          </p:cNvCxnSpPr>
          <p:nvPr/>
        </p:nvCxnSpPr>
        <p:spPr>
          <a:xfrm flipH="1">
            <a:off x="6447606" y="4702613"/>
            <a:ext cx="316767" cy="816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5DF862A9-97E4-44F7-825D-10607BE828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9176" y="5734985"/>
            <a:ext cx="686270" cy="38498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B84AE45-4811-4778-9F1F-95B7C3CD518D}"/>
              </a:ext>
            </a:extLst>
          </p:cNvPr>
          <p:cNvSpPr txBox="1"/>
          <p:nvPr/>
        </p:nvSpPr>
        <p:spPr>
          <a:xfrm>
            <a:off x="6800575" y="5649945"/>
            <a:ext cx="223135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Action = Move Right</a:t>
            </a:r>
          </a:p>
          <a:p>
            <a:r>
              <a:rPr lang="en-US" sz="1050" b="1" dirty="0"/>
              <a:t>Depth = 3</a:t>
            </a:r>
            <a:endParaRPr lang="en-ID" sz="1050" b="1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7C30BF7-AD43-411D-AD56-55FED40D74E6}"/>
              </a:ext>
            </a:extLst>
          </p:cNvPr>
          <p:cNvSpPr/>
          <p:nvPr/>
        </p:nvSpPr>
        <p:spPr>
          <a:xfrm>
            <a:off x="763480" y="1603123"/>
            <a:ext cx="1873188" cy="4202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340DF84-0477-4393-A84C-10FF34E500B9}"/>
              </a:ext>
            </a:extLst>
          </p:cNvPr>
          <p:cNvSpPr txBox="1"/>
          <p:nvPr/>
        </p:nvSpPr>
        <p:spPr>
          <a:xfrm>
            <a:off x="920543" y="5897288"/>
            <a:ext cx="1716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Visited States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EC284657-1071-46A8-A7FB-0EEC28B92E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485" y="5053729"/>
            <a:ext cx="1012764" cy="570685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A0B5FF2-9EA1-4D11-9764-47347E09C67D}"/>
              </a:ext>
            </a:extLst>
          </p:cNvPr>
          <p:cNvCxnSpPr>
            <a:cxnSpLocks/>
          </p:cNvCxnSpPr>
          <p:nvPr/>
        </p:nvCxnSpPr>
        <p:spPr>
          <a:xfrm>
            <a:off x="763480" y="4860405"/>
            <a:ext cx="191791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98DD94BC-DE88-4795-A00A-D0C351C6E5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8485" y="4169300"/>
            <a:ext cx="1030061" cy="559132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AB64045-ECBC-4D41-9838-019AE179A349}"/>
              </a:ext>
            </a:extLst>
          </p:cNvPr>
          <p:cNvCxnSpPr>
            <a:cxnSpLocks/>
          </p:cNvCxnSpPr>
          <p:nvPr/>
        </p:nvCxnSpPr>
        <p:spPr>
          <a:xfrm>
            <a:off x="718755" y="4002507"/>
            <a:ext cx="191791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A26EB21F-76E7-4A28-9950-F9BA0BCAB6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4998" y="3306220"/>
            <a:ext cx="1013548" cy="502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431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9E13095E-708A-4F90-872F-C086D1EB3176}"/>
              </a:ext>
            </a:extLst>
          </p:cNvPr>
          <p:cNvSpPr/>
          <p:nvPr/>
        </p:nvSpPr>
        <p:spPr>
          <a:xfrm>
            <a:off x="5828498" y="1453357"/>
            <a:ext cx="933087" cy="98637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5311DD-059D-42FB-9FAC-A55CC23729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4094" y="1771328"/>
            <a:ext cx="621896" cy="350434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222D724-3758-4B95-9F20-DADAEF582444}"/>
              </a:ext>
            </a:extLst>
          </p:cNvPr>
          <p:cNvCxnSpPr>
            <a:cxnSpLocks/>
          </p:cNvCxnSpPr>
          <p:nvPr/>
        </p:nvCxnSpPr>
        <p:spPr>
          <a:xfrm>
            <a:off x="6683665" y="2226283"/>
            <a:ext cx="637716" cy="590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97D70484-6C44-4444-AB7B-DBCBE18614B8}"/>
              </a:ext>
            </a:extLst>
          </p:cNvPr>
          <p:cNvSpPr/>
          <p:nvPr/>
        </p:nvSpPr>
        <p:spPr>
          <a:xfrm>
            <a:off x="7292497" y="2512993"/>
            <a:ext cx="804937" cy="908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BB59110-8541-4D19-A7BF-151593454A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0264" y="2778216"/>
            <a:ext cx="689401" cy="374217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A685133-2589-4CF3-99F3-FE83A7582724}"/>
              </a:ext>
            </a:extLst>
          </p:cNvPr>
          <p:cNvCxnSpPr>
            <a:cxnSpLocks/>
          </p:cNvCxnSpPr>
          <p:nvPr/>
        </p:nvCxnSpPr>
        <p:spPr>
          <a:xfrm flipH="1">
            <a:off x="7134113" y="3335985"/>
            <a:ext cx="316767" cy="816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6E84C1A6-B8ED-4483-BAD8-2DD9F80FEEDF}"/>
              </a:ext>
            </a:extLst>
          </p:cNvPr>
          <p:cNvSpPr/>
          <p:nvPr/>
        </p:nvSpPr>
        <p:spPr>
          <a:xfrm>
            <a:off x="6669840" y="4152561"/>
            <a:ext cx="891399" cy="66921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3F67A9-D4CE-4A0F-9206-5DAB10BBCB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2290" y="4367154"/>
            <a:ext cx="523646" cy="25985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4586F86-C0AE-49FE-AB29-4BEAE903BC54}"/>
              </a:ext>
            </a:extLst>
          </p:cNvPr>
          <p:cNvSpPr txBox="1"/>
          <p:nvPr/>
        </p:nvSpPr>
        <p:spPr>
          <a:xfrm>
            <a:off x="8315480" y="2617053"/>
            <a:ext cx="1716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Action = Move Up</a:t>
            </a:r>
          </a:p>
          <a:p>
            <a:r>
              <a:rPr lang="en-US" sz="1000" b="1" dirty="0"/>
              <a:t>Depth = 1</a:t>
            </a:r>
            <a:endParaRPr lang="en-ID" sz="1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5EE6AC-F5E2-4E85-8F35-CCEAC9DD8F04}"/>
              </a:ext>
            </a:extLst>
          </p:cNvPr>
          <p:cNvSpPr txBox="1"/>
          <p:nvPr/>
        </p:nvSpPr>
        <p:spPr>
          <a:xfrm>
            <a:off x="7800254" y="4271726"/>
            <a:ext cx="223135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Action = Move Right</a:t>
            </a:r>
          </a:p>
          <a:p>
            <a:r>
              <a:rPr lang="en-US" sz="1050" b="1" dirty="0"/>
              <a:t>Depth = 2</a:t>
            </a:r>
            <a:endParaRPr lang="en-ID" sz="1050" b="1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377D17A-F393-46CE-BBAB-E6E7D4770386}"/>
              </a:ext>
            </a:extLst>
          </p:cNvPr>
          <p:cNvSpPr/>
          <p:nvPr/>
        </p:nvSpPr>
        <p:spPr>
          <a:xfrm>
            <a:off x="5806612" y="5519189"/>
            <a:ext cx="891399" cy="81657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9FEBBE0-CEF3-4462-9761-59A82BD8C121}"/>
              </a:ext>
            </a:extLst>
          </p:cNvPr>
          <p:cNvCxnSpPr>
            <a:cxnSpLocks/>
          </p:cNvCxnSpPr>
          <p:nvPr/>
        </p:nvCxnSpPr>
        <p:spPr>
          <a:xfrm flipH="1">
            <a:off x="6447606" y="4702613"/>
            <a:ext cx="316767" cy="816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B84AE45-4811-4778-9F1F-95B7C3CD518D}"/>
              </a:ext>
            </a:extLst>
          </p:cNvPr>
          <p:cNvSpPr txBox="1"/>
          <p:nvPr/>
        </p:nvSpPr>
        <p:spPr>
          <a:xfrm>
            <a:off x="6800575" y="5649945"/>
            <a:ext cx="223135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Some Action</a:t>
            </a:r>
            <a:endParaRPr lang="en-ID" sz="1050" b="1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7C30BF7-AD43-411D-AD56-55FED40D74E6}"/>
              </a:ext>
            </a:extLst>
          </p:cNvPr>
          <p:cNvSpPr/>
          <p:nvPr/>
        </p:nvSpPr>
        <p:spPr>
          <a:xfrm>
            <a:off x="763480" y="1603123"/>
            <a:ext cx="1873188" cy="4202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340DF84-0477-4393-A84C-10FF34E500B9}"/>
              </a:ext>
            </a:extLst>
          </p:cNvPr>
          <p:cNvSpPr txBox="1"/>
          <p:nvPr/>
        </p:nvSpPr>
        <p:spPr>
          <a:xfrm>
            <a:off x="920543" y="5897288"/>
            <a:ext cx="1716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Visited States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EC284657-1071-46A8-A7FB-0EEC28B92E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485" y="5053729"/>
            <a:ext cx="1012764" cy="570685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A0B5FF2-9EA1-4D11-9764-47347E09C67D}"/>
              </a:ext>
            </a:extLst>
          </p:cNvPr>
          <p:cNvCxnSpPr>
            <a:cxnSpLocks/>
          </p:cNvCxnSpPr>
          <p:nvPr/>
        </p:nvCxnSpPr>
        <p:spPr>
          <a:xfrm>
            <a:off x="763480" y="4860405"/>
            <a:ext cx="191791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98DD94BC-DE88-4795-A00A-D0C351C6E5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8485" y="4169300"/>
            <a:ext cx="1030061" cy="559132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AB64045-ECBC-4D41-9838-019AE179A349}"/>
              </a:ext>
            </a:extLst>
          </p:cNvPr>
          <p:cNvCxnSpPr>
            <a:cxnSpLocks/>
          </p:cNvCxnSpPr>
          <p:nvPr/>
        </p:nvCxnSpPr>
        <p:spPr>
          <a:xfrm>
            <a:off x="718755" y="4002507"/>
            <a:ext cx="191791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A26EB21F-76E7-4A28-9950-F9BA0BCAB6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4998" y="3306220"/>
            <a:ext cx="1013548" cy="50296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BD769FF-AE5C-4136-80CE-4C5D26F7A7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4802" y="5740368"/>
            <a:ext cx="689401" cy="374217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0B5ADED-0FA4-499F-B83B-FFBE8730BD3D}"/>
              </a:ext>
            </a:extLst>
          </p:cNvPr>
          <p:cNvCxnSpPr>
            <a:cxnSpLocks/>
          </p:cNvCxnSpPr>
          <p:nvPr/>
        </p:nvCxnSpPr>
        <p:spPr>
          <a:xfrm flipH="1" flipV="1">
            <a:off x="2334827" y="4448866"/>
            <a:ext cx="3649267" cy="13569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4FBBE64-8D6E-452E-9F99-A1CE5A45B838}"/>
              </a:ext>
            </a:extLst>
          </p:cNvPr>
          <p:cNvSpPr txBox="1"/>
          <p:nvPr/>
        </p:nvSpPr>
        <p:spPr>
          <a:xfrm>
            <a:off x="3393660" y="4253801"/>
            <a:ext cx="223135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Already in the visited states </a:t>
            </a:r>
            <a:endParaRPr lang="en-ID" sz="105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6B3D47D-0EBF-4F57-A051-38119ADC7788}"/>
              </a:ext>
            </a:extLst>
          </p:cNvPr>
          <p:cNvSpPr txBox="1"/>
          <p:nvPr/>
        </p:nvSpPr>
        <p:spPr>
          <a:xfrm>
            <a:off x="8606735" y="5776903"/>
            <a:ext cx="223135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FF0000"/>
                </a:solidFill>
              </a:rPr>
              <a:t>It will be discarded</a:t>
            </a:r>
            <a:endParaRPr lang="en-ID" sz="105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1672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9E13095E-708A-4F90-872F-C086D1EB3176}"/>
              </a:ext>
            </a:extLst>
          </p:cNvPr>
          <p:cNvSpPr/>
          <p:nvPr/>
        </p:nvSpPr>
        <p:spPr>
          <a:xfrm>
            <a:off x="5828498" y="1453357"/>
            <a:ext cx="933087" cy="98637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5311DD-059D-42FB-9FAC-A55CC23729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4094" y="1771328"/>
            <a:ext cx="621896" cy="350434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222D724-3758-4B95-9F20-DADAEF582444}"/>
              </a:ext>
            </a:extLst>
          </p:cNvPr>
          <p:cNvCxnSpPr>
            <a:cxnSpLocks/>
          </p:cNvCxnSpPr>
          <p:nvPr/>
        </p:nvCxnSpPr>
        <p:spPr>
          <a:xfrm>
            <a:off x="6683665" y="2226283"/>
            <a:ext cx="450448" cy="390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97D70484-6C44-4444-AB7B-DBCBE18614B8}"/>
              </a:ext>
            </a:extLst>
          </p:cNvPr>
          <p:cNvSpPr/>
          <p:nvPr/>
        </p:nvSpPr>
        <p:spPr>
          <a:xfrm>
            <a:off x="7028292" y="2486663"/>
            <a:ext cx="804937" cy="908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BB59110-8541-4D19-A7BF-151593454A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059" y="2751886"/>
            <a:ext cx="689401" cy="374217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A685133-2589-4CF3-99F3-FE83A7582724}"/>
              </a:ext>
            </a:extLst>
          </p:cNvPr>
          <p:cNvCxnSpPr>
            <a:cxnSpLocks/>
          </p:cNvCxnSpPr>
          <p:nvPr/>
        </p:nvCxnSpPr>
        <p:spPr>
          <a:xfrm flipH="1">
            <a:off x="7235301" y="3335985"/>
            <a:ext cx="215580" cy="319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6E84C1A6-B8ED-4483-BAD8-2DD9F80FEEDF}"/>
              </a:ext>
            </a:extLst>
          </p:cNvPr>
          <p:cNvSpPr/>
          <p:nvPr/>
        </p:nvSpPr>
        <p:spPr>
          <a:xfrm>
            <a:off x="6598125" y="3598987"/>
            <a:ext cx="891399" cy="66921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3F67A9-D4CE-4A0F-9206-5DAB10BBCB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0575" y="3813580"/>
            <a:ext cx="523646" cy="25985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4586F86-C0AE-49FE-AB29-4BEAE903BC54}"/>
              </a:ext>
            </a:extLst>
          </p:cNvPr>
          <p:cNvSpPr txBox="1"/>
          <p:nvPr/>
        </p:nvSpPr>
        <p:spPr>
          <a:xfrm>
            <a:off x="7890996" y="2617053"/>
            <a:ext cx="1716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Action = Move Up</a:t>
            </a:r>
          </a:p>
          <a:p>
            <a:r>
              <a:rPr lang="en-US" sz="1000" b="1" dirty="0"/>
              <a:t>Depth = 1</a:t>
            </a:r>
            <a:endParaRPr lang="en-ID" sz="1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5EE6AC-F5E2-4E85-8F35-CCEAC9DD8F04}"/>
              </a:ext>
            </a:extLst>
          </p:cNvPr>
          <p:cNvSpPr txBox="1"/>
          <p:nvPr/>
        </p:nvSpPr>
        <p:spPr>
          <a:xfrm>
            <a:off x="7478667" y="3745759"/>
            <a:ext cx="223135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Action = Move Right</a:t>
            </a:r>
          </a:p>
          <a:p>
            <a:r>
              <a:rPr lang="en-US" sz="1050" b="1" dirty="0"/>
              <a:t>Depth = 2</a:t>
            </a:r>
            <a:endParaRPr lang="en-ID" sz="1050" b="1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377D17A-F393-46CE-BBAB-E6E7D4770386}"/>
              </a:ext>
            </a:extLst>
          </p:cNvPr>
          <p:cNvSpPr/>
          <p:nvPr/>
        </p:nvSpPr>
        <p:spPr>
          <a:xfrm>
            <a:off x="5991593" y="4482798"/>
            <a:ext cx="891399" cy="81657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9FEBBE0-CEF3-4462-9761-59A82BD8C121}"/>
              </a:ext>
            </a:extLst>
          </p:cNvPr>
          <p:cNvCxnSpPr>
            <a:cxnSpLocks/>
          </p:cNvCxnSpPr>
          <p:nvPr/>
        </p:nvCxnSpPr>
        <p:spPr>
          <a:xfrm flipH="1">
            <a:off x="6683665" y="4236754"/>
            <a:ext cx="173464" cy="322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5DF862A9-97E4-44F7-825D-10607BE828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4157" y="4698594"/>
            <a:ext cx="686270" cy="38498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B84AE45-4811-4778-9F1F-95B7C3CD518D}"/>
              </a:ext>
            </a:extLst>
          </p:cNvPr>
          <p:cNvSpPr txBox="1"/>
          <p:nvPr/>
        </p:nvSpPr>
        <p:spPr>
          <a:xfrm>
            <a:off x="6908889" y="4662333"/>
            <a:ext cx="223135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Action = Move Right</a:t>
            </a:r>
          </a:p>
          <a:p>
            <a:r>
              <a:rPr lang="en-US" sz="1050" b="1" dirty="0"/>
              <a:t>Depth = 3</a:t>
            </a:r>
            <a:endParaRPr lang="en-ID" sz="1050" b="1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3DAE332-B464-483D-8A0E-1601CB0BD1F3}"/>
              </a:ext>
            </a:extLst>
          </p:cNvPr>
          <p:cNvCxnSpPr>
            <a:cxnSpLocks/>
          </p:cNvCxnSpPr>
          <p:nvPr/>
        </p:nvCxnSpPr>
        <p:spPr>
          <a:xfrm flipH="1">
            <a:off x="6078463" y="5266881"/>
            <a:ext cx="173464" cy="322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F7CF7D7-E2AE-4AAE-9864-5B330A247C86}"/>
              </a:ext>
            </a:extLst>
          </p:cNvPr>
          <p:cNvSpPr txBox="1"/>
          <p:nvPr/>
        </p:nvSpPr>
        <p:spPr>
          <a:xfrm>
            <a:off x="5015883" y="5699464"/>
            <a:ext cx="52467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………………………………………….</a:t>
            </a:r>
          </a:p>
          <a:p>
            <a:r>
              <a:rPr lang="en-US" dirty="0"/>
              <a:t>……………………………………………..</a:t>
            </a:r>
          </a:p>
          <a:p>
            <a:r>
              <a:rPr lang="en-US" dirty="0"/>
              <a:t>……………………………………………..</a:t>
            </a:r>
            <a:endParaRPr lang="en-ID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8509221-7EF9-465C-B8C0-9902139BF9A3}"/>
              </a:ext>
            </a:extLst>
          </p:cNvPr>
          <p:cNvSpPr/>
          <p:nvPr/>
        </p:nvSpPr>
        <p:spPr>
          <a:xfrm>
            <a:off x="763480" y="1603123"/>
            <a:ext cx="1873188" cy="4202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4F46C19-4501-49F9-A290-6888DB341DCD}"/>
              </a:ext>
            </a:extLst>
          </p:cNvPr>
          <p:cNvSpPr txBox="1"/>
          <p:nvPr/>
        </p:nvSpPr>
        <p:spPr>
          <a:xfrm>
            <a:off x="920543" y="5897288"/>
            <a:ext cx="1716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Visited States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C714AD57-CDC2-45B9-8A34-8F87CFB35E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485" y="5053729"/>
            <a:ext cx="1012764" cy="570685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BC5EE2B-D0CB-4A91-BD6E-A3259C1D9420}"/>
              </a:ext>
            </a:extLst>
          </p:cNvPr>
          <p:cNvCxnSpPr>
            <a:cxnSpLocks/>
          </p:cNvCxnSpPr>
          <p:nvPr/>
        </p:nvCxnSpPr>
        <p:spPr>
          <a:xfrm>
            <a:off x="763480" y="4860405"/>
            <a:ext cx="191791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09626A4A-CEAF-4EE9-837F-AE7ACA8D99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8485" y="4169300"/>
            <a:ext cx="1030061" cy="559132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5BCAAB9-0608-42B5-9DA1-DB0344DA2A73}"/>
              </a:ext>
            </a:extLst>
          </p:cNvPr>
          <p:cNvCxnSpPr>
            <a:cxnSpLocks/>
          </p:cNvCxnSpPr>
          <p:nvPr/>
        </p:nvCxnSpPr>
        <p:spPr>
          <a:xfrm>
            <a:off x="718755" y="4002507"/>
            <a:ext cx="191791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72BFEDC2-980E-4517-B6B6-4CF241B5B9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4998" y="3306220"/>
            <a:ext cx="1013548" cy="502964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13C9301-7393-41C4-98D4-E691224FE8BB}"/>
              </a:ext>
            </a:extLst>
          </p:cNvPr>
          <p:cNvCxnSpPr>
            <a:cxnSpLocks/>
          </p:cNvCxnSpPr>
          <p:nvPr/>
        </p:nvCxnSpPr>
        <p:spPr>
          <a:xfrm>
            <a:off x="763480" y="3126103"/>
            <a:ext cx="191791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7BC1D79-6023-403B-807E-830F815A358F}"/>
              </a:ext>
            </a:extLst>
          </p:cNvPr>
          <p:cNvSpPr txBox="1"/>
          <p:nvPr/>
        </p:nvSpPr>
        <p:spPr>
          <a:xfrm>
            <a:off x="920543" y="1771328"/>
            <a:ext cx="15208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…………………</a:t>
            </a:r>
            <a:endParaRPr lang="en-ID" dirty="0"/>
          </a:p>
          <a:p>
            <a:r>
              <a:rPr lang="en-US" dirty="0"/>
              <a:t>…………………</a:t>
            </a:r>
            <a:endParaRPr lang="en-ID" dirty="0"/>
          </a:p>
          <a:p>
            <a:r>
              <a:rPr lang="en-US" dirty="0"/>
              <a:t>…………………</a:t>
            </a:r>
            <a:endParaRPr lang="en-ID" dirty="0"/>
          </a:p>
          <a:p>
            <a:r>
              <a:rPr lang="en-US" dirty="0"/>
              <a:t>…………………</a:t>
            </a:r>
            <a:endParaRPr lang="en-ID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116823831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F25A0713-A64B-439B-91E9-551CE2BAEA8D}" vid="{FD9CE0B8-0910-4446-AF74-F335AEE71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50072C5-DDE0-4258-BA7A-4D4B80DFA63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{18E87321-DB84-4CC8-96E3-5040F981E16A}tf10001108_win32</Template>
  <TotalTime>120</TotalTime>
  <Words>135</Words>
  <Application>Microsoft Office PowerPoint</Application>
  <PresentationFormat>Widescreen</PresentationFormat>
  <Paragraphs>46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Segoe UI</vt:lpstr>
      <vt:lpstr>Segoe UI Light</vt:lpstr>
      <vt:lpstr>WelcomeDoc</vt:lpstr>
      <vt:lpstr>CSE-440: Assignment Code Explanation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Code Explanation</dc:title>
  <dc:creator>Acer</dc:creator>
  <cp:keywords/>
  <cp:lastModifiedBy>Acer</cp:lastModifiedBy>
  <cp:revision>10</cp:revision>
  <dcterms:created xsi:type="dcterms:W3CDTF">2020-11-10T12:11:29Z</dcterms:created>
  <dcterms:modified xsi:type="dcterms:W3CDTF">2020-11-10T14:11:40Z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