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8" r:id="rId6"/>
    <p:sldMasterId id="2147483660" r:id="rId7"/>
    <p:sldMasterId id="2147483662"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 id="326" r:id="rId80"/>
    <p:sldId id="327" r:id="rId81"/>
    <p:sldId id="328" r:id="rId82"/>
    <p:sldId id="329" r:id="rId83"/>
    <p:sldId id="330" r:id="rId84"/>
    <p:sldId id="331" r:id="rId85"/>
    <p:sldId id="332" r:id="rId86"/>
    <p:sldId id="333" r:id="rId87"/>
    <p:sldId id="334" r:id="rId88"/>
    <p:sldId id="335" r:id="rId89"/>
  </p:sldIdLst>
  <p:sldSz cy="6858000" cx="9144000"/>
  <p:notesSz cx="6858000" cy="9144000"/>
  <p:embeddedFontLst>
    <p:embeddedFont>
      <p:font typeface="Libre Franklin"/>
      <p:regular r:id="rId90"/>
      <p:bold r:id="rId91"/>
      <p:italic r:id="rId92"/>
      <p:boldItalic r:id="rId93"/>
    </p:embeddedFont>
    <p:embeddedFont>
      <p:font typeface="Garamond"/>
      <p:regular r:id="rId94"/>
      <p:bold r:id="rId95"/>
      <p:italic r:id="rId96"/>
      <p:boldItalic r:id="rId97"/>
    </p:embeddedFont>
    <p:embeddedFont>
      <p:font typeface="Arimo"/>
      <p:regular r:id="rId98"/>
      <p:bold r:id="rId99"/>
      <p:italic r:id="rId100"/>
      <p:boldItalic r:id="rId101"/>
    </p:embeddedFont>
    <p:embeddedFont>
      <p:font typeface="Libre Baskerville"/>
      <p:regular r:id="rId102"/>
      <p:bold r:id="rId103"/>
      <p:italic r:id="rId10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05" roundtripDataSignature="AMtx7mjEMpBsWXxoszMzz8KYXuFb6+mM8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05" Type="http://customschemas.google.com/relationships/presentationmetadata" Target="metadata"/><Relationship Id="rId104" Type="http://schemas.openxmlformats.org/officeDocument/2006/relationships/font" Target="fonts/LibreBaskerville-italic.fntdata"/><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103" Type="http://schemas.openxmlformats.org/officeDocument/2006/relationships/font" Target="fonts/LibreBaskerville-bold.fntdata"/><Relationship Id="rId102" Type="http://schemas.openxmlformats.org/officeDocument/2006/relationships/font" Target="fonts/LibreBaskerville-regular.fntdata"/><Relationship Id="rId101" Type="http://schemas.openxmlformats.org/officeDocument/2006/relationships/font" Target="fonts/Arimo-boldItalic.fntdata"/><Relationship Id="rId100" Type="http://schemas.openxmlformats.org/officeDocument/2006/relationships/font" Target="fonts/Arimo-italic.fntdata"/><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95" Type="http://schemas.openxmlformats.org/officeDocument/2006/relationships/font" Target="fonts/Garamond-bold.fntdata"/><Relationship Id="rId94" Type="http://schemas.openxmlformats.org/officeDocument/2006/relationships/font" Target="fonts/Garamond-regular.fntdata"/><Relationship Id="rId97" Type="http://schemas.openxmlformats.org/officeDocument/2006/relationships/font" Target="fonts/Garamond-boldItalic.fntdata"/><Relationship Id="rId96" Type="http://schemas.openxmlformats.org/officeDocument/2006/relationships/font" Target="fonts/Garamond-italic.fntdata"/><Relationship Id="rId11" Type="http://schemas.openxmlformats.org/officeDocument/2006/relationships/slide" Target="slides/slide2.xml"/><Relationship Id="rId99" Type="http://schemas.openxmlformats.org/officeDocument/2006/relationships/font" Target="fonts/Arimo-bold.fntdata"/><Relationship Id="rId10" Type="http://schemas.openxmlformats.org/officeDocument/2006/relationships/slide" Target="slides/slide1.xml"/><Relationship Id="rId98" Type="http://schemas.openxmlformats.org/officeDocument/2006/relationships/font" Target="fonts/Arimo-regular.fntdata"/><Relationship Id="rId13" Type="http://schemas.openxmlformats.org/officeDocument/2006/relationships/slide" Target="slides/slide4.xml"/><Relationship Id="rId12" Type="http://schemas.openxmlformats.org/officeDocument/2006/relationships/slide" Target="slides/slide3.xml"/><Relationship Id="rId91" Type="http://schemas.openxmlformats.org/officeDocument/2006/relationships/font" Target="fonts/LibreFranklin-bold.fntdata"/><Relationship Id="rId90" Type="http://schemas.openxmlformats.org/officeDocument/2006/relationships/font" Target="fonts/LibreFranklin-regular.fntdata"/><Relationship Id="rId93" Type="http://schemas.openxmlformats.org/officeDocument/2006/relationships/font" Target="fonts/LibreFranklin-boldItalic.fntdata"/><Relationship Id="rId92" Type="http://schemas.openxmlformats.org/officeDocument/2006/relationships/font" Target="fonts/LibreFranklin-italic.fntdata"/><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 Id="rId84" Type="http://schemas.openxmlformats.org/officeDocument/2006/relationships/slide" Target="slides/slide75.xml"/><Relationship Id="rId83" Type="http://schemas.openxmlformats.org/officeDocument/2006/relationships/slide" Target="slides/slide74.xml"/><Relationship Id="rId86" Type="http://schemas.openxmlformats.org/officeDocument/2006/relationships/slide" Target="slides/slide77.xml"/><Relationship Id="rId85" Type="http://schemas.openxmlformats.org/officeDocument/2006/relationships/slide" Target="slides/slide76.xml"/><Relationship Id="rId88" Type="http://schemas.openxmlformats.org/officeDocument/2006/relationships/slide" Target="slides/slide79.xml"/><Relationship Id="rId87" Type="http://schemas.openxmlformats.org/officeDocument/2006/relationships/slide" Target="slides/slide78.xml"/><Relationship Id="rId89" Type="http://schemas.openxmlformats.org/officeDocument/2006/relationships/slide" Target="slides/slide80.xml"/><Relationship Id="rId80" Type="http://schemas.openxmlformats.org/officeDocument/2006/relationships/slide" Target="slides/slide71.xml"/><Relationship Id="rId82" Type="http://schemas.openxmlformats.org/officeDocument/2006/relationships/slide" Target="slides/slide73.xml"/><Relationship Id="rId81" Type="http://schemas.openxmlformats.org/officeDocument/2006/relationships/slide" Target="slides/slide72.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73" Type="http://schemas.openxmlformats.org/officeDocument/2006/relationships/slide" Target="slides/slide64.xml"/><Relationship Id="rId72" Type="http://schemas.openxmlformats.org/officeDocument/2006/relationships/slide" Target="slides/slide63.xml"/><Relationship Id="rId75" Type="http://schemas.openxmlformats.org/officeDocument/2006/relationships/slide" Target="slides/slide66.xml"/><Relationship Id="rId74" Type="http://schemas.openxmlformats.org/officeDocument/2006/relationships/slide" Target="slides/slide65.xml"/><Relationship Id="rId77" Type="http://schemas.openxmlformats.org/officeDocument/2006/relationships/slide" Target="slides/slide68.xml"/><Relationship Id="rId76" Type="http://schemas.openxmlformats.org/officeDocument/2006/relationships/slide" Target="slides/slide67.xml"/><Relationship Id="rId79" Type="http://schemas.openxmlformats.org/officeDocument/2006/relationships/slide" Target="slides/slide70.xml"/><Relationship Id="rId78" Type="http://schemas.openxmlformats.org/officeDocument/2006/relationships/slide" Target="slides/slide69.xml"/><Relationship Id="rId71" Type="http://schemas.openxmlformats.org/officeDocument/2006/relationships/slide" Target="slides/slide62.xml"/><Relationship Id="rId70" Type="http://schemas.openxmlformats.org/officeDocument/2006/relationships/slide" Target="slides/slide61.xml"/><Relationship Id="rId62" Type="http://schemas.openxmlformats.org/officeDocument/2006/relationships/slide" Target="slides/slide53.xml"/><Relationship Id="rId61" Type="http://schemas.openxmlformats.org/officeDocument/2006/relationships/slide" Target="slides/slide52.xml"/><Relationship Id="rId64" Type="http://schemas.openxmlformats.org/officeDocument/2006/relationships/slide" Target="slides/slide55.xml"/><Relationship Id="rId63" Type="http://schemas.openxmlformats.org/officeDocument/2006/relationships/slide" Target="slides/slide54.xml"/><Relationship Id="rId66" Type="http://schemas.openxmlformats.org/officeDocument/2006/relationships/slide" Target="slides/slide57.xml"/><Relationship Id="rId65" Type="http://schemas.openxmlformats.org/officeDocument/2006/relationships/slide" Target="slides/slide56.xml"/><Relationship Id="rId68" Type="http://schemas.openxmlformats.org/officeDocument/2006/relationships/slide" Target="slides/slide59.xml"/><Relationship Id="rId67" Type="http://schemas.openxmlformats.org/officeDocument/2006/relationships/slide" Target="slides/slide58.xml"/><Relationship Id="rId60" Type="http://schemas.openxmlformats.org/officeDocument/2006/relationships/slide" Target="slides/slide51.xml"/><Relationship Id="rId69" Type="http://schemas.openxmlformats.org/officeDocument/2006/relationships/slide" Target="slides/slide6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55" Type="http://schemas.openxmlformats.org/officeDocument/2006/relationships/slide" Target="slides/slide46.xml"/><Relationship Id="rId54" Type="http://schemas.openxmlformats.org/officeDocument/2006/relationships/slide" Target="slides/slide45.xml"/><Relationship Id="rId57" Type="http://schemas.openxmlformats.org/officeDocument/2006/relationships/slide" Target="slides/slide48.xml"/><Relationship Id="rId56" Type="http://schemas.openxmlformats.org/officeDocument/2006/relationships/slide" Target="slides/slide47.xml"/><Relationship Id="rId59" Type="http://schemas.openxmlformats.org/officeDocument/2006/relationships/slide" Target="slides/slide50.xml"/><Relationship Id="rId58" Type="http://schemas.openxmlformats.org/officeDocument/2006/relationships/slide" Target="slides/slide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sng" cap="none" strike="noStrike">
                <a:solidFill>
                  <a:srgbClr val="000000"/>
                </a:solidFill>
                <a:latin typeface="Garamond"/>
                <a:ea typeface="Garamond"/>
                <a:cs typeface="Garamond"/>
                <a:sym typeface="Garamond"/>
              </a:defRPr>
            </a:lvl1pPr>
            <a:lvl2pPr lvl="1" marR="0" rtl="0" algn="l">
              <a:lnSpc>
                <a:spcPct val="100000"/>
              </a:lnSpc>
              <a:spcBef>
                <a:spcPts val="0"/>
              </a:spcBef>
              <a:spcAft>
                <a:spcPts val="0"/>
              </a:spcAft>
              <a:buSzPts val="1400"/>
              <a:buNone/>
              <a:defRPr b="0" i="0" sz="2400" u="sng" cap="none" strike="noStrike">
                <a:solidFill>
                  <a:srgbClr val="000000"/>
                </a:solidFill>
                <a:latin typeface="Garamond"/>
                <a:ea typeface="Garamond"/>
                <a:cs typeface="Garamond"/>
                <a:sym typeface="Garamond"/>
              </a:defRPr>
            </a:lvl2pPr>
            <a:lvl3pPr lvl="2" marR="0" rtl="0" algn="l">
              <a:lnSpc>
                <a:spcPct val="100000"/>
              </a:lnSpc>
              <a:spcBef>
                <a:spcPts val="0"/>
              </a:spcBef>
              <a:spcAft>
                <a:spcPts val="0"/>
              </a:spcAft>
              <a:buSzPts val="1400"/>
              <a:buNone/>
              <a:defRPr b="0" i="0" sz="2400" u="sng" cap="none" strike="noStrike">
                <a:solidFill>
                  <a:srgbClr val="000000"/>
                </a:solidFill>
                <a:latin typeface="Garamond"/>
                <a:ea typeface="Garamond"/>
                <a:cs typeface="Garamond"/>
                <a:sym typeface="Garamond"/>
              </a:defRPr>
            </a:lvl3pPr>
            <a:lvl4pPr lvl="3" marR="0" rtl="0" algn="l">
              <a:lnSpc>
                <a:spcPct val="100000"/>
              </a:lnSpc>
              <a:spcBef>
                <a:spcPts val="0"/>
              </a:spcBef>
              <a:spcAft>
                <a:spcPts val="0"/>
              </a:spcAft>
              <a:buSzPts val="1400"/>
              <a:buNone/>
              <a:defRPr b="0" i="0" sz="2400" u="sng" cap="none" strike="noStrike">
                <a:solidFill>
                  <a:srgbClr val="000000"/>
                </a:solidFill>
                <a:latin typeface="Garamond"/>
                <a:ea typeface="Garamond"/>
                <a:cs typeface="Garamond"/>
                <a:sym typeface="Garamond"/>
              </a:defRPr>
            </a:lvl4pPr>
            <a:lvl5pPr lvl="4" marR="0" rtl="0" algn="l">
              <a:lnSpc>
                <a:spcPct val="100000"/>
              </a:lnSpc>
              <a:spcBef>
                <a:spcPts val="0"/>
              </a:spcBef>
              <a:spcAft>
                <a:spcPts val="0"/>
              </a:spcAft>
              <a:buSzPts val="1400"/>
              <a:buNone/>
              <a:defRPr b="0" i="0" sz="2400" u="sng" cap="none" strike="noStrike">
                <a:solidFill>
                  <a:srgbClr val="000000"/>
                </a:solidFill>
                <a:latin typeface="Garamond"/>
                <a:ea typeface="Garamond"/>
                <a:cs typeface="Garamond"/>
                <a:sym typeface="Garamond"/>
              </a:defRPr>
            </a:lvl5pPr>
            <a:lvl6pPr lvl="5" marR="0" rtl="0" algn="l">
              <a:lnSpc>
                <a:spcPct val="100000"/>
              </a:lnSpc>
              <a:spcBef>
                <a:spcPts val="0"/>
              </a:spcBef>
              <a:spcAft>
                <a:spcPts val="0"/>
              </a:spcAft>
              <a:buSzPts val="1400"/>
              <a:buNone/>
              <a:defRPr b="0" i="0" sz="2400" u="sng" cap="none" strike="noStrike">
                <a:solidFill>
                  <a:srgbClr val="000000"/>
                </a:solidFill>
                <a:latin typeface="Garamond"/>
                <a:ea typeface="Garamond"/>
                <a:cs typeface="Garamond"/>
                <a:sym typeface="Garamond"/>
              </a:defRPr>
            </a:lvl6pPr>
            <a:lvl7pPr lvl="6" marR="0" rtl="0" algn="l">
              <a:lnSpc>
                <a:spcPct val="100000"/>
              </a:lnSpc>
              <a:spcBef>
                <a:spcPts val="0"/>
              </a:spcBef>
              <a:spcAft>
                <a:spcPts val="0"/>
              </a:spcAft>
              <a:buSzPts val="1400"/>
              <a:buNone/>
              <a:defRPr b="0" i="0" sz="2400" u="sng" cap="none" strike="noStrike">
                <a:solidFill>
                  <a:srgbClr val="000000"/>
                </a:solidFill>
                <a:latin typeface="Garamond"/>
                <a:ea typeface="Garamond"/>
                <a:cs typeface="Garamond"/>
                <a:sym typeface="Garamond"/>
              </a:defRPr>
            </a:lvl7pPr>
            <a:lvl8pPr lvl="7" marR="0" rtl="0" algn="l">
              <a:lnSpc>
                <a:spcPct val="100000"/>
              </a:lnSpc>
              <a:spcBef>
                <a:spcPts val="0"/>
              </a:spcBef>
              <a:spcAft>
                <a:spcPts val="0"/>
              </a:spcAft>
              <a:buSzPts val="1400"/>
              <a:buNone/>
              <a:defRPr b="0" i="0" sz="2400" u="sng" cap="none" strike="noStrike">
                <a:solidFill>
                  <a:srgbClr val="000000"/>
                </a:solidFill>
                <a:latin typeface="Garamond"/>
                <a:ea typeface="Garamond"/>
                <a:cs typeface="Garamond"/>
                <a:sym typeface="Garamond"/>
              </a:defRPr>
            </a:lvl8pPr>
            <a:lvl9pPr lvl="8" marR="0" rtl="0" algn="l">
              <a:lnSpc>
                <a:spcPct val="100000"/>
              </a:lnSpc>
              <a:spcBef>
                <a:spcPts val="0"/>
              </a:spcBef>
              <a:spcAft>
                <a:spcPts val="0"/>
              </a:spcAft>
              <a:buSzPts val="1400"/>
              <a:buNone/>
              <a:defRPr b="0" i="0" sz="2400" u="sng" cap="none" strike="noStrike">
                <a:solidFill>
                  <a:srgbClr val="000000"/>
                </a:solidFill>
                <a:latin typeface="Garamond"/>
                <a:ea typeface="Garamond"/>
                <a:cs typeface="Garamond"/>
                <a:sym typeface="Garamond"/>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sng" cap="none" strike="noStrike">
                <a:solidFill>
                  <a:srgbClr val="000000"/>
                </a:solidFill>
                <a:latin typeface="Garamond"/>
                <a:ea typeface="Garamond"/>
                <a:cs typeface="Garamond"/>
                <a:sym typeface="Garamond"/>
              </a:defRPr>
            </a:lvl1pPr>
            <a:lvl2pPr lvl="1" marR="0" rtl="0" algn="l">
              <a:lnSpc>
                <a:spcPct val="100000"/>
              </a:lnSpc>
              <a:spcBef>
                <a:spcPts val="0"/>
              </a:spcBef>
              <a:spcAft>
                <a:spcPts val="0"/>
              </a:spcAft>
              <a:buSzPts val="1400"/>
              <a:buNone/>
              <a:defRPr b="0" i="0" sz="2400" u="sng" cap="none" strike="noStrike">
                <a:solidFill>
                  <a:srgbClr val="000000"/>
                </a:solidFill>
                <a:latin typeface="Garamond"/>
                <a:ea typeface="Garamond"/>
                <a:cs typeface="Garamond"/>
                <a:sym typeface="Garamond"/>
              </a:defRPr>
            </a:lvl2pPr>
            <a:lvl3pPr lvl="2" marR="0" rtl="0" algn="l">
              <a:lnSpc>
                <a:spcPct val="100000"/>
              </a:lnSpc>
              <a:spcBef>
                <a:spcPts val="0"/>
              </a:spcBef>
              <a:spcAft>
                <a:spcPts val="0"/>
              </a:spcAft>
              <a:buSzPts val="1400"/>
              <a:buNone/>
              <a:defRPr b="0" i="0" sz="2400" u="sng" cap="none" strike="noStrike">
                <a:solidFill>
                  <a:srgbClr val="000000"/>
                </a:solidFill>
                <a:latin typeface="Garamond"/>
                <a:ea typeface="Garamond"/>
                <a:cs typeface="Garamond"/>
                <a:sym typeface="Garamond"/>
              </a:defRPr>
            </a:lvl3pPr>
            <a:lvl4pPr lvl="3" marR="0" rtl="0" algn="l">
              <a:lnSpc>
                <a:spcPct val="100000"/>
              </a:lnSpc>
              <a:spcBef>
                <a:spcPts val="0"/>
              </a:spcBef>
              <a:spcAft>
                <a:spcPts val="0"/>
              </a:spcAft>
              <a:buSzPts val="1400"/>
              <a:buNone/>
              <a:defRPr b="0" i="0" sz="2400" u="sng" cap="none" strike="noStrike">
                <a:solidFill>
                  <a:srgbClr val="000000"/>
                </a:solidFill>
                <a:latin typeface="Garamond"/>
                <a:ea typeface="Garamond"/>
                <a:cs typeface="Garamond"/>
                <a:sym typeface="Garamond"/>
              </a:defRPr>
            </a:lvl4pPr>
            <a:lvl5pPr lvl="4" marR="0" rtl="0" algn="l">
              <a:lnSpc>
                <a:spcPct val="100000"/>
              </a:lnSpc>
              <a:spcBef>
                <a:spcPts val="0"/>
              </a:spcBef>
              <a:spcAft>
                <a:spcPts val="0"/>
              </a:spcAft>
              <a:buSzPts val="1400"/>
              <a:buNone/>
              <a:defRPr b="0" i="0" sz="2400" u="sng" cap="none" strike="noStrike">
                <a:solidFill>
                  <a:srgbClr val="000000"/>
                </a:solidFill>
                <a:latin typeface="Garamond"/>
                <a:ea typeface="Garamond"/>
                <a:cs typeface="Garamond"/>
                <a:sym typeface="Garamond"/>
              </a:defRPr>
            </a:lvl5pPr>
            <a:lvl6pPr lvl="5" marR="0" rtl="0" algn="l">
              <a:lnSpc>
                <a:spcPct val="100000"/>
              </a:lnSpc>
              <a:spcBef>
                <a:spcPts val="0"/>
              </a:spcBef>
              <a:spcAft>
                <a:spcPts val="0"/>
              </a:spcAft>
              <a:buSzPts val="1400"/>
              <a:buNone/>
              <a:defRPr b="0" i="0" sz="2400" u="sng" cap="none" strike="noStrike">
                <a:solidFill>
                  <a:srgbClr val="000000"/>
                </a:solidFill>
                <a:latin typeface="Garamond"/>
                <a:ea typeface="Garamond"/>
                <a:cs typeface="Garamond"/>
                <a:sym typeface="Garamond"/>
              </a:defRPr>
            </a:lvl6pPr>
            <a:lvl7pPr lvl="6" marR="0" rtl="0" algn="l">
              <a:lnSpc>
                <a:spcPct val="100000"/>
              </a:lnSpc>
              <a:spcBef>
                <a:spcPts val="0"/>
              </a:spcBef>
              <a:spcAft>
                <a:spcPts val="0"/>
              </a:spcAft>
              <a:buSzPts val="1400"/>
              <a:buNone/>
              <a:defRPr b="0" i="0" sz="2400" u="sng" cap="none" strike="noStrike">
                <a:solidFill>
                  <a:srgbClr val="000000"/>
                </a:solidFill>
                <a:latin typeface="Garamond"/>
                <a:ea typeface="Garamond"/>
                <a:cs typeface="Garamond"/>
                <a:sym typeface="Garamond"/>
              </a:defRPr>
            </a:lvl7pPr>
            <a:lvl8pPr lvl="7" marR="0" rtl="0" algn="l">
              <a:lnSpc>
                <a:spcPct val="100000"/>
              </a:lnSpc>
              <a:spcBef>
                <a:spcPts val="0"/>
              </a:spcBef>
              <a:spcAft>
                <a:spcPts val="0"/>
              </a:spcAft>
              <a:buSzPts val="1400"/>
              <a:buNone/>
              <a:defRPr b="0" i="0" sz="2400" u="sng" cap="none" strike="noStrike">
                <a:solidFill>
                  <a:srgbClr val="000000"/>
                </a:solidFill>
                <a:latin typeface="Garamond"/>
                <a:ea typeface="Garamond"/>
                <a:cs typeface="Garamond"/>
                <a:sym typeface="Garamond"/>
              </a:defRPr>
            </a:lvl8pPr>
            <a:lvl9pPr lvl="8" marR="0" rtl="0" algn="l">
              <a:lnSpc>
                <a:spcPct val="100000"/>
              </a:lnSpc>
              <a:spcBef>
                <a:spcPts val="0"/>
              </a:spcBef>
              <a:spcAft>
                <a:spcPts val="0"/>
              </a:spcAft>
              <a:buSzPts val="1400"/>
              <a:buNone/>
              <a:defRPr b="0" i="0" sz="2400" u="sng" cap="none" strike="noStrike">
                <a:solidFill>
                  <a:srgbClr val="000000"/>
                </a:solidFill>
                <a:latin typeface="Garamond"/>
                <a:ea typeface="Garamond"/>
                <a:cs typeface="Garamond"/>
                <a:sym typeface="Garamond"/>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sng" cap="none" strike="noStrike">
                <a:solidFill>
                  <a:srgbClr val="000000"/>
                </a:solidFill>
                <a:latin typeface="Garamond"/>
                <a:ea typeface="Garamond"/>
                <a:cs typeface="Garamond"/>
                <a:sym typeface="Garamond"/>
              </a:defRPr>
            </a:lvl1pPr>
            <a:lvl2pPr lvl="1" marR="0" rtl="0" algn="l">
              <a:lnSpc>
                <a:spcPct val="100000"/>
              </a:lnSpc>
              <a:spcBef>
                <a:spcPts val="0"/>
              </a:spcBef>
              <a:spcAft>
                <a:spcPts val="0"/>
              </a:spcAft>
              <a:buSzPts val="1400"/>
              <a:buNone/>
              <a:defRPr b="0" i="0" sz="2400" u="sng" cap="none" strike="noStrike">
                <a:solidFill>
                  <a:srgbClr val="000000"/>
                </a:solidFill>
                <a:latin typeface="Garamond"/>
                <a:ea typeface="Garamond"/>
                <a:cs typeface="Garamond"/>
                <a:sym typeface="Garamond"/>
              </a:defRPr>
            </a:lvl2pPr>
            <a:lvl3pPr lvl="2" marR="0" rtl="0" algn="l">
              <a:lnSpc>
                <a:spcPct val="100000"/>
              </a:lnSpc>
              <a:spcBef>
                <a:spcPts val="0"/>
              </a:spcBef>
              <a:spcAft>
                <a:spcPts val="0"/>
              </a:spcAft>
              <a:buSzPts val="1400"/>
              <a:buNone/>
              <a:defRPr b="0" i="0" sz="2400" u="sng" cap="none" strike="noStrike">
                <a:solidFill>
                  <a:srgbClr val="000000"/>
                </a:solidFill>
                <a:latin typeface="Garamond"/>
                <a:ea typeface="Garamond"/>
                <a:cs typeface="Garamond"/>
                <a:sym typeface="Garamond"/>
              </a:defRPr>
            </a:lvl3pPr>
            <a:lvl4pPr lvl="3" marR="0" rtl="0" algn="l">
              <a:lnSpc>
                <a:spcPct val="100000"/>
              </a:lnSpc>
              <a:spcBef>
                <a:spcPts val="0"/>
              </a:spcBef>
              <a:spcAft>
                <a:spcPts val="0"/>
              </a:spcAft>
              <a:buSzPts val="1400"/>
              <a:buNone/>
              <a:defRPr b="0" i="0" sz="2400" u="sng" cap="none" strike="noStrike">
                <a:solidFill>
                  <a:srgbClr val="000000"/>
                </a:solidFill>
                <a:latin typeface="Garamond"/>
                <a:ea typeface="Garamond"/>
                <a:cs typeface="Garamond"/>
                <a:sym typeface="Garamond"/>
              </a:defRPr>
            </a:lvl4pPr>
            <a:lvl5pPr lvl="4" marR="0" rtl="0" algn="l">
              <a:lnSpc>
                <a:spcPct val="100000"/>
              </a:lnSpc>
              <a:spcBef>
                <a:spcPts val="0"/>
              </a:spcBef>
              <a:spcAft>
                <a:spcPts val="0"/>
              </a:spcAft>
              <a:buSzPts val="1400"/>
              <a:buNone/>
              <a:defRPr b="0" i="0" sz="2400" u="sng" cap="none" strike="noStrike">
                <a:solidFill>
                  <a:srgbClr val="000000"/>
                </a:solidFill>
                <a:latin typeface="Garamond"/>
                <a:ea typeface="Garamond"/>
                <a:cs typeface="Garamond"/>
                <a:sym typeface="Garamond"/>
              </a:defRPr>
            </a:lvl5pPr>
            <a:lvl6pPr lvl="5" marR="0" rtl="0" algn="l">
              <a:lnSpc>
                <a:spcPct val="100000"/>
              </a:lnSpc>
              <a:spcBef>
                <a:spcPts val="0"/>
              </a:spcBef>
              <a:spcAft>
                <a:spcPts val="0"/>
              </a:spcAft>
              <a:buSzPts val="1400"/>
              <a:buNone/>
              <a:defRPr b="0" i="0" sz="2400" u="sng" cap="none" strike="noStrike">
                <a:solidFill>
                  <a:srgbClr val="000000"/>
                </a:solidFill>
                <a:latin typeface="Garamond"/>
                <a:ea typeface="Garamond"/>
                <a:cs typeface="Garamond"/>
                <a:sym typeface="Garamond"/>
              </a:defRPr>
            </a:lvl6pPr>
            <a:lvl7pPr lvl="6" marR="0" rtl="0" algn="l">
              <a:lnSpc>
                <a:spcPct val="100000"/>
              </a:lnSpc>
              <a:spcBef>
                <a:spcPts val="0"/>
              </a:spcBef>
              <a:spcAft>
                <a:spcPts val="0"/>
              </a:spcAft>
              <a:buSzPts val="1400"/>
              <a:buNone/>
              <a:defRPr b="0" i="0" sz="2400" u="sng" cap="none" strike="noStrike">
                <a:solidFill>
                  <a:srgbClr val="000000"/>
                </a:solidFill>
                <a:latin typeface="Garamond"/>
                <a:ea typeface="Garamond"/>
                <a:cs typeface="Garamond"/>
                <a:sym typeface="Garamond"/>
              </a:defRPr>
            </a:lvl7pPr>
            <a:lvl8pPr lvl="7" marR="0" rtl="0" algn="l">
              <a:lnSpc>
                <a:spcPct val="100000"/>
              </a:lnSpc>
              <a:spcBef>
                <a:spcPts val="0"/>
              </a:spcBef>
              <a:spcAft>
                <a:spcPts val="0"/>
              </a:spcAft>
              <a:buSzPts val="1400"/>
              <a:buNone/>
              <a:defRPr b="0" i="0" sz="2400" u="sng" cap="none" strike="noStrike">
                <a:solidFill>
                  <a:srgbClr val="000000"/>
                </a:solidFill>
                <a:latin typeface="Garamond"/>
                <a:ea typeface="Garamond"/>
                <a:cs typeface="Garamond"/>
                <a:sym typeface="Garamond"/>
              </a:defRPr>
            </a:lvl8pPr>
            <a:lvl9pPr lvl="8" marR="0" rtl="0" algn="l">
              <a:lnSpc>
                <a:spcPct val="100000"/>
              </a:lnSpc>
              <a:spcBef>
                <a:spcPts val="0"/>
              </a:spcBef>
              <a:spcAft>
                <a:spcPts val="0"/>
              </a:spcAft>
              <a:buSzPts val="1400"/>
              <a:buNone/>
              <a:defRPr b="0" i="0" sz="2400" u="sng" cap="none" strike="noStrike">
                <a:solidFill>
                  <a:srgbClr val="000000"/>
                </a:solidFill>
                <a:latin typeface="Garamond"/>
                <a:ea typeface="Garamond"/>
                <a:cs typeface="Garamond"/>
                <a:sym typeface="Garamond"/>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3" name="Google Shape;223;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7" name="Google Shape;547;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4" name="Google Shape;584;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0" name="Google Shape;600;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7" name="Google Shape;617;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3" name="Google Shape;623;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9" name="Google Shape;629;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5" name="Google Shape;635;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0" name="Google Shape;640;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6" name="Google Shape;646;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2" name="Google Shape;652;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0" name="Google Shape;660;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8" name="Google Shape;668;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8" name="Google Shape;688;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6" name="Google Shape;696;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4" name="Google Shape;704;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0" name="Google Shape;710;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6" name="Google Shape;716;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2" name="Google Shape;722;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8" name="Google Shape;728;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82"/>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lvl1pPr lvl="0" algn="ctr">
              <a:spcBef>
                <a:spcPts val="575"/>
              </a:spcBef>
              <a:spcAft>
                <a:spcPts val="0"/>
              </a:spcAft>
              <a:buSzPts val="2210"/>
              <a:buNone/>
              <a:defRPr sz="2600">
                <a:solidFill>
                  <a:schemeClr val="dk2"/>
                </a:solidFill>
              </a:defRPr>
            </a:lvl1pPr>
            <a:lvl2pPr lvl="1" algn="ctr">
              <a:spcBef>
                <a:spcPts val="375"/>
              </a:spcBef>
              <a:spcAft>
                <a:spcPts val="0"/>
              </a:spcAft>
              <a:buSzPts val="1530"/>
              <a:buNone/>
              <a:defRPr/>
            </a:lvl2pPr>
            <a:lvl3pPr lvl="2" algn="ctr">
              <a:spcBef>
                <a:spcPts val="375"/>
              </a:spcBef>
              <a:spcAft>
                <a:spcPts val="0"/>
              </a:spcAft>
              <a:buSzPts val="1530"/>
              <a:buNone/>
              <a:defRPr/>
            </a:lvl3pPr>
            <a:lvl4pPr lvl="3" algn="ctr">
              <a:spcBef>
                <a:spcPts val="375"/>
              </a:spcBef>
              <a:spcAft>
                <a:spcPts val="0"/>
              </a:spcAft>
              <a:buSzPts val="1440"/>
              <a:buNone/>
              <a:defRPr/>
            </a:lvl4pPr>
            <a:lvl5pPr lvl="4" algn="ctr">
              <a:spcBef>
                <a:spcPts val="375"/>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22" name="Google Shape;22;p82"/>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8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8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2"/>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4" name="Shape 104"/>
        <p:cNvGrpSpPr/>
        <p:nvPr/>
      </p:nvGrpSpPr>
      <p:grpSpPr>
        <a:xfrm>
          <a:off x="0" y="0"/>
          <a:ext cx="0" cy="0"/>
          <a:chOff x="0" y="0"/>
          <a:chExt cx="0" cy="0"/>
        </a:xfrm>
      </p:grpSpPr>
      <p:sp>
        <p:nvSpPr>
          <p:cNvPr id="105" name="Google Shape;105;p94"/>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94"/>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530"/>
              <a:buNone/>
              <a:defRPr sz="1800"/>
            </a:lvl1pPr>
            <a:lvl2pPr indent="-228600" lvl="1" marL="914400" algn="l">
              <a:spcBef>
                <a:spcPts val="375"/>
              </a:spcBef>
              <a:spcAft>
                <a:spcPts val="0"/>
              </a:spcAft>
              <a:buSzPts val="1020"/>
              <a:buNone/>
              <a:defRPr sz="1200"/>
            </a:lvl2pPr>
            <a:lvl3pPr indent="-228600" lvl="2" marL="1371600" algn="l">
              <a:spcBef>
                <a:spcPts val="375"/>
              </a:spcBef>
              <a:spcAft>
                <a:spcPts val="0"/>
              </a:spcAft>
              <a:buSzPts val="850"/>
              <a:buNone/>
              <a:defRPr sz="1000"/>
            </a:lvl3pPr>
            <a:lvl4pPr indent="-228600" lvl="3" marL="1828800" algn="l">
              <a:spcBef>
                <a:spcPts val="375"/>
              </a:spcBef>
              <a:spcAft>
                <a:spcPts val="0"/>
              </a:spcAft>
              <a:buSzPts val="720"/>
              <a:buNone/>
              <a:defRPr sz="900"/>
            </a:lvl4pPr>
            <a:lvl5pPr indent="-228600" lvl="4" marL="2286000" algn="l">
              <a:spcBef>
                <a:spcPts val="375"/>
              </a:spcBef>
              <a:spcAft>
                <a:spcPts val="0"/>
              </a:spcAft>
              <a:buSzPts val="900"/>
              <a:buFont typeface="Libre Baskerville"/>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07" name="Google Shape;107;p94"/>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08" name="Google Shape;108;p9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9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94"/>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2" name="Shape 122"/>
        <p:cNvGrpSpPr/>
        <p:nvPr/>
      </p:nvGrpSpPr>
      <p:grpSpPr>
        <a:xfrm>
          <a:off x="0" y="0"/>
          <a:ext cx="0" cy="0"/>
          <a:chOff x="0" y="0"/>
          <a:chExt cx="0" cy="0"/>
        </a:xfrm>
      </p:grpSpPr>
      <p:sp>
        <p:nvSpPr>
          <p:cNvPr id="123" name="Google Shape;123;p96"/>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96"/>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360"/>
              <a:buFont typeface="Libre Baskerville"/>
              <a:buNone/>
              <a:defRPr sz="1600"/>
            </a:lvl1pPr>
            <a:lvl2pPr indent="-293369" lvl="1" marL="914400" algn="l">
              <a:spcBef>
                <a:spcPts val="375"/>
              </a:spcBef>
              <a:spcAft>
                <a:spcPts val="0"/>
              </a:spcAft>
              <a:buSzPts val="1020"/>
              <a:buChar char="⚫"/>
              <a:defRPr sz="1200"/>
            </a:lvl2pPr>
            <a:lvl3pPr indent="-282575" lvl="2" marL="1371600" algn="l">
              <a:spcBef>
                <a:spcPts val="375"/>
              </a:spcBef>
              <a:spcAft>
                <a:spcPts val="0"/>
              </a:spcAft>
              <a:buSzPts val="850"/>
              <a:buChar char="⚫"/>
              <a:defRPr sz="1000"/>
            </a:lvl3pPr>
            <a:lvl4pPr indent="-274319" lvl="3" marL="1828800" algn="l">
              <a:spcBef>
                <a:spcPts val="375"/>
              </a:spcBef>
              <a:spcAft>
                <a:spcPts val="0"/>
              </a:spcAft>
              <a:buSzPts val="720"/>
              <a:buChar char="⚫"/>
              <a:defRPr sz="900"/>
            </a:lvl4pPr>
            <a:lvl5pPr indent="-285750" lvl="4" marL="2286000" algn="l">
              <a:spcBef>
                <a:spcPts val="375"/>
              </a:spcBef>
              <a:spcAft>
                <a:spcPts val="0"/>
              </a:spcAft>
              <a:buSzPts val="900"/>
              <a:buFont typeface="Libre Baskerville"/>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25" name="Google Shape;125;p96"/>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lvl1pPr lvl="0" marR="0" rtl="0" algn="l">
              <a:spcBef>
                <a:spcPts val="575"/>
              </a:spcBef>
              <a:spcAft>
                <a:spcPts val="0"/>
              </a:spcAft>
              <a:buClr>
                <a:schemeClr val="accent1"/>
              </a:buClr>
              <a:buSzPts val="2720"/>
              <a:buFont typeface="Noto Sans Symbols"/>
              <a:buNone/>
              <a:defRPr b="0" i="0" sz="3200" u="none" cap="none" strike="noStrike">
                <a:solidFill>
                  <a:schemeClr val="dk1"/>
                </a:solidFill>
                <a:latin typeface="Libre Baskerville"/>
                <a:ea typeface="Libre Baskerville"/>
                <a:cs typeface="Libre Baskerville"/>
                <a:sym typeface="Libre Baskerville"/>
              </a:defRPr>
            </a:lvl1pPr>
            <a:lvl2pPr lvl="1"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lvl="2"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lvl="3"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lvl="4"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lvl="5"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26" name="Google Shape;126;p9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96"/>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96"/>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8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8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7" name="Google Shape;37;p8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4"/>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8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8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85"/>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5" name="Shape 45"/>
        <p:cNvGrpSpPr/>
        <p:nvPr/>
      </p:nvGrpSpPr>
      <p:grpSpPr>
        <a:xfrm>
          <a:off x="0" y="0"/>
          <a:ext cx="0" cy="0"/>
          <a:chOff x="0" y="0"/>
          <a:chExt cx="0" cy="0"/>
        </a:xfrm>
      </p:grpSpPr>
      <p:sp>
        <p:nvSpPr>
          <p:cNvPr id="46" name="Google Shape;46;p86"/>
          <p:cNvSpPr txBox="1"/>
          <p:nvPr>
            <p:ph type="title"/>
          </p:nvPr>
        </p:nvSpPr>
        <p:spPr>
          <a:xfrm rot="5400000">
            <a:off x="4709477" y="2194564"/>
            <a:ext cx="5851525" cy="201168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6"/>
          <p:cNvSpPr txBox="1"/>
          <p:nvPr>
            <p:ph idx="1" type="body"/>
          </p:nvPr>
        </p:nvSpPr>
        <p:spPr>
          <a:xfrm rot="5400000">
            <a:off x="769937" y="419103"/>
            <a:ext cx="5851525" cy="55626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48" name="Google Shape;48;p8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6"/>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1" name="Shape 51"/>
        <p:cNvGrpSpPr/>
        <p:nvPr/>
      </p:nvGrpSpPr>
      <p:grpSpPr>
        <a:xfrm>
          <a:off x="0" y="0"/>
          <a:ext cx="0" cy="0"/>
          <a:chOff x="0" y="0"/>
          <a:chExt cx="0" cy="0"/>
        </a:xfrm>
      </p:grpSpPr>
      <p:sp>
        <p:nvSpPr>
          <p:cNvPr id="52" name="Google Shape;52;p8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7"/>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4" name="Google Shape;54;p8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7"/>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8"/>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1" name="Shape 61"/>
        <p:cNvGrpSpPr/>
        <p:nvPr/>
      </p:nvGrpSpPr>
      <p:grpSpPr>
        <a:xfrm>
          <a:off x="0" y="0"/>
          <a:ext cx="0" cy="0"/>
          <a:chOff x="0" y="0"/>
          <a:chExt cx="0" cy="0"/>
        </a:xfrm>
      </p:grpSpPr>
      <p:sp>
        <p:nvSpPr>
          <p:cNvPr id="62" name="Google Shape;62;p89"/>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9"/>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4" name="Google Shape;64;p89"/>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5" name="Google Shape;65;p89"/>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6" name="Google Shape;66;p89"/>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7" name="Google Shape;67;p8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8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89"/>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0" name="Shape 70"/>
        <p:cNvGrpSpPr/>
        <p:nvPr/>
      </p:nvGrpSpPr>
      <p:grpSpPr>
        <a:xfrm>
          <a:off x="0" y="0"/>
          <a:ext cx="0" cy="0"/>
          <a:chOff x="0" y="0"/>
          <a:chExt cx="0" cy="0"/>
        </a:xfrm>
      </p:grpSpPr>
      <p:sp>
        <p:nvSpPr>
          <p:cNvPr id="71" name="Google Shape;71;p9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0"/>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3" name="Google Shape;73;p90"/>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4" name="Google Shape;74;p9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9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90"/>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88" name="Shape 88"/>
        <p:cNvGrpSpPr/>
        <p:nvPr/>
      </p:nvGrpSpPr>
      <p:grpSpPr>
        <a:xfrm>
          <a:off x="0" y="0"/>
          <a:ext cx="0" cy="0"/>
          <a:chOff x="0" y="0"/>
          <a:chExt cx="0" cy="0"/>
        </a:xfrm>
      </p:grpSpPr>
      <p:sp>
        <p:nvSpPr>
          <p:cNvPr id="89" name="Google Shape;89;p92"/>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92"/>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2040"/>
              <a:buNone/>
              <a:defRPr sz="2400">
                <a:solidFill>
                  <a:srgbClr val="888888"/>
                </a:solidFill>
              </a:defRPr>
            </a:lvl1pPr>
            <a:lvl2pPr indent="-228600" lvl="1" marL="914400" algn="l">
              <a:spcBef>
                <a:spcPts val="375"/>
              </a:spcBef>
              <a:spcAft>
                <a:spcPts val="0"/>
              </a:spcAft>
              <a:buSzPts val="1530"/>
              <a:buNone/>
              <a:defRPr sz="1800">
                <a:solidFill>
                  <a:srgbClr val="888888"/>
                </a:solidFill>
              </a:defRPr>
            </a:lvl2pPr>
            <a:lvl3pPr indent="-228600" lvl="2" marL="1371600" algn="l">
              <a:spcBef>
                <a:spcPts val="375"/>
              </a:spcBef>
              <a:spcAft>
                <a:spcPts val="0"/>
              </a:spcAft>
              <a:buSzPts val="1360"/>
              <a:buNone/>
              <a:defRPr sz="1600">
                <a:solidFill>
                  <a:srgbClr val="888888"/>
                </a:solidFill>
              </a:defRPr>
            </a:lvl3pPr>
            <a:lvl4pPr indent="-228600" lvl="3" marL="1828800" algn="l">
              <a:spcBef>
                <a:spcPts val="375"/>
              </a:spcBef>
              <a:spcAft>
                <a:spcPts val="0"/>
              </a:spcAft>
              <a:buSzPts val="1120"/>
              <a:buNone/>
              <a:defRPr sz="1400">
                <a:solidFill>
                  <a:srgbClr val="888888"/>
                </a:solidFill>
              </a:defRPr>
            </a:lvl4pPr>
            <a:lvl5pPr indent="-228600" lvl="4" marL="2286000" algn="l">
              <a:spcBef>
                <a:spcPts val="375"/>
              </a:spcBef>
              <a:spcAft>
                <a:spcPts val="0"/>
              </a:spcAft>
              <a:buSzPts val="1400"/>
              <a:buFont typeface="Libre Baskerville"/>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1" name="Google Shape;91;p9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92"/>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92"/>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9.xml"/><Relationship Id="rId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6.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81"/>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sng">
              <a:solidFill>
                <a:schemeClr val="dk1"/>
              </a:solidFill>
              <a:latin typeface="Garamond"/>
              <a:ea typeface="Garamond"/>
              <a:cs typeface="Garamond"/>
              <a:sym typeface="Garamond"/>
            </a:endParaRPr>
          </a:p>
        </p:txBody>
      </p:sp>
      <p:sp>
        <p:nvSpPr>
          <p:cNvPr id="11" name="Google Shape;11;p81"/>
          <p:cNvSpPr/>
          <p:nvPr/>
        </p:nvSpPr>
        <p:spPr>
          <a:xfrm>
            <a:off x="65087" y="69850"/>
            <a:ext cx="9013825" cy="6691312"/>
          </a:xfrm>
          <a:prstGeom prst="roundRect">
            <a:avLst>
              <a:gd fmla="val 1065" name="adj"/>
            </a:avLst>
          </a:prstGeom>
          <a:blipFill rotWithShape="1">
            <a:blip r:embed="rId1">
              <a:alphaModFix/>
            </a:blip>
            <a:stretch>
              <a:fillRect b="0" l="0" r="0" t="0"/>
            </a:stretch>
          </a:blip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sng">
              <a:solidFill>
                <a:schemeClr val="dk1"/>
              </a:solidFill>
              <a:latin typeface="Garamond"/>
              <a:ea typeface="Garamond"/>
              <a:cs typeface="Garamond"/>
              <a:sym typeface="Garamond"/>
            </a:endParaRPr>
          </a:p>
        </p:txBody>
      </p:sp>
      <p:sp>
        <p:nvSpPr>
          <p:cNvPr id="12" name="Google Shape;12;p81"/>
          <p:cNvSpPr txBox="1"/>
          <p:nvPr/>
        </p:nvSpPr>
        <p:spPr>
          <a:xfrm>
            <a:off x="63500" y="1449387"/>
            <a:ext cx="9020175" cy="15271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sng">
              <a:solidFill>
                <a:schemeClr val="dk1"/>
              </a:solidFill>
              <a:latin typeface="Garamond"/>
              <a:ea typeface="Garamond"/>
              <a:cs typeface="Garamond"/>
              <a:sym typeface="Garamond"/>
            </a:endParaRPr>
          </a:p>
        </p:txBody>
      </p:sp>
      <p:sp>
        <p:nvSpPr>
          <p:cNvPr id="13" name="Google Shape;13;p81"/>
          <p:cNvSpPr txBox="1"/>
          <p:nvPr/>
        </p:nvSpPr>
        <p:spPr>
          <a:xfrm>
            <a:off x="63500" y="1397000"/>
            <a:ext cx="9020175" cy="120650"/>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sng">
              <a:solidFill>
                <a:schemeClr val="dk1"/>
              </a:solidFill>
              <a:latin typeface="Garamond"/>
              <a:ea typeface="Garamond"/>
              <a:cs typeface="Garamond"/>
              <a:sym typeface="Garamond"/>
            </a:endParaRPr>
          </a:p>
        </p:txBody>
      </p:sp>
      <p:sp>
        <p:nvSpPr>
          <p:cNvPr id="14" name="Google Shape;14;p81"/>
          <p:cNvSpPr txBox="1"/>
          <p:nvPr/>
        </p:nvSpPr>
        <p:spPr>
          <a:xfrm>
            <a:off x="63500" y="2976562"/>
            <a:ext cx="9020175" cy="111125"/>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sng">
              <a:solidFill>
                <a:schemeClr val="dk1"/>
              </a:solidFill>
              <a:latin typeface="Garamond"/>
              <a:ea typeface="Garamond"/>
              <a:cs typeface="Garamond"/>
              <a:sym typeface="Garamond"/>
            </a:endParaRPr>
          </a:p>
        </p:txBody>
      </p:sp>
      <p:sp>
        <p:nvSpPr>
          <p:cNvPr id="15" name="Google Shape;15;p8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6" name="Google Shape;16;p8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7" name="Google Shape;17;p8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sng">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9pPr>
          </a:lstStyle>
          <a:p/>
        </p:txBody>
      </p:sp>
      <p:sp>
        <p:nvSpPr>
          <p:cNvPr id="18" name="Google Shape;18;p8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sng">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9pPr>
          </a:lstStyle>
          <a:p/>
        </p:txBody>
      </p:sp>
      <p:sp>
        <p:nvSpPr>
          <p:cNvPr id="19" name="Google Shape;19;p81"/>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u="non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 name="Shape 26"/>
        <p:cNvGrpSpPr/>
        <p:nvPr/>
      </p:nvGrpSpPr>
      <p:grpSpPr>
        <a:xfrm>
          <a:off x="0" y="0"/>
          <a:ext cx="0" cy="0"/>
          <a:chOff x="0" y="0"/>
          <a:chExt cx="0" cy="0"/>
        </a:xfrm>
      </p:grpSpPr>
      <p:sp>
        <p:nvSpPr>
          <p:cNvPr id="27" name="Google Shape;27;p83"/>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sng">
              <a:solidFill>
                <a:schemeClr val="dk1"/>
              </a:solidFill>
              <a:latin typeface="Garamond"/>
              <a:ea typeface="Garamond"/>
              <a:cs typeface="Garamond"/>
              <a:sym typeface="Garamond"/>
            </a:endParaRPr>
          </a:p>
        </p:txBody>
      </p:sp>
      <p:sp>
        <p:nvSpPr>
          <p:cNvPr id="28" name="Google Shape;28;p83"/>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sng">
              <a:solidFill>
                <a:schemeClr val="dk1"/>
              </a:solidFill>
              <a:latin typeface="Garamond"/>
              <a:ea typeface="Garamond"/>
              <a:cs typeface="Garamond"/>
              <a:sym typeface="Garamond"/>
            </a:endParaRPr>
          </a:p>
        </p:txBody>
      </p:sp>
      <p:sp>
        <p:nvSpPr>
          <p:cNvPr id="29" name="Google Shape;29;p8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30" name="Google Shape;30;p8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31" name="Google Shape;31;p8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sng">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9pPr>
          </a:lstStyle>
          <a:p/>
        </p:txBody>
      </p:sp>
      <p:sp>
        <p:nvSpPr>
          <p:cNvPr id="32" name="Google Shape;32;p8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sng">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9pPr>
          </a:lstStyle>
          <a:p/>
        </p:txBody>
      </p:sp>
      <p:sp>
        <p:nvSpPr>
          <p:cNvPr id="33" name="Google Shape;33;p83"/>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u="non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77" name="Shape 77"/>
        <p:cNvGrpSpPr/>
        <p:nvPr/>
      </p:nvGrpSpPr>
      <p:grpSpPr>
        <a:xfrm>
          <a:off x="0" y="0"/>
          <a:ext cx="0" cy="0"/>
          <a:chOff x="0" y="0"/>
          <a:chExt cx="0" cy="0"/>
        </a:xfrm>
      </p:grpSpPr>
      <p:sp>
        <p:nvSpPr>
          <p:cNvPr id="78" name="Google Shape;78;p91"/>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sng">
              <a:solidFill>
                <a:schemeClr val="dk1"/>
              </a:solidFill>
              <a:latin typeface="Garamond"/>
              <a:ea typeface="Garamond"/>
              <a:cs typeface="Garamond"/>
              <a:sym typeface="Garamond"/>
            </a:endParaRPr>
          </a:p>
        </p:txBody>
      </p:sp>
      <p:sp>
        <p:nvSpPr>
          <p:cNvPr id="79" name="Google Shape;79;p91"/>
          <p:cNvSpPr/>
          <p:nvPr/>
        </p:nvSpPr>
        <p:spPr>
          <a:xfrm>
            <a:off x="65313" y="69755"/>
            <a:ext cx="9013372" cy="6692201"/>
          </a:xfrm>
          <a:prstGeom prst="roundRect">
            <a:avLst>
              <a:gd fmla="val 4929" name="adj"/>
            </a:avLst>
          </a:prstGeom>
          <a:blipFill rotWithShape="1">
            <a:blip r:embed="rId1">
              <a:alphaModFix/>
            </a:blip>
            <a:stretch>
              <a:fillRect b="0" l="0" r="0" t="0"/>
            </a:stretch>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Garamond"/>
              <a:buNone/>
            </a:pPr>
            <a:r>
              <a:t/>
            </a:r>
            <a:endParaRPr b="0" i="0" sz="2400" u="sng" cap="none" strike="noStrike">
              <a:solidFill>
                <a:schemeClr val="lt1"/>
              </a:solidFill>
              <a:latin typeface="Libre Baskerville"/>
              <a:ea typeface="Libre Baskerville"/>
              <a:cs typeface="Libre Baskerville"/>
              <a:sym typeface="Libre Baskerville"/>
            </a:endParaRPr>
          </a:p>
        </p:txBody>
      </p:sp>
      <p:sp>
        <p:nvSpPr>
          <p:cNvPr id="80" name="Google Shape;80;p91"/>
          <p:cNvSpPr txBox="1"/>
          <p:nvPr/>
        </p:nvSpPr>
        <p:spPr>
          <a:xfrm flipH="1" rot="10800000">
            <a:off x="69850" y="2376487"/>
            <a:ext cx="901382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sng">
              <a:solidFill>
                <a:schemeClr val="dk1"/>
              </a:solidFill>
              <a:latin typeface="Garamond"/>
              <a:ea typeface="Garamond"/>
              <a:cs typeface="Garamond"/>
              <a:sym typeface="Garamond"/>
            </a:endParaRPr>
          </a:p>
        </p:txBody>
      </p:sp>
      <p:sp>
        <p:nvSpPr>
          <p:cNvPr id="81" name="Google Shape;81;p91"/>
          <p:cNvSpPr txBox="1"/>
          <p:nvPr/>
        </p:nvSpPr>
        <p:spPr>
          <a:xfrm>
            <a:off x="69850" y="2341562"/>
            <a:ext cx="9013825" cy="46037"/>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sng">
              <a:solidFill>
                <a:schemeClr val="dk1"/>
              </a:solidFill>
              <a:latin typeface="Garamond"/>
              <a:ea typeface="Garamond"/>
              <a:cs typeface="Garamond"/>
              <a:sym typeface="Garamond"/>
            </a:endParaRPr>
          </a:p>
        </p:txBody>
      </p:sp>
      <p:sp>
        <p:nvSpPr>
          <p:cNvPr id="82" name="Google Shape;82;p91"/>
          <p:cNvSpPr txBox="1"/>
          <p:nvPr/>
        </p:nvSpPr>
        <p:spPr>
          <a:xfrm>
            <a:off x="68262" y="2468562"/>
            <a:ext cx="9015412" cy="46037"/>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sng">
              <a:solidFill>
                <a:schemeClr val="dk1"/>
              </a:solidFill>
              <a:latin typeface="Garamond"/>
              <a:ea typeface="Garamond"/>
              <a:cs typeface="Garamond"/>
              <a:sym typeface="Garamond"/>
            </a:endParaRPr>
          </a:p>
        </p:txBody>
      </p:sp>
      <p:sp>
        <p:nvSpPr>
          <p:cNvPr id="83" name="Google Shape;83;p9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84" name="Google Shape;84;p9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85" name="Google Shape;85;p9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sng">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9pPr>
          </a:lstStyle>
          <a:p/>
        </p:txBody>
      </p:sp>
      <p:sp>
        <p:nvSpPr>
          <p:cNvPr id="86" name="Google Shape;86;p91"/>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sng">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9pPr>
          </a:lstStyle>
          <a:p/>
        </p:txBody>
      </p:sp>
      <p:sp>
        <p:nvSpPr>
          <p:cNvPr id="87" name="Google Shape;87;p91"/>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u="non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93"/>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sng">
              <a:solidFill>
                <a:schemeClr val="dk1"/>
              </a:solidFill>
              <a:latin typeface="Garamond"/>
              <a:ea typeface="Garamond"/>
              <a:cs typeface="Garamond"/>
              <a:sym typeface="Garamond"/>
            </a:endParaRPr>
          </a:p>
        </p:txBody>
      </p:sp>
      <p:sp>
        <p:nvSpPr>
          <p:cNvPr id="96" name="Google Shape;96;p93"/>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sng">
              <a:solidFill>
                <a:schemeClr val="dk1"/>
              </a:solidFill>
              <a:latin typeface="Garamond"/>
              <a:ea typeface="Garamond"/>
              <a:cs typeface="Garamond"/>
              <a:sym typeface="Garamond"/>
            </a:endParaRPr>
          </a:p>
        </p:txBody>
      </p:sp>
      <p:sp>
        <p:nvSpPr>
          <p:cNvPr id="97" name="Google Shape;97;p93"/>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sng">
              <a:solidFill>
                <a:schemeClr val="dk1"/>
              </a:solidFill>
              <a:latin typeface="Garamond"/>
              <a:ea typeface="Garamond"/>
              <a:cs typeface="Garamond"/>
              <a:sym typeface="Garamond"/>
            </a:endParaRPr>
          </a:p>
        </p:txBody>
      </p:sp>
      <p:sp>
        <p:nvSpPr>
          <p:cNvPr id="98" name="Google Shape;98;p93"/>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sng">
              <a:solidFill>
                <a:schemeClr val="dk1"/>
              </a:solidFill>
              <a:latin typeface="Garamond"/>
              <a:ea typeface="Garamond"/>
              <a:cs typeface="Garamond"/>
              <a:sym typeface="Garamond"/>
            </a:endParaRPr>
          </a:p>
        </p:txBody>
      </p:sp>
      <p:sp>
        <p:nvSpPr>
          <p:cNvPr id="99" name="Google Shape;99;p9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00" name="Google Shape;100;p9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01" name="Google Shape;101;p9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sng">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9pPr>
          </a:lstStyle>
          <a:p/>
        </p:txBody>
      </p:sp>
      <p:sp>
        <p:nvSpPr>
          <p:cNvPr id="102" name="Google Shape;102;p9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sng">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9pPr>
          </a:lstStyle>
          <a:p/>
        </p:txBody>
      </p:sp>
      <p:sp>
        <p:nvSpPr>
          <p:cNvPr id="103" name="Google Shape;103;p93"/>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u="non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95"/>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sng">
              <a:solidFill>
                <a:schemeClr val="dk1"/>
              </a:solidFill>
              <a:latin typeface="Garamond"/>
              <a:ea typeface="Garamond"/>
              <a:cs typeface="Garamond"/>
              <a:sym typeface="Garamond"/>
            </a:endParaRPr>
          </a:p>
        </p:txBody>
      </p:sp>
      <p:sp>
        <p:nvSpPr>
          <p:cNvPr id="113" name="Google Shape;113;p95"/>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sng">
              <a:solidFill>
                <a:schemeClr val="dk1"/>
              </a:solidFill>
              <a:latin typeface="Garamond"/>
              <a:ea typeface="Garamond"/>
              <a:cs typeface="Garamond"/>
              <a:sym typeface="Garamond"/>
            </a:endParaRPr>
          </a:p>
        </p:txBody>
      </p:sp>
      <p:sp>
        <p:nvSpPr>
          <p:cNvPr id="114" name="Google Shape;114;p95"/>
          <p:cNvSpPr txBox="1"/>
          <p:nvPr/>
        </p:nvSpPr>
        <p:spPr>
          <a:xfrm flipH="1" rot="10800000">
            <a:off x="68262" y="4683125"/>
            <a:ext cx="900747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sng">
              <a:solidFill>
                <a:schemeClr val="dk1"/>
              </a:solidFill>
              <a:latin typeface="Garamond"/>
              <a:ea typeface="Garamond"/>
              <a:cs typeface="Garamond"/>
              <a:sym typeface="Garamond"/>
            </a:endParaRPr>
          </a:p>
        </p:txBody>
      </p:sp>
      <p:sp>
        <p:nvSpPr>
          <p:cNvPr id="115" name="Google Shape;115;p95"/>
          <p:cNvSpPr txBox="1"/>
          <p:nvPr/>
        </p:nvSpPr>
        <p:spPr>
          <a:xfrm>
            <a:off x="68262" y="4649787"/>
            <a:ext cx="9007475" cy="46037"/>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sng">
              <a:solidFill>
                <a:schemeClr val="dk1"/>
              </a:solidFill>
              <a:latin typeface="Garamond"/>
              <a:ea typeface="Garamond"/>
              <a:cs typeface="Garamond"/>
              <a:sym typeface="Garamond"/>
            </a:endParaRPr>
          </a:p>
        </p:txBody>
      </p:sp>
      <p:sp>
        <p:nvSpPr>
          <p:cNvPr id="116" name="Google Shape;116;p95"/>
          <p:cNvSpPr txBox="1"/>
          <p:nvPr/>
        </p:nvSpPr>
        <p:spPr>
          <a:xfrm>
            <a:off x="68262" y="4773612"/>
            <a:ext cx="9007475" cy="47625"/>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sng">
              <a:solidFill>
                <a:schemeClr val="dk1"/>
              </a:solidFill>
              <a:latin typeface="Garamond"/>
              <a:ea typeface="Garamond"/>
              <a:cs typeface="Garamond"/>
              <a:sym typeface="Garamond"/>
            </a:endParaRPr>
          </a:p>
        </p:txBody>
      </p:sp>
      <p:sp>
        <p:nvSpPr>
          <p:cNvPr id="117" name="Google Shape;117;p9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18" name="Google Shape;118;p9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19" name="Google Shape;119;p9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sng">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9pPr>
          </a:lstStyle>
          <a:p/>
        </p:txBody>
      </p:sp>
      <p:sp>
        <p:nvSpPr>
          <p:cNvPr id="120" name="Google Shape;120;p95"/>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sng">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2400" u="sng" cap="none" strike="noStrike">
                <a:solidFill>
                  <a:schemeClr val="dk1"/>
                </a:solidFill>
                <a:latin typeface="Garamond"/>
                <a:ea typeface="Garamond"/>
                <a:cs typeface="Garamond"/>
                <a:sym typeface="Garamond"/>
              </a:defRPr>
            </a:lvl9pPr>
          </a:lstStyle>
          <a:p/>
        </p:txBody>
      </p:sp>
      <p:sp>
        <p:nvSpPr>
          <p:cNvPr id="121" name="Google Shape;121;p95"/>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sng">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u="non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5.png"/><Relationship Id="rId4" Type="http://schemas.openxmlformats.org/officeDocument/2006/relationships/image" Target="../media/image1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4.png"/><Relationship Id="rId4" Type="http://schemas.openxmlformats.org/officeDocument/2006/relationships/image" Target="../media/image1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0.png"/><Relationship Id="rId4" Type="http://schemas.openxmlformats.org/officeDocument/2006/relationships/image" Target="../media/image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1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9.png"/><Relationship Id="rId4" Type="http://schemas.openxmlformats.org/officeDocument/2006/relationships/image" Target="../media/image1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2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2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
          <p:cNvSpPr txBox="1"/>
          <p:nvPr>
            <p:ph idx="1" type="subTitle"/>
          </p:nvPr>
        </p:nvSpPr>
        <p:spPr>
          <a:xfrm>
            <a:off x="1752600" y="3352800"/>
            <a:ext cx="5105400" cy="243840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SzPts val="2380"/>
              <a:buNone/>
            </a:pPr>
            <a:r>
              <a:rPr b="0" i="0" lang="en-US" sz="2800" u="none">
                <a:solidFill>
                  <a:schemeClr val="dk2"/>
                </a:solidFill>
                <a:latin typeface="Times New Roman"/>
                <a:ea typeface="Times New Roman"/>
                <a:cs typeface="Times New Roman"/>
                <a:sym typeface="Times New Roman"/>
              </a:rPr>
              <a:t>Dr. Shazzad Hosain</a:t>
            </a:r>
            <a:endParaRPr/>
          </a:p>
          <a:p>
            <a:pPr indent="0" lvl="0" marL="0" rtl="0" algn="ctr">
              <a:lnSpc>
                <a:spcPct val="80000"/>
              </a:lnSpc>
              <a:spcBef>
                <a:spcPts val="500"/>
              </a:spcBef>
              <a:spcAft>
                <a:spcPts val="0"/>
              </a:spcAft>
              <a:buSzPts val="2380"/>
              <a:buNone/>
            </a:pPr>
            <a:r>
              <a:t/>
            </a:r>
            <a:endParaRPr b="0" i="0" sz="2800" u="none">
              <a:solidFill>
                <a:schemeClr val="dk2"/>
              </a:solidFill>
              <a:latin typeface="Times New Roman"/>
              <a:ea typeface="Times New Roman"/>
              <a:cs typeface="Times New Roman"/>
              <a:sym typeface="Times New Roman"/>
            </a:endParaRPr>
          </a:p>
          <a:p>
            <a:pPr indent="0" lvl="0" marL="0" rtl="0" algn="ctr">
              <a:lnSpc>
                <a:spcPct val="80000"/>
              </a:lnSpc>
              <a:spcBef>
                <a:spcPts val="500"/>
              </a:spcBef>
              <a:spcAft>
                <a:spcPts val="0"/>
              </a:spcAft>
              <a:buSzPts val="1700"/>
              <a:buNone/>
            </a:pPr>
            <a:r>
              <a:rPr b="0" i="0" lang="en-US" sz="2000" u="none">
                <a:solidFill>
                  <a:schemeClr val="dk2"/>
                </a:solidFill>
                <a:latin typeface="Times New Roman"/>
                <a:ea typeface="Times New Roman"/>
                <a:cs typeface="Times New Roman"/>
                <a:sym typeface="Times New Roman"/>
              </a:rPr>
              <a:t>Department of EECS</a:t>
            </a:r>
            <a:endParaRPr/>
          </a:p>
          <a:p>
            <a:pPr indent="0" lvl="0" marL="0" rtl="0" algn="ctr">
              <a:lnSpc>
                <a:spcPct val="80000"/>
              </a:lnSpc>
              <a:spcBef>
                <a:spcPts val="500"/>
              </a:spcBef>
              <a:spcAft>
                <a:spcPts val="0"/>
              </a:spcAft>
              <a:buSzPts val="1700"/>
              <a:buNone/>
            </a:pPr>
            <a:r>
              <a:rPr b="0" i="0" lang="en-US" sz="2000" u="none">
                <a:solidFill>
                  <a:schemeClr val="dk2"/>
                </a:solidFill>
                <a:latin typeface="Times New Roman"/>
                <a:ea typeface="Times New Roman"/>
                <a:cs typeface="Times New Roman"/>
                <a:sym typeface="Times New Roman"/>
              </a:rPr>
              <a:t>North South Universtiy</a:t>
            </a:r>
            <a:endParaRPr/>
          </a:p>
          <a:p>
            <a:pPr indent="0" lvl="0" marL="0" rtl="0" algn="ctr">
              <a:lnSpc>
                <a:spcPct val="80000"/>
              </a:lnSpc>
              <a:spcBef>
                <a:spcPts val="500"/>
              </a:spcBef>
              <a:spcAft>
                <a:spcPts val="0"/>
              </a:spcAft>
              <a:buSzPts val="1700"/>
              <a:buNone/>
            </a:pPr>
            <a:r>
              <a:t/>
            </a:r>
            <a:endParaRPr b="0" i="0" sz="2000" u="none">
              <a:solidFill>
                <a:schemeClr val="dk2"/>
              </a:solidFill>
              <a:latin typeface="Times New Roman"/>
              <a:ea typeface="Times New Roman"/>
              <a:cs typeface="Times New Roman"/>
              <a:sym typeface="Times New Roman"/>
            </a:endParaRPr>
          </a:p>
          <a:p>
            <a:pPr indent="0" lvl="0" marL="0" rtl="0" algn="ctr">
              <a:lnSpc>
                <a:spcPct val="80000"/>
              </a:lnSpc>
              <a:spcBef>
                <a:spcPts val="500"/>
              </a:spcBef>
              <a:spcAft>
                <a:spcPts val="0"/>
              </a:spcAft>
              <a:buSzPts val="1700"/>
              <a:buNone/>
            </a:pPr>
            <a:r>
              <a:rPr b="0" i="0" lang="en-US" sz="2000" u="none">
                <a:solidFill>
                  <a:schemeClr val="dk2"/>
                </a:solidFill>
                <a:latin typeface="Times New Roman"/>
                <a:ea typeface="Times New Roman"/>
                <a:cs typeface="Times New Roman"/>
                <a:sym typeface="Times New Roman"/>
              </a:rPr>
              <a:t>shazzad@northsouth.edu</a:t>
            </a:r>
            <a:endParaRPr/>
          </a:p>
        </p:txBody>
      </p:sp>
      <p:sp>
        <p:nvSpPr>
          <p:cNvPr id="134" name="Google Shape;134;p1"/>
          <p:cNvSpPr txBox="1"/>
          <p:nvPr>
            <p:ph type="ctrTitle"/>
          </p:nvPr>
        </p:nvSpPr>
        <p:spPr>
          <a:xfrm>
            <a:off x="1890712" y="1295400"/>
            <a:ext cx="5324475" cy="1905000"/>
          </a:xfrm>
          <a:prstGeom prst="rect">
            <a:avLst/>
          </a:prstGeom>
          <a:noFill/>
          <a:ln>
            <a:noFill/>
          </a:ln>
        </p:spPr>
        <p:txBody>
          <a:bodyPr anchorCtr="0" anchor="ctr" bIns="91425" lIns="91425" spcFirstLastPara="1" rIns="91425" wrap="square" tIns="45700">
            <a:noAutofit/>
          </a:bodyPr>
          <a:lstStyle/>
          <a:p>
            <a:pPr indent="0" lvl="0" marL="0" rtl="0" algn="l">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Lecture 05 – Part A</a:t>
            </a:r>
            <a:br>
              <a:rPr b="0" i="0" lang="en-US" sz="4000" u="none">
                <a:solidFill>
                  <a:srgbClr val="FFFFFF"/>
                </a:solidFill>
                <a:latin typeface="Libre Franklin"/>
                <a:ea typeface="Libre Franklin"/>
                <a:cs typeface="Libre Franklin"/>
                <a:sym typeface="Libre Franklin"/>
              </a:rPr>
            </a:br>
            <a:r>
              <a:rPr b="0" i="0" lang="en-US" sz="4000" u="none">
                <a:solidFill>
                  <a:srgbClr val="FFFFFF"/>
                </a:solidFill>
                <a:latin typeface="Libre Franklin"/>
                <a:ea typeface="Libre Franklin"/>
                <a:cs typeface="Libre Franklin"/>
                <a:sym typeface="Libre Franklin"/>
              </a:rPr>
              <a:t>First Order Logic (FOL)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0"/>
          <p:cNvSpPr txBox="1"/>
          <p:nvPr>
            <p:ph type="title"/>
          </p:nvPr>
        </p:nvSpPr>
        <p:spPr>
          <a:xfrm>
            <a:off x="457200" y="274637"/>
            <a:ext cx="82296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Garamond"/>
              <a:buNone/>
            </a:pPr>
            <a:r>
              <a:rPr b="0" i="1" lang="en-US" sz="3600" u="none">
                <a:solidFill>
                  <a:schemeClr val="dk2"/>
                </a:solidFill>
                <a:latin typeface="Garamond"/>
                <a:ea typeface="Garamond"/>
                <a:cs typeface="Garamond"/>
                <a:sym typeface="Garamond"/>
              </a:rPr>
              <a:t>Knowledge Representation &amp; Reasoning</a:t>
            </a:r>
            <a:endParaRPr/>
          </a:p>
        </p:txBody>
      </p:sp>
      <p:sp>
        <p:nvSpPr>
          <p:cNvPr id="202" name="Google Shape;202;p10"/>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sng">
                <a:solidFill>
                  <a:srgbClr val="FFFFFF"/>
                </a:solidFill>
                <a:latin typeface="Libre Franklin"/>
                <a:ea typeface="Libre Franklin"/>
                <a:cs typeface="Libre Franklin"/>
                <a:sym typeface="Libre Franklin"/>
              </a:rPr>
              <a:t>‹#›</a:t>
            </a:fld>
            <a:endParaRPr/>
          </a:p>
        </p:txBody>
      </p:sp>
      <p:sp>
        <p:nvSpPr>
          <p:cNvPr id="203" name="Google Shape;203;p10"/>
          <p:cNvSpPr txBox="1"/>
          <p:nvPr>
            <p:ph idx="1" type="body"/>
          </p:nvPr>
        </p:nvSpPr>
        <p:spPr>
          <a:xfrm>
            <a:off x="457200" y="1052512"/>
            <a:ext cx="8229600" cy="4948237"/>
          </a:xfrm>
          <a:prstGeom prst="rect">
            <a:avLst/>
          </a:prstGeom>
          <a:noFill/>
          <a:ln>
            <a:noFill/>
          </a:ln>
        </p:spPr>
        <p:txBody>
          <a:bodyPr anchorCtr="0" anchor="t" bIns="45700" lIns="91425" spcFirstLastPara="1" rIns="91425" wrap="square" tIns="45700">
            <a:noAutofit/>
          </a:bodyPr>
          <a:lstStyle/>
          <a:p>
            <a:pPr indent="-609600" lvl="0" marL="609600" marR="0" rtl="0" algn="l">
              <a:lnSpc>
                <a:spcPct val="80000"/>
              </a:lnSpc>
              <a:spcBef>
                <a:spcPts val="0"/>
              </a:spcBef>
              <a:spcAft>
                <a:spcPts val="0"/>
              </a:spcAft>
              <a:buClr>
                <a:schemeClr val="accent1"/>
              </a:buClr>
              <a:buSzPts val="2380"/>
              <a:buFont typeface="Noto Sans Symbols"/>
              <a:buChar char="❑"/>
            </a:pPr>
            <a:r>
              <a:rPr b="0" i="0" lang="en-US" sz="2800" u="none">
                <a:solidFill>
                  <a:srgbClr val="990000"/>
                </a:solidFill>
                <a:latin typeface="Garamond"/>
                <a:ea typeface="Garamond"/>
                <a:cs typeface="Garamond"/>
                <a:sym typeface="Garamond"/>
              </a:rPr>
              <a:t>Syntax of FOL: </a:t>
            </a:r>
            <a:r>
              <a:rPr b="1" i="0" lang="en-US" sz="2800" u="none">
                <a:solidFill>
                  <a:srgbClr val="990000"/>
                </a:solidFill>
                <a:latin typeface="Libre Baskerville"/>
                <a:ea typeface="Libre Baskerville"/>
                <a:cs typeface="Libre Baskerville"/>
                <a:sym typeface="Libre Baskerville"/>
              </a:rPr>
              <a:t>Relation (Predicate) Symbols</a:t>
            </a:r>
            <a:endParaRPr/>
          </a:p>
          <a:p>
            <a:pPr indent="-609600" lvl="0" marL="609600" marR="0" rtl="0" algn="l">
              <a:lnSpc>
                <a:spcPct val="80000"/>
              </a:lnSpc>
              <a:spcBef>
                <a:spcPts val="500"/>
              </a:spcBef>
              <a:spcAft>
                <a:spcPts val="0"/>
              </a:spcAft>
              <a:buClr>
                <a:schemeClr val="accent1"/>
              </a:buClr>
              <a:buSzPts val="1190"/>
              <a:buFont typeface="Noto Sans Symbols"/>
              <a:buNone/>
            </a:pPr>
            <a:r>
              <a:t/>
            </a:r>
            <a:endParaRPr b="0" i="0" sz="1400" u="none">
              <a:solidFill>
                <a:schemeClr val="dk1"/>
              </a:solidFill>
              <a:latin typeface="Garamond"/>
              <a:ea typeface="Garamond"/>
              <a:cs typeface="Garamond"/>
              <a:sym typeface="Garamond"/>
            </a:endParaRPr>
          </a:p>
          <a:p>
            <a:pPr indent="-609600" lvl="0" marL="609600" marR="0" rtl="0" algn="l">
              <a:lnSpc>
                <a:spcPct val="80000"/>
              </a:lnSpc>
              <a:spcBef>
                <a:spcPts val="500"/>
              </a:spcBef>
              <a:spcAft>
                <a:spcPts val="0"/>
              </a:spcAft>
              <a:buClr>
                <a:schemeClr val="accent1"/>
              </a:buClr>
              <a:buSzPts val="1700"/>
              <a:buFont typeface="Noto Sans Symbols"/>
              <a:buChar char="⚫"/>
            </a:pPr>
            <a:r>
              <a:rPr b="0" i="0" lang="en-US" sz="2000" u="none">
                <a:solidFill>
                  <a:schemeClr val="dk1"/>
                </a:solidFill>
                <a:latin typeface="Garamond"/>
                <a:ea typeface="Garamond"/>
                <a:cs typeface="Garamond"/>
                <a:sym typeface="Garamond"/>
              </a:rPr>
              <a:t>A predicate symbol is used to represent a relation in a universe of discourse.</a:t>
            </a:r>
            <a:endParaRPr/>
          </a:p>
          <a:p>
            <a:pPr indent="-609600" lvl="0" marL="609600" marR="0" rtl="0" algn="l">
              <a:lnSpc>
                <a:spcPct val="80000"/>
              </a:lnSpc>
              <a:spcBef>
                <a:spcPts val="500"/>
              </a:spcBef>
              <a:spcAft>
                <a:spcPts val="0"/>
              </a:spcAft>
              <a:buClr>
                <a:schemeClr val="accent1"/>
              </a:buClr>
              <a:buSzPts val="1700"/>
              <a:buFont typeface="Noto Sans Symbols"/>
              <a:buChar char="⚫"/>
            </a:pPr>
            <a:r>
              <a:rPr b="0" i="0" lang="en-US" sz="2000" u="none">
                <a:solidFill>
                  <a:schemeClr val="dk1"/>
                </a:solidFill>
                <a:latin typeface="Garamond"/>
                <a:ea typeface="Garamond"/>
                <a:cs typeface="Garamond"/>
                <a:sym typeface="Garamond"/>
              </a:rPr>
              <a:t>The sentence </a:t>
            </a:r>
            <a:endParaRPr/>
          </a:p>
          <a:p>
            <a:pPr indent="-609600" lvl="0" marL="609600" marR="0" rtl="0" algn="ctr">
              <a:lnSpc>
                <a:spcPct val="80000"/>
              </a:lnSpc>
              <a:spcBef>
                <a:spcPts val="500"/>
              </a:spcBef>
              <a:spcAft>
                <a:spcPts val="0"/>
              </a:spcAft>
              <a:buClr>
                <a:schemeClr val="accent1"/>
              </a:buClr>
              <a:buSzPts val="1700"/>
              <a:buFont typeface="Noto Sans Symbols"/>
              <a:buNone/>
            </a:pPr>
            <a:r>
              <a:rPr b="0" i="0" lang="en-US" sz="2000" u="none">
                <a:solidFill>
                  <a:schemeClr val="dk1"/>
                </a:solidFill>
                <a:latin typeface="Garamond"/>
                <a:ea typeface="Garamond"/>
                <a:cs typeface="Garamond"/>
                <a:sym typeface="Garamond"/>
              </a:rPr>
              <a:t>	Relation(Term1, Term2,…) </a:t>
            </a:r>
            <a:endParaRPr/>
          </a:p>
          <a:p>
            <a:pPr indent="-609600" lvl="0" marL="609600" marR="0" rtl="0" algn="l">
              <a:lnSpc>
                <a:spcPct val="80000"/>
              </a:lnSpc>
              <a:spcBef>
                <a:spcPts val="500"/>
              </a:spcBef>
              <a:spcAft>
                <a:spcPts val="0"/>
              </a:spcAft>
              <a:buClr>
                <a:schemeClr val="accent1"/>
              </a:buClr>
              <a:buSzPts val="1700"/>
              <a:buFont typeface="Noto Sans Symbols"/>
              <a:buNone/>
            </a:pPr>
            <a:r>
              <a:rPr b="0" i="0" lang="en-US" sz="2000" u="none">
                <a:solidFill>
                  <a:schemeClr val="dk1"/>
                </a:solidFill>
                <a:latin typeface="Garamond"/>
                <a:ea typeface="Garamond"/>
                <a:cs typeface="Garamond"/>
                <a:sym typeface="Garamond"/>
              </a:rPr>
              <a:t>	is either TRUE or FALSE depending on whether Relation holds of Term1, Term2,…</a:t>
            </a:r>
            <a:endParaRPr/>
          </a:p>
          <a:p>
            <a:pPr indent="-609600" lvl="0" marL="609600" marR="0" rtl="0" algn="l">
              <a:lnSpc>
                <a:spcPct val="80000"/>
              </a:lnSpc>
              <a:spcBef>
                <a:spcPts val="500"/>
              </a:spcBef>
              <a:spcAft>
                <a:spcPts val="0"/>
              </a:spcAft>
              <a:buClr>
                <a:schemeClr val="accent1"/>
              </a:buClr>
              <a:buSzPts val="1700"/>
              <a:buFont typeface="Noto Sans Symbols"/>
              <a:buNone/>
            </a:pPr>
            <a:r>
              <a:t/>
            </a:r>
            <a:endParaRPr b="0" i="0" sz="2000" u="none">
              <a:solidFill>
                <a:schemeClr val="dk1"/>
              </a:solidFill>
              <a:latin typeface="Garamond"/>
              <a:ea typeface="Garamond"/>
              <a:cs typeface="Garamond"/>
              <a:sym typeface="Garamond"/>
            </a:endParaRPr>
          </a:p>
          <a:p>
            <a:pPr indent="-609600" lvl="0" marL="609600" marR="0" rtl="0" algn="l">
              <a:lnSpc>
                <a:spcPct val="80000"/>
              </a:lnSpc>
              <a:spcBef>
                <a:spcPts val="500"/>
              </a:spcBef>
              <a:spcAft>
                <a:spcPts val="0"/>
              </a:spcAft>
              <a:buClr>
                <a:schemeClr val="accent1"/>
              </a:buClr>
              <a:buSzPts val="1700"/>
              <a:buFont typeface="Noto Sans Symbols"/>
              <a:buChar char="⚫"/>
            </a:pPr>
            <a:r>
              <a:rPr b="0" i="0" lang="en-US" sz="2000" u="none">
                <a:solidFill>
                  <a:schemeClr val="dk1"/>
                </a:solidFill>
                <a:latin typeface="Garamond"/>
                <a:ea typeface="Garamond"/>
                <a:cs typeface="Garamond"/>
                <a:sym typeface="Garamond"/>
              </a:rPr>
              <a:t>To write “Malek wrote Mina” in a universe of discourse of names and written works:</a:t>
            </a:r>
            <a:endParaRPr/>
          </a:p>
          <a:p>
            <a:pPr indent="-533400" lvl="1" marL="990600" marR="0" rtl="0" algn="ctr">
              <a:lnSpc>
                <a:spcPct val="80000"/>
              </a:lnSpc>
              <a:spcBef>
                <a:spcPts val="300"/>
              </a:spcBef>
              <a:spcAft>
                <a:spcPts val="0"/>
              </a:spcAft>
              <a:buClr>
                <a:schemeClr val="accent2"/>
              </a:buClr>
              <a:buSzPts val="1700"/>
              <a:buFont typeface="Noto Sans Symbols"/>
              <a:buNone/>
            </a:pPr>
            <a:r>
              <a:rPr b="0" i="0" lang="en-US" sz="2000" u="none" cap="none" strike="noStrike">
                <a:solidFill>
                  <a:schemeClr val="dk1"/>
                </a:solidFill>
                <a:latin typeface="Garamond"/>
                <a:ea typeface="Garamond"/>
                <a:cs typeface="Garamond"/>
                <a:sym typeface="Garamond"/>
              </a:rPr>
              <a:t>Wrote(Malek, Mina)</a:t>
            </a:r>
            <a:endParaRPr/>
          </a:p>
          <a:p>
            <a:pPr indent="-533400" lvl="1" marL="990600" marR="0" rtl="0" algn="l">
              <a:lnSpc>
                <a:spcPct val="80000"/>
              </a:lnSpc>
              <a:spcBef>
                <a:spcPts val="300"/>
              </a:spcBef>
              <a:spcAft>
                <a:spcPts val="0"/>
              </a:spcAft>
              <a:buClr>
                <a:schemeClr val="accent2"/>
              </a:buClr>
              <a:buSzPts val="1700"/>
              <a:buFont typeface="Noto Sans Symbols"/>
              <a:buNone/>
            </a:pPr>
            <a:r>
              <a:rPr b="0" i="0" lang="en-US" sz="2000" u="none" cap="none" strike="noStrike">
                <a:solidFill>
                  <a:schemeClr val="dk1"/>
                </a:solidFill>
                <a:latin typeface="Garamond"/>
                <a:ea typeface="Garamond"/>
                <a:cs typeface="Garamond"/>
                <a:sym typeface="Garamond"/>
              </a:rPr>
              <a:t>This sentence is true in the intended interpretation.</a:t>
            </a:r>
            <a:endParaRPr/>
          </a:p>
          <a:p>
            <a:pPr indent="-533400" lvl="1" marL="990600" marR="0" rtl="0" algn="l">
              <a:lnSpc>
                <a:spcPct val="80000"/>
              </a:lnSpc>
              <a:spcBef>
                <a:spcPts val="300"/>
              </a:spcBef>
              <a:spcAft>
                <a:spcPts val="0"/>
              </a:spcAft>
              <a:buClr>
                <a:schemeClr val="accent2"/>
              </a:buClr>
              <a:buSzPts val="1700"/>
              <a:buFont typeface="Noto Sans Symbols"/>
              <a:buNone/>
            </a:pPr>
            <a:r>
              <a:t/>
            </a:r>
            <a:endParaRPr b="0" i="0" sz="2000" u="none" cap="none" strike="noStrike">
              <a:solidFill>
                <a:schemeClr val="dk1"/>
              </a:solidFill>
              <a:latin typeface="Garamond"/>
              <a:ea typeface="Garamond"/>
              <a:cs typeface="Garamond"/>
              <a:sym typeface="Garamond"/>
            </a:endParaRPr>
          </a:p>
          <a:p>
            <a:pPr indent="-609600" lvl="0" marL="609600" marR="0" rtl="0" algn="l">
              <a:lnSpc>
                <a:spcPct val="80000"/>
              </a:lnSpc>
              <a:spcBef>
                <a:spcPts val="500"/>
              </a:spcBef>
              <a:spcAft>
                <a:spcPts val="0"/>
              </a:spcAft>
              <a:buClr>
                <a:schemeClr val="accent1"/>
              </a:buClr>
              <a:buSzPts val="1700"/>
              <a:buFont typeface="Noto Sans Symbols"/>
              <a:buChar char="⚫"/>
            </a:pPr>
            <a:r>
              <a:rPr b="0" i="0" lang="en-US" sz="2000" u="none">
                <a:solidFill>
                  <a:schemeClr val="dk1"/>
                </a:solidFill>
                <a:latin typeface="Garamond"/>
                <a:ea typeface="Garamond"/>
                <a:cs typeface="Garamond"/>
                <a:sym typeface="Garamond"/>
              </a:rPr>
              <a:t>Another example:</a:t>
            </a:r>
            <a:endParaRPr/>
          </a:p>
          <a:p>
            <a:pPr indent="-457200" lvl="2" marL="1371600" marR="0" rtl="0" algn="l">
              <a:lnSpc>
                <a:spcPct val="80000"/>
              </a:lnSpc>
              <a:spcBef>
                <a:spcPts val="300"/>
              </a:spcBef>
              <a:spcAft>
                <a:spcPts val="0"/>
              </a:spcAft>
              <a:buClr>
                <a:srgbClr val="E6B1AB"/>
              </a:buClr>
              <a:buSzPts val="1700"/>
              <a:buFont typeface="Noto Sans Symbols"/>
              <a:buNone/>
            </a:pPr>
            <a:r>
              <a:rPr b="0" i="0" lang="en-US" sz="2000" u="none" cap="none" strike="noStrike">
                <a:solidFill>
                  <a:schemeClr val="dk1"/>
                </a:solidFill>
                <a:latin typeface="Garamond"/>
                <a:ea typeface="Garamond"/>
                <a:cs typeface="Garamond"/>
                <a:sym typeface="Garamond"/>
              </a:rPr>
              <a:t>Instructor (CSE531, Shazzad)</a:t>
            </a:r>
            <a:endParaRPr/>
          </a:p>
        </p:txBody>
      </p:sp>
      <p:sp>
        <p:nvSpPr>
          <p:cNvPr id="204" name="Google Shape;204;p10"/>
          <p:cNvSpPr txBox="1"/>
          <p:nvPr/>
        </p:nvSpPr>
        <p:spPr>
          <a:xfrm>
            <a:off x="3851275" y="5013325"/>
            <a:ext cx="457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sng">
              <a:solidFill>
                <a:schemeClr val="dk1"/>
              </a:solidFill>
              <a:latin typeface="Garamond"/>
              <a:ea typeface="Garamond"/>
              <a:cs typeface="Garamond"/>
              <a:sym typeface="Garamo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1"/>
          <p:cNvSpPr txBox="1"/>
          <p:nvPr>
            <p:ph type="title"/>
          </p:nvPr>
        </p:nvSpPr>
        <p:spPr>
          <a:xfrm>
            <a:off x="457200" y="274637"/>
            <a:ext cx="82296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Garamond"/>
              <a:buNone/>
            </a:pPr>
            <a:r>
              <a:rPr b="0" i="1" lang="en-US" sz="3600" u="none">
                <a:solidFill>
                  <a:schemeClr val="dk2"/>
                </a:solidFill>
                <a:latin typeface="Garamond"/>
                <a:ea typeface="Garamond"/>
                <a:cs typeface="Garamond"/>
                <a:sym typeface="Garamond"/>
              </a:rPr>
              <a:t>Knowledge Representation &amp; Reasoning</a:t>
            </a:r>
            <a:endParaRPr/>
          </a:p>
        </p:txBody>
      </p:sp>
      <p:sp>
        <p:nvSpPr>
          <p:cNvPr id="210" name="Google Shape;210;p11"/>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sng">
                <a:solidFill>
                  <a:srgbClr val="FFFFFF"/>
                </a:solidFill>
                <a:latin typeface="Libre Franklin"/>
                <a:ea typeface="Libre Franklin"/>
                <a:cs typeface="Libre Franklin"/>
                <a:sym typeface="Libre Franklin"/>
              </a:rPr>
              <a:t>‹#›</a:t>
            </a:fld>
            <a:endParaRPr/>
          </a:p>
        </p:txBody>
      </p:sp>
      <p:sp>
        <p:nvSpPr>
          <p:cNvPr id="211" name="Google Shape;211;p11"/>
          <p:cNvSpPr txBox="1"/>
          <p:nvPr>
            <p:ph idx="1" type="body"/>
          </p:nvPr>
        </p:nvSpPr>
        <p:spPr>
          <a:xfrm>
            <a:off x="457200" y="1052512"/>
            <a:ext cx="8229600" cy="5233987"/>
          </a:xfrm>
          <a:prstGeom prst="rect">
            <a:avLst/>
          </a:prstGeom>
          <a:noFill/>
          <a:ln>
            <a:noFill/>
          </a:ln>
        </p:spPr>
        <p:txBody>
          <a:bodyPr anchorCtr="0" anchor="t" bIns="45700" lIns="91425" spcFirstLastPara="1" rIns="91425" wrap="square" tIns="45700">
            <a:noAutofit/>
          </a:bodyPr>
          <a:lstStyle/>
          <a:p>
            <a:pPr indent="-609600" lvl="0" marL="609600" marR="0" rtl="0" algn="l">
              <a:lnSpc>
                <a:spcPct val="90000"/>
              </a:lnSpc>
              <a:spcBef>
                <a:spcPts val="0"/>
              </a:spcBef>
              <a:spcAft>
                <a:spcPts val="0"/>
              </a:spcAft>
              <a:buClr>
                <a:schemeClr val="accent1"/>
              </a:buClr>
              <a:buSzPts val="2040"/>
              <a:buFont typeface="Noto Sans Symbols"/>
              <a:buChar char="❑"/>
            </a:pPr>
            <a:r>
              <a:rPr b="0" i="0" lang="en-US" sz="2400" u="none">
                <a:solidFill>
                  <a:srgbClr val="990000"/>
                </a:solidFill>
                <a:latin typeface="Garamond"/>
                <a:ea typeface="Garamond"/>
                <a:cs typeface="Garamond"/>
                <a:sym typeface="Garamond"/>
              </a:rPr>
              <a:t>Syntax of FOL: Function symbols</a:t>
            </a:r>
            <a:endParaRPr/>
          </a:p>
          <a:p>
            <a:pPr indent="-609600" lvl="0" marL="609600" marR="0" rtl="0" algn="just">
              <a:lnSpc>
                <a:spcPct val="90000"/>
              </a:lnSpc>
              <a:spcBef>
                <a:spcPts val="320"/>
              </a:spcBef>
              <a:spcAft>
                <a:spcPts val="0"/>
              </a:spcAft>
              <a:buClr>
                <a:schemeClr val="accent1"/>
              </a:buClr>
              <a:buSzPts val="2720"/>
              <a:buFont typeface="Noto Sans Symbols"/>
              <a:buChar char="⚫"/>
            </a:pPr>
            <a:r>
              <a:rPr b="0" i="0" lang="en-US" sz="3200" u="none">
                <a:solidFill>
                  <a:schemeClr val="dk1"/>
                </a:solidFill>
                <a:latin typeface="Garamond"/>
                <a:ea typeface="Garamond"/>
                <a:cs typeface="Garamond"/>
                <a:sym typeface="Garamond"/>
              </a:rPr>
              <a:t>Functions talk about the binary relation of pairs of  objects.</a:t>
            </a:r>
            <a:endParaRPr/>
          </a:p>
          <a:p>
            <a:pPr indent="-436880" lvl="0" marL="609600" marR="0" rtl="0" algn="just">
              <a:lnSpc>
                <a:spcPct val="90000"/>
              </a:lnSpc>
              <a:spcBef>
                <a:spcPts val="320"/>
              </a:spcBef>
              <a:spcAft>
                <a:spcPts val="0"/>
              </a:spcAft>
              <a:buClr>
                <a:schemeClr val="accent1"/>
              </a:buClr>
              <a:buSzPts val="2720"/>
              <a:buFont typeface="Noto Sans Symbols"/>
              <a:buNone/>
            </a:pPr>
            <a:r>
              <a:t/>
            </a:r>
            <a:endParaRPr b="0" i="0" sz="3200" u="none">
              <a:solidFill>
                <a:schemeClr val="dk1"/>
              </a:solidFill>
              <a:latin typeface="Garamond"/>
              <a:ea typeface="Garamond"/>
              <a:cs typeface="Garamond"/>
              <a:sym typeface="Garamond"/>
            </a:endParaRPr>
          </a:p>
          <a:p>
            <a:pPr indent="-609600" lvl="0" marL="609600" marR="0" rtl="0" algn="just">
              <a:lnSpc>
                <a:spcPct val="90000"/>
              </a:lnSpc>
              <a:spcBef>
                <a:spcPts val="320"/>
              </a:spcBef>
              <a:spcAft>
                <a:spcPts val="0"/>
              </a:spcAft>
              <a:buClr>
                <a:schemeClr val="accent1"/>
              </a:buClr>
              <a:buSzPts val="2720"/>
              <a:buFont typeface="Noto Sans Symbols"/>
              <a:buChar char="⚫"/>
            </a:pPr>
            <a:r>
              <a:rPr b="0" i="0" lang="en-US" sz="3200" u="none">
                <a:solidFill>
                  <a:schemeClr val="dk1"/>
                </a:solidFill>
                <a:latin typeface="Garamond"/>
                <a:ea typeface="Garamond"/>
                <a:cs typeface="Garamond"/>
                <a:sym typeface="Garamond"/>
              </a:rPr>
              <a:t>For example, the Father relation might represent all  pairs of persons in father-daughter or father-son relationships:</a:t>
            </a:r>
            <a:endParaRPr/>
          </a:p>
          <a:p>
            <a:pPr indent="-436880" lvl="0" marL="609600" marR="0" rtl="0" algn="just">
              <a:lnSpc>
                <a:spcPct val="90000"/>
              </a:lnSpc>
              <a:spcBef>
                <a:spcPts val="320"/>
              </a:spcBef>
              <a:spcAft>
                <a:spcPts val="0"/>
              </a:spcAft>
              <a:buClr>
                <a:schemeClr val="accent1"/>
              </a:buClr>
              <a:buSzPts val="2720"/>
              <a:buFont typeface="Noto Sans Symbols"/>
              <a:buNone/>
            </a:pPr>
            <a:r>
              <a:t/>
            </a:r>
            <a:endParaRPr b="0" i="0" sz="3200" u="none">
              <a:solidFill>
                <a:schemeClr val="dk1"/>
              </a:solidFill>
              <a:latin typeface="Garamond"/>
              <a:ea typeface="Garamond"/>
              <a:cs typeface="Garamond"/>
              <a:sym typeface="Garamond"/>
            </a:endParaRPr>
          </a:p>
          <a:p>
            <a:pPr indent="-533400" lvl="1" marL="990600" marR="0" rtl="0" algn="just">
              <a:lnSpc>
                <a:spcPct val="90000"/>
              </a:lnSpc>
              <a:spcBef>
                <a:spcPts val="280"/>
              </a:spcBef>
              <a:spcAft>
                <a:spcPts val="0"/>
              </a:spcAft>
              <a:buClr>
                <a:schemeClr val="accent2"/>
              </a:buClr>
              <a:buSzPts val="2380"/>
              <a:buFont typeface="Noto Sans Symbols"/>
              <a:buChar char="⚫"/>
            </a:pPr>
            <a:r>
              <a:rPr b="0" i="0" lang="en-US" sz="2800" u="none" cap="none" strike="noStrike">
                <a:solidFill>
                  <a:schemeClr val="dk1"/>
                </a:solidFill>
                <a:latin typeface="Garamond"/>
                <a:ea typeface="Garamond"/>
                <a:cs typeface="Garamond"/>
                <a:sym typeface="Garamond"/>
              </a:rPr>
              <a:t>Father(Ali)	 Refers to the father of Ali</a:t>
            </a:r>
            <a:endParaRPr/>
          </a:p>
          <a:p>
            <a:pPr indent="-533400" lvl="1" marL="990600" marR="0" rtl="0" algn="just">
              <a:lnSpc>
                <a:spcPct val="90000"/>
              </a:lnSpc>
              <a:spcBef>
                <a:spcPts val="280"/>
              </a:spcBef>
              <a:spcAft>
                <a:spcPts val="0"/>
              </a:spcAft>
              <a:buClr>
                <a:schemeClr val="accent2"/>
              </a:buClr>
              <a:buSzPts val="2380"/>
              <a:buFont typeface="Noto Sans Symbols"/>
              <a:buChar char="⚫"/>
            </a:pPr>
            <a:r>
              <a:rPr b="0" i="0" lang="en-US" sz="2800" u="none" cap="none" strike="noStrike">
                <a:solidFill>
                  <a:schemeClr val="dk1"/>
                </a:solidFill>
                <a:latin typeface="Garamond"/>
                <a:ea typeface="Garamond"/>
                <a:cs typeface="Garamond"/>
                <a:sym typeface="Garamond"/>
              </a:rPr>
              <a:t>Father(x)	 Refers to the father of variable x</a:t>
            </a:r>
            <a:endParaRPr/>
          </a:p>
        </p:txBody>
      </p:sp>
      <p:sp>
        <p:nvSpPr>
          <p:cNvPr id="212" name="Google Shape;212;p11"/>
          <p:cNvSpPr txBox="1"/>
          <p:nvPr/>
        </p:nvSpPr>
        <p:spPr>
          <a:xfrm>
            <a:off x="3851275" y="5013325"/>
            <a:ext cx="457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sng">
              <a:solidFill>
                <a:schemeClr val="dk1"/>
              </a:solidFill>
              <a:latin typeface="Garamond"/>
              <a:ea typeface="Garamond"/>
              <a:cs typeface="Garamond"/>
              <a:sym typeface="Garamon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2"/>
          <p:cNvSpPr txBox="1"/>
          <p:nvPr>
            <p:ph type="title"/>
          </p:nvPr>
        </p:nvSpPr>
        <p:spPr>
          <a:xfrm>
            <a:off x="457200" y="274637"/>
            <a:ext cx="82296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Garamond"/>
              <a:buNone/>
            </a:pPr>
            <a:r>
              <a:rPr b="0" i="1" lang="en-US" sz="3600" u="none">
                <a:solidFill>
                  <a:schemeClr val="dk2"/>
                </a:solidFill>
                <a:latin typeface="Garamond"/>
                <a:ea typeface="Garamond"/>
                <a:cs typeface="Garamond"/>
                <a:sym typeface="Garamond"/>
              </a:rPr>
              <a:t>Knowledge Representation &amp; Reasoning</a:t>
            </a:r>
            <a:endParaRPr/>
          </a:p>
        </p:txBody>
      </p:sp>
      <p:sp>
        <p:nvSpPr>
          <p:cNvPr id="218" name="Google Shape;218;p12"/>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sng">
                <a:solidFill>
                  <a:srgbClr val="FFFFFF"/>
                </a:solidFill>
                <a:latin typeface="Libre Franklin"/>
                <a:ea typeface="Libre Franklin"/>
                <a:cs typeface="Libre Franklin"/>
                <a:sym typeface="Libre Franklin"/>
              </a:rPr>
              <a:t>‹#›</a:t>
            </a:fld>
            <a:endParaRPr/>
          </a:p>
        </p:txBody>
      </p:sp>
      <p:sp>
        <p:nvSpPr>
          <p:cNvPr id="219" name="Google Shape;219;p12"/>
          <p:cNvSpPr txBox="1"/>
          <p:nvPr>
            <p:ph idx="1" type="body"/>
          </p:nvPr>
        </p:nvSpPr>
        <p:spPr>
          <a:xfrm>
            <a:off x="285750" y="1052512"/>
            <a:ext cx="8715375" cy="5019675"/>
          </a:xfrm>
          <a:prstGeom prst="rect">
            <a:avLst/>
          </a:prstGeom>
          <a:noFill/>
          <a:ln>
            <a:noFill/>
          </a:ln>
        </p:spPr>
        <p:txBody>
          <a:bodyPr anchorCtr="0" anchor="t" bIns="45700" lIns="91425" spcFirstLastPara="1" rIns="91425" wrap="square" tIns="45700">
            <a:noAutofit/>
          </a:bodyPr>
          <a:lstStyle/>
          <a:p>
            <a:pPr indent="-609600" lvl="0" marL="609600" marR="0" rtl="0" algn="l">
              <a:lnSpc>
                <a:spcPct val="80000"/>
              </a:lnSpc>
              <a:spcBef>
                <a:spcPts val="0"/>
              </a:spcBef>
              <a:spcAft>
                <a:spcPts val="0"/>
              </a:spcAft>
              <a:buClr>
                <a:schemeClr val="accent1"/>
              </a:buClr>
              <a:buSzPts val="2380"/>
              <a:buFont typeface="Noto Sans Symbols"/>
              <a:buChar char="❑"/>
            </a:pPr>
            <a:r>
              <a:rPr b="0" i="0" lang="en-US" sz="2800" u="none">
                <a:solidFill>
                  <a:srgbClr val="990000"/>
                </a:solidFill>
                <a:latin typeface="Garamond"/>
                <a:ea typeface="Garamond"/>
                <a:cs typeface="Garamond"/>
                <a:sym typeface="Garamond"/>
              </a:rPr>
              <a:t>Syntax of FOL: properties of quantifiers</a:t>
            </a:r>
            <a:endParaRPr/>
          </a:p>
          <a:p>
            <a:pPr indent="-561022" lvl="0" marL="609600" marR="0" rtl="0" algn="l">
              <a:lnSpc>
                <a:spcPct val="80000"/>
              </a:lnSpc>
              <a:spcBef>
                <a:spcPts val="500"/>
              </a:spcBef>
              <a:spcAft>
                <a:spcPts val="0"/>
              </a:spcAft>
              <a:buClr>
                <a:schemeClr val="accent1"/>
              </a:buClr>
              <a:buSzPts val="765"/>
              <a:buFont typeface="Noto Sans Symbols"/>
              <a:buNone/>
            </a:pPr>
            <a:r>
              <a:t/>
            </a:r>
            <a:endParaRPr b="0" i="0" sz="900" u="none">
              <a:solidFill>
                <a:schemeClr val="dk1"/>
              </a:solidFill>
              <a:latin typeface="Garamond"/>
              <a:ea typeface="Garamond"/>
              <a:cs typeface="Garamond"/>
              <a:sym typeface="Garamond"/>
            </a:endParaRPr>
          </a:p>
          <a:p>
            <a:pPr indent="-609600" lvl="0" marL="609600" marR="0" rtl="0" algn="l">
              <a:lnSpc>
                <a:spcPct val="80000"/>
              </a:lnSpc>
              <a:spcBef>
                <a:spcPts val="500"/>
              </a:spcBef>
              <a:spcAft>
                <a:spcPts val="0"/>
              </a:spcAft>
              <a:buClr>
                <a:schemeClr val="accent1"/>
              </a:buClr>
              <a:buSzPts val="2380"/>
              <a:buFont typeface="Noto Sans Symbols"/>
              <a:buChar char="⚫"/>
            </a:pPr>
            <a:r>
              <a:rPr b="0" i="0" lang="en-US" sz="2800" u="none">
                <a:solidFill>
                  <a:schemeClr val="dk1"/>
                </a:solidFill>
                <a:latin typeface="Arimo"/>
                <a:ea typeface="Arimo"/>
                <a:cs typeface="Arimo"/>
                <a:sym typeface="Arimo"/>
              </a:rPr>
              <a:t>∀</a:t>
            </a:r>
            <a:r>
              <a:rPr b="0" i="0" lang="en-US" sz="2800" u="none">
                <a:solidFill>
                  <a:schemeClr val="dk1"/>
                </a:solidFill>
                <a:latin typeface="Garamond"/>
                <a:ea typeface="Garamond"/>
                <a:cs typeface="Garamond"/>
                <a:sym typeface="Garamond"/>
              </a:rPr>
              <a:t> x </a:t>
            </a:r>
            <a:r>
              <a:rPr b="0" i="0" lang="en-US" sz="2800" u="none">
                <a:solidFill>
                  <a:schemeClr val="dk1"/>
                </a:solidFill>
                <a:latin typeface="Arimo"/>
                <a:ea typeface="Arimo"/>
                <a:cs typeface="Arimo"/>
                <a:sym typeface="Arimo"/>
              </a:rPr>
              <a:t>∀</a:t>
            </a:r>
            <a:r>
              <a:rPr b="0" i="0" lang="en-US" sz="2800" u="none">
                <a:solidFill>
                  <a:schemeClr val="dk1"/>
                </a:solidFill>
                <a:latin typeface="Garamond"/>
                <a:ea typeface="Garamond"/>
                <a:cs typeface="Garamond"/>
                <a:sym typeface="Garamond"/>
              </a:rPr>
              <a:t> y is the same as </a:t>
            </a:r>
            <a:r>
              <a:rPr b="0" i="0" lang="en-US" sz="2800" u="none">
                <a:solidFill>
                  <a:schemeClr val="dk1"/>
                </a:solidFill>
                <a:latin typeface="Arimo"/>
                <a:ea typeface="Arimo"/>
                <a:cs typeface="Arimo"/>
                <a:sym typeface="Arimo"/>
              </a:rPr>
              <a:t>∀</a:t>
            </a:r>
            <a:r>
              <a:rPr b="0" i="0" lang="en-US" sz="2800" u="none">
                <a:solidFill>
                  <a:schemeClr val="dk1"/>
                </a:solidFill>
                <a:latin typeface="Garamond"/>
                <a:ea typeface="Garamond"/>
                <a:cs typeface="Garamond"/>
                <a:sym typeface="Garamond"/>
              </a:rPr>
              <a:t> y </a:t>
            </a:r>
            <a:r>
              <a:rPr b="0" i="0" lang="en-US" sz="2800" u="none">
                <a:solidFill>
                  <a:schemeClr val="dk1"/>
                </a:solidFill>
                <a:latin typeface="Arimo"/>
                <a:ea typeface="Arimo"/>
                <a:cs typeface="Arimo"/>
                <a:sym typeface="Arimo"/>
              </a:rPr>
              <a:t>∀</a:t>
            </a:r>
            <a:r>
              <a:rPr b="0" i="0" lang="en-US" sz="2800" u="none">
                <a:solidFill>
                  <a:schemeClr val="dk1"/>
                </a:solidFill>
                <a:latin typeface="Garamond"/>
                <a:ea typeface="Garamond"/>
                <a:cs typeface="Garamond"/>
                <a:sym typeface="Garamond"/>
              </a:rPr>
              <a:t> x</a:t>
            </a:r>
            <a:endParaRPr/>
          </a:p>
          <a:p>
            <a:pPr indent="-609600" lvl="0" marL="609600" marR="0" rtl="0" algn="l">
              <a:lnSpc>
                <a:spcPct val="80000"/>
              </a:lnSpc>
              <a:spcBef>
                <a:spcPts val="500"/>
              </a:spcBef>
              <a:spcAft>
                <a:spcPts val="0"/>
              </a:spcAft>
              <a:buClr>
                <a:schemeClr val="accent1"/>
              </a:buClr>
              <a:buSzPts val="2380"/>
              <a:buFont typeface="Noto Sans Symbols"/>
              <a:buChar char="⚫"/>
            </a:pPr>
            <a:r>
              <a:rPr b="0" i="0" lang="en-US" sz="2800" u="none">
                <a:solidFill>
                  <a:schemeClr val="dk1"/>
                </a:solidFill>
                <a:latin typeface="Arimo"/>
                <a:ea typeface="Arimo"/>
                <a:cs typeface="Arimo"/>
                <a:sym typeface="Arimo"/>
              </a:rPr>
              <a:t>∃</a:t>
            </a:r>
            <a:r>
              <a:rPr b="0" i="0" lang="en-US" sz="2800" u="none">
                <a:solidFill>
                  <a:schemeClr val="dk1"/>
                </a:solidFill>
                <a:latin typeface="Garamond"/>
                <a:ea typeface="Garamond"/>
                <a:cs typeface="Garamond"/>
                <a:sym typeface="Garamond"/>
              </a:rPr>
              <a:t> x </a:t>
            </a:r>
            <a:r>
              <a:rPr b="0" i="0" lang="en-US" sz="2800" u="none">
                <a:solidFill>
                  <a:schemeClr val="dk1"/>
                </a:solidFill>
                <a:latin typeface="Arimo"/>
                <a:ea typeface="Arimo"/>
                <a:cs typeface="Arimo"/>
                <a:sym typeface="Arimo"/>
              </a:rPr>
              <a:t>∃</a:t>
            </a:r>
            <a:r>
              <a:rPr b="0" i="0" lang="en-US" sz="2800" u="none">
                <a:solidFill>
                  <a:schemeClr val="dk1"/>
                </a:solidFill>
                <a:latin typeface="Garamond"/>
                <a:ea typeface="Garamond"/>
                <a:cs typeface="Garamond"/>
                <a:sym typeface="Garamond"/>
              </a:rPr>
              <a:t> y is the same as </a:t>
            </a:r>
            <a:r>
              <a:rPr b="0" i="0" lang="en-US" sz="2800" u="none">
                <a:solidFill>
                  <a:schemeClr val="dk1"/>
                </a:solidFill>
                <a:latin typeface="Arimo"/>
                <a:ea typeface="Arimo"/>
                <a:cs typeface="Arimo"/>
                <a:sym typeface="Arimo"/>
              </a:rPr>
              <a:t>∃</a:t>
            </a:r>
            <a:r>
              <a:rPr b="0" i="0" lang="en-US" sz="2800" u="none">
                <a:solidFill>
                  <a:schemeClr val="dk1"/>
                </a:solidFill>
                <a:latin typeface="Garamond"/>
                <a:ea typeface="Garamond"/>
                <a:cs typeface="Garamond"/>
                <a:sym typeface="Garamond"/>
              </a:rPr>
              <a:t> y </a:t>
            </a:r>
            <a:r>
              <a:rPr b="0" i="0" lang="en-US" sz="2800" u="none">
                <a:solidFill>
                  <a:schemeClr val="dk1"/>
                </a:solidFill>
                <a:latin typeface="Arimo"/>
                <a:ea typeface="Arimo"/>
                <a:cs typeface="Arimo"/>
                <a:sym typeface="Arimo"/>
              </a:rPr>
              <a:t>∃</a:t>
            </a:r>
            <a:r>
              <a:rPr b="0" i="0" lang="en-US" sz="2800" u="none">
                <a:solidFill>
                  <a:schemeClr val="dk1"/>
                </a:solidFill>
                <a:latin typeface="Garamond"/>
                <a:ea typeface="Garamond"/>
                <a:cs typeface="Garamond"/>
                <a:sym typeface="Garamond"/>
              </a:rPr>
              <a:t> x</a:t>
            </a:r>
            <a:endParaRPr/>
          </a:p>
          <a:p>
            <a:pPr indent="-609600" lvl="0" marL="609600" marR="0" rtl="0" algn="l">
              <a:lnSpc>
                <a:spcPct val="80000"/>
              </a:lnSpc>
              <a:spcBef>
                <a:spcPts val="500"/>
              </a:spcBef>
              <a:spcAft>
                <a:spcPts val="0"/>
              </a:spcAft>
              <a:buClr>
                <a:schemeClr val="accent1"/>
              </a:buClr>
              <a:buSzPts val="2380"/>
              <a:buFont typeface="Noto Sans Symbols"/>
              <a:buChar char="⚫"/>
            </a:pPr>
            <a:r>
              <a:rPr b="0" i="0" lang="en-US" sz="2800" u="none">
                <a:solidFill>
                  <a:schemeClr val="dk1"/>
                </a:solidFill>
                <a:latin typeface="Arimo"/>
                <a:ea typeface="Arimo"/>
                <a:cs typeface="Arimo"/>
                <a:sym typeface="Arimo"/>
              </a:rPr>
              <a:t>∃</a:t>
            </a:r>
            <a:r>
              <a:rPr b="0" i="0" lang="en-US" sz="2800" u="none">
                <a:solidFill>
                  <a:schemeClr val="dk1"/>
                </a:solidFill>
                <a:latin typeface="Garamond"/>
                <a:ea typeface="Garamond"/>
                <a:cs typeface="Garamond"/>
                <a:sym typeface="Garamond"/>
              </a:rPr>
              <a:t> x </a:t>
            </a:r>
            <a:r>
              <a:rPr b="0" i="0" lang="en-US" sz="2800" u="none">
                <a:solidFill>
                  <a:schemeClr val="dk1"/>
                </a:solidFill>
                <a:latin typeface="Arimo"/>
                <a:ea typeface="Arimo"/>
                <a:cs typeface="Arimo"/>
                <a:sym typeface="Arimo"/>
              </a:rPr>
              <a:t>∀</a:t>
            </a:r>
            <a:r>
              <a:rPr b="0" i="0" lang="en-US" sz="2800" u="none">
                <a:solidFill>
                  <a:schemeClr val="dk1"/>
                </a:solidFill>
                <a:latin typeface="Garamond"/>
                <a:ea typeface="Garamond"/>
                <a:cs typeface="Garamond"/>
                <a:sym typeface="Garamond"/>
              </a:rPr>
              <a:t> y is not the same as </a:t>
            </a:r>
            <a:r>
              <a:rPr b="0" i="0" lang="en-US" sz="2800" u="none">
                <a:solidFill>
                  <a:schemeClr val="dk1"/>
                </a:solidFill>
                <a:latin typeface="Arimo"/>
                <a:ea typeface="Arimo"/>
                <a:cs typeface="Arimo"/>
                <a:sym typeface="Arimo"/>
              </a:rPr>
              <a:t>∀</a:t>
            </a:r>
            <a:r>
              <a:rPr b="0" i="0" lang="en-US" sz="2800" u="none">
                <a:solidFill>
                  <a:schemeClr val="dk1"/>
                </a:solidFill>
                <a:latin typeface="Garamond"/>
                <a:ea typeface="Garamond"/>
                <a:cs typeface="Garamond"/>
                <a:sym typeface="Garamond"/>
              </a:rPr>
              <a:t> y </a:t>
            </a:r>
            <a:r>
              <a:rPr b="0" i="0" lang="en-US" sz="2800" u="none">
                <a:solidFill>
                  <a:schemeClr val="dk1"/>
                </a:solidFill>
                <a:latin typeface="Arimo"/>
                <a:ea typeface="Arimo"/>
                <a:cs typeface="Arimo"/>
                <a:sym typeface="Arimo"/>
              </a:rPr>
              <a:t>∃</a:t>
            </a:r>
            <a:r>
              <a:rPr b="0" i="0" lang="en-US" sz="2800" u="none">
                <a:solidFill>
                  <a:schemeClr val="dk1"/>
                </a:solidFill>
                <a:latin typeface="Garamond"/>
                <a:ea typeface="Garamond"/>
                <a:cs typeface="Garamond"/>
                <a:sym typeface="Garamond"/>
              </a:rPr>
              <a:t> x:</a:t>
            </a:r>
            <a:endParaRPr/>
          </a:p>
          <a:p>
            <a:pPr indent="-609600" lvl="0" marL="609600" marR="0" rtl="0" algn="l">
              <a:lnSpc>
                <a:spcPct val="80000"/>
              </a:lnSpc>
              <a:spcBef>
                <a:spcPts val="500"/>
              </a:spcBef>
              <a:spcAft>
                <a:spcPts val="0"/>
              </a:spcAft>
              <a:buClr>
                <a:schemeClr val="accent1"/>
              </a:buClr>
              <a:buSzPts val="2380"/>
              <a:buFont typeface="Noto Sans Symbols"/>
              <a:buChar char="⚫"/>
            </a:pPr>
            <a:r>
              <a:rPr b="0" i="0" lang="en-US" sz="2800" u="none">
                <a:solidFill>
                  <a:schemeClr val="dk1"/>
                </a:solidFill>
                <a:latin typeface="Arimo"/>
                <a:ea typeface="Arimo"/>
                <a:cs typeface="Arimo"/>
                <a:sym typeface="Arimo"/>
              </a:rPr>
              <a:t>∃</a:t>
            </a:r>
            <a:r>
              <a:rPr b="0" i="0" lang="en-US" sz="2800" u="none">
                <a:solidFill>
                  <a:schemeClr val="dk1"/>
                </a:solidFill>
                <a:latin typeface="Garamond"/>
                <a:ea typeface="Garamond"/>
                <a:cs typeface="Garamond"/>
                <a:sym typeface="Garamond"/>
              </a:rPr>
              <a:t> x </a:t>
            </a:r>
            <a:r>
              <a:rPr b="0" i="0" lang="en-US" sz="2800" u="none">
                <a:solidFill>
                  <a:schemeClr val="dk1"/>
                </a:solidFill>
                <a:latin typeface="Arimo"/>
                <a:ea typeface="Arimo"/>
                <a:cs typeface="Arimo"/>
                <a:sym typeface="Arimo"/>
              </a:rPr>
              <a:t>∀</a:t>
            </a:r>
            <a:r>
              <a:rPr b="0" i="0" lang="en-US" sz="2800" u="none">
                <a:solidFill>
                  <a:schemeClr val="dk1"/>
                </a:solidFill>
                <a:latin typeface="Garamond"/>
                <a:ea typeface="Garamond"/>
                <a:cs typeface="Garamond"/>
                <a:sym typeface="Garamond"/>
              </a:rPr>
              <a:t> y Loves(x,y)</a:t>
            </a:r>
            <a:endParaRPr/>
          </a:p>
          <a:p>
            <a:pPr indent="-609599" lvl="1" marL="884237" marR="0" rtl="0" algn="l">
              <a:lnSpc>
                <a:spcPct val="8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Garamond"/>
                <a:ea typeface="Garamond"/>
                <a:cs typeface="Garamond"/>
                <a:sym typeface="Garamond"/>
              </a:rPr>
              <a:t>“There is a person who loves everyone in the world”</a:t>
            </a:r>
            <a:endParaRPr/>
          </a:p>
          <a:p>
            <a:pPr indent="-609600" lvl="0" marL="609600" marR="0" rtl="0" algn="l">
              <a:lnSpc>
                <a:spcPct val="80000"/>
              </a:lnSpc>
              <a:spcBef>
                <a:spcPts val="500"/>
              </a:spcBef>
              <a:spcAft>
                <a:spcPts val="0"/>
              </a:spcAft>
              <a:buClr>
                <a:schemeClr val="accent1"/>
              </a:buClr>
              <a:buSzPts val="2380"/>
              <a:buFont typeface="Noto Sans Symbols"/>
              <a:buChar char="⚫"/>
            </a:pPr>
            <a:r>
              <a:rPr b="0" i="0" lang="en-US" sz="2800" u="none">
                <a:solidFill>
                  <a:schemeClr val="dk1"/>
                </a:solidFill>
                <a:latin typeface="Arimo"/>
                <a:ea typeface="Arimo"/>
                <a:cs typeface="Arimo"/>
                <a:sym typeface="Arimo"/>
              </a:rPr>
              <a:t>∀</a:t>
            </a:r>
            <a:r>
              <a:rPr b="0" i="0" lang="en-US" sz="2800" u="none">
                <a:solidFill>
                  <a:schemeClr val="dk1"/>
                </a:solidFill>
                <a:latin typeface="Garamond"/>
                <a:ea typeface="Garamond"/>
                <a:cs typeface="Garamond"/>
                <a:sym typeface="Garamond"/>
              </a:rPr>
              <a:t> y </a:t>
            </a:r>
            <a:r>
              <a:rPr b="0" i="0" lang="en-US" sz="2800" u="none">
                <a:solidFill>
                  <a:schemeClr val="dk1"/>
                </a:solidFill>
                <a:latin typeface="Arimo"/>
                <a:ea typeface="Arimo"/>
                <a:cs typeface="Arimo"/>
                <a:sym typeface="Arimo"/>
              </a:rPr>
              <a:t>∃</a:t>
            </a:r>
            <a:r>
              <a:rPr b="0" i="0" lang="en-US" sz="2800" u="none">
                <a:solidFill>
                  <a:schemeClr val="dk1"/>
                </a:solidFill>
                <a:latin typeface="Garamond"/>
                <a:ea typeface="Garamond"/>
                <a:cs typeface="Garamond"/>
                <a:sym typeface="Garamond"/>
              </a:rPr>
              <a:t> x Loves(x,y)</a:t>
            </a:r>
            <a:endParaRPr/>
          </a:p>
          <a:p>
            <a:pPr indent="-609599" lvl="1" marL="884237" marR="0" rtl="0" algn="l">
              <a:lnSpc>
                <a:spcPct val="80000"/>
              </a:lnSpc>
              <a:spcBef>
                <a:spcPts val="300"/>
              </a:spcBef>
              <a:spcAft>
                <a:spcPts val="0"/>
              </a:spcAft>
              <a:buClr>
                <a:schemeClr val="accent2"/>
              </a:buClr>
              <a:buSzPts val="2040"/>
              <a:buFont typeface="Noto Sans Symbols"/>
              <a:buAutoNum type="arabicPeriod"/>
            </a:pPr>
            <a:r>
              <a:rPr b="0" i="0" lang="en-US" sz="2400" u="none" cap="none" strike="noStrike">
                <a:solidFill>
                  <a:schemeClr val="dk1"/>
                </a:solidFill>
                <a:latin typeface="Garamond"/>
                <a:ea typeface="Garamond"/>
                <a:cs typeface="Garamond"/>
                <a:sym typeface="Garamond"/>
              </a:rPr>
              <a:t>“Everyone in the world is loved by at least one person”</a:t>
            </a:r>
            <a:endParaRPr/>
          </a:p>
          <a:p>
            <a:pPr indent="-609600" lvl="0" marL="609600" marR="0" rtl="0" algn="l">
              <a:lnSpc>
                <a:spcPct val="80000"/>
              </a:lnSpc>
              <a:spcBef>
                <a:spcPts val="500"/>
              </a:spcBef>
              <a:spcAft>
                <a:spcPts val="0"/>
              </a:spcAft>
              <a:buClr>
                <a:schemeClr val="accent1"/>
              </a:buClr>
              <a:buSzPts val="2380"/>
              <a:buFont typeface="Noto Sans Symbols"/>
              <a:buAutoNum type="arabicPeriod"/>
            </a:pPr>
            <a:r>
              <a:rPr b="0" i="0" lang="en-US" sz="2800" u="none">
                <a:solidFill>
                  <a:schemeClr val="dk1"/>
                </a:solidFill>
                <a:latin typeface="Garamond"/>
                <a:ea typeface="Garamond"/>
                <a:cs typeface="Garamond"/>
                <a:sym typeface="Garamond"/>
              </a:rPr>
              <a:t>Quantifier duality: each can be expressed using the other</a:t>
            </a:r>
            <a:endParaRPr/>
          </a:p>
          <a:p>
            <a:pPr indent="-609600" lvl="0" marL="609600" marR="0" rtl="0" algn="l">
              <a:lnSpc>
                <a:spcPct val="80000"/>
              </a:lnSpc>
              <a:spcBef>
                <a:spcPts val="500"/>
              </a:spcBef>
              <a:spcAft>
                <a:spcPts val="0"/>
              </a:spcAft>
              <a:buClr>
                <a:schemeClr val="accent1"/>
              </a:buClr>
              <a:buSzPts val="2380"/>
              <a:buFont typeface="Noto Sans Symbols"/>
              <a:buChar char="⚫"/>
            </a:pPr>
            <a:r>
              <a:rPr b="0" i="0" lang="en-US" sz="2800" u="none">
                <a:solidFill>
                  <a:schemeClr val="dk1"/>
                </a:solidFill>
                <a:latin typeface="Arimo"/>
                <a:ea typeface="Arimo"/>
                <a:cs typeface="Arimo"/>
                <a:sym typeface="Arimo"/>
              </a:rPr>
              <a:t>∀</a:t>
            </a:r>
            <a:r>
              <a:rPr b="0" i="0" lang="en-US" sz="2800" u="none">
                <a:solidFill>
                  <a:schemeClr val="dk1"/>
                </a:solidFill>
                <a:latin typeface="Garamond"/>
                <a:ea typeface="Garamond"/>
                <a:cs typeface="Garamond"/>
                <a:sym typeface="Garamond"/>
              </a:rPr>
              <a:t> x Likes(x, IceCream) ≡ ¬ </a:t>
            </a:r>
            <a:r>
              <a:rPr b="0" i="0" lang="en-US" sz="2800" u="none">
                <a:solidFill>
                  <a:schemeClr val="dk1"/>
                </a:solidFill>
                <a:latin typeface="Arimo"/>
                <a:ea typeface="Arimo"/>
                <a:cs typeface="Arimo"/>
                <a:sym typeface="Arimo"/>
              </a:rPr>
              <a:t>∃</a:t>
            </a:r>
            <a:r>
              <a:rPr b="0" i="0" lang="en-US" sz="2800" u="none">
                <a:solidFill>
                  <a:schemeClr val="dk1"/>
                </a:solidFill>
                <a:latin typeface="Garamond"/>
                <a:ea typeface="Garamond"/>
                <a:cs typeface="Garamond"/>
                <a:sym typeface="Garamond"/>
              </a:rPr>
              <a:t> x ¬Likes(x, IceCream)</a:t>
            </a:r>
            <a:endParaRPr/>
          </a:p>
          <a:p>
            <a:pPr indent="-609600" lvl="0" marL="609600" marR="0" rtl="0" algn="l">
              <a:lnSpc>
                <a:spcPct val="80000"/>
              </a:lnSpc>
              <a:spcBef>
                <a:spcPts val="500"/>
              </a:spcBef>
              <a:spcAft>
                <a:spcPts val="0"/>
              </a:spcAft>
              <a:buClr>
                <a:schemeClr val="accent1"/>
              </a:buClr>
              <a:buSzPts val="2380"/>
              <a:buFont typeface="Noto Sans Symbols"/>
              <a:buChar char="⚫"/>
            </a:pPr>
            <a:r>
              <a:rPr b="0" i="0" lang="en-US" sz="2800" u="none">
                <a:solidFill>
                  <a:schemeClr val="dk1"/>
                </a:solidFill>
                <a:latin typeface="Arimo"/>
                <a:ea typeface="Arimo"/>
                <a:cs typeface="Arimo"/>
                <a:sym typeface="Arimo"/>
              </a:rPr>
              <a:t>∃</a:t>
            </a:r>
            <a:r>
              <a:rPr b="0" i="0" lang="en-US" sz="2800" u="none">
                <a:solidFill>
                  <a:schemeClr val="dk1"/>
                </a:solidFill>
                <a:latin typeface="Garamond"/>
                <a:ea typeface="Garamond"/>
                <a:cs typeface="Garamond"/>
                <a:sym typeface="Garamond"/>
              </a:rPr>
              <a:t> x Likes(x, Broccoli) ≡ ¬ </a:t>
            </a:r>
            <a:r>
              <a:rPr b="0" i="0" lang="en-US" sz="2800" u="none">
                <a:solidFill>
                  <a:schemeClr val="dk1"/>
                </a:solidFill>
                <a:latin typeface="Arimo"/>
                <a:ea typeface="Arimo"/>
                <a:cs typeface="Arimo"/>
                <a:sym typeface="Arimo"/>
              </a:rPr>
              <a:t>∀</a:t>
            </a:r>
            <a:r>
              <a:rPr b="0" i="0" lang="en-US" sz="2800" u="none">
                <a:solidFill>
                  <a:schemeClr val="dk1"/>
                </a:solidFill>
                <a:latin typeface="Garamond"/>
                <a:ea typeface="Garamond"/>
                <a:cs typeface="Garamond"/>
                <a:sym typeface="Garamond"/>
              </a:rPr>
              <a:t> x ¬Likes(x, Broccoli)</a:t>
            </a:r>
            <a:endParaRPr/>
          </a:p>
        </p:txBody>
      </p:sp>
      <p:sp>
        <p:nvSpPr>
          <p:cNvPr id="220" name="Google Shape;220;p12"/>
          <p:cNvSpPr txBox="1"/>
          <p:nvPr/>
        </p:nvSpPr>
        <p:spPr>
          <a:xfrm>
            <a:off x="3851275" y="5013325"/>
            <a:ext cx="457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sng">
              <a:solidFill>
                <a:schemeClr val="dk1"/>
              </a:solidFill>
              <a:latin typeface="Garamond"/>
              <a:ea typeface="Garamond"/>
              <a:cs typeface="Garamond"/>
              <a:sym typeface="Garamo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Quantifier Scope</a:t>
            </a:r>
            <a:endParaRPr/>
          </a:p>
        </p:txBody>
      </p:sp>
      <p:sp>
        <p:nvSpPr>
          <p:cNvPr id="227" name="Google Shape;227;p1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Switching the order of universal quantifiers </a:t>
            </a:r>
            <a:r>
              <a:rPr b="0" i="1" lang="en-US" sz="2600" u="none">
                <a:solidFill>
                  <a:schemeClr val="dk1"/>
                </a:solidFill>
                <a:latin typeface="Libre Baskerville"/>
                <a:ea typeface="Libre Baskerville"/>
                <a:cs typeface="Libre Baskerville"/>
                <a:sym typeface="Libre Baskerville"/>
              </a:rPr>
              <a:t>does not</a:t>
            </a:r>
            <a:r>
              <a:rPr b="0" i="0" lang="en-US" sz="2600" u="none">
                <a:solidFill>
                  <a:schemeClr val="dk1"/>
                </a:solidFill>
                <a:latin typeface="Libre Baskerville"/>
                <a:ea typeface="Libre Baskerville"/>
                <a:cs typeface="Libre Baskerville"/>
                <a:sym typeface="Libre Baskerville"/>
              </a:rPr>
              <a:t> change the meaning: </a:t>
            </a:r>
            <a:endParaRPr/>
          </a:p>
          <a:p>
            <a:pPr indent="-228599" lvl="1" marL="547687" rtl="0" algn="l">
              <a:lnSpc>
                <a:spcPct val="100000"/>
              </a:lnSpc>
              <a:spcBef>
                <a:spcPts val="300"/>
              </a:spcBef>
              <a:spcAft>
                <a:spcPts val="0"/>
              </a:spcAft>
              <a:buClr>
                <a:schemeClr val="accent2"/>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(∀x)(∀y)P(x,y) ↔ (∀y)(∀x) P(x,y)</a:t>
            </a:r>
            <a:endParaRPr/>
          </a:p>
          <a:p>
            <a:pPr indent="-273050" lvl="0" marL="27305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Similarly, you can switch the order of existential quantifiers:</a:t>
            </a:r>
            <a:endParaRPr/>
          </a:p>
          <a:p>
            <a:pPr indent="-228599" lvl="1" marL="547687" rtl="0" algn="l">
              <a:lnSpc>
                <a:spcPct val="100000"/>
              </a:lnSpc>
              <a:spcBef>
                <a:spcPts val="300"/>
              </a:spcBef>
              <a:spcAft>
                <a:spcPts val="0"/>
              </a:spcAft>
              <a:buClr>
                <a:schemeClr val="accent2"/>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(∃x)(∃y)P(x,y) ↔ (∃y)(∃x) P(x,y) </a:t>
            </a:r>
            <a:endParaRPr/>
          </a:p>
          <a:p>
            <a:pPr indent="-273050" lvl="0" marL="27305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Switching the order of universals and existentials </a:t>
            </a:r>
            <a:r>
              <a:rPr b="0" i="1" lang="en-US" sz="2600" u="none">
                <a:solidFill>
                  <a:schemeClr val="dk1"/>
                </a:solidFill>
                <a:latin typeface="Libre Baskerville"/>
                <a:ea typeface="Libre Baskerville"/>
                <a:cs typeface="Libre Baskerville"/>
                <a:sym typeface="Libre Baskerville"/>
              </a:rPr>
              <a:t>does</a:t>
            </a:r>
            <a:r>
              <a:rPr b="0" i="0" lang="en-US" sz="2600" u="none">
                <a:solidFill>
                  <a:schemeClr val="dk1"/>
                </a:solidFill>
                <a:latin typeface="Libre Baskerville"/>
                <a:ea typeface="Libre Baskerville"/>
                <a:cs typeface="Libre Baskerville"/>
                <a:sym typeface="Libre Baskerville"/>
              </a:rPr>
              <a:t> change meaning: </a:t>
            </a:r>
            <a:endParaRPr/>
          </a:p>
          <a:p>
            <a:pPr indent="-228599" lvl="1" marL="547687" rtl="0" algn="l">
              <a:lnSpc>
                <a:spcPct val="100000"/>
              </a:lnSpc>
              <a:spcBef>
                <a:spcPts val="300"/>
              </a:spcBef>
              <a:spcAft>
                <a:spcPts val="0"/>
              </a:spcAft>
              <a:buClr>
                <a:schemeClr val="accent2"/>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Everyone likes someone: (∀x)(∃y) likes(x,y) </a:t>
            </a:r>
            <a:endParaRPr/>
          </a:p>
          <a:p>
            <a:pPr indent="-228599" lvl="1" marL="547687" rtl="0" algn="l">
              <a:lnSpc>
                <a:spcPct val="100000"/>
              </a:lnSpc>
              <a:spcBef>
                <a:spcPts val="300"/>
              </a:spcBef>
              <a:spcAft>
                <a:spcPts val="0"/>
              </a:spcAft>
              <a:buClr>
                <a:schemeClr val="accent2"/>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Someone is liked by everyone: (∃y)(∀x) likes(x,y)</a:t>
            </a:r>
            <a:endParaRPr/>
          </a:p>
          <a:p>
            <a:pPr indent="-143510" lvl="0" marL="273050" rtl="0" algn="l">
              <a:spcBef>
                <a:spcPts val="575"/>
              </a:spcBef>
              <a:spcAft>
                <a:spcPts val="0"/>
              </a:spcAft>
              <a:buSzPts val="2040"/>
              <a:buNone/>
            </a:pPr>
            <a:r>
              <a:t/>
            </a:r>
            <a:endParaRPr b="0" i="0" sz="24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0" i="0" lang="en-US" sz="3600" u="none">
                <a:solidFill>
                  <a:schemeClr val="dk2"/>
                </a:solidFill>
                <a:latin typeface="Libre Franklin"/>
                <a:ea typeface="Libre Franklin"/>
                <a:cs typeface="Libre Franklin"/>
                <a:sym typeface="Libre Franklin"/>
              </a:rPr>
              <a:t>Connections between All and Exists</a:t>
            </a:r>
            <a:endParaRPr/>
          </a:p>
        </p:txBody>
      </p:sp>
      <p:sp>
        <p:nvSpPr>
          <p:cNvPr id="233" name="Google Shape;233;p14"/>
          <p:cNvSpPr txBox="1"/>
          <p:nvPr>
            <p:ph idx="1" type="body"/>
          </p:nvPr>
        </p:nvSpPr>
        <p:spPr>
          <a:xfrm>
            <a:off x="1295400" y="1905000"/>
            <a:ext cx="6781800" cy="4114800"/>
          </a:xfrm>
          <a:prstGeom prst="rect">
            <a:avLst/>
          </a:prstGeom>
          <a:noFill/>
          <a:ln>
            <a:noFill/>
          </a:ln>
        </p:spPr>
        <p:txBody>
          <a:bodyPr anchorCtr="0" anchor="t" bIns="45700" lIns="91425" spcFirstLastPara="1" rIns="91425" wrap="square" tIns="45700">
            <a:noAutofit/>
          </a:bodyPr>
          <a:lstStyle/>
          <a:p>
            <a:pPr indent="-63500" lvl="0" marL="63500" rtl="0" algn="l">
              <a:lnSpc>
                <a:spcPct val="100000"/>
              </a:lnSpc>
              <a:spcBef>
                <a:spcPts val="0"/>
              </a:spcBef>
              <a:spcAft>
                <a:spcPts val="0"/>
              </a:spcAft>
              <a:buSzPts val="2380"/>
              <a:buNone/>
            </a:pPr>
            <a:r>
              <a:rPr b="0" i="0" lang="en-US" sz="2800" u="none">
                <a:solidFill>
                  <a:schemeClr val="dk1"/>
                </a:solidFill>
                <a:latin typeface="Libre Baskerville"/>
                <a:ea typeface="Libre Baskerville"/>
                <a:cs typeface="Libre Baskerville"/>
                <a:sym typeface="Libre Baskerville"/>
              </a:rPr>
              <a:t>We can relate sentences involving ∀ and ∃ using De Morgan’s laws:</a:t>
            </a:r>
            <a:endParaRPr/>
          </a:p>
          <a:p>
            <a:pPr indent="-228600" lvl="2" marL="822325" rtl="0" algn="l">
              <a:lnSpc>
                <a:spcPct val="100000"/>
              </a:lnSpc>
              <a:spcBef>
                <a:spcPts val="300"/>
              </a:spcBef>
              <a:spcAft>
                <a:spcPts val="0"/>
              </a:spcAft>
              <a:buSzPts val="2380"/>
              <a:buNone/>
            </a:pPr>
            <a:r>
              <a:rPr b="0" i="0" lang="en-US" sz="2800" u="none">
                <a:solidFill>
                  <a:schemeClr val="dk1"/>
                </a:solidFill>
                <a:latin typeface="Libre Baskerville"/>
                <a:ea typeface="Libre Baskerville"/>
                <a:cs typeface="Libre Baskerville"/>
                <a:sym typeface="Libre Baskerville"/>
              </a:rPr>
              <a:t>(∀x) ¬P(x) ↔ ¬(∃x) P(x)</a:t>
            </a:r>
            <a:endParaRPr/>
          </a:p>
          <a:p>
            <a:pPr indent="-228600" lvl="2" marL="822325" rtl="0" algn="l">
              <a:lnSpc>
                <a:spcPct val="100000"/>
              </a:lnSpc>
              <a:spcBef>
                <a:spcPts val="300"/>
              </a:spcBef>
              <a:spcAft>
                <a:spcPts val="0"/>
              </a:spcAft>
              <a:buSzPts val="2380"/>
              <a:buNone/>
            </a:pPr>
            <a:r>
              <a:rPr b="0" i="0" lang="en-US" sz="2800" u="none">
                <a:solidFill>
                  <a:schemeClr val="dk1"/>
                </a:solidFill>
                <a:latin typeface="Libre Baskerville"/>
                <a:ea typeface="Libre Baskerville"/>
                <a:cs typeface="Libre Baskerville"/>
                <a:sym typeface="Libre Baskerville"/>
              </a:rPr>
              <a:t>¬(∀x) P ↔ (∃x) ¬P(x)</a:t>
            </a:r>
            <a:endParaRPr/>
          </a:p>
          <a:p>
            <a:pPr indent="-228600" lvl="2" marL="822325" rtl="0" algn="l">
              <a:lnSpc>
                <a:spcPct val="100000"/>
              </a:lnSpc>
              <a:spcBef>
                <a:spcPts val="300"/>
              </a:spcBef>
              <a:spcAft>
                <a:spcPts val="0"/>
              </a:spcAft>
              <a:buSzPts val="2380"/>
              <a:buNone/>
            </a:pPr>
            <a:r>
              <a:rPr b="0" i="0" lang="en-US" sz="2800" u="none">
                <a:solidFill>
                  <a:schemeClr val="dk1"/>
                </a:solidFill>
                <a:latin typeface="Libre Baskerville"/>
                <a:ea typeface="Libre Baskerville"/>
                <a:cs typeface="Libre Baskerville"/>
                <a:sym typeface="Libre Baskerville"/>
              </a:rPr>
              <a:t>(∀x) P(x) ↔ ¬ (∃x) ¬P(x)</a:t>
            </a:r>
            <a:endParaRPr/>
          </a:p>
          <a:p>
            <a:pPr indent="-228600" lvl="2" marL="822325" rtl="0" algn="l">
              <a:lnSpc>
                <a:spcPct val="100000"/>
              </a:lnSpc>
              <a:spcBef>
                <a:spcPts val="300"/>
              </a:spcBef>
              <a:spcAft>
                <a:spcPts val="0"/>
              </a:spcAft>
              <a:buSzPts val="2380"/>
              <a:buNone/>
            </a:pPr>
            <a:r>
              <a:rPr b="0" i="0" lang="en-US" sz="2800" u="none">
                <a:solidFill>
                  <a:schemeClr val="dk1"/>
                </a:solidFill>
                <a:latin typeface="Libre Baskerville"/>
                <a:ea typeface="Libre Baskerville"/>
                <a:cs typeface="Libre Baskerville"/>
                <a:sym typeface="Libre Baskerville"/>
              </a:rPr>
              <a:t>(∃x) P(x) ↔ ¬(∀x) ¬P(x)</a:t>
            </a:r>
            <a:endParaRPr b="0" i="0" sz="2000" u="none">
              <a:solidFill>
                <a:schemeClr val="dk1"/>
              </a:solidFill>
              <a:latin typeface="Libre Baskerville"/>
              <a:ea typeface="Libre Baskerville"/>
              <a:cs typeface="Libre Baskerville"/>
              <a:sym typeface="Libre Baskerville"/>
            </a:endParaRPr>
          </a:p>
          <a:p>
            <a:pPr indent="-165100" lvl="0" marL="273050" rtl="0" algn="l">
              <a:spcBef>
                <a:spcPts val="575"/>
              </a:spcBef>
              <a:spcAft>
                <a:spcPts val="0"/>
              </a:spcAft>
              <a:buSzPts val="1700"/>
              <a:buNone/>
            </a:pPr>
            <a:r>
              <a:t/>
            </a:r>
            <a:endParaRPr b="0" i="0" sz="20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5"/>
          <p:cNvSpPr txBox="1"/>
          <p:nvPr>
            <p:ph idx="1" type="body"/>
          </p:nvPr>
        </p:nvSpPr>
        <p:spPr>
          <a:xfrm>
            <a:off x="714375" y="1447800"/>
            <a:ext cx="7972425" cy="4572000"/>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Typically, ⇒ is the main connective with ∀</a:t>
            </a:r>
            <a:endParaRPr/>
          </a:p>
          <a:p>
            <a:pPr indent="-121920" lvl="0" marL="273050" rtl="0" algn="l">
              <a:lnSpc>
                <a:spcPct val="100000"/>
              </a:lnSpc>
              <a:spcBef>
                <a:spcPts val="500"/>
              </a:spcBef>
              <a:spcAft>
                <a:spcPts val="0"/>
              </a:spcAft>
              <a:buClr>
                <a:schemeClr val="accent1"/>
              </a:buClr>
              <a:buSzPts val="2380"/>
              <a:buFont typeface="Noto Sans Symbols"/>
              <a:buNone/>
            </a:pPr>
            <a:r>
              <a:t/>
            </a:r>
            <a:endParaRPr b="0" i="0" sz="2800" u="none">
              <a:solidFill>
                <a:schemeClr val="dk1"/>
              </a:solidFill>
              <a:latin typeface="Libre Baskerville"/>
              <a:ea typeface="Libre Baskerville"/>
              <a:cs typeface="Libre Baskerville"/>
              <a:sym typeface="Libre Baskerville"/>
            </a:endParaRPr>
          </a:p>
          <a:p>
            <a:pPr indent="-273050" lvl="0" marL="27305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Common mistake: using ∧ as the main connective with ∀:</a:t>
            </a:r>
            <a:endParaRPr/>
          </a:p>
          <a:p>
            <a:pPr indent="-228599" lvl="1" marL="547687" rtl="0" algn="l">
              <a:lnSpc>
                <a:spcPct val="100000"/>
              </a:lnSpc>
              <a:spcBef>
                <a:spcPts val="300"/>
              </a:spcBef>
              <a:spcAft>
                <a:spcPts val="0"/>
              </a:spcAft>
              <a:buSzPts val="2040"/>
              <a:buNone/>
            </a:pPr>
            <a:r>
              <a:rPr b="0" i="0" lang="en-US" sz="2400" u="none">
                <a:solidFill>
                  <a:schemeClr val="dk1"/>
                </a:solidFill>
                <a:latin typeface="Libre Baskerville"/>
                <a:ea typeface="Libre Baskerville"/>
                <a:cs typeface="Libre Baskerville"/>
                <a:sym typeface="Libre Baskerville"/>
              </a:rPr>
              <a:t>∀x At(x,NSU) ∧ Smart(x)</a:t>
            </a:r>
            <a:endParaRPr/>
          </a:p>
          <a:p>
            <a:pPr indent="-228599" lvl="1" marL="547687" rtl="0" algn="l">
              <a:lnSpc>
                <a:spcPct val="100000"/>
              </a:lnSpc>
              <a:spcBef>
                <a:spcPts val="300"/>
              </a:spcBef>
              <a:spcAft>
                <a:spcPts val="0"/>
              </a:spcAft>
              <a:buSzPts val="2040"/>
              <a:buNone/>
            </a:pPr>
            <a:r>
              <a:rPr b="0" i="0" lang="en-US" sz="2400" u="none">
                <a:solidFill>
                  <a:schemeClr val="dk1"/>
                </a:solidFill>
                <a:latin typeface="Libre Baskerville"/>
                <a:ea typeface="Libre Baskerville"/>
                <a:cs typeface="Libre Baskerville"/>
                <a:sym typeface="Libre Baskerville"/>
              </a:rPr>
              <a:t>means “Everyone is at NSU and everyone is smart”</a:t>
            </a:r>
            <a:br>
              <a:rPr b="0" i="0" lang="en-US" sz="2400" u="none">
                <a:solidFill>
                  <a:schemeClr val="dk1"/>
                </a:solidFill>
                <a:latin typeface="Libre Baskerville"/>
                <a:ea typeface="Libre Baskerville"/>
                <a:cs typeface="Libre Baskerville"/>
                <a:sym typeface="Libre Baskerville"/>
              </a:rPr>
            </a:br>
            <a:endParaRPr/>
          </a:p>
        </p:txBody>
      </p:sp>
      <p:sp>
        <p:nvSpPr>
          <p:cNvPr id="239" name="Google Shape;239;p15"/>
          <p:cNvSpPr txBox="1"/>
          <p:nvPr>
            <p:ph type="title"/>
          </p:nvPr>
        </p:nvSpPr>
        <p:spPr>
          <a:xfrm>
            <a:off x="457200" y="274637"/>
            <a:ext cx="82296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Garamond"/>
              <a:buNone/>
            </a:pPr>
            <a:r>
              <a:rPr b="0" i="1" lang="en-US" sz="3600" u="none">
                <a:solidFill>
                  <a:schemeClr val="dk2"/>
                </a:solidFill>
                <a:latin typeface="Garamond"/>
                <a:ea typeface="Garamond"/>
                <a:cs typeface="Garamond"/>
                <a:sym typeface="Garamond"/>
              </a:rPr>
              <a:t>A Common Mistake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6"/>
          <p:cNvSpPr txBox="1"/>
          <p:nvPr>
            <p:ph type="title"/>
          </p:nvPr>
        </p:nvSpPr>
        <p:spPr>
          <a:xfrm>
            <a:off x="457200" y="274637"/>
            <a:ext cx="82296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Garamond"/>
              <a:buNone/>
            </a:pPr>
            <a:r>
              <a:rPr b="0" i="1" lang="en-US" sz="3600" u="none">
                <a:solidFill>
                  <a:schemeClr val="dk2"/>
                </a:solidFill>
                <a:latin typeface="Garamond"/>
                <a:ea typeface="Garamond"/>
                <a:cs typeface="Garamond"/>
                <a:sym typeface="Garamond"/>
              </a:rPr>
              <a:t>Knowledge Representation &amp; Reasoning</a:t>
            </a:r>
            <a:endParaRPr/>
          </a:p>
        </p:txBody>
      </p:sp>
      <p:sp>
        <p:nvSpPr>
          <p:cNvPr id="245" name="Google Shape;245;p16"/>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sng">
                <a:solidFill>
                  <a:srgbClr val="FFFFFF"/>
                </a:solidFill>
                <a:latin typeface="Libre Franklin"/>
                <a:ea typeface="Libre Franklin"/>
                <a:cs typeface="Libre Franklin"/>
                <a:sym typeface="Libre Franklin"/>
              </a:rPr>
              <a:t>‹#›</a:t>
            </a:fld>
            <a:endParaRPr/>
          </a:p>
        </p:txBody>
      </p:sp>
      <p:sp>
        <p:nvSpPr>
          <p:cNvPr id="246" name="Google Shape;246;p16"/>
          <p:cNvSpPr txBox="1"/>
          <p:nvPr>
            <p:ph idx="1" type="body"/>
          </p:nvPr>
        </p:nvSpPr>
        <p:spPr>
          <a:xfrm>
            <a:off x="457200" y="1052512"/>
            <a:ext cx="8229600" cy="3948112"/>
          </a:xfrm>
          <a:prstGeom prst="rect">
            <a:avLst/>
          </a:prstGeom>
          <a:noFill/>
          <a:ln>
            <a:noFill/>
          </a:ln>
        </p:spPr>
        <p:txBody>
          <a:bodyPr anchorCtr="0" anchor="t" bIns="45700" lIns="91425" spcFirstLastPara="1" rIns="91425" wrap="square" tIns="45700">
            <a:noAutofit/>
          </a:bodyPr>
          <a:lstStyle/>
          <a:p>
            <a:pPr indent="-609600" lvl="0" marL="609600" marR="0" rtl="0" algn="l">
              <a:lnSpc>
                <a:spcPct val="100000"/>
              </a:lnSpc>
              <a:spcBef>
                <a:spcPts val="0"/>
              </a:spcBef>
              <a:spcAft>
                <a:spcPts val="0"/>
              </a:spcAft>
              <a:buClr>
                <a:schemeClr val="accent1"/>
              </a:buClr>
              <a:buSzPts val="2210"/>
              <a:buFont typeface="Noto Sans Symbols"/>
              <a:buChar char="❑"/>
            </a:pPr>
            <a:r>
              <a:rPr b="0" i="0" lang="en-US" sz="2600" u="none">
                <a:solidFill>
                  <a:srgbClr val="990000"/>
                </a:solidFill>
                <a:latin typeface="Garamond"/>
                <a:ea typeface="Garamond"/>
                <a:cs typeface="Garamond"/>
                <a:sym typeface="Garamond"/>
              </a:rPr>
              <a:t>Syntax of FOL: Atomic sentence</a:t>
            </a:r>
            <a:endParaRPr/>
          </a:p>
          <a:p>
            <a:pPr indent="-609600" lvl="0" marL="609600" marR="0" rtl="0" algn="l">
              <a:lnSpc>
                <a:spcPct val="100000"/>
              </a:lnSpc>
              <a:spcBef>
                <a:spcPts val="500"/>
              </a:spcBef>
              <a:spcAft>
                <a:spcPts val="0"/>
              </a:spcAft>
              <a:buClr>
                <a:schemeClr val="accent1"/>
              </a:buClr>
              <a:buSzPts val="2210"/>
              <a:buFont typeface="Noto Sans Symbols"/>
              <a:buNone/>
            </a:pPr>
            <a:r>
              <a:rPr b="1" i="0" lang="en-US" sz="2600" u="none">
                <a:solidFill>
                  <a:schemeClr val="dk1"/>
                </a:solidFill>
                <a:latin typeface="Garamond"/>
                <a:ea typeface="Garamond"/>
                <a:cs typeface="Garamond"/>
                <a:sym typeface="Garamond"/>
              </a:rPr>
              <a:t>Atomic sentence</a:t>
            </a:r>
            <a:r>
              <a:rPr b="0" i="0" lang="en-US" sz="2600" u="none">
                <a:solidFill>
                  <a:schemeClr val="dk1"/>
                </a:solidFill>
                <a:latin typeface="Garamond"/>
                <a:ea typeface="Garamond"/>
                <a:cs typeface="Garamond"/>
                <a:sym typeface="Garamond"/>
              </a:rPr>
              <a:t> = </a:t>
            </a:r>
            <a:r>
              <a:rPr b="1" i="1" lang="en-US" sz="2600" u="none">
                <a:solidFill>
                  <a:schemeClr val="dk1"/>
                </a:solidFill>
                <a:latin typeface="Garamond"/>
                <a:ea typeface="Garamond"/>
                <a:cs typeface="Garamond"/>
                <a:sym typeface="Garamond"/>
              </a:rPr>
              <a:t>predicate </a:t>
            </a:r>
            <a:r>
              <a:rPr b="0" i="0" lang="en-US" sz="2600" u="none">
                <a:solidFill>
                  <a:schemeClr val="dk1"/>
                </a:solidFill>
                <a:latin typeface="Garamond"/>
                <a:ea typeface="Garamond"/>
                <a:cs typeface="Garamond"/>
                <a:sym typeface="Garamond"/>
              </a:rPr>
              <a:t>(</a:t>
            </a:r>
            <a:r>
              <a:rPr b="1" i="1" lang="en-US" sz="2600" u="none">
                <a:solidFill>
                  <a:schemeClr val="dk1"/>
                </a:solidFill>
                <a:latin typeface="Garamond"/>
                <a:ea typeface="Garamond"/>
                <a:cs typeface="Garamond"/>
                <a:sym typeface="Garamond"/>
              </a:rPr>
              <a:t>term1</a:t>
            </a:r>
            <a:r>
              <a:rPr b="0" i="0" lang="en-US" sz="2600" u="none">
                <a:solidFill>
                  <a:schemeClr val="dk1"/>
                </a:solidFill>
                <a:latin typeface="Garamond"/>
                <a:ea typeface="Garamond"/>
                <a:cs typeface="Garamond"/>
                <a:sym typeface="Garamond"/>
              </a:rPr>
              <a:t>,...,</a:t>
            </a:r>
            <a:r>
              <a:rPr b="1" i="1" lang="en-US" sz="2600" u="none">
                <a:solidFill>
                  <a:schemeClr val="dk1"/>
                </a:solidFill>
                <a:latin typeface="Garamond"/>
                <a:ea typeface="Garamond"/>
                <a:cs typeface="Garamond"/>
                <a:sym typeface="Garamond"/>
              </a:rPr>
              <a:t>termn</a:t>
            </a:r>
            <a:r>
              <a:rPr b="0" i="0" lang="en-US" sz="2600" u="none">
                <a:solidFill>
                  <a:schemeClr val="dk1"/>
                </a:solidFill>
                <a:latin typeface="Garamond"/>
                <a:ea typeface="Garamond"/>
                <a:cs typeface="Garamond"/>
                <a:sym typeface="Garamond"/>
              </a:rPr>
              <a:t>)</a:t>
            </a:r>
            <a:endParaRPr/>
          </a:p>
          <a:p>
            <a:pPr indent="-609600" lvl="0" marL="60960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Garamond"/>
                <a:ea typeface="Garamond"/>
                <a:cs typeface="Garamond"/>
                <a:sym typeface="Garamond"/>
              </a:rPr>
              <a:t>                              or </a:t>
            </a:r>
            <a:r>
              <a:rPr b="1" i="1" lang="en-US" sz="2600" u="none">
                <a:solidFill>
                  <a:schemeClr val="dk1"/>
                </a:solidFill>
                <a:latin typeface="Garamond"/>
                <a:ea typeface="Garamond"/>
                <a:cs typeface="Garamond"/>
                <a:sym typeface="Garamond"/>
              </a:rPr>
              <a:t>term1</a:t>
            </a:r>
            <a:r>
              <a:rPr b="0" i="1" lang="en-US" sz="2600" u="none">
                <a:solidFill>
                  <a:schemeClr val="dk1"/>
                </a:solidFill>
                <a:latin typeface="Garamond"/>
                <a:ea typeface="Garamond"/>
                <a:cs typeface="Garamond"/>
                <a:sym typeface="Garamond"/>
              </a:rPr>
              <a:t> = </a:t>
            </a:r>
            <a:r>
              <a:rPr b="1" i="1" lang="en-US" sz="2600" u="none">
                <a:solidFill>
                  <a:schemeClr val="dk1"/>
                </a:solidFill>
                <a:latin typeface="Garamond"/>
                <a:ea typeface="Garamond"/>
                <a:cs typeface="Garamond"/>
                <a:sym typeface="Garamond"/>
              </a:rPr>
              <a:t>term2</a:t>
            </a:r>
            <a:endParaRPr/>
          </a:p>
          <a:p>
            <a:pPr indent="-609600" lvl="0" marL="609600" marR="0" rtl="0" algn="l">
              <a:lnSpc>
                <a:spcPct val="100000"/>
              </a:lnSpc>
              <a:spcBef>
                <a:spcPts val="500"/>
              </a:spcBef>
              <a:spcAft>
                <a:spcPts val="0"/>
              </a:spcAft>
              <a:buClr>
                <a:schemeClr val="accent1"/>
              </a:buClr>
              <a:buSzPts val="2210"/>
              <a:buFont typeface="Noto Sans Symbols"/>
              <a:buNone/>
            </a:pPr>
            <a:r>
              <a:rPr b="1" i="0" lang="en-US" sz="2600" u="none">
                <a:solidFill>
                  <a:schemeClr val="dk1"/>
                </a:solidFill>
                <a:latin typeface="Garamond"/>
                <a:ea typeface="Garamond"/>
                <a:cs typeface="Garamond"/>
                <a:sym typeface="Garamond"/>
              </a:rPr>
              <a:t>Term</a:t>
            </a:r>
            <a:r>
              <a:rPr b="0" i="0" lang="en-US" sz="2600" u="none">
                <a:solidFill>
                  <a:schemeClr val="dk1"/>
                </a:solidFill>
                <a:latin typeface="Garamond"/>
                <a:ea typeface="Garamond"/>
                <a:cs typeface="Garamond"/>
                <a:sym typeface="Garamond"/>
              </a:rPr>
              <a:t> = </a:t>
            </a:r>
            <a:r>
              <a:rPr b="1" i="1" lang="en-US" sz="2600" u="none">
                <a:solidFill>
                  <a:schemeClr val="dk1"/>
                </a:solidFill>
                <a:latin typeface="Garamond"/>
                <a:ea typeface="Garamond"/>
                <a:cs typeface="Garamond"/>
                <a:sym typeface="Garamond"/>
              </a:rPr>
              <a:t>function</a:t>
            </a:r>
            <a:r>
              <a:rPr b="0" i="1" lang="en-US" sz="2600" u="none">
                <a:solidFill>
                  <a:schemeClr val="dk1"/>
                </a:solidFill>
                <a:latin typeface="Garamond"/>
                <a:ea typeface="Garamond"/>
                <a:cs typeface="Garamond"/>
                <a:sym typeface="Garamond"/>
              </a:rPr>
              <a:t> </a:t>
            </a:r>
            <a:r>
              <a:rPr b="0" i="0" lang="en-US" sz="2600" u="none">
                <a:solidFill>
                  <a:schemeClr val="dk1"/>
                </a:solidFill>
                <a:latin typeface="Garamond"/>
                <a:ea typeface="Garamond"/>
                <a:cs typeface="Garamond"/>
                <a:sym typeface="Garamond"/>
              </a:rPr>
              <a:t>(</a:t>
            </a:r>
            <a:r>
              <a:rPr b="1" i="1" lang="en-US" sz="2600" u="none">
                <a:solidFill>
                  <a:schemeClr val="dk1"/>
                </a:solidFill>
                <a:latin typeface="Garamond"/>
                <a:ea typeface="Garamond"/>
                <a:cs typeface="Garamond"/>
                <a:sym typeface="Garamond"/>
              </a:rPr>
              <a:t>term1</a:t>
            </a:r>
            <a:r>
              <a:rPr b="0" i="0" lang="en-US" sz="2600" u="none">
                <a:solidFill>
                  <a:schemeClr val="dk1"/>
                </a:solidFill>
                <a:latin typeface="Garamond"/>
                <a:ea typeface="Garamond"/>
                <a:cs typeface="Garamond"/>
                <a:sym typeface="Garamond"/>
              </a:rPr>
              <a:t>,...,</a:t>
            </a:r>
            <a:r>
              <a:rPr b="1" i="1" lang="en-US" sz="2600" u="none">
                <a:solidFill>
                  <a:schemeClr val="dk1"/>
                </a:solidFill>
                <a:latin typeface="Garamond"/>
                <a:ea typeface="Garamond"/>
                <a:cs typeface="Garamond"/>
                <a:sym typeface="Garamond"/>
              </a:rPr>
              <a:t>termn</a:t>
            </a:r>
            <a:r>
              <a:rPr b="0" i="0" lang="en-US" sz="2600" u="none">
                <a:solidFill>
                  <a:schemeClr val="dk1"/>
                </a:solidFill>
                <a:latin typeface="Garamond"/>
                <a:ea typeface="Garamond"/>
                <a:cs typeface="Garamond"/>
                <a:sym typeface="Garamond"/>
              </a:rPr>
              <a:t>)</a:t>
            </a:r>
            <a:endParaRPr/>
          </a:p>
          <a:p>
            <a:pPr indent="-609600" lvl="0" marL="60960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Garamond"/>
                <a:ea typeface="Garamond"/>
                <a:cs typeface="Garamond"/>
                <a:sym typeface="Garamond"/>
              </a:rPr>
              <a:t>              or </a:t>
            </a:r>
            <a:r>
              <a:rPr b="1" i="1" lang="en-US" sz="2600" u="none">
                <a:solidFill>
                  <a:schemeClr val="dk1"/>
                </a:solidFill>
                <a:latin typeface="Garamond"/>
                <a:ea typeface="Garamond"/>
                <a:cs typeface="Garamond"/>
                <a:sym typeface="Garamond"/>
              </a:rPr>
              <a:t>constant</a:t>
            </a:r>
            <a:r>
              <a:rPr b="0" i="1" lang="en-US" sz="2600" u="none">
                <a:solidFill>
                  <a:schemeClr val="dk1"/>
                </a:solidFill>
                <a:latin typeface="Garamond"/>
                <a:ea typeface="Garamond"/>
                <a:cs typeface="Garamond"/>
                <a:sym typeface="Garamond"/>
              </a:rPr>
              <a:t> </a:t>
            </a:r>
            <a:r>
              <a:rPr b="0" i="0" lang="en-US" sz="2600" u="none">
                <a:solidFill>
                  <a:schemeClr val="dk1"/>
                </a:solidFill>
                <a:latin typeface="Garamond"/>
                <a:ea typeface="Garamond"/>
                <a:cs typeface="Garamond"/>
                <a:sym typeface="Garamond"/>
              </a:rPr>
              <a:t>or </a:t>
            </a:r>
            <a:r>
              <a:rPr b="1" i="1" lang="en-US" sz="2600" u="none">
                <a:solidFill>
                  <a:schemeClr val="dk1"/>
                </a:solidFill>
                <a:latin typeface="Garamond"/>
                <a:ea typeface="Garamond"/>
                <a:cs typeface="Garamond"/>
                <a:sym typeface="Garamond"/>
              </a:rPr>
              <a:t>variable</a:t>
            </a:r>
            <a:endParaRPr/>
          </a:p>
          <a:p>
            <a:pPr indent="-609600" lvl="0" marL="60960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Garamond"/>
                <a:ea typeface="Garamond"/>
                <a:cs typeface="Garamond"/>
                <a:sym typeface="Garamond"/>
              </a:rPr>
              <a:t>Example terms:</a:t>
            </a:r>
            <a:endParaRPr/>
          </a:p>
          <a:p>
            <a:pPr indent="-609600" lvl="0" marL="609600" marR="0" rtl="0" algn="l">
              <a:lnSpc>
                <a:spcPct val="100000"/>
              </a:lnSpc>
              <a:spcBef>
                <a:spcPts val="500"/>
              </a:spcBef>
              <a:spcAft>
                <a:spcPts val="0"/>
              </a:spcAft>
              <a:buClr>
                <a:schemeClr val="accent1"/>
              </a:buClr>
              <a:buSzPts val="2210"/>
              <a:buFont typeface="Noto Sans Symbols"/>
              <a:buNone/>
            </a:pPr>
            <a:r>
              <a:rPr b="0" i="1" lang="en-US" sz="2600" u="none">
                <a:solidFill>
                  <a:schemeClr val="dk1"/>
                </a:solidFill>
                <a:latin typeface="Garamond"/>
                <a:ea typeface="Garamond"/>
                <a:cs typeface="Garamond"/>
                <a:sym typeface="Garamond"/>
              </a:rPr>
              <a:t>Brother(Ali , Mohamed)</a:t>
            </a:r>
            <a:endParaRPr/>
          </a:p>
          <a:p>
            <a:pPr indent="-609600" lvl="0" marL="609600" marR="0" rtl="0" algn="l">
              <a:lnSpc>
                <a:spcPct val="100000"/>
              </a:lnSpc>
              <a:spcBef>
                <a:spcPts val="500"/>
              </a:spcBef>
              <a:spcAft>
                <a:spcPts val="0"/>
              </a:spcAft>
              <a:buClr>
                <a:schemeClr val="accent1"/>
              </a:buClr>
              <a:buSzPts val="2210"/>
              <a:buFont typeface="Noto Sans Symbols"/>
              <a:buNone/>
            </a:pPr>
            <a:r>
              <a:rPr b="0" i="1" lang="en-US" sz="2600" u="none">
                <a:solidFill>
                  <a:schemeClr val="dk1"/>
                </a:solidFill>
                <a:latin typeface="Garamond"/>
                <a:ea typeface="Garamond"/>
                <a:cs typeface="Garamond"/>
                <a:sym typeface="Garamond"/>
              </a:rPr>
              <a:t>Greater(Length</a:t>
            </a:r>
            <a:r>
              <a:rPr b="0" i="0" lang="en-US" sz="2600" u="none">
                <a:solidFill>
                  <a:schemeClr val="dk1"/>
                </a:solidFill>
                <a:latin typeface="Garamond"/>
                <a:ea typeface="Garamond"/>
                <a:cs typeface="Garamond"/>
                <a:sym typeface="Garamond"/>
              </a:rPr>
              <a:t>(</a:t>
            </a:r>
            <a:r>
              <a:rPr b="0" i="1" lang="en-US" sz="2600" u="none">
                <a:solidFill>
                  <a:schemeClr val="dk1"/>
                </a:solidFill>
                <a:latin typeface="Garamond"/>
                <a:ea typeface="Garamond"/>
                <a:cs typeface="Garamond"/>
                <a:sym typeface="Garamond"/>
              </a:rPr>
              <a:t>x</a:t>
            </a:r>
            <a:r>
              <a:rPr b="0" i="0" lang="en-US" sz="2600" u="none">
                <a:solidFill>
                  <a:schemeClr val="dk1"/>
                </a:solidFill>
                <a:latin typeface="Garamond"/>
                <a:ea typeface="Garamond"/>
                <a:cs typeface="Garamond"/>
                <a:sym typeface="Garamond"/>
              </a:rPr>
              <a:t>)</a:t>
            </a:r>
            <a:r>
              <a:rPr b="0" i="1" lang="en-US" sz="2600" u="none">
                <a:solidFill>
                  <a:schemeClr val="dk1"/>
                </a:solidFill>
                <a:latin typeface="Garamond"/>
                <a:ea typeface="Garamond"/>
                <a:cs typeface="Garamond"/>
                <a:sym typeface="Garamond"/>
              </a:rPr>
              <a:t>, Length</a:t>
            </a:r>
            <a:r>
              <a:rPr b="0" i="0" lang="en-US" sz="2600" u="none">
                <a:solidFill>
                  <a:schemeClr val="dk1"/>
                </a:solidFill>
                <a:latin typeface="Garamond"/>
                <a:ea typeface="Garamond"/>
                <a:cs typeface="Garamond"/>
                <a:sym typeface="Garamond"/>
              </a:rPr>
              <a:t>(</a:t>
            </a:r>
            <a:r>
              <a:rPr b="0" i="1" lang="en-US" sz="2600" u="none">
                <a:solidFill>
                  <a:schemeClr val="dk1"/>
                </a:solidFill>
                <a:latin typeface="Garamond"/>
                <a:ea typeface="Garamond"/>
                <a:cs typeface="Garamond"/>
                <a:sym typeface="Garamond"/>
              </a:rPr>
              <a:t>y</a:t>
            </a:r>
            <a:r>
              <a:rPr b="0" i="0" lang="en-US" sz="2600" u="none">
                <a:solidFill>
                  <a:schemeClr val="dk1"/>
                </a:solidFill>
                <a:latin typeface="Garamond"/>
                <a:ea typeface="Garamond"/>
                <a:cs typeface="Garamond"/>
                <a:sym typeface="Garamond"/>
              </a:rPr>
              <a:t>))</a:t>
            </a:r>
            <a:endParaRPr/>
          </a:p>
        </p:txBody>
      </p:sp>
      <p:sp>
        <p:nvSpPr>
          <p:cNvPr id="247" name="Google Shape;247;p16"/>
          <p:cNvSpPr txBox="1"/>
          <p:nvPr/>
        </p:nvSpPr>
        <p:spPr>
          <a:xfrm>
            <a:off x="3851275" y="5013325"/>
            <a:ext cx="457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sng">
              <a:solidFill>
                <a:schemeClr val="dk1"/>
              </a:solidFill>
              <a:latin typeface="Garamond"/>
              <a:ea typeface="Garamond"/>
              <a:cs typeface="Garamond"/>
              <a:sym typeface="Garamon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7"/>
          <p:cNvSpPr txBox="1"/>
          <p:nvPr>
            <p:ph type="title"/>
          </p:nvPr>
        </p:nvSpPr>
        <p:spPr>
          <a:xfrm>
            <a:off x="457200" y="274637"/>
            <a:ext cx="82296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Garamond"/>
              <a:buNone/>
            </a:pPr>
            <a:r>
              <a:rPr b="0" i="1" lang="en-US" sz="3600" u="none">
                <a:solidFill>
                  <a:schemeClr val="dk2"/>
                </a:solidFill>
                <a:latin typeface="Garamond"/>
                <a:ea typeface="Garamond"/>
                <a:cs typeface="Garamond"/>
                <a:sym typeface="Garamond"/>
              </a:rPr>
              <a:t>Knowledge Representation &amp; Reasoning</a:t>
            </a:r>
            <a:endParaRPr/>
          </a:p>
        </p:txBody>
      </p:sp>
      <p:sp>
        <p:nvSpPr>
          <p:cNvPr id="253" name="Google Shape;253;p17"/>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sng">
                <a:solidFill>
                  <a:srgbClr val="FFFFFF"/>
                </a:solidFill>
                <a:latin typeface="Libre Franklin"/>
                <a:ea typeface="Libre Franklin"/>
                <a:cs typeface="Libre Franklin"/>
                <a:sym typeface="Libre Franklin"/>
              </a:rPr>
              <a:t>‹#›</a:t>
            </a:fld>
            <a:endParaRPr/>
          </a:p>
        </p:txBody>
      </p:sp>
      <p:sp>
        <p:nvSpPr>
          <p:cNvPr id="254" name="Google Shape;254;p17"/>
          <p:cNvSpPr txBox="1"/>
          <p:nvPr>
            <p:ph idx="1" type="body"/>
          </p:nvPr>
        </p:nvSpPr>
        <p:spPr>
          <a:xfrm>
            <a:off x="457200" y="1052512"/>
            <a:ext cx="8229600" cy="3519487"/>
          </a:xfrm>
          <a:prstGeom prst="rect">
            <a:avLst/>
          </a:prstGeom>
          <a:noFill/>
          <a:ln>
            <a:noFill/>
          </a:ln>
        </p:spPr>
        <p:txBody>
          <a:bodyPr anchorCtr="0" anchor="t" bIns="45700" lIns="91425" spcFirstLastPara="1" rIns="91425" wrap="square" tIns="45700">
            <a:noAutofit/>
          </a:bodyPr>
          <a:lstStyle/>
          <a:p>
            <a:pPr indent="-609600" lvl="0" marL="609600" marR="0" rtl="0" algn="l">
              <a:lnSpc>
                <a:spcPct val="100000"/>
              </a:lnSpc>
              <a:spcBef>
                <a:spcPts val="0"/>
              </a:spcBef>
              <a:spcAft>
                <a:spcPts val="0"/>
              </a:spcAft>
              <a:buClr>
                <a:schemeClr val="accent1"/>
              </a:buClr>
              <a:buSzPts val="2210"/>
              <a:buFont typeface="Noto Sans Symbols"/>
              <a:buChar char="❑"/>
            </a:pPr>
            <a:r>
              <a:rPr b="0" i="0" lang="en-US" sz="2600" u="none">
                <a:solidFill>
                  <a:srgbClr val="990000"/>
                </a:solidFill>
                <a:latin typeface="Garamond"/>
                <a:ea typeface="Garamond"/>
                <a:cs typeface="Garamond"/>
                <a:sym typeface="Garamond"/>
              </a:rPr>
              <a:t>Syntax of FOL: Complex sentence</a:t>
            </a:r>
            <a:endParaRPr/>
          </a:p>
          <a:p>
            <a:pPr indent="-609600" lvl="0" marL="609600" marR="0" rtl="0" algn="just">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Garamond"/>
                <a:ea typeface="Garamond"/>
                <a:cs typeface="Garamond"/>
                <a:sym typeface="Garamond"/>
              </a:rPr>
              <a:t>Complex sentences are made from atomic sentences using connectives and by applying quantifiers.</a:t>
            </a:r>
            <a:endParaRPr b="0" i="0" sz="2600" u="none">
              <a:solidFill>
                <a:schemeClr val="dk1"/>
              </a:solidFill>
              <a:latin typeface="Arimo"/>
              <a:ea typeface="Arimo"/>
              <a:cs typeface="Arimo"/>
              <a:sym typeface="Arimo"/>
            </a:endParaRPr>
          </a:p>
          <a:p>
            <a:pPr indent="-609600" lvl="0" marL="609600" marR="0" rtl="0" algn="just">
              <a:lnSpc>
                <a:spcPct val="100000"/>
              </a:lnSpc>
              <a:spcBef>
                <a:spcPts val="500"/>
              </a:spcBef>
              <a:spcAft>
                <a:spcPts val="0"/>
              </a:spcAft>
              <a:buClr>
                <a:schemeClr val="accent1"/>
              </a:buClr>
              <a:buSzPts val="2210"/>
              <a:buFont typeface="Noto Sans Symbols"/>
              <a:buNone/>
            </a:pPr>
            <a:r>
              <a:rPr b="0" i="0" lang="en-US" sz="2600" u="sng">
                <a:solidFill>
                  <a:schemeClr val="dk1"/>
                </a:solidFill>
                <a:latin typeface="Garamond"/>
                <a:ea typeface="Garamond"/>
                <a:cs typeface="Garamond"/>
                <a:sym typeface="Garamond"/>
              </a:rPr>
              <a:t>Examples:</a:t>
            </a:r>
            <a:endParaRPr/>
          </a:p>
          <a:p>
            <a:pPr indent="-609600" lvl="0" marL="609600" marR="0" rtl="0" algn="just">
              <a:lnSpc>
                <a:spcPct val="100000"/>
              </a:lnSpc>
              <a:spcBef>
                <a:spcPts val="500"/>
              </a:spcBef>
              <a:spcAft>
                <a:spcPts val="0"/>
              </a:spcAft>
              <a:buClr>
                <a:schemeClr val="accent1"/>
              </a:buClr>
              <a:buSzPts val="2210"/>
              <a:buFont typeface="Noto Sans Symbols"/>
              <a:buChar char="⚫"/>
            </a:pPr>
            <a:r>
              <a:rPr b="0" i="1" lang="en-US" sz="2600" u="none">
                <a:solidFill>
                  <a:schemeClr val="dk1"/>
                </a:solidFill>
                <a:latin typeface="Garamond"/>
                <a:ea typeface="Garamond"/>
                <a:cs typeface="Garamond"/>
                <a:sym typeface="Garamond"/>
              </a:rPr>
              <a:t>Sibling(Ali, Mohamed) </a:t>
            </a:r>
            <a:r>
              <a:rPr b="0" i="0" lang="en-US" sz="2600" u="none">
                <a:solidFill>
                  <a:schemeClr val="dk1"/>
                </a:solidFill>
                <a:latin typeface="Arimo"/>
                <a:ea typeface="Arimo"/>
                <a:cs typeface="Arimo"/>
                <a:sym typeface="Arimo"/>
              </a:rPr>
              <a:t>⇒</a:t>
            </a:r>
            <a:r>
              <a:rPr b="0" i="0" lang="en-US" sz="2600" u="none">
                <a:solidFill>
                  <a:schemeClr val="dk1"/>
                </a:solidFill>
                <a:latin typeface="Garamond"/>
                <a:ea typeface="Garamond"/>
                <a:cs typeface="Garamond"/>
                <a:sym typeface="Garamond"/>
              </a:rPr>
              <a:t> </a:t>
            </a:r>
            <a:r>
              <a:rPr b="0" i="1" lang="en-US" sz="2600" u="none">
                <a:solidFill>
                  <a:schemeClr val="dk1"/>
                </a:solidFill>
                <a:latin typeface="Garamond"/>
                <a:ea typeface="Garamond"/>
                <a:cs typeface="Garamond"/>
                <a:sym typeface="Garamond"/>
              </a:rPr>
              <a:t>Sibling(Mohamed, Ali)</a:t>
            </a:r>
            <a:endParaRPr/>
          </a:p>
          <a:p>
            <a:pPr indent="-609600" lvl="0" marL="609600" marR="0" rtl="0" algn="just">
              <a:lnSpc>
                <a:spcPct val="100000"/>
              </a:lnSpc>
              <a:spcBef>
                <a:spcPts val="500"/>
              </a:spcBef>
              <a:spcAft>
                <a:spcPts val="0"/>
              </a:spcAft>
              <a:buClr>
                <a:schemeClr val="accent1"/>
              </a:buClr>
              <a:buSzPts val="2210"/>
              <a:buFont typeface="Noto Sans Symbols"/>
              <a:buChar char="⚫"/>
            </a:pPr>
            <a:r>
              <a:rPr b="0" i="1" lang="en-US" sz="2600" u="none">
                <a:solidFill>
                  <a:schemeClr val="dk1"/>
                </a:solidFill>
                <a:latin typeface="Garamond"/>
                <a:ea typeface="Garamond"/>
                <a:cs typeface="Garamond"/>
                <a:sym typeface="Garamond"/>
              </a:rPr>
              <a:t>greater(1, 2)</a:t>
            </a:r>
            <a:r>
              <a:rPr b="0" i="0" lang="en-US" sz="2600" u="none">
                <a:solidFill>
                  <a:schemeClr val="dk1"/>
                </a:solidFill>
                <a:latin typeface="Garamond"/>
                <a:ea typeface="Garamond"/>
                <a:cs typeface="Garamond"/>
                <a:sym typeface="Garamond"/>
              </a:rPr>
              <a:t> </a:t>
            </a:r>
            <a:r>
              <a:rPr b="0" i="0" lang="en-US" sz="2600" u="none">
                <a:solidFill>
                  <a:schemeClr val="dk1"/>
                </a:solidFill>
                <a:latin typeface="Arimo"/>
                <a:ea typeface="Arimo"/>
                <a:cs typeface="Arimo"/>
                <a:sym typeface="Arimo"/>
              </a:rPr>
              <a:t>∨</a:t>
            </a:r>
            <a:r>
              <a:rPr b="0" i="0" lang="en-US" sz="2600" u="none">
                <a:solidFill>
                  <a:schemeClr val="dk1"/>
                </a:solidFill>
                <a:latin typeface="Garamond"/>
                <a:ea typeface="Garamond"/>
                <a:cs typeface="Garamond"/>
                <a:sym typeface="Garamond"/>
              </a:rPr>
              <a:t> </a:t>
            </a:r>
            <a:r>
              <a:rPr b="0" i="1" lang="en-US" sz="2600" u="none">
                <a:solidFill>
                  <a:schemeClr val="dk1"/>
                </a:solidFill>
                <a:latin typeface="Garamond"/>
                <a:ea typeface="Garamond"/>
                <a:cs typeface="Garamond"/>
                <a:sym typeface="Garamond"/>
              </a:rPr>
              <a:t>less-or-equal(1, 2)</a:t>
            </a:r>
            <a:endParaRPr/>
          </a:p>
          <a:p>
            <a:pPr indent="-609600" lvl="0" marL="609600" marR="0" rtl="0" algn="just">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Arimo"/>
                <a:ea typeface="Arimo"/>
                <a:cs typeface="Arimo"/>
                <a:sym typeface="Arimo"/>
              </a:rPr>
              <a:t>∀</a:t>
            </a:r>
            <a:r>
              <a:rPr b="0" i="0" lang="en-US" sz="2600" u="none">
                <a:solidFill>
                  <a:schemeClr val="dk1"/>
                </a:solidFill>
                <a:latin typeface="Garamond"/>
                <a:ea typeface="Garamond"/>
                <a:cs typeface="Garamond"/>
                <a:sym typeface="Garamond"/>
              </a:rPr>
              <a:t> </a:t>
            </a:r>
            <a:r>
              <a:rPr b="0" i="1" lang="en-US" sz="2600" u="none">
                <a:solidFill>
                  <a:schemeClr val="dk1"/>
                </a:solidFill>
                <a:latin typeface="Garamond"/>
                <a:ea typeface="Garamond"/>
                <a:cs typeface="Garamond"/>
                <a:sym typeface="Garamond"/>
              </a:rPr>
              <a:t>x, y Sibling(x, y)</a:t>
            </a:r>
            <a:r>
              <a:rPr b="0" i="0" lang="en-US" sz="2600" u="none">
                <a:solidFill>
                  <a:schemeClr val="dk1"/>
                </a:solidFill>
                <a:latin typeface="Garamond"/>
                <a:ea typeface="Garamond"/>
                <a:cs typeface="Garamond"/>
                <a:sym typeface="Garamond"/>
              </a:rPr>
              <a:t> </a:t>
            </a:r>
            <a:r>
              <a:rPr b="0" i="0" lang="en-US" sz="2600" u="none">
                <a:solidFill>
                  <a:schemeClr val="dk1"/>
                </a:solidFill>
                <a:latin typeface="Arimo"/>
                <a:ea typeface="Arimo"/>
                <a:cs typeface="Arimo"/>
                <a:sym typeface="Arimo"/>
              </a:rPr>
              <a:t>⇒ </a:t>
            </a:r>
            <a:r>
              <a:rPr b="0" i="1" lang="en-US" sz="2600" u="none">
                <a:solidFill>
                  <a:schemeClr val="dk1"/>
                </a:solidFill>
                <a:latin typeface="Garamond"/>
                <a:ea typeface="Garamond"/>
                <a:cs typeface="Garamond"/>
                <a:sym typeface="Garamond"/>
              </a:rPr>
              <a:t>Sibling(y, x)</a:t>
            </a:r>
            <a:endParaRPr/>
          </a:p>
        </p:txBody>
      </p:sp>
      <p:sp>
        <p:nvSpPr>
          <p:cNvPr id="255" name="Google Shape;255;p17"/>
          <p:cNvSpPr txBox="1"/>
          <p:nvPr/>
        </p:nvSpPr>
        <p:spPr>
          <a:xfrm>
            <a:off x="3851275" y="5013325"/>
            <a:ext cx="457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sng">
              <a:solidFill>
                <a:schemeClr val="dk1"/>
              </a:solidFill>
              <a:latin typeface="Garamond"/>
              <a:ea typeface="Garamond"/>
              <a:cs typeface="Garamond"/>
              <a:sym typeface="Garamon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8"/>
          <p:cNvSpPr txBox="1"/>
          <p:nvPr>
            <p:ph idx="1" type="body"/>
          </p:nvPr>
        </p:nvSpPr>
        <p:spPr>
          <a:xfrm>
            <a:off x="533400" y="1071562"/>
            <a:ext cx="8077200" cy="5357812"/>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No purple mushroom is poisonous.</a:t>
            </a:r>
            <a:br>
              <a:rPr b="0" i="0" lang="en-US" sz="2400" u="none">
                <a:solidFill>
                  <a:schemeClr val="dk1"/>
                </a:solidFill>
                <a:latin typeface="Libre Baskerville"/>
                <a:ea typeface="Libre Baskerville"/>
                <a:cs typeface="Libre Baskerville"/>
                <a:sym typeface="Libre Baskerville"/>
              </a:rPr>
            </a:br>
            <a:r>
              <a:rPr b="1" i="0" lang="en-US" sz="1800" u="none">
                <a:solidFill>
                  <a:schemeClr val="dk1"/>
                </a:solidFill>
                <a:latin typeface="Courier New"/>
                <a:ea typeface="Courier New"/>
                <a:cs typeface="Courier New"/>
                <a:sym typeface="Courier New"/>
              </a:rPr>
              <a:t>~(</a:t>
            </a:r>
            <a:r>
              <a:rPr b="1" i="0" lang="en-US" sz="1800" u="none">
                <a:solidFill>
                  <a:schemeClr val="dk1"/>
                </a:solidFill>
                <a:latin typeface="Arimo"/>
                <a:ea typeface="Arimo"/>
                <a:cs typeface="Arimo"/>
                <a:sym typeface="Arimo"/>
              </a:rPr>
              <a:t>∃ </a:t>
            </a:r>
            <a:r>
              <a:rPr b="1" i="0" lang="en-US" sz="1800" u="none">
                <a:solidFill>
                  <a:schemeClr val="dk1"/>
                </a:solidFill>
                <a:latin typeface="Courier New"/>
                <a:ea typeface="Courier New"/>
                <a:cs typeface="Courier New"/>
                <a:sym typeface="Courier New"/>
              </a:rPr>
              <a:t>x) purple(x) ^ mushroom(x) ^ poisonous(x) </a:t>
            </a:r>
            <a:br>
              <a:rPr b="1" i="0" lang="en-US" sz="1800" u="none">
                <a:solidFill>
                  <a:schemeClr val="dk1"/>
                </a:solidFill>
                <a:latin typeface="Courier New"/>
                <a:ea typeface="Courier New"/>
                <a:cs typeface="Courier New"/>
                <a:sym typeface="Courier New"/>
              </a:rPr>
            </a:br>
            <a:r>
              <a:rPr b="0" i="0" lang="en-US" sz="2400" u="none">
                <a:solidFill>
                  <a:schemeClr val="dk1"/>
                </a:solidFill>
                <a:latin typeface="Libre Baskerville"/>
                <a:ea typeface="Libre Baskerville"/>
                <a:cs typeface="Libre Baskerville"/>
                <a:sym typeface="Libre Baskerville"/>
              </a:rPr>
              <a:t>or, equivalently,</a:t>
            </a:r>
            <a:br>
              <a:rPr b="0" i="0" lang="en-US" sz="2400" u="none">
                <a:solidFill>
                  <a:schemeClr val="dk1"/>
                </a:solidFill>
                <a:latin typeface="Libre Baskerville"/>
                <a:ea typeface="Libre Baskerville"/>
                <a:cs typeface="Libre Baskerville"/>
                <a:sym typeface="Libre Baskerville"/>
              </a:rPr>
            </a:br>
            <a:r>
              <a:rPr b="1" i="0" lang="en-US" sz="1800" u="none">
                <a:solidFill>
                  <a:schemeClr val="dk1"/>
                </a:solidFill>
                <a:latin typeface="Courier New"/>
                <a:ea typeface="Courier New"/>
                <a:cs typeface="Courier New"/>
                <a:sym typeface="Courier New"/>
              </a:rPr>
              <a:t>(</a:t>
            </a:r>
            <a:r>
              <a:rPr b="1" i="0" lang="en-US" sz="1800" u="none">
                <a:solidFill>
                  <a:schemeClr val="dk1"/>
                </a:solidFill>
                <a:latin typeface="Libre Baskerville"/>
                <a:ea typeface="Libre Baskerville"/>
                <a:cs typeface="Libre Baskerville"/>
                <a:sym typeface="Libre Baskerville"/>
              </a:rPr>
              <a:t>∀</a:t>
            </a:r>
            <a:r>
              <a:rPr b="1" i="0" lang="en-US" sz="1800" u="none">
                <a:solidFill>
                  <a:schemeClr val="dk1"/>
                </a:solidFill>
                <a:latin typeface="Arimo"/>
                <a:ea typeface="Arimo"/>
                <a:cs typeface="Arimo"/>
                <a:sym typeface="Arimo"/>
              </a:rPr>
              <a:t> </a:t>
            </a:r>
            <a:r>
              <a:rPr b="1" i="0" lang="en-US" sz="1800" u="none">
                <a:solidFill>
                  <a:schemeClr val="dk1"/>
                </a:solidFill>
                <a:latin typeface="Courier New"/>
                <a:ea typeface="Courier New"/>
                <a:cs typeface="Courier New"/>
                <a:sym typeface="Courier New"/>
              </a:rPr>
              <a:t>x) (mushroom(x) ^ purple(x)) =&gt; ~poisonous(x) </a:t>
            </a:r>
            <a:endParaRPr/>
          </a:p>
          <a:p>
            <a:pPr indent="-175895" lvl="0" marL="273050" rtl="0" algn="l">
              <a:lnSpc>
                <a:spcPct val="90000"/>
              </a:lnSpc>
              <a:spcBef>
                <a:spcPts val="500"/>
              </a:spcBef>
              <a:spcAft>
                <a:spcPts val="0"/>
              </a:spcAft>
              <a:buClr>
                <a:schemeClr val="accent1"/>
              </a:buClr>
              <a:buSzPts val="1530"/>
              <a:buFont typeface="Noto Sans Symbols"/>
              <a:buNone/>
            </a:pPr>
            <a:r>
              <a:t/>
            </a:r>
            <a:endParaRPr b="1" i="0" sz="1800" u="none">
              <a:solidFill>
                <a:schemeClr val="dk1"/>
              </a:solidFill>
              <a:latin typeface="Courier New"/>
              <a:ea typeface="Courier New"/>
              <a:cs typeface="Courier New"/>
              <a:sym typeface="Courier New"/>
            </a:endParaRPr>
          </a:p>
          <a:p>
            <a:pPr indent="-273050" lvl="0" marL="273050" rtl="0" algn="l">
              <a:lnSpc>
                <a:spcPct val="9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There are exactly two purple mushrooms.</a:t>
            </a:r>
            <a:br>
              <a:rPr b="0" i="0" lang="en-US" sz="2400" u="none">
                <a:solidFill>
                  <a:schemeClr val="dk1"/>
                </a:solidFill>
                <a:latin typeface="Libre Baskerville"/>
                <a:ea typeface="Libre Baskerville"/>
                <a:cs typeface="Libre Baskerville"/>
                <a:sym typeface="Libre Baskerville"/>
              </a:rPr>
            </a:br>
            <a:r>
              <a:rPr b="1" i="0" lang="en-US" sz="1600" u="none">
                <a:solidFill>
                  <a:schemeClr val="dk1"/>
                </a:solidFill>
                <a:latin typeface="Courier New"/>
                <a:ea typeface="Courier New"/>
                <a:cs typeface="Courier New"/>
                <a:sym typeface="Courier New"/>
              </a:rPr>
              <a:t>(</a:t>
            </a:r>
            <a:r>
              <a:rPr b="1" i="0" lang="en-US" sz="1600" u="none">
                <a:solidFill>
                  <a:schemeClr val="dk1"/>
                </a:solidFill>
                <a:latin typeface="Arimo"/>
                <a:ea typeface="Arimo"/>
                <a:cs typeface="Arimo"/>
                <a:sym typeface="Arimo"/>
              </a:rPr>
              <a:t>∃</a:t>
            </a:r>
            <a:r>
              <a:rPr b="1" i="0" lang="en-US" sz="1600" u="none">
                <a:solidFill>
                  <a:schemeClr val="dk1"/>
                </a:solidFill>
                <a:latin typeface="Courier New"/>
                <a:ea typeface="Courier New"/>
                <a:cs typeface="Courier New"/>
                <a:sym typeface="Courier New"/>
              </a:rPr>
              <a:t>x)(</a:t>
            </a:r>
            <a:r>
              <a:rPr b="1" i="0" lang="en-US" sz="1600" u="none">
                <a:solidFill>
                  <a:schemeClr val="dk1"/>
                </a:solidFill>
                <a:latin typeface="Arimo"/>
                <a:ea typeface="Arimo"/>
                <a:cs typeface="Arimo"/>
                <a:sym typeface="Arimo"/>
              </a:rPr>
              <a:t>∃</a:t>
            </a:r>
            <a:r>
              <a:rPr b="1" i="0" lang="en-US" sz="1600" u="none">
                <a:solidFill>
                  <a:schemeClr val="dk1"/>
                </a:solidFill>
                <a:latin typeface="Courier New"/>
                <a:ea typeface="Courier New"/>
                <a:cs typeface="Courier New"/>
                <a:sym typeface="Courier New"/>
              </a:rPr>
              <a:t>y) mushroom(x) ^ purple(x) ^ mushroom(y) ^ purple(y) ^ ~(x=y) ^ (</a:t>
            </a:r>
            <a:r>
              <a:rPr b="1" i="0" lang="en-US" sz="1600" u="none">
                <a:solidFill>
                  <a:schemeClr val="dk1"/>
                </a:solidFill>
                <a:latin typeface="Arimo"/>
                <a:ea typeface="Arimo"/>
                <a:cs typeface="Arimo"/>
                <a:sym typeface="Arimo"/>
              </a:rPr>
              <a:t>∀ </a:t>
            </a:r>
            <a:r>
              <a:rPr b="1" i="0" lang="en-US" sz="1600" u="none">
                <a:solidFill>
                  <a:schemeClr val="dk1"/>
                </a:solidFill>
                <a:latin typeface="Courier New"/>
                <a:ea typeface="Courier New"/>
                <a:cs typeface="Courier New"/>
                <a:sym typeface="Courier New"/>
              </a:rPr>
              <a:t>z) (mushroom(z) ^ purple(z)) =&gt; ((x=z) v (y=z))</a:t>
            </a:r>
            <a:endParaRPr/>
          </a:p>
          <a:p>
            <a:pPr indent="-143510" lvl="0" marL="273050" rtl="0" algn="l">
              <a:lnSpc>
                <a:spcPct val="9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rtl="0" algn="l">
              <a:lnSpc>
                <a:spcPct val="9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Deb is not tall.</a:t>
            </a:r>
            <a:br>
              <a:rPr b="0" i="0" lang="en-US" sz="2400" u="none">
                <a:solidFill>
                  <a:schemeClr val="dk1"/>
                </a:solidFill>
                <a:latin typeface="Libre Baskerville"/>
                <a:ea typeface="Libre Baskerville"/>
                <a:cs typeface="Libre Baskerville"/>
                <a:sym typeface="Libre Baskerville"/>
              </a:rPr>
            </a:br>
            <a:r>
              <a:rPr b="1" i="0" lang="en-US" sz="1800" u="none">
                <a:solidFill>
                  <a:schemeClr val="dk1"/>
                </a:solidFill>
                <a:latin typeface="Courier New"/>
                <a:ea typeface="Courier New"/>
                <a:cs typeface="Courier New"/>
                <a:sym typeface="Courier New"/>
              </a:rPr>
              <a:t>~tall(Deb) </a:t>
            </a:r>
            <a:endParaRPr/>
          </a:p>
          <a:p>
            <a:pPr indent="-175895" lvl="0" marL="273050" rtl="0" algn="l">
              <a:lnSpc>
                <a:spcPct val="90000"/>
              </a:lnSpc>
              <a:spcBef>
                <a:spcPts val="500"/>
              </a:spcBef>
              <a:spcAft>
                <a:spcPts val="0"/>
              </a:spcAft>
              <a:buClr>
                <a:schemeClr val="accent1"/>
              </a:buClr>
              <a:buSzPts val="1530"/>
              <a:buFont typeface="Noto Sans Symbols"/>
              <a:buNone/>
            </a:pPr>
            <a:r>
              <a:t/>
            </a:r>
            <a:endParaRPr b="1" i="0" sz="1800" u="none">
              <a:solidFill>
                <a:schemeClr val="dk1"/>
              </a:solidFill>
              <a:latin typeface="Courier New"/>
              <a:ea typeface="Courier New"/>
              <a:cs typeface="Courier New"/>
              <a:sym typeface="Courier New"/>
            </a:endParaRPr>
          </a:p>
          <a:p>
            <a:pPr indent="-273050" lvl="0" marL="273050" rtl="0" algn="l">
              <a:lnSpc>
                <a:spcPct val="9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X is above Y if X is on directly on top of Y or else there is a pile of one or more other objects directly on top of one another starting with X and ending with Y.</a:t>
            </a:r>
            <a:br>
              <a:rPr b="0" i="0" lang="en-US" sz="2400" u="none">
                <a:solidFill>
                  <a:schemeClr val="dk1"/>
                </a:solidFill>
                <a:latin typeface="Libre Baskerville"/>
                <a:ea typeface="Libre Baskerville"/>
                <a:cs typeface="Libre Baskerville"/>
                <a:sym typeface="Libre Baskerville"/>
              </a:rPr>
            </a:br>
            <a:r>
              <a:rPr b="1" i="0" lang="en-US" sz="1800" u="none">
                <a:solidFill>
                  <a:schemeClr val="dk1"/>
                </a:solidFill>
                <a:latin typeface="Courier New"/>
                <a:ea typeface="Courier New"/>
                <a:cs typeface="Courier New"/>
                <a:sym typeface="Courier New"/>
              </a:rPr>
              <a:t>(</a:t>
            </a:r>
            <a:r>
              <a:rPr b="1" i="0" lang="en-US" sz="1800" u="none">
                <a:solidFill>
                  <a:schemeClr val="dk1"/>
                </a:solidFill>
                <a:latin typeface="Arimo"/>
                <a:ea typeface="Arimo"/>
                <a:cs typeface="Arimo"/>
                <a:sym typeface="Arimo"/>
              </a:rPr>
              <a:t>∀</a:t>
            </a:r>
            <a:r>
              <a:rPr b="1" i="0" lang="en-US" sz="1800" u="none">
                <a:solidFill>
                  <a:schemeClr val="dk1"/>
                </a:solidFill>
                <a:latin typeface="Courier New"/>
                <a:ea typeface="Courier New"/>
                <a:cs typeface="Courier New"/>
                <a:sym typeface="Courier New"/>
              </a:rPr>
              <a:t>x)(</a:t>
            </a:r>
            <a:r>
              <a:rPr b="1" i="0" lang="en-US" sz="1800" u="none">
                <a:solidFill>
                  <a:schemeClr val="dk1"/>
                </a:solidFill>
                <a:latin typeface="Arimo"/>
                <a:ea typeface="Arimo"/>
                <a:cs typeface="Arimo"/>
                <a:sym typeface="Arimo"/>
              </a:rPr>
              <a:t>∃</a:t>
            </a:r>
            <a:r>
              <a:rPr b="1" i="0" lang="en-US" sz="1800" u="none">
                <a:solidFill>
                  <a:schemeClr val="dk1"/>
                </a:solidFill>
                <a:latin typeface="Courier New"/>
                <a:ea typeface="Courier New"/>
                <a:cs typeface="Courier New"/>
                <a:sym typeface="Courier New"/>
              </a:rPr>
              <a:t>y) above(x,y) &lt;=&gt; (on(x,y) v (</a:t>
            </a:r>
            <a:r>
              <a:rPr b="1" i="0" lang="en-US" sz="1800" u="none">
                <a:solidFill>
                  <a:schemeClr val="dk1"/>
                </a:solidFill>
                <a:latin typeface="Arimo"/>
                <a:ea typeface="Arimo"/>
                <a:cs typeface="Arimo"/>
                <a:sym typeface="Arimo"/>
              </a:rPr>
              <a:t>∃</a:t>
            </a:r>
            <a:r>
              <a:rPr b="1" i="0" lang="en-US" sz="1800" u="none">
                <a:solidFill>
                  <a:schemeClr val="dk1"/>
                </a:solidFill>
                <a:latin typeface="Courier New"/>
                <a:ea typeface="Courier New"/>
                <a:cs typeface="Courier New"/>
                <a:sym typeface="Courier New"/>
              </a:rPr>
              <a:t>z) (on(x,z) ^ above(z,y)))</a:t>
            </a:r>
            <a:r>
              <a:rPr b="0" i="0" lang="en-US" sz="2400" u="none">
                <a:solidFill>
                  <a:schemeClr val="dk1"/>
                </a:solidFill>
                <a:latin typeface="Libre Baskerville"/>
                <a:ea typeface="Libre Baskerville"/>
                <a:cs typeface="Libre Baskerville"/>
                <a:sym typeface="Libre Baskerville"/>
              </a:rPr>
              <a:t> </a:t>
            </a:r>
            <a:endParaRPr/>
          </a:p>
        </p:txBody>
      </p:sp>
      <p:sp>
        <p:nvSpPr>
          <p:cNvPr id="261" name="Google Shape;261;p18"/>
          <p:cNvSpPr txBox="1"/>
          <p:nvPr>
            <p:ph type="title"/>
          </p:nvPr>
        </p:nvSpPr>
        <p:spPr>
          <a:xfrm>
            <a:off x="457200" y="274637"/>
            <a:ext cx="82296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Garamond"/>
              <a:buNone/>
            </a:pPr>
            <a:r>
              <a:rPr b="0" i="1" lang="en-US" sz="3600" u="none">
                <a:solidFill>
                  <a:schemeClr val="dk2"/>
                </a:solidFill>
                <a:latin typeface="Garamond"/>
                <a:ea typeface="Garamond"/>
                <a:cs typeface="Garamond"/>
                <a:sym typeface="Garamond"/>
              </a:rPr>
              <a:t>Translating English to FOL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9"/>
          <p:cNvSpPr txBox="1"/>
          <p:nvPr>
            <p:ph idx="1" type="body"/>
          </p:nvPr>
        </p:nvSpPr>
        <p:spPr>
          <a:xfrm>
            <a:off x="609600" y="1223962"/>
            <a:ext cx="8229600" cy="2990850"/>
          </a:xfrm>
          <a:prstGeom prst="rect">
            <a:avLst/>
          </a:prstGeom>
          <a:noFill/>
          <a:ln>
            <a:noFill/>
          </a:ln>
        </p:spPr>
        <p:txBody>
          <a:bodyPr anchorCtr="0" anchor="t" bIns="45700" lIns="91425" spcFirstLastPara="1" rIns="91425" wrap="square" tIns="45700">
            <a:noAutofit/>
          </a:bodyPr>
          <a:lstStyle/>
          <a:p>
            <a:pPr indent="-273050" lvl="0" marL="273050" rtl="0" algn="l">
              <a:lnSpc>
                <a:spcPct val="80000"/>
              </a:lnSpc>
              <a:spcBef>
                <a:spcPts val="0"/>
              </a:spcBef>
              <a:spcAft>
                <a:spcPts val="0"/>
              </a:spcAft>
              <a:buSzPts val="1700"/>
              <a:buNone/>
            </a:pPr>
            <a:r>
              <a:rPr b="1" i="0" lang="en-US" sz="2000" u="none">
                <a:solidFill>
                  <a:schemeClr val="dk1"/>
                </a:solidFill>
                <a:latin typeface="Libre Baskerville"/>
                <a:ea typeface="Libre Baskerville"/>
                <a:cs typeface="Libre Baskerville"/>
                <a:sym typeface="Libre Baskerville"/>
              </a:rPr>
              <a:t>Every gardener likes the sun.</a:t>
            </a:r>
            <a:endParaRPr/>
          </a:p>
          <a:p>
            <a:pPr indent="-228599" lvl="1" marL="547687" rtl="0" algn="l">
              <a:lnSpc>
                <a:spcPct val="80000"/>
              </a:lnSpc>
              <a:spcBef>
                <a:spcPts val="300"/>
              </a:spcBef>
              <a:spcAft>
                <a:spcPts val="0"/>
              </a:spcAft>
              <a:buSzPts val="1700"/>
              <a:buNone/>
            </a:pPr>
            <a:r>
              <a:rPr b="0" i="0" lang="en-US" sz="2000" u="none">
                <a:solidFill>
                  <a:schemeClr val="dk1"/>
                </a:solidFill>
                <a:latin typeface="Libre Baskerville"/>
                <a:ea typeface="Libre Baskerville"/>
                <a:cs typeface="Libre Baskerville"/>
                <a:sym typeface="Libre Baskerville"/>
              </a:rPr>
              <a:t>∀x gardener(x) → likes(x, Sun) </a:t>
            </a:r>
            <a:endParaRPr/>
          </a:p>
          <a:p>
            <a:pPr indent="-228599" lvl="1" marL="547687" rtl="0" algn="l">
              <a:lnSpc>
                <a:spcPct val="80000"/>
              </a:lnSpc>
              <a:spcBef>
                <a:spcPts val="300"/>
              </a:spcBef>
              <a:spcAft>
                <a:spcPts val="0"/>
              </a:spcAft>
              <a:buSzPts val="1700"/>
              <a:buNone/>
            </a:pPr>
            <a:r>
              <a:t/>
            </a:r>
            <a:endParaRPr b="0" i="0" sz="2000" u="none">
              <a:solidFill>
                <a:schemeClr val="dk1"/>
              </a:solidFill>
              <a:latin typeface="Libre Baskerville"/>
              <a:ea typeface="Libre Baskerville"/>
              <a:cs typeface="Libre Baskerville"/>
              <a:sym typeface="Libre Baskerville"/>
            </a:endParaRPr>
          </a:p>
          <a:p>
            <a:pPr indent="-273050" lvl="0" marL="273050" rtl="0" algn="l">
              <a:lnSpc>
                <a:spcPct val="80000"/>
              </a:lnSpc>
              <a:spcBef>
                <a:spcPts val="500"/>
              </a:spcBef>
              <a:spcAft>
                <a:spcPts val="0"/>
              </a:spcAft>
              <a:buSzPts val="1700"/>
              <a:buNone/>
            </a:pPr>
            <a:r>
              <a:rPr b="1" i="0" lang="en-US" sz="2000" u="none">
                <a:solidFill>
                  <a:schemeClr val="dk1"/>
                </a:solidFill>
                <a:latin typeface="Libre Baskerville"/>
                <a:ea typeface="Libre Baskerville"/>
                <a:cs typeface="Libre Baskerville"/>
                <a:sym typeface="Libre Baskerville"/>
              </a:rPr>
              <a:t>You can fool some of the people all of the time.</a:t>
            </a:r>
            <a:endParaRPr b="0" i="0" sz="2000" u="none">
              <a:solidFill>
                <a:schemeClr val="dk1"/>
              </a:solidFill>
              <a:latin typeface="Libre Baskerville"/>
              <a:ea typeface="Libre Baskerville"/>
              <a:cs typeface="Libre Baskerville"/>
              <a:sym typeface="Libre Baskerville"/>
            </a:endParaRPr>
          </a:p>
          <a:p>
            <a:pPr indent="-228599" lvl="1" marL="547687" rtl="0" algn="l">
              <a:lnSpc>
                <a:spcPct val="80000"/>
              </a:lnSpc>
              <a:spcBef>
                <a:spcPts val="300"/>
              </a:spcBef>
              <a:spcAft>
                <a:spcPts val="0"/>
              </a:spcAft>
              <a:buSzPts val="1700"/>
              <a:buNone/>
            </a:pPr>
            <a:r>
              <a:rPr b="0" i="0" lang="en-US" sz="2000" u="none">
                <a:solidFill>
                  <a:schemeClr val="dk1"/>
                </a:solidFill>
                <a:latin typeface="Libre Baskerville"/>
                <a:ea typeface="Libre Baskerville"/>
                <a:cs typeface="Libre Baskerville"/>
                <a:sym typeface="Libre Baskerville"/>
              </a:rPr>
              <a:t>∃x ∀t  person(x) ∧time(t) → can-fool(x, t)</a:t>
            </a:r>
            <a:endParaRPr/>
          </a:p>
          <a:p>
            <a:pPr indent="-273050" lvl="0" marL="273050" rtl="0" algn="l">
              <a:lnSpc>
                <a:spcPct val="80000"/>
              </a:lnSpc>
              <a:spcBef>
                <a:spcPts val="500"/>
              </a:spcBef>
              <a:spcAft>
                <a:spcPts val="0"/>
              </a:spcAft>
              <a:buSzPts val="1700"/>
              <a:buNone/>
            </a:pPr>
            <a:r>
              <a:t/>
            </a:r>
            <a:endParaRPr b="1" i="0" sz="2000" u="none">
              <a:solidFill>
                <a:schemeClr val="dk1"/>
              </a:solidFill>
              <a:latin typeface="Libre Baskerville"/>
              <a:ea typeface="Libre Baskerville"/>
              <a:cs typeface="Libre Baskerville"/>
              <a:sym typeface="Libre Baskerville"/>
            </a:endParaRPr>
          </a:p>
          <a:p>
            <a:pPr indent="-273050" lvl="0" marL="273050" rtl="0" algn="l">
              <a:lnSpc>
                <a:spcPct val="80000"/>
              </a:lnSpc>
              <a:spcBef>
                <a:spcPts val="500"/>
              </a:spcBef>
              <a:spcAft>
                <a:spcPts val="0"/>
              </a:spcAft>
              <a:buSzPts val="1700"/>
              <a:buNone/>
            </a:pPr>
            <a:r>
              <a:rPr b="1" i="0" lang="en-US" sz="2000" u="none">
                <a:solidFill>
                  <a:schemeClr val="dk1"/>
                </a:solidFill>
                <a:latin typeface="Libre Baskerville"/>
                <a:ea typeface="Libre Baskerville"/>
                <a:cs typeface="Libre Baskerville"/>
                <a:sym typeface="Libre Baskerville"/>
              </a:rPr>
              <a:t>You can fool all of the people some of the time.</a:t>
            </a:r>
            <a:endParaRPr/>
          </a:p>
          <a:p>
            <a:pPr indent="-228599" lvl="1" marL="547687" rtl="0" algn="l">
              <a:lnSpc>
                <a:spcPct val="80000"/>
              </a:lnSpc>
              <a:spcBef>
                <a:spcPts val="300"/>
              </a:spcBef>
              <a:spcAft>
                <a:spcPts val="0"/>
              </a:spcAft>
              <a:buSzPts val="1700"/>
              <a:buNone/>
            </a:pPr>
            <a:r>
              <a:rPr b="0" i="0" lang="en-US" sz="2000" u="none">
                <a:solidFill>
                  <a:schemeClr val="dk1"/>
                </a:solidFill>
                <a:latin typeface="Libre Baskerville"/>
                <a:ea typeface="Libre Baskerville"/>
                <a:cs typeface="Libre Baskerville"/>
                <a:sym typeface="Libre Baskerville"/>
              </a:rPr>
              <a:t>∀x ∃t (person(x) → time(t) ∧can-fool(x, t))</a:t>
            </a:r>
            <a:endParaRPr/>
          </a:p>
          <a:p>
            <a:pPr indent="-228599" lvl="1" marL="547687" rtl="0" algn="l">
              <a:lnSpc>
                <a:spcPct val="80000"/>
              </a:lnSpc>
              <a:spcBef>
                <a:spcPts val="300"/>
              </a:spcBef>
              <a:spcAft>
                <a:spcPts val="0"/>
              </a:spcAft>
              <a:buSzPts val="1700"/>
              <a:buNone/>
            </a:pPr>
            <a:r>
              <a:rPr b="0" i="0" lang="en-US" sz="2000" u="none">
                <a:solidFill>
                  <a:schemeClr val="dk1"/>
                </a:solidFill>
                <a:latin typeface="Libre Baskerville"/>
                <a:ea typeface="Libre Baskerville"/>
                <a:cs typeface="Libre Baskerville"/>
                <a:sym typeface="Libre Baskerville"/>
              </a:rPr>
              <a:t>∀x (person(x) → ∃t (time(t) ∧can-fool(x, t))</a:t>
            </a:r>
            <a:endParaRPr/>
          </a:p>
        </p:txBody>
      </p:sp>
      <p:grpSp>
        <p:nvGrpSpPr>
          <p:cNvPr id="267" name="Google Shape;267;p19"/>
          <p:cNvGrpSpPr/>
          <p:nvPr/>
        </p:nvGrpSpPr>
        <p:grpSpPr>
          <a:xfrm>
            <a:off x="5661025" y="3429000"/>
            <a:ext cx="2339975" cy="457200"/>
            <a:chOff x="5334000" y="2667000"/>
            <a:chExt cx="2339975" cy="457200"/>
          </a:xfrm>
        </p:grpSpPr>
        <p:sp>
          <p:nvSpPr>
            <p:cNvPr id="268" name="Google Shape;268;p19"/>
            <p:cNvSpPr txBox="1"/>
            <p:nvPr/>
          </p:nvSpPr>
          <p:spPr>
            <a:xfrm>
              <a:off x="6172200" y="2667000"/>
              <a:ext cx="15017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Garamond"/>
                <a:buNone/>
              </a:pPr>
              <a:r>
                <a:rPr b="0" i="0" lang="en-US" sz="2400" u="none">
                  <a:solidFill>
                    <a:srgbClr val="FF0000"/>
                  </a:solidFill>
                  <a:latin typeface="Garamond"/>
                  <a:ea typeface="Garamond"/>
                  <a:cs typeface="Garamond"/>
                  <a:sym typeface="Garamond"/>
                </a:rPr>
                <a:t>Equivalent</a:t>
              </a:r>
              <a:endParaRPr/>
            </a:p>
          </p:txBody>
        </p:sp>
        <p:cxnSp>
          <p:nvCxnSpPr>
            <p:cNvPr id="269" name="Google Shape;269;p19"/>
            <p:cNvCxnSpPr/>
            <p:nvPr/>
          </p:nvCxnSpPr>
          <p:spPr>
            <a:xfrm rot="10800000">
              <a:off x="5334000" y="2819400"/>
              <a:ext cx="838200" cy="76200"/>
            </a:xfrm>
            <a:prstGeom prst="straightConnector1">
              <a:avLst/>
            </a:prstGeom>
            <a:noFill/>
            <a:ln cap="flat" cmpd="sng" w="9525">
              <a:solidFill>
                <a:schemeClr val="dk1"/>
              </a:solidFill>
              <a:prstDash val="solid"/>
              <a:miter lim="800000"/>
              <a:headEnd len="med" w="med" type="none"/>
              <a:tailEnd len="med" w="med" type="triangle"/>
            </a:ln>
          </p:spPr>
        </p:cxnSp>
        <p:cxnSp>
          <p:nvCxnSpPr>
            <p:cNvPr id="270" name="Google Shape;270;p19"/>
            <p:cNvCxnSpPr/>
            <p:nvPr/>
          </p:nvCxnSpPr>
          <p:spPr>
            <a:xfrm flipH="1">
              <a:off x="5334000" y="2971800"/>
              <a:ext cx="838200" cy="76200"/>
            </a:xfrm>
            <a:prstGeom prst="straightConnector1">
              <a:avLst/>
            </a:prstGeom>
            <a:noFill/>
            <a:ln cap="flat" cmpd="sng" w="9525">
              <a:solidFill>
                <a:schemeClr val="dk1"/>
              </a:solidFill>
              <a:prstDash val="solid"/>
              <a:miter lim="800000"/>
              <a:headEnd len="med" w="med" type="none"/>
              <a:tailEnd len="med" w="med" type="triangle"/>
            </a:ln>
          </p:spPr>
        </p:cxnSp>
      </p:grpSp>
      <p:sp>
        <p:nvSpPr>
          <p:cNvPr id="271" name="Google Shape;271;p19"/>
          <p:cNvSpPr txBox="1"/>
          <p:nvPr>
            <p:ph type="title"/>
          </p:nvPr>
        </p:nvSpPr>
        <p:spPr>
          <a:xfrm>
            <a:off x="457200" y="274637"/>
            <a:ext cx="82296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Garamond"/>
              <a:buNone/>
            </a:pPr>
            <a:r>
              <a:rPr b="0" i="1" lang="en-US" sz="3600" u="none">
                <a:solidFill>
                  <a:schemeClr val="dk2"/>
                </a:solidFill>
                <a:latin typeface="Garamond"/>
                <a:ea typeface="Garamond"/>
                <a:cs typeface="Garamond"/>
                <a:sym typeface="Garamond"/>
              </a:rPr>
              <a:t>Translating English to FOL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
          <p:cNvSpPr txBox="1"/>
          <p:nvPr>
            <p:ph type="title"/>
          </p:nvPr>
        </p:nvSpPr>
        <p:spPr>
          <a:xfrm>
            <a:off x="457200" y="274637"/>
            <a:ext cx="82296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Garamond"/>
              <a:buNone/>
            </a:pPr>
            <a:r>
              <a:rPr b="0" i="1" lang="en-US" sz="3600" u="none">
                <a:solidFill>
                  <a:schemeClr val="dk2"/>
                </a:solidFill>
                <a:latin typeface="Garamond"/>
                <a:ea typeface="Garamond"/>
                <a:cs typeface="Garamond"/>
                <a:sym typeface="Garamond"/>
              </a:rPr>
              <a:t>Knowledge Representation &amp; Reasoning</a:t>
            </a:r>
            <a:endParaRPr/>
          </a:p>
        </p:txBody>
      </p:sp>
      <p:sp>
        <p:nvSpPr>
          <p:cNvPr id="140" name="Google Shape;140;p2"/>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sng">
                <a:solidFill>
                  <a:srgbClr val="FFFFFF"/>
                </a:solidFill>
                <a:latin typeface="Libre Franklin"/>
                <a:ea typeface="Libre Franklin"/>
                <a:cs typeface="Libre Franklin"/>
                <a:sym typeface="Libre Franklin"/>
              </a:rPr>
              <a:t>‹#›</a:t>
            </a:fld>
            <a:endParaRPr/>
          </a:p>
        </p:txBody>
      </p:sp>
      <p:sp>
        <p:nvSpPr>
          <p:cNvPr id="141" name="Google Shape;141;p2"/>
          <p:cNvSpPr txBox="1"/>
          <p:nvPr>
            <p:ph idx="1" type="body"/>
          </p:nvPr>
        </p:nvSpPr>
        <p:spPr>
          <a:xfrm>
            <a:off x="457200" y="1052512"/>
            <a:ext cx="8229600" cy="55451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80000"/>
              </a:lnSpc>
              <a:spcBef>
                <a:spcPts val="0"/>
              </a:spcBef>
              <a:spcAft>
                <a:spcPts val="0"/>
              </a:spcAft>
              <a:buClr>
                <a:schemeClr val="accent1"/>
              </a:buClr>
              <a:buSzPts val="2040"/>
              <a:buFont typeface="Noto Sans Symbols"/>
              <a:buChar char="❑"/>
            </a:pPr>
            <a:r>
              <a:rPr b="0" i="0" lang="en-US" sz="2400" u="none" cap="none" strike="noStrike">
                <a:solidFill>
                  <a:srgbClr val="990000"/>
                </a:solidFill>
                <a:latin typeface="Libre Baskerville"/>
                <a:ea typeface="Libre Baskerville"/>
                <a:cs typeface="Libre Baskerville"/>
                <a:sym typeface="Libre Baskerville"/>
              </a:rPr>
              <a:t> </a:t>
            </a:r>
            <a:r>
              <a:rPr b="0" i="0" lang="en-US" sz="2400" u="none" cap="none" strike="noStrike">
                <a:solidFill>
                  <a:srgbClr val="990000"/>
                </a:solidFill>
                <a:latin typeface="Garamond"/>
                <a:ea typeface="Garamond"/>
                <a:cs typeface="Garamond"/>
                <a:sym typeface="Garamond"/>
              </a:rPr>
              <a:t>Introduction</a:t>
            </a:r>
            <a:endParaRPr/>
          </a:p>
          <a:p>
            <a:pPr indent="-175895" lvl="0" marL="273050" marR="0" rtl="0" algn="l">
              <a:lnSpc>
                <a:spcPct val="80000"/>
              </a:lnSpc>
              <a:spcBef>
                <a:spcPts val="500"/>
              </a:spcBef>
              <a:spcAft>
                <a:spcPts val="0"/>
              </a:spcAft>
              <a:buClr>
                <a:schemeClr val="accent1"/>
              </a:buClr>
              <a:buSzPts val="1530"/>
              <a:buFont typeface="Noto Sans Symbols"/>
              <a:buNone/>
            </a:pPr>
            <a:r>
              <a:t/>
            </a:r>
            <a:endParaRPr b="0" i="0" sz="1800" u="none" cap="none" strike="noStrike">
              <a:solidFill>
                <a:schemeClr val="accent2"/>
              </a:solidFill>
              <a:latin typeface="Garamond"/>
              <a:ea typeface="Garamond"/>
              <a:cs typeface="Garamond"/>
              <a:sym typeface="Garamond"/>
            </a:endParaRPr>
          </a:p>
          <a:p>
            <a:pPr indent="-273050" lvl="0" marL="273050" marR="0" rtl="0" algn="l">
              <a:lnSpc>
                <a:spcPct val="80000"/>
              </a:lnSpc>
              <a:spcBef>
                <a:spcPts val="500"/>
              </a:spcBef>
              <a:spcAft>
                <a:spcPts val="0"/>
              </a:spcAft>
              <a:buClr>
                <a:schemeClr val="accent1"/>
              </a:buClr>
              <a:buSzPts val="2040"/>
              <a:buFont typeface="Noto Sans Symbols"/>
              <a:buChar char="✔"/>
            </a:pPr>
            <a:r>
              <a:rPr b="0" i="0" lang="en-US" sz="2400" u="none" cap="none" strike="noStrike">
                <a:solidFill>
                  <a:schemeClr val="dk1"/>
                </a:solidFill>
                <a:latin typeface="Garamond"/>
                <a:ea typeface="Garamond"/>
                <a:cs typeface="Garamond"/>
                <a:sym typeface="Garamond"/>
              </a:rPr>
              <a:t>Propositional logic is declarative</a:t>
            </a:r>
            <a:endParaRPr/>
          </a:p>
          <a:p>
            <a:pPr indent="-143510" lvl="0" marL="273050" marR="0" rtl="0" algn="l">
              <a:lnSpc>
                <a:spcPct val="80000"/>
              </a:lnSpc>
              <a:spcBef>
                <a:spcPts val="500"/>
              </a:spcBef>
              <a:spcAft>
                <a:spcPts val="0"/>
              </a:spcAft>
              <a:buClr>
                <a:schemeClr val="accent1"/>
              </a:buClr>
              <a:buSzPts val="2040"/>
              <a:buFont typeface="Noto Sans Symbols"/>
              <a:buNone/>
            </a:pPr>
            <a:r>
              <a:t/>
            </a:r>
            <a:endParaRPr b="0" i="0" sz="2400" u="none" cap="none" strike="noStrike">
              <a:solidFill>
                <a:schemeClr val="dk1"/>
              </a:solidFill>
              <a:latin typeface="Garamond"/>
              <a:ea typeface="Garamond"/>
              <a:cs typeface="Garamond"/>
              <a:sym typeface="Garamond"/>
            </a:endParaRPr>
          </a:p>
          <a:p>
            <a:pPr indent="-273050" lvl="0" marL="273050" marR="0" rtl="0" algn="l">
              <a:lnSpc>
                <a:spcPct val="80000"/>
              </a:lnSpc>
              <a:spcBef>
                <a:spcPts val="500"/>
              </a:spcBef>
              <a:spcAft>
                <a:spcPts val="0"/>
              </a:spcAft>
              <a:buClr>
                <a:schemeClr val="accent1"/>
              </a:buClr>
              <a:buSzPts val="2040"/>
              <a:buFont typeface="Noto Sans Symbols"/>
              <a:buChar char="✔"/>
            </a:pPr>
            <a:r>
              <a:rPr b="0" i="0" lang="en-US" sz="2400" u="none" cap="none" strike="noStrike">
                <a:solidFill>
                  <a:schemeClr val="dk1"/>
                </a:solidFill>
                <a:latin typeface="Garamond"/>
                <a:ea typeface="Garamond"/>
                <a:cs typeface="Garamond"/>
                <a:sym typeface="Garamond"/>
              </a:rPr>
              <a:t>Propositional logic is compositional:  meaning of B1,1 ∧ P1,2 is derived from meaning of B1,1 and of P1,2</a:t>
            </a:r>
            <a:endParaRPr/>
          </a:p>
          <a:p>
            <a:pPr indent="-143510" lvl="0" marL="273050" marR="0" rtl="0" algn="l">
              <a:lnSpc>
                <a:spcPct val="80000"/>
              </a:lnSpc>
              <a:spcBef>
                <a:spcPts val="500"/>
              </a:spcBef>
              <a:spcAft>
                <a:spcPts val="0"/>
              </a:spcAft>
              <a:buClr>
                <a:schemeClr val="accent1"/>
              </a:buClr>
              <a:buSzPts val="2040"/>
              <a:buFont typeface="Noto Sans Symbols"/>
              <a:buNone/>
            </a:pPr>
            <a:r>
              <a:t/>
            </a:r>
            <a:endParaRPr b="0" i="0" sz="2400" u="none" cap="none" strike="noStrike">
              <a:solidFill>
                <a:schemeClr val="dk1"/>
              </a:solidFill>
              <a:latin typeface="Garamond"/>
              <a:ea typeface="Garamond"/>
              <a:cs typeface="Garamond"/>
              <a:sym typeface="Garamond"/>
            </a:endParaRPr>
          </a:p>
          <a:p>
            <a:pPr indent="-273050" lvl="0" marL="273050" marR="0" rtl="0" algn="l">
              <a:lnSpc>
                <a:spcPct val="80000"/>
              </a:lnSpc>
              <a:spcBef>
                <a:spcPts val="500"/>
              </a:spcBef>
              <a:spcAft>
                <a:spcPts val="0"/>
              </a:spcAft>
              <a:buClr>
                <a:schemeClr val="accent1"/>
              </a:buClr>
              <a:buSzPts val="2040"/>
              <a:buFont typeface="Noto Sans Symbols"/>
              <a:buChar char="✔"/>
            </a:pPr>
            <a:r>
              <a:rPr b="0" i="0" lang="en-US" sz="2400" u="none" cap="none" strike="noStrike">
                <a:solidFill>
                  <a:schemeClr val="dk1"/>
                </a:solidFill>
                <a:latin typeface="Garamond"/>
                <a:ea typeface="Garamond"/>
                <a:cs typeface="Garamond"/>
                <a:sym typeface="Garamond"/>
              </a:rPr>
              <a:t>Meaning propositional logic is context-independent unlike natural language, where meaning depends on context</a:t>
            </a:r>
            <a:endParaRPr/>
          </a:p>
          <a:p>
            <a:pPr indent="-143510" lvl="0" marL="273050" marR="0" rtl="0" algn="l">
              <a:lnSpc>
                <a:spcPct val="80000"/>
              </a:lnSpc>
              <a:spcBef>
                <a:spcPts val="500"/>
              </a:spcBef>
              <a:spcAft>
                <a:spcPts val="0"/>
              </a:spcAft>
              <a:buClr>
                <a:schemeClr val="accent1"/>
              </a:buClr>
              <a:buSzPts val="2040"/>
              <a:buFont typeface="Noto Sans Symbols"/>
              <a:buNone/>
            </a:pPr>
            <a:r>
              <a:t/>
            </a:r>
            <a:endParaRPr b="0" i="0" sz="2400" u="none" cap="none" strike="noStrike">
              <a:solidFill>
                <a:schemeClr val="dk1"/>
              </a:solidFill>
              <a:latin typeface="Garamond"/>
              <a:ea typeface="Garamond"/>
              <a:cs typeface="Garamond"/>
              <a:sym typeface="Garamond"/>
            </a:endParaRPr>
          </a:p>
          <a:p>
            <a:pPr indent="-273050" lvl="0" marL="273050" marR="0" rtl="0" algn="l">
              <a:lnSpc>
                <a:spcPct val="80000"/>
              </a:lnSpc>
              <a:spcBef>
                <a:spcPts val="500"/>
              </a:spcBef>
              <a:spcAft>
                <a:spcPts val="0"/>
              </a:spcAft>
              <a:buClr>
                <a:schemeClr val="accent1"/>
              </a:buClr>
              <a:buSzPts val="2040"/>
              <a:buFont typeface="Noto Sans Symbols"/>
              <a:buChar char="✔"/>
            </a:pPr>
            <a:r>
              <a:rPr b="0" i="0" lang="en-US" sz="2400" u="none" cap="none" strike="noStrike">
                <a:solidFill>
                  <a:schemeClr val="dk1"/>
                </a:solidFill>
                <a:latin typeface="Garamond"/>
                <a:ea typeface="Garamond"/>
                <a:cs typeface="Garamond"/>
                <a:sym typeface="Garamond"/>
              </a:rPr>
              <a:t>Propositional logic has limited expressive power unlike natural language</a:t>
            </a:r>
            <a:endParaRPr/>
          </a:p>
          <a:p>
            <a:pPr indent="-273050" lvl="0" marL="273050" marR="0" rtl="0" algn="l">
              <a:lnSpc>
                <a:spcPct val="80000"/>
              </a:lnSpc>
              <a:spcBef>
                <a:spcPts val="500"/>
              </a:spcBef>
              <a:spcAft>
                <a:spcPts val="0"/>
              </a:spcAft>
              <a:buClr>
                <a:schemeClr val="accent1"/>
              </a:buClr>
              <a:buSzPts val="2040"/>
              <a:buFont typeface="Noto Sans Symbols"/>
              <a:buNone/>
            </a:pPr>
            <a:r>
              <a:t/>
            </a:r>
            <a:endParaRPr b="0" i="0" sz="2400" u="none" cap="none" strike="noStrike">
              <a:solidFill>
                <a:schemeClr val="dk1"/>
              </a:solidFill>
              <a:latin typeface="Garamond"/>
              <a:ea typeface="Garamond"/>
              <a:cs typeface="Garamond"/>
              <a:sym typeface="Garamond"/>
            </a:endParaRPr>
          </a:p>
          <a:p>
            <a:pPr indent="-273050" lvl="0" marL="273050" marR="0" rtl="0" algn="l">
              <a:lnSpc>
                <a:spcPct val="80000"/>
              </a:lnSpc>
              <a:spcBef>
                <a:spcPts val="500"/>
              </a:spcBef>
              <a:spcAft>
                <a:spcPts val="0"/>
              </a:spcAft>
              <a:buClr>
                <a:schemeClr val="accent1"/>
              </a:buClr>
              <a:buSzPts val="2040"/>
              <a:buFont typeface="Noto Sans Symbols"/>
              <a:buNone/>
            </a:pPr>
            <a:r>
              <a:rPr b="0" i="0" lang="en-US" sz="2400" u="none" cap="none" strike="noStrike">
                <a:solidFill>
                  <a:schemeClr val="dk1"/>
                </a:solidFill>
                <a:latin typeface="Garamond"/>
                <a:ea typeface="Garamond"/>
                <a:cs typeface="Garamond"/>
                <a:sym typeface="Garamond"/>
              </a:rPr>
              <a:t> e.g., cannot say "pits cause breezes in adjacent squares“</a:t>
            </a:r>
            <a:endParaRPr/>
          </a:p>
          <a:p>
            <a:pPr indent="-273050" lvl="0" marL="273050" marR="0" rtl="0" algn="l">
              <a:lnSpc>
                <a:spcPct val="80000"/>
              </a:lnSpc>
              <a:spcBef>
                <a:spcPts val="500"/>
              </a:spcBef>
              <a:spcAft>
                <a:spcPts val="0"/>
              </a:spcAft>
              <a:buClr>
                <a:schemeClr val="accent1"/>
              </a:buClr>
              <a:buSzPts val="2040"/>
              <a:buFont typeface="Noto Sans Symbols"/>
              <a:buNone/>
            </a:pPr>
            <a:r>
              <a:rPr b="0" i="0" lang="en-US" sz="2400" u="none" cap="none" strike="noStrike">
                <a:solidFill>
                  <a:schemeClr val="dk1"/>
                </a:solidFill>
                <a:latin typeface="Garamond"/>
                <a:ea typeface="Garamond"/>
                <a:cs typeface="Garamond"/>
                <a:sym typeface="Garamond"/>
              </a:rPr>
              <a:t>(except by writing one sentence for each square)</a:t>
            </a:r>
            <a:endParaRPr/>
          </a:p>
          <a:p>
            <a:pPr indent="-273050" lvl="0" marL="273050" marR="0" rtl="0" algn="l">
              <a:lnSpc>
                <a:spcPct val="80000"/>
              </a:lnSpc>
              <a:spcBef>
                <a:spcPts val="500"/>
              </a:spcBef>
              <a:spcAft>
                <a:spcPts val="0"/>
              </a:spcAft>
              <a:buClr>
                <a:schemeClr val="accent1"/>
              </a:buClr>
              <a:buSzPts val="2040"/>
              <a:buFont typeface="Noto Sans Symbols"/>
              <a:buNone/>
            </a:pPr>
            <a:r>
              <a:t/>
            </a:r>
            <a:endParaRPr b="0" i="0" sz="2400" u="none" cap="none" strike="noStrike">
              <a:solidFill>
                <a:schemeClr val="dk1"/>
              </a:solidFill>
              <a:latin typeface="Garamond"/>
              <a:ea typeface="Garamond"/>
              <a:cs typeface="Garamond"/>
              <a:sym typeface="Garamond"/>
            </a:endParaRPr>
          </a:p>
          <a:p>
            <a:pPr indent="-273050" lvl="0" marL="273050" marR="0" rtl="0" algn="l">
              <a:lnSpc>
                <a:spcPct val="80000"/>
              </a:lnSpc>
              <a:spcBef>
                <a:spcPts val="500"/>
              </a:spcBef>
              <a:spcAft>
                <a:spcPts val="0"/>
              </a:spcAft>
              <a:buClr>
                <a:schemeClr val="accent1"/>
              </a:buClr>
              <a:buSzPts val="1700"/>
              <a:buFont typeface="Noto Sans Symbols"/>
              <a:buNone/>
            </a:pPr>
            <a:r>
              <a:t/>
            </a:r>
            <a:endParaRPr b="0" i="0" sz="2000" u="none" cap="none" strike="noStrike">
              <a:solidFill>
                <a:schemeClr val="dk1"/>
              </a:solidFill>
              <a:latin typeface="Garamond"/>
              <a:ea typeface="Garamond"/>
              <a:cs typeface="Garamond"/>
              <a:sym typeface="Garamond"/>
            </a:endParaRPr>
          </a:p>
          <a:p>
            <a:pPr indent="-273050" lvl="0" marL="273050" marR="0" rtl="0" algn="l">
              <a:lnSpc>
                <a:spcPct val="80000"/>
              </a:lnSpc>
              <a:spcBef>
                <a:spcPts val="500"/>
              </a:spcBef>
              <a:spcAft>
                <a:spcPts val="0"/>
              </a:spcAft>
              <a:buClr>
                <a:schemeClr val="accent1"/>
              </a:buClr>
              <a:buSzPts val="1700"/>
              <a:buFont typeface="Noto Sans Symbols"/>
              <a:buNone/>
            </a:pPr>
            <a:r>
              <a:t/>
            </a:r>
            <a:endParaRPr b="0" i="0" sz="2000" u="none" cap="none" strike="noStrike">
              <a:solidFill>
                <a:schemeClr val="dk1"/>
              </a:solidFill>
              <a:latin typeface="Garamond"/>
              <a:ea typeface="Garamond"/>
              <a:cs typeface="Garamond"/>
              <a:sym typeface="Garamond"/>
            </a:endParaRPr>
          </a:p>
          <a:p>
            <a:pPr indent="-165100" lvl="0" marL="273050" marR="0" rtl="0" algn="l">
              <a:spcBef>
                <a:spcPts val="575"/>
              </a:spcBef>
              <a:spcAft>
                <a:spcPts val="0"/>
              </a:spcAft>
              <a:buClr>
                <a:schemeClr val="accent1"/>
              </a:buClr>
              <a:buSzPts val="1700"/>
              <a:buFont typeface="Noto Sans Symbols"/>
              <a:buNone/>
            </a:pPr>
            <a:r>
              <a:t/>
            </a:r>
            <a:endParaRPr b="0" i="0" sz="2000" u="none">
              <a:solidFill>
                <a:schemeClr val="dk1"/>
              </a:solidFill>
              <a:latin typeface="Garamond"/>
              <a:ea typeface="Garamond"/>
              <a:cs typeface="Garamond"/>
              <a:sym typeface="Garamond"/>
            </a:endParaRPr>
          </a:p>
        </p:txBody>
      </p:sp>
      <p:sp>
        <p:nvSpPr>
          <p:cNvPr id="142" name="Google Shape;142;p2"/>
          <p:cNvSpPr txBox="1"/>
          <p:nvPr/>
        </p:nvSpPr>
        <p:spPr>
          <a:xfrm>
            <a:off x="3851275" y="5013325"/>
            <a:ext cx="457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sng">
              <a:solidFill>
                <a:schemeClr val="dk1"/>
              </a:solidFill>
              <a:latin typeface="Garamond"/>
              <a:ea typeface="Garamond"/>
              <a:cs typeface="Garamond"/>
              <a:sym typeface="Garamon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0"/>
          <p:cNvSpPr txBox="1"/>
          <p:nvPr>
            <p:ph type="title"/>
          </p:nvPr>
        </p:nvSpPr>
        <p:spPr>
          <a:xfrm>
            <a:off x="304800" y="304800"/>
            <a:ext cx="8534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Example: Hoofers Club</a:t>
            </a:r>
            <a:endParaRPr/>
          </a:p>
        </p:txBody>
      </p:sp>
      <p:sp>
        <p:nvSpPr>
          <p:cNvPr id="277" name="Google Shape;277;p20"/>
          <p:cNvSpPr txBox="1"/>
          <p:nvPr>
            <p:ph idx="1" type="body"/>
          </p:nvPr>
        </p:nvSpPr>
        <p:spPr>
          <a:xfrm>
            <a:off x="685800" y="1905000"/>
            <a:ext cx="7772400" cy="4114800"/>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Clr>
                <a:schemeClr val="accent1"/>
              </a:buClr>
              <a:buSzPts val="2040"/>
              <a:buFont typeface="Noto Sans Symbols"/>
              <a:buChar char="⚫"/>
            </a:pPr>
            <a:r>
              <a:rPr b="1" i="0" lang="en-US" sz="2400" u="none">
                <a:solidFill>
                  <a:schemeClr val="dk1"/>
                </a:solidFill>
                <a:latin typeface="Libre Baskerville"/>
                <a:ea typeface="Libre Baskerville"/>
                <a:cs typeface="Libre Baskerville"/>
                <a:sym typeface="Libre Baskerville"/>
              </a:rPr>
              <a:t>Problem Statement: </a:t>
            </a:r>
            <a:r>
              <a:rPr b="0" i="0" lang="en-US" sz="2400" u="none">
                <a:solidFill>
                  <a:schemeClr val="dk1"/>
                </a:solidFill>
                <a:latin typeface="Libre Baskerville"/>
                <a:ea typeface="Libre Baskerville"/>
                <a:cs typeface="Libre Baskerville"/>
                <a:sym typeface="Libre Baskerville"/>
              </a:rPr>
              <a:t> Tony, Shi-Kuo and Ellen belong to the Hoofers Club.  Every member of the Hoofers Club is either a skier or a mountain climber or both.  No mountain climber likes rain, and all skiers like snow.  Ellen dislikes whatever Tony likes and likes whatever Tony dislikes. Tony likes rain and snow. </a:t>
            </a:r>
            <a:endParaRPr/>
          </a:p>
          <a:p>
            <a:pPr indent="-143510" lvl="0" marL="273050" rtl="0" algn="l">
              <a:lnSpc>
                <a:spcPct val="10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rtl="0" algn="l">
              <a:lnSpc>
                <a:spcPct val="100000"/>
              </a:lnSpc>
              <a:spcBef>
                <a:spcPts val="500"/>
              </a:spcBef>
              <a:spcAft>
                <a:spcPts val="0"/>
              </a:spcAft>
              <a:buClr>
                <a:schemeClr val="accent1"/>
              </a:buClr>
              <a:buSzPts val="2040"/>
              <a:buFont typeface="Noto Sans Symbols"/>
              <a:buChar char="⚫"/>
            </a:pPr>
            <a:r>
              <a:rPr b="1" i="0" lang="en-US" sz="2400" u="none">
                <a:solidFill>
                  <a:schemeClr val="dk1"/>
                </a:solidFill>
                <a:latin typeface="Libre Baskerville"/>
                <a:ea typeface="Libre Baskerville"/>
                <a:cs typeface="Libre Baskerville"/>
                <a:sym typeface="Libre Baskerville"/>
              </a:rPr>
              <a:t>Query: </a:t>
            </a:r>
            <a:r>
              <a:rPr b="0" i="0" lang="en-US" sz="2400" u="none">
                <a:solidFill>
                  <a:schemeClr val="dk1"/>
                </a:solidFill>
                <a:latin typeface="Libre Baskerville"/>
                <a:ea typeface="Libre Baskerville"/>
                <a:cs typeface="Libre Baskerville"/>
                <a:sym typeface="Libre Baskerville"/>
              </a:rPr>
              <a:t> Is there a member of the Hoofers Club who is a mountain climber but not a skier?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1"/>
          <p:cNvSpPr txBox="1"/>
          <p:nvPr>
            <p:ph type="title"/>
          </p:nvPr>
        </p:nvSpPr>
        <p:spPr>
          <a:xfrm>
            <a:off x="609600" y="142875"/>
            <a:ext cx="7772400" cy="581025"/>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Libre Franklin"/>
              <a:buNone/>
            </a:pPr>
            <a:r>
              <a:rPr b="0" i="0" lang="en-US" sz="2800" u="none">
                <a:solidFill>
                  <a:schemeClr val="dk2"/>
                </a:solidFill>
                <a:latin typeface="Libre Franklin"/>
                <a:ea typeface="Libre Franklin"/>
                <a:cs typeface="Libre Franklin"/>
                <a:sym typeface="Libre Franklin"/>
              </a:rPr>
              <a:t>Translation into FOL Senteces</a:t>
            </a:r>
            <a:endParaRPr/>
          </a:p>
        </p:txBody>
      </p:sp>
      <p:sp>
        <p:nvSpPr>
          <p:cNvPr id="283" name="Google Shape;283;p21"/>
          <p:cNvSpPr txBox="1"/>
          <p:nvPr>
            <p:ph idx="1" type="body"/>
          </p:nvPr>
        </p:nvSpPr>
        <p:spPr>
          <a:xfrm>
            <a:off x="400050" y="2643187"/>
            <a:ext cx="8458200" cy="3990975"/>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Let </a:t>
            </a:r>
            <a:r>
              <a:rPr b="1" i="0" lang="en-US" sz="1600" u="none">
                <a:solidFill>
                  <a:schemeClr val="dk1"/>
                </a:solidFill>
                <a:latin typeface="Courier New"/>
                <a:ea typeface="Courier New"/>
                <a:cs typeface="Courier New"/>
                <a:sym typeface="Courier New"/>
              </a:rPr>
              <a:t>S(x)</a:t>
            </a:r>
            <a:r>
              <a:rPr b="0" i="0" lang="en-US" sz="2000" u="none">
                <a:solidFill>
                  <a:schemeClr val="dk1"/>
                </a:solidFill>
                <a:latin typeface="Libre Baskerville"/>
                <a:ea typeface="Libre Baskerville"/>
                <a:cs typeface="Libre Baskerville"/>
                <a:sym typeface="Libre Baskerville"/>
              </a:rPr>
              <a:t> mean </a:t>
            </a:r>
            <a:r>
              <a:rPr b="1" i="0" lang="en-US" sz="1600" u="none">
                <a:solidFill>
                  <a:schemeClr val="dk1"/>
                </a:solidFill>
                <a:latin typeface="Courier New"/>
                <a:ea typeface="Courier New"/>
                <a:cs typeface="Courier New"/>
                <a:sym typeface="Courier New"/>
              </a:rPr>
              <a:t>x</a:t>
            </a:r>
            <a:r>
              <a:rPr b="0" i="0" lang="en-US" sz="2000" u="none">
                <a:solidFill>
                  <a:schemeClr val="dk1"/>
                </a:solidFill>
                <a:latin typeface="Libre Baskerville"/>
                <a:ea typeface="Libre Baskerville"/>
                <a:cs typeface="Libre Baskerville"/>
                <a:sym typeface="Libre Baskerville"/>
              </a:rPr>
              <a:t> is a skier, </a:t>
            </a:r>
            <a:r>
              <a:rPr b="1" i="0" lang="en-US" sz="1600" u="none">
                <a:solidFill>
                  <a:schemeClr val="dk1"/>
                </a:solidFill>
                <a:latin typeface="Courier New"/>
                <a:ea typeface="Courier New"/>
                <a:cs typeface="Courier New"/>
                <a:sym typeface="Courier New"/>
              </a:rPr>
              <a:t>M(x)</a:t>
            </a:r>
            <a:r>
              <a:rPr b="0" i="0" lang="en-US" sz="2000" u="none">
                <a:solidFill>
                  <a:schemeClr val="dk1"/>
                </a:solidFill>
                <a:latin typeface="Libre Baskerville"/>
                <a:ea typeface="Libre Baskerville"/>
                <a:cs typeface="Libre Baskerville"/>
                <a:sym typeface="Libre Baskerville"/>
              </a:rPr>
              <a:t> mean x is a mountain climber, and </a:t>
            </a:r>
            <a:r>
              <a:rPr b="1" i="0" lang="en-US" sz="1600" u="none">
                <a:solidFill>
                  <a:schemeClr val="dk1"/>
                </a:solidFill>
                <a:latin typeface="Courier New"/>
                <a:ea typeface="Courier New"/>
                <a:cs typeface="Courier New"/>
                <a:sym typeface="Courier New"/>
              </a:rPr>
              <a:t>L(x,y)</a:t>
            </a:r>
            <a:r>
              <a:rPr b="0" i="0" lang="en-US" sz="2000" u="none">
                <a:solidFill>
                  <a:schemeClr val="dk1"/>
                </a:solidFill>
                <a:latin typeface="Libre Baskerville"/>
                <a:ea typeface="Libre Baskerville"/>
                <a:cs typeface="Libre Baskerville"/>
                <a:sym typeface="Libre Baskerville"/>
              </a:rPr>
              <a:t> mean </a:t>
            </a:r>
            <a:r>
              <a:rPr b="1" i="0" lang="en-US" sz="1600" u="none">
                <a:solidFill>
                  <a:schemeClr val="dk1"/>
                </a:solidFill>
                <a:latin typeface="Courier New"/>
                <a:ea typeface="Courier New"/>
                <a:cs typeface="Courier New"/>
                <a:sym typeface="Courier New"/>
              </a:rPr>
              <a:t>x</a:t>
            </a:r>
            <a:r>
              <a:rPr b="0" i="0" lang="en-US" sz="2000" u="none">
                <a:solidFill>
                  <a:schemeClr val="dk1"/>
                </a:solidFill>
                <a:latin typeface="Libre Baskerville"/>
                <a:ea typeface="Libre Baskerville"/>
                <a:cs typeface="Libre Baskerville"/>
                <a:sym typeface="Libre Baskerville"/>
              </a:rPr>
              <a:t> likes </a:t>
            </a:r>
            <a:r>
              <a:rPr b="1" i="0" lang="en-US" sz="1600" u="none">
                <a:solidFill>
                  <a:schemeClr val="dk1"/>
                </a:solidFill>
                <a:latin typeface="Courier New"/>
                <a:ea typeface="Courier New"/>
                <a:cs typeface="Courier New"/>
                <a:sym typeface="Courier New"/>
              </a:rPr>
              <a:t>y</a:t>
            </a:r>
            <a:r>
              <a:rPr b="0" i="0" lang="en-US" sz="2000" u="none">
                <a:solidFill>
                  <a:schemeClr val="dk1"/>
                </a:solidFill>
                <a:latin typeface="Libre Baskerville"/>
                <a:ea typeface="Libre Baskerville"/>
                <a:cs typeface="Libre Baskerville"/>
                <a:sym typeface="Libre Baskerville"/>
              </a:rPr>
              <a:t>, where the domain of the first variable is Hoofers Club members, and the domain of the second variable is snow and rain. We can now translate the above English sentences into the following FOL wffs: </a:t>
            </a:r>
            <a:endParaRPr/>
          </a:p>
          <a:p>
            <a:pPr indent="-555625" lvl="0" marL="609600" rtl="0" algn="l">
              <a:lnSpc>
                <a:spcPct val="100000"/>
              </a:lnSpc>
              <a:spcBef>
                <a:spcPts val="500"/>
              </a:spcBef>
              <a:spcAft>
                <a:spcPts val="0"/>
              </a:spcAft>
              <a:buClr>
                <a:schemeClr val="accent1"/>
              </a:buClr>
              <a:buSzPts val="850"/>
              <a:buFont typeface="Noto Sans Symbols"/>
              <a:buNone/>
            </a:pPr>
            <a:r>
              <a:t/>
            </a:r>
            <a:endParaRPr b="0" i="0" sz="1000" u="none">
              <a:solidFill>
                <a:schemeClr val="dk1"/>
              </a:solidFill>
              <a:latin typeface="Libre Baskerville"/>
              <a:ea typeface="Libre Baskerville"/>
              <a:cs typeface="Libre Baskerville"/>
              <a:sym typeface="Libre Baskerville"/>
            </a:endParaRPr>
          </a:p>
          <a:p>
            <a:pPr indent="-533400" lvl="1" marL="990600" rtl="0" algn="l">
              <a:lnSpc>
                <a:spcPct val="100000"/>
              </a:lnSpc>
              <a:spcBef>
                <a:spcPts val="300"/>
              </a:spcBef>
              <a:spcAft>
                <a:spcPts val="0"/>
              </a:spcAft>
              <a:buClr>
                <a:schemeClr val="accent2"/>
              </a:buClr>
              <a:buSzPts val="1190"/>
              <a:buAutoNum type="arabicPeriod"/>
            </a:pPr>
            <a:r>
              <a:rPr b="1" i="0" lang="en-US" sz="1400" u="none">
                <a:solidFill>
                  <a:schemeClr val="dk1"/>
                </a:solidFill>
                <a:latin typeface="Courier New"/>
                <a:ea typeface="Courier New"/>
                <a:cs typeface="Courier New"/>
                <a:sym typeface="Courier New"/>
              </a:rPr>
              <a:t>(</a:t>
            </a:r>
            <a:r>
              <a:rPr b="1" i="0" lang="en-US" sz="1400" u="none">
                <a:solidFill>
                  <a:schemeClr val="dk1"/>
                </a:solidFill>
                <a:latin typeface="Libre Baskerville"/>
                <a:ea typeface="Libre Baskerville"/>
                <a:cs typeface="Libre Baskerville"/>
                <a:sym typeface="Libre Baskerville"/>
              </a:rPr>
              <a:t>∀</a:t>
            </a:r>
            <a:r>
              <a:rPr b="1" i="0" lang="en-US" sz="1400" u="none">
                <a:solidFill>
                  <a:schemeClr val="dk1"/>
                </a:solidFill>
                <a:latin typeface="Courier New"/>
                <a:ea typeface="Courier New"/>
                <a:cs typeface="Courier New"/>
                <a:sym typeface="Courier New"/>
              </a:rPr>
              <a:t>x) S(x) v M(x) </a:t>
            </a:r>
            <a:endParaRPr/>
          </a:p>
          <a:p>
            <a:pPr indent="-533400" lvl="1" marL="990600" rtl="0" algn="l">
              <a:lnSpc>
                <a:spcPct val="100000"/>
              </a:lnSpc>
              <a:spcBef>
                <a:spcPts val="300"/>
              </a:spcBef>
              <a:spcAft>
                <a:spcPts val="0"/>
              </a:spcAft>
              <a:buClr>
                <a:schemeClr val="accent2"/>
              </a:buClr>
              <a:buSzPts val="1190"/>
              <a:buAutoNum type="arabicPeriod"/>
            </a:pPr>
            <a:r>
              <a:rPr b="1" i="0" lang="en-US" sz="1400" u="none">
                <a:solidFill>
                  <a:schemeClr val="dk1"/>
                </a:solidFill>
                <a:latin typeface="Courier New"/>
                <a:ea typeface="Courier New"/>
                <a:cs typeface="Courier New"/>
                <a:sym typeface="Courier New"/>
              </a:rPr>
              <a:t>~(</a:t>
            </a:r>
            <a:r>
              <a:rPr b="1" i="0" lang="en-US" sz="1400" u="none">
                <a:solidFill>
                  <a:schemeClr val="dk1"/>
                </a:solidFill>
                <a:latin typeface="Libre Baskerville"/>
                <a:ea typeface="Libre Baskerville"/>
                <a:cs typeface="Libre Baskerville"/>
                <a:sym typeface="Libre Baskerville"/>
              </a:rPr>
              <a:t>∃</a:t>
            </a:r>
            <a:r>
              <a:rPr b="1" i="0" lang="en-US" sz="1400" u="none">
                <a:solidFill>
                  <a:schemeClr val="dk1"/>
                </a:solidFill>
                <a:latin typeface="Courier New"/>
                <a:ea typeface="Courier New"/>
                <a:cs typeface="Courier New"/>
                <a:sym typeface="Courier New"/>
              </a:rPr>
              <a:t>x) M(x) ^ L(x, Rain) </a:t>
            </a:r>
            <a:endParaRPr/>
          </a:p>
          <a:p>
            <a:pPr indent="-533400" lvl="1" marL="990600" rtl="0" algn="l">
              <a:lnSpc>
                <a:spcPct val="100000"/>
              </a:lnSpc>
              <a:spcBef>
                <a:spcPts val="300"/>
              </a:spcBef>
              <a:spcAft>
                <a:spcPts val="0"/>
              </a:spcAft>
              <a:buClr>
                <a:schemeClr val="accent2"/>
              </a:buClr>
              <a:buSzPts val="1190"/>
              <a:buAutoNum type="arabicPeriod"/>
            </a:pPr>
            <a:r>
              <a:rPr b="1" i="0" lang="en-US" sz="1400" u="none">
                <a:solidFill>
                  <a:schemeClr val="dk1"/>
                </a:solidFill>
                <a:latin typeface="Courier New"/>
                <a:ea typeface="Courier New"/>
                <a:cs typeface="Courier New"/>
                <a:sym typeface="Courier New"/>
              </a:rPr>
              <a:t>(</a:t>
            </a:r>
            <a:r>
              <a:rPr b="1" i="0" lang="en-US" sz="1400" u="none">
                <a:solidFill>
                  <a:schemeClr val="dk1"/>
                </a:solidFill>
                <a:latin typeface="Libre Baskerville"/>
                <a:ea typeface="Libre Baskerville"/>
                <a:cs typeface="Libre Baskerville"/>
                <a:sym typeface="Libre Baskerville"/>
              </a:rPr>
              <a:t>∀</a:t>
            </a:r>
            <a:r>
              <a:rPr b="1" i="0" lang="en-US" sz="1400" u="none">
                <a:solidFill>
                  <a:schemeClr val="dk1"/>
                </a:solidFill>
                <a:latin typeface="Courier New"/>
                <a:ea typeface="Courier New"/>
                <a:cs typeface="Courier New"/>
                <a:sym typeface="Courier New"/>
              </a:rPr>
              <a:t>x) S(x) =&gt; L(x, Snow) </a:t>
            </a:r>
            <a:endParaRPr/>
          </a:p>
          <a:p>
            <a:pPr indent="-533400" lvl="1" marL="990600" rtl="0" algn="l">
              <a:lnSpc>
                <a:spcPct val="100000"/>
              </a:lnSpc>
              <a:spcBef>
                <a:spcPts val="300"/>
              </a:spcBef>
              <a:spcAft>
                <a:spcPts val="0"/>
              </a:spcAft>
              <a:buClr>
                <a:schemeClr val="accent2"/>
              </a:buClr>
              <a:buSzPts val="1190"/>
              <a:buAutoNum type="arabicPeriod"/>
            </a:pPr>
            <a:r>
              <a:rPr b="1" i="0" lang="en-US" sz="1400" u="none">
                <a:solidFill>
                  <a:schemeClr val="dk1"/>
                </a:solidFill>
                <a:latin typeface="Courier New"/>
                <a:ea typeface="Courier New"/>
                <a:cs typeface="Courier New"/>
                <a:sym typeface="Courier New"/>
              </a:rPr>
              <a:t>(</a:t>
            </a:r>
            <a:r>
              <a:rPr b="1" i="0" lang="en-US" sz="1400" u="none">
                <a:solidFill>
                  <a:schemeClr val="dk1"/>
                </a:solidFill>
                <a:latin typeface="Libre Baskerville"/>
                <a:ea typeface="Libre Baskerville"/>
                <a:cs typeface="Libre Baskerville"/>
                <a:sym typeface="Libre Baskerville"/>
              </a:rPr>
              <a:t>∀</a:t>
            </a:r>
            <a:r>
              <a:rPr b="1" i="0" lang="en-US" sz="1400" u="none">
                <a:solidFill>
                  <a:schemeClr val="dk1"/>
                </a:solidFill>
                <a:latin typeface="Courier New"/>
                <a:ea typeface="Courier New"/>
                <a:cs typeface="Courier New"/>
                <a:sym typeface="Courier New"/>
              </a:rPr>
              <a:t>y) L(Ellen, y) &lt;=&gt; ~L(Tony, y) </a:t>
            </a:r>
            <a:endParaRPr/>
          </a:p>
          <a:p>
            <a:pPr indent="-533400" lvl="1" marL="990600" rtl="0" algn="l">
              <a:lnSpc>
                <a:spcPct val="100000"/>
              </a:lnSpc>
              <a:spcBef>
                <a:spcPts val="300"/>
              </a:spcBef>
              <a:spcAft>
                <a:spcPts val="0"/>
              </a:spcAft>
              <a:buClr>
                <a:schemeClr val="accent2"/>
              </a:buClr>
              <a:buSzPts val="1190"/>
              <a:buAutoNum type="arabicPeriod"/>
            </a:pPr>
            <a:r>
              <a:rPr b="1" i="0" lang="en-US" sz="1400" u="none">
                <a:solidFill>
                  <a:schemeClr val="dk1"/>
                </a:solidFill>
                <a:latin typeface="Courier New"/>
                <a:ea typeface="Courier New"/>
                <a:cs typeface="Courier New"/>
                <a:sym typeface="Courier New"/>
              </a:rPr>
              <a:t>L(Tony, Rain) </a:t>
            </a:r>
            <a:endParaRPr/>
          </a:p>
          <a:p>
            <a:pPr indent="-533400" lvl="1" marL="990600" rtl="0" algn="l">
              <a:lnSpc>
                <a:spcPct val="100000"/>
              </a:lnSpc>
              <a:spcBef>
                <a:spcPts val="300"/>
              </a:spcBef>
              <a:spcAft>
                <a:spcPts val="0"/>
              </a:spcAft>
              <a:buClr>
                <a:schemeClr val="accent2"/>
              </a:buClr>
              <a:buSzPts val="1190"/>
              <a:buAutoNum type="arabicPeriod"/>
            </a:pPr>
            <a:r>
              <a:rPr b="1" i="0" lang="en-US" sz="1400" u="none">
                <a:solidFill>
                  <a:schemeClr val="dk1"/>
                </a:solidFill>
                <a:latin typeface="Courier New"/>
                <a:ea typeface="Courier New"/>
                <a:cs typeface="Courier New"/>
                <a:sym typeface="Courier New"/>
              </a:rPr>
              <a:t>L(Tony, Snow) </a:t>
            </a:r>
            <a:endParaRPr/>
          </a:p>
          <a:p>
            <a:pPr indent="-457835" lvl="1" marL="990600" rtl="0" algn="l">
              <a:lnSpc>
                <a:spcPct val="100000"/>
              </a:lnSpc>
              <a:spcBef>
                <a:spcPts val="300"/>
              </a:spcBef>
              <a:spcAft>
                <a:spcPts val="0"/>
              </a:spcAft>
              <a:buClr>
                <a:schemeClr val="accent2"/>
              </a:buClr>
              <a:buSzPts val="1190"/>
              <a:buNone/>
            </a:pPr>
            <a:r>
              <a:t/>
            </a:r>
            <a:endParaRPr b="1" i="0" sz="1400" u="none">
              <a:solidFill>
                <a:schemeClr val="dk1"/>
              </a:solidFill>
              <a:latin typeface="Courier New"/>
              <a:ea typeface="Courier New"/>
              <a:cs typeface="Courier New"/>
              <a:sym typeface="Courier New"/>
            </a:endParaRPr>
          </a:p>
          <a:p>
            <a:pPr indent="-533400" lvl="1" marL="990600" rtl="0" algn="l">
              <a:lnSpc>
                <a:spcPct val="100000"/>
              </a:lnSpc>
              <a:spcBef>
                <a:spcPts val="300"/>
              </a:spcBef>
              <a:spcAft>
                <a:spcPts val="0"/>
              </a:spcAft>
              <a:buClr>
                <a:schemeClr val="accent2"/>
              </a:buClr>
              <a:buSzPts val="1190"/>
              <a:buAutoNum type="arabicPeriod"/>
            </a:pPr>
            <a:r>
              <a:rPr b="1" i="0" lang="en-US" sz="1400" u="none">
                <a:solidFill>
                  <a:schemeClr val="dk1"/>
                </a:solidFill>
                <a:latin typeface="Courier New"/>
                <a:ea typeface="Courier New"/>
                <a:cs typeface="Courier New"/>
                <a:sym typeface="Courier New"/>
              </a:rPr>
              <a:t>Query: (</a:t>
            </a:r>
            <a:r>
              <a:rPr b="1" i="0" lang="en-US" sz="1400" u="none">
                <a:solidFill>
                  <a:schemeClr val="dk1"/>
                </a:solidFill>
                <a:latin typeface="Libre Baskerville"/>
                <a:ea typeface="Libre Baskerville"/>
                <a:cs typeface="Libre Baskerville"/>
                <a:sym typeface="Libre Baskerville"/>
              </a:rPr>
              <a:t>∃</a:t>
            </a:r>
            <a:r>
              <a:rPr b="1" i="0" lang="en-US" sz="1400" u="none">
                <a:solidFill>
                  <a:schemeClr val="dk1"/>
                </a:solidFill>
                <a:latin typeface="Courier New"/>
                <a:ea typeface="Courier New"/>
                <a:cs typeface="Courier New"/>
                <a:sym typeface="Courier New"/>
              </a:rPr>
              <a:t>x) M(x) ^ ~S(x) </a:t>
            </a:r>
            <a:endParaRPr/>
          </a:p>
          <a:p>
            <a:pPr indent="-533400" lvl="1" marL="990600" rtl="0" algn="l">
              <a:lnSpc>
                <a:spcPct val="100000"/>
              </a:lnSpc>
              <a:spcBef>
                <a:spcPts val="300"/>
              </a:spcBef>
              <a:spcAft>
                <a:spcPts val="0"/>
              </a:spcAft>
              <a:buClr>
                <a:schemeClr val="accent2"/>
              </a:buClr>
              <a:buSzPts val="1190"/>
              <a:buAutoNum type="arabicPeriod"/>
            </a:pPr>
            <a:r>
              <a:rPr b="1" i="0" lang="en-US" sz="1400" u="none">
                <a:solidFill>
                  <a:schemeClr val="dk1"/>
                </a:solidFill>
                <a:latin typeface="Courier New"/>
                <a:ea typeface="Courier New"/>
                <a:cs typeface="Courier New"/>
                <a:sym typeface="Courier New"/>
              </a:rPr>
              <a:t>Negation of the Query: ~(</a:t>
            </a:r>
            <a:r>
              <a:rPr b="1" i="0" lang="en-US" sz="1400" u="none">
                <a:solidFill>
                  <a:schemeClr val="dk1"/>
                </a:solidFill>
                <a:latin typeface="Libre Baskerville"/>
                <a:ea typeface="Libre Baskerville"/>
                <a:cs typeface="Libre Baskerville"/>
                <a:sym typeface="Libre Baskerville"/>
              </a:rPr>
              <a:t>∃</a:t>
            </a:r>
            <a:r>
              <a:rPr b="1" i="0" lang="en-US" sz="1400" u="none">
                <a:solidFill>
                  <a:schemeClr val="dk1"/>
                </a:solidFill>
                <a:latin typeface="Courier New"/>
                <a:ea typeface="Courier New"/>
                <a:cs typeface="Courier New"/>
                <a:sym typeface="Courier New"/>
              </a:rPr>
              <a:t>x) M(x) ^ ~S(x) </a:t>
            </a:r>
            <a:endParaRPr/>
          </a:p>
        </p:txBody>
      </p:sp>
      <p:sp>
        <p:nvSpPr>
          <p:cNvPr id="284" name="Google Shape;284;p21"/>
          <p:cNvSpPr txBox="1"/>
          <p:nvPr/>
        </p:nvSpPr>
        <p:spPr>
          <a:xfrm>
            <a:off x="371475" y="857250"/>
            <a:ext cx="8415337" cy="1452562"/>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530"/>
              <a:buFont typeface="Noto Sans Symbols"/>
              <a:buChar char="⚫"/>
            </a:pPr>
            <a:r>
              <a:rPr b="1" i="0" lang="en-US" sz="1800" u="none">
                <a:solidFill>
                  <a:schemeClr val="dk1"/>
                </a:solidFill>
                <a:latin typeface="Libre Baskerville"/>
                <a:ea typeface="Libre Baskerville"/>
                <a:cs typeface="Libre Baskerville"/>
                <a:sym typeface="Libre Baskerville"/>
              </a:rPr>
              <a:t>Problem Statement: </a:t>
            </a:r>
            <a:r>
              <a:rPr b="0" i="0" lang="en-US" sz="1800" u="none">
                <a:solidFill>
                  <a:schemeClr val="dk1"/>
                </a:solidFill>
                <a:latin typeface="Libre Baskerville"/>
                <a:ea typeface="Libre Baskerville"/>
                <a:cs typeface="Libre Baskerville"/>
                <a:sym typeface="Libre Baskerville"/>
              </a:rPr>
              <a:t> Tony, Shi-Kuo and Ellen belong to the Hoofers Club.  Every member of the Hoofers Club is either a skier or a mountain climber or both.  No mountain climber likes rain, and all skiers like snow.  Ellen dislikes whatever Tony likes and likes whatever Tony dislikes. Tony likes rain and snow. </a:t>
            </a:r>
            <a:endParaRPr/>
          </a:p>
          <a:p>
            <a:pPr indent="-273050" lvl="0" marL="273050" marR="0" rtl="0" algn="l">
              <a:lnSpc>
                <a:spcPct val="100000"/>
              </a:lnSpc>
              <a:spcBef>
                <a:spcPts val="500"/>
              </a:spcBef>
              <a:spcAft>
                <a:spcPts val="0"/>
              </a:spcAft>
              <a:buClr>
                <a:schemeClr val="accent1"/>
              </a:buClr>
              <a:buSzPts val="1530"/>
              <a:buFont typeface="Noto Sans Symbols"/>
              <a:buChar char="⚫"/>
            </a:pPr>
            <a:r>
              <a:rPr b="1" i="0" lang="en-US" sz="1800" u="none">
                <a:solidFill>
                  <a:schemeClr val="dk1"/>
                </a:solidFill>
                <a:latin typeface="Libre Baskerville"/>
                <a:ea typeface="Libre Baskerville"/>
                <a:cs typeface="Libre Baskerville"/>
                <a:sym typeface="Libre Baskerville"/>
              </a:rPr>
              <a:t>Query: </a:t>
            </a:r>
            <a:r>
              <a:rPr b="0" i="0" lang="en-US" sz="1800" u="none">
                <a:solidFill>
                  <a:schemeClr val="dk1"/>
                </a:solidFill>
                <a:latin typeface="Libre Baskerville"/>
                <a:ea typeface="Libre Baskerville"/>
                <a:cs typeface="Libre Baskerville"/>
                <a:sym typeface="Libre Baskerville"/>
              </a:rPr>
              <a:t> Is there a member of the Hoofers Club who is a mountain climber but not a skier?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0" st="0"/>
                                            </p:txEl>
                                          </p:spTgt>
                                        </p:tgtEl>
                                        <p:attrNameLst>
                                          <p:attrName>style.visibility</p:attrName>
                                        </p:attrNameLst>
                                      </p:cBhvr>
                                      <p:to>
                                        <p:strVal val="visible"/>
                                      </p:to>
                                    </p:set>
                                    <p:animEffect filter="fade" transition="in">
                                      <p:cBhvr>
                                        <p:cTn dur="500"/>
                                        <p:tgtEl>
                                          <p:spTgt spid="2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1" st="1"/>
                                            </p:txEl>
                                          </p:spTgt>
                                        </p:tgtEl>
                                        <p:attrNameLst>
                                          <p:attrName>style.visibility</p:attrName>
                                        </p:attrNameLst>
                                      </p:cBhvr>
                                      <p:to>
                                        <p:strVal val="visible"/>
                                      </p:to>
                                    </p:set>
                                    <p:animEffect filter="fade" transition="in">
                                      <p:cBhvr>
                                        <p:cTn dur="500"/>
                                        <p:tgtEl>
                                          <p:spTgt spid="2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2" st="2"/>
                                            </p:txEl>
                                          </p:spTgt>
                                        </p:tgtEl>
                                        <p:attrNameLst>
                                          <p:attrName>style.visibility</p:attrName>
                                        </p:attrNameLst>
                                      </p:cBhvr>
                                      <p:to>
                                        <p:strVal val="visible"/>
                                      </p:to>
                                    </p:set>
                                    <p:animEffect filter="fade" transition="in">
                                      <p:cBhvr>
                                        <p:cTn dur="500"/>
                                        <p:tgtEl>
                                          <p:spTgt spid="2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3" st="3"/>
                                            </p:txEl>
                                          </p:spTgt>
                                        </p:tgtEl>
                                        <p:attrNameLst>
                                          <p:attrName>style.visibility</p:attrName>
                                        </p:attrNameLst>
                                      </p:cBhvr>
                                      <p:to>
                                        <p:strVal val="visible"/>
                                      </p:to>
                                    </p:set>
                                    <p:animEffect filter="fade" transition="in">
                                      <p:cBhvr>
                                        <p:cTn dur="500"/>
                                        <p:tgtEl>
                                          <p:spTgt spid="28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4" st="4"/>
                                            </p:txEl>
                                          </p:spTgt>
                                        </p:tgtEl>
                                        <p:attrNameLst>
                                          <p:attrName>style.visibility</p:attrName>
                                        </p:attrNameLst>
                                      </p:cBhvr>
                                      <p:to>
                                        <p:strVal val="visible"/>
                                      </p:to>
                                    </p:set>
                                    <p:animEffect filter="fade" transition="in">
                                      <p:cBhvr>
                                        <p:cTn dur="500"/>
                                        <p:tgtEl>
                                          <p:spTgt spid="28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5" st="5"/>
                                            </p:txEl>
                                          </p:spTgt>
                                        </p:tgtEl>
                                        <p:attrNameLst>
                                          <p:attrName>style.visibility</p:attrName>
                                        </p:attrNameLst>
                                      </p:cBhvr>
                                      <p:to>
                                        <p:strVal val="visible"/>
                                      </p:to>
                                    </p:set>
                                    <p:animEffect filter="fade" transition="in">
                                      <p:cBhvr>
                                        <p:cTn dur="500"/>
                                        <p:tgtEl>
                                          <p:spTgt spid="28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6" st="6"/>
                                            </p:txEl>
                                          </p:spTgt>
                                        </p:tgtEl>
                                        <p:attrNameLst>
                                          <p:attrName>style.visibility</p:attrName>
                                        </p:attrNameLst>
                                      </p:cBhvr>
                                      <p:to>
                                        <p:strVal val="visible"/>
                                      </p:to>
                                    </p:set>
                                    <p:animEffect filter="fade" transition="in">
                                      <p:cBhvr>
                                        <p:cTn dur="500"/>
                                        <p:tgtEl>
                                          <p:spTgt spid="28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7" st="7"/>
                                            </p:txEl>
                                          </p:spTgt>
                                        </p:tgtEl>
                                        <p:attrNameLst>
                                          <p:attrName>style.visibility</p:attrName>
                                        </p:attrNameLst>
                                      </p:cBhvr>
                                      <p:to>
                                        <p:strVal val="visible"/>
                                      </p:to>
                                    </p:set>
                                    <p:animEffect filter="fade" transition="in">
                                      <p:cBhvr>
                                        <p:cTn dur="500"/>
                                        <p:tgtEl>
                                          <p:spTgt spid="28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8" st="8"/>
                                            </p:txEl>
                                          </p:spTgt>
                                        </p:tgtEl>
                                        <p:attrNameLst>
                                          <p:attrName>style.visibility</p:attrName>
                                        </p:attrNameLst>
                                      </p:cBhvr>
                                      <p:to>
                                        <p:strVal val="visible"/>
                                      </p:to>
                                    </p:set>
                                    <p:animEffect filter="fade" transition="in">
                                      <p:cBhvr>
                                        <p:cTn dur="500"/>
                                        <p:tgtEl>
                                          <p:spTgt spid="28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9" st="9"/>
                                            </p:txEl>
                                          </p:spTgt>
                                        </p:tgtEl>
                                        <p:attrNameLst>
                                          <p:attrName>style.visibility</p:attrName>
                                        </p:attrNameLst>
                                      </p:cBhvr>
                                      <p:to>
                                        <p:strVal val="visible"/>
                                      </p:to>
                                    </p:set>
                                    <p:animEffect filter="fade" transition="in">
                                      <p:cBhvr>
                                        <p:cTn dur="500"/>
                                        <p:tgtEl>
                                          <p:spTgt spid="28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10" st="10"/>
                                            </p:txEl>
                                          </p:spTgt>
                                        </p:tgtEl>
                                        <p:attrNameLst>
                                          <p:attrName>style.visibility</p:attrName>
                                        </p:attrNameLst>
                                      </p:cBhvr>
                                      <p:to>
                                        <p:strVal val="visible"/>
                                      </p:to>
                                    </p:set>
                                    <p:animEffect filter="fade" transition="in">
                                      <p:cBhvr>
                                        <p:cTn dur="500"/>
                                        <p:tgtEl>
                                          <p:spTgt spid="283">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2"/>
          <p:cNvSpPr txBox="1"/>
          <p:nvPr>
            <p:ph type="title"/>
          </p:nvPr>
        </p:nvSpPr>
        <p:spPr>
          <a:xfrm>
            <a:off x="457200" y="274637"/>
            <a:ext cx="82296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Garamond"/>
              <a:buNone/>
            </a:pPr>
            <a:r>
              <a:rPr b="0" i="1" lang="en-US" sz="3600" u="none">
                <a:solidFill>
                  <a:schemeClr val="dk2"/>
                </a:solidFill>
                <a:latin typeface="Garamond"/>
                <a:ea typeface="Garamond"/>
                <a:cs typeface="Garamond"/>
                <a:sym typeface="Garamond"/>
              </a:rPr>
              <a:t>Knowledge Representation &amp; Reasoning</a:t>
            </a:r>
            <a:endParaRPr/>
          </a:p>
        </p:txBody>
      </p:sp>
      <p:sp>
        <p:nvSpPr>
          <p:cNvPr id="290" name="Google Shape;290;p22"/>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sng">
                <a:solidFill>
                  <a:srgbClr val="FFFFFF"/>
                </a:solidFill>
                <a:latin typeface="Libre Franklin"/>
                <a:ea typeface="Libre Franklin"/>
                <a:cs typeface="Libre Franklin"/>
                <a:sym typeface="Libre Franklin"/>
              </a:rPr>
              <a:t>‹#›</a:t>
            </a:fld>
            <a:endParaRPr/>
          </a:p>
        </p:txBody>
      </p:sp>
      <p:sp>
        <p:nvSpPr>
          <p:cNvPr id="291" name="Google Shape;291;p22"/>
          <p:cNvSpPr txBox="1"/>
          <p:nvPr>
            <p:ph idx="1" type="body"/>
          </p:nvPr>
        </p:nvSpPr>
        <p:spPr>
          <a:xfrm>
            <a:off x="468312" y="1052512"/>
            <a:ext cx="8229600" cy="5545137"/>
          </a:xfrm>
          <a:prstGeom prst="rect">
            <a:avLst/>
          </a:prstGeom>
          <a:noFill/>
          <a:ln>
            <a:noFill/>
          </a:ln>
        </p:spPr>
        <p:txBody>
          <a:bodyPr anchorCtr="0" anchor="t" bIns="45700" lIns="91425" spcFirstLastPara="1" rIns="91425" wrap="square" tIns="45700">
            <a:noAutofit/>
          </a:bodyPr>
          <a:lstStyle/>
          <a:p>
            <a:pPr indent="-609600" lvl="0" marL="609600" marR="0" rtl="0" algn="ctr">
              <a:lnSpc>
                <a:spcPct val="80000"/>
              </a:lnSpc>
              <a:spcBef>
                <a:spcPts val="0"/>
              </a:spcBef>
              <a:spcAft>
                <a:spcPts val="0"/>
              </a:spcAft>
              <a:buClr>
                <a:schemeClr val="accent1"/>
              </a:buClr>
              <a:buSzPts val="1700"/>
              <a:buFont typeface="Noto Sans Symbols"/>
              <a:buNone/>
            </a:pPr>
            <a:r>
              <a:rPr b="1" i="1" lang="en-US" sz="2000" u="none">
                <a:solidFill>
                  <a:schemeClr val="dk1"/>
                </a:solidFill>
                <a:latin typeface="Garamond"/>
                <a:ea typeface="Garamond"/>
                <a:cs typeface="Garamond"/>
                <a:sym typeface="Garamond"/>
              </a:rPr>
              <a:t>      Syntax of First Order Logic</a:t>
            </a:r>
            <a:endParaRPr/>
          </a:p>
          <a:p>
            <a:pPr indent="-609600" lvl="0" marL="609600" marR="0" rtl="0" algn="ctr">
              <a:lnSpc>
                <a:spcPct val="80000"/>
              </a:lnSpc>
              <a:spcBef>
                <a:spcPts val="500"/>
              </a:spcBef>
              <a:spcAft>
                <a:spcPts val="0"/>
              </a:spcAft>
              <a:buClr>
                <a:schemeClr val="accent1"/>
              </a:buClr>
              <a:buSzPts val="1700"/>
              <a:buFont typeface="Noto Sans Symbols"/>
              <a:buNone/>
            </a:pPr>
            <a:r>
              <a:t/>
            </a:r>
            <a:endParaRPr b="1" i="1" sz="2000" u="none">
              <a:solidFill>
                <a:schemeClr val="dk1"/>
              </a:solidFill>
              <a:latin typeface="Garamond"/>
              <a:ea typeface="Garamond"/>
              <a:cs typeface="Garamond"/>
              <a:sym typeface="Garamond"/>
            </a:endParaRPr>
          </a:p>
          <a:p>
            <a:pPr indent="-609600" lvl="0" marL="609600" marR="0" rtl="0" algn="l">
              <a:lnSpc>
                <a:spcPct val="80000"/>
              </a:lnSpc>
              <a:spcBef>
                <a:spcPts val="500"/>
              </a:spcBef>
              <a:spcAft>
                <a:spcPts val="0"/>
              </a:spcAft>
              <a:buClr>
                <a:schemeClr val="accent1"/>
              </a:buClr>
              <a:buSzPts val="1700"/>
              <a:buFont typeface="Noto Sans Symbols"/>
              <a:buNone/>
            </a:pPr>
            <a:r>
              <a:rPr b="1" i="1" lang="en-US" sz="2000" u="none">
                <a:solidFill>
                  <a:schemeClr val="dk1"/>
                </a:solidFill>
                <a:latin typeface="Garamond"/>
                <a:ea typeface="Garamond"/>
                <a:cs typeface="Garamond"/>
                <a:sym typeface="Garamond"/>
              </a:rPr>
              <a:t>      Sentence</a:t>
            </a:r>
            <a:r>
              <a:rPr b="1" i="0" lang="en-US" sz="2000" u="none">
                <a:solidFill>
                  <a:schemeClr val="dk1"/>
                </a:solidFill>
                <a:latin typeface="Garamond"/>
                <a:ea typeface="Garamond"/>
                <a:cs typeface="Garamond"/>
                <a:sym typeface="Garamond"/>
              </a:rPr>
              <a:t> </a:t>
            </a:r>
            <a:r>
              <a:rPr b="1" i="0" lang="en-US" sz="2000" u="none">
                <a:solidFill>
                  <a:schemeClr val="dk1"/>
                </a:solidFill>
                <a:latin typeface="Arimo"/>
                <a:ea typeface="Arimo"/>
                <a:cs typeface="Arimo"/>
                <a:sym typeface="Arimo"/>
              </a:rPr>
              <a:t>→ </a:t>
            </a:r>
            <a:r>
              <a:rPr b="1" i="1" lang="en-US" sz="2000" u="none">
                <a:solidFill>
                  <a:schemeClr val="dk1"/>
                </a:solidFill>
                <a:latin typeface="Garamond"/>
                <a:ea typeface="Garamond"/>
                <a:cs typeface="Garamond"/>
                <a:sym typeface="Garamond"/>
              </a:rPr>
              <a:t>Atomic Sentence</a:t>
            </a:r>
            <a:endParaRPr/>
          </a:p>
          <a:p>
            <a:pPr indent="-609600" lvl="0" marL="609600" marR="0" rtl="0" algn="l">
              <a:lnSpc>
                <a:spcPct val="80000"/>
              </a:lnSpc>
              <a:spcBef>
                <a:spcPts val="500"/>
              </a:spcBef>
              <a:spcAft>
                <a:spcPts val="0"/>
              </a:spcAft>
              <a:buClr>
                <a:schemeClr val="accent1"/>
              </a:buClr>
              <a:buSzPts val="1700"/>
              <a:buFont typeface="Noto Sans Symbols"/>
              <a:buNone/>
            </a:pPr>
            <a:r>
              <a:rPr b="1" i="0" lang="en-US" sz="2000" u="none">
                <a:solidFill>
                  <a:schemeClr val="dk1"/>
                </a:solidFill>
                <a:latin typeface="Arimo"/>
                <a:ea typeface="Arimo"/>
                <a:cs typeface="Arimo"/>
                <a:sym typeface="Arimo"/>
              </a:rPr>
              <a:t>         		</a:t>
            </a:r>
            <a:r>
              <a:rPr b="1" i="0" lang="en-US" sz="2000" u="none">
                <a:solidFill>
                  <a:schemeClr val="dk1"/>
                </a:solidFill>
                <a:latin typeface="Garamond"/>
                <a:ea typeface="Garamond"/>
                <a:cs typeface="Garamond"/>
                <a:sym typeface="Garamond"/>
              </a:rPr>
              <a:t>|(</a:t>
            </a:r>
            <a:r>
              <a:rPr b="1" i="1" lang="en-US" sz="2000" u="none">
                <a:solidFill>
                  <a:schemeClr val="dk1"/>
                </a:solidFill>
                <a:latin typeface="Garamond"/>
                <a:ea typeface="Garamond"/>
                <a:cs typeface="Garamond"/>
                <a:sym typeface="Garamond"/>
              </a:rPr>
              <a:t>sentence connective Sentence</a:t>
            </a:r>
            <a:r>
              <a:rPr b="1" i="0" lang="en-US" sz="2000" u="none">
                <a:solidFill>
                  <a:schemeClr val="dk1"/>
                </a:solidFill>
                <a:latin typeface="Garamond"/>
                <a:ea typeface="Garamond"/>
                <a:cs typeface="Garamond"/>
                <a:sym typeface="Garamond"/>
              </a:rPr>
              <a:t>)</a:t>
            </a:r>
            <a:endParaRPr/>
          </a:p>
          <a:p>
            <a:pPr indent="-381000" lvl="3" marL="1752600" marR="0" rtl="0" algn="l">
              <a:lnSpc>
                <a:spcPct val="80000"/>
              </a:lnSpc>
              <a:spcBef>
                <a:spcPts val="300"/>
              </a:spcBef>
              <a:spcAft>
                <a:spcPts val="0"/>
              </a:spcAft>
              <a:buClr>
                <a:srgbClr val="A28E6A"/>
              </a:buClr>
              <a:buSzPts val="1600"/>
              <a:buFont typeface="Noto Sans Symbols"/>
              <a:buNone/>
            </a:pPr>
            <a:r>
              <a:rPr b="1" i="0" lang="en-US" sz="2000" u="none" cap="none" strike="noStrike">
                <a:solidFill>
                  <a:schemeClr val="dk1"/>
                </a:solidFill>
                <a:latin typeface="Garamond"/>
                <a:ea typeface="Garamond"/>
                <a:cs typeface="Garamond"/>
                <a:sym typeface="Garamond"/>
              </a:rPr>
              <a:t>      | </a:t>
            </a:r>
            <a:r>
              <a:rPr b="1" i="1" lang="en-US" sz="2000" u="none" cap="none" strike="noStrike">
                <a:solidFill>
                  <a:schemeClr val="dk1"/>
                </a:solidFill>
                <a:latin typeface="Garamond"/>
                <a:ea typeface="Garamond"/>
                <a:cs typeface="Garamond"/>
                <a:sym typeface="Garamond"/>
              </a:rPr>
              <a:t>Quantifier variable,… Sentence</a:t>
            </a:r>
            <a:endParaRPr/>
          </a:p>
          <a:p>
            <a:pPr indent="-381000" lvl="3" marL="1752600" marR="0" rtl="0" algn="l">
              <a:lnSpc>
                <a:spcPct val="80000"/>
              </a:lnSpc>
              <a:spcBef>
                <a:spcPts val="300"/>
              </a:spcBef>
              <a:spcAft>
                <a:spcPts val="0"/>
              </a:spcAft>
              <a:buClr>
                <a:srgbClr val="A28E6A"/>
              </a:buClr>
              <a:buSzPts val="1600"/>
              <a:buFont typeface="Noto Sans Symbols"/>
              <a:buNone/>
            </a:pPr>
            <a:r>
              <a:rPr b="1" i="0" lang="en-US" sz="2000" u="none" cap="none" strike="noStrike">
                <a:solidFill>
                  <a:schemeClr val="dk1"/>
                </a:solidFill>
                <a:latin typeface="Garamond"/>
                <a:ea typeface="Garamond"/>
                <a:cs typeface="Garamond"/>
                <a:sym typeface="Garamond"/>
              </a:rPr>
              <a:t>         | ¬ </a:t>
            </a:r>
            <a:r>
              <a:rPr b="1" i="1" lang="en-US" sz="2000" u="none" cap="none" strike="noStrike">
                <a:solidFill>
                  <a:schemeClr val="dk1"/>
                </a:solidFill>
                <a:latin typeface="Garamond"/>
                <a:ea typeface="Garamond"/>
                <a:cs typeface="Garamond"/>
                <a:sym typeface="Garamond"/>
              </a:rPr>
              <a:t>Sentence</a:t>
            </a:r>
            <a:endParaRPr/>
          </a:p>
          <a:p>
            <a:pPr indent="-381000" lvl="3" marL="1752600" marR="0" rtl="0" algn="l">
              <a:lnSpc>
                <a:spcPct val="80000"/>
              </a:lnSpc>
              <a:spcBef>
                <a:spcPts val="300"/>
              </a:spcBef>
              <a:spcAft>
                <a:spcPts val="0"/>
              </a:spcAft>
              <a:buClr>
                <a:srgbClr val="A28E6A"/>
              </a:buClr>
              <a:buSzPts val="1600"/>
              <a:buFont typeface="Noto Sans Symbols"/>
              <a:buNone/>
            </a:pPr>
            <a:r>
              <a:t/>
            </a:r>
            <a:endParaRPr b="1" i="1" sz="2000" u="none" cap="none" strike="noStrike">
              <a:solidFill>
                <a:schemeClr val="dk1"/>
              </a:solidFill>
              <a:latin typeface="Garamond"/>
              <a:ea typeface="Garamond"/>
              <a:cs typeface="Garamond"/>
              <a:sym typeface="Garamond"/>
            </a:endParaRPr>
          </a:p>
          <a:p>
            <a:pPr indent="-533400" lvl="1" marL="990600" marR="0" rtl="0" algn="l">
              <a:lnSpc>
                <a:spcPct val="80000"/>
              </a:lnSpc>
              <a:spcBef>
                <a:spcPts val="300"/>
              </a:spcBef>
              <a:spcAft>
                <a:spcPts val="0"/>
              </a:spcAft>
              <a:buClr>
                <a:schemeClr val="accent2"/>
              </a:buClr>
              <a:buSzPts val="1700"/>
              <a:buFont typeface="Noto Sans Symbols"/>
              <a:buNone/>
            </a:pPr>
            <a:r>
              <a:rPr b="1" i="1" lang="en-US" sz="2000" u="none" cap="none" strike="noStrike">
                <a:solidFill>
                  <a:schemeClr val="dk1"/>
                </a:solidFill>
                <a:latin typeface="Garamond"/>
                <a:ea typeface="Garamond"/>
                <a:cs typeface="Garamond"/>
                <a:sym typeface="Garamond"/>
              </a:rPr>
              <a:t>Atomic Sentence </a:t>
            </a:r>
            <a:r>
              <a:rPr b="1" i="0" lang="en-US" sz="2000" u="none" cap="none" strike="noStrike">
                <a:solidFill>
                  <a:schemeClr val="dk1"/>
                </a:solidFill>
                <a:latin typeface="Arimo"/>
                <a:ea typeface="Arimo"/>
                <a:cs typeface="Arimo"/>
                <a:sym typeface="Arimo"/>
              </a:rPr>
              <a:t>→</a:t>
            </a:r>
            <a:r>
              <a:rPr b="1" i="0" lang="en-US" sz="2000" u="none" cap="none" strike="noStrike">
                <a:solidFill>
                  <a:schemeClr val="dk1"/>
                </a:solidFill>
                <a:latin typeface="Garamond"/>
                <a:ea typeface="Garamond"/>
                <a:cs typeface="Garamond"/>
                <a:sym typeface="Garamond"/>
              </a:rPr>
              <a:t> </a:t>
            </a:r>
            <a:r>
              <a:rPr b="1" i="1" lang="en-US" sz="2000" u="none" cap="none" strike="noStrike">
                <a:solidFill>
                  <a:schemeClr val="dk1"/>
                </a:solidFill>
                <a:latin typeface="Garamond"/>
                <a:ea typeface="Garamond"/>
                <a:cs typeface="Garamond"/>
                <a:sym typeface="Garamond"/>
              </a:rPr>
              <a:t>Predicate</a:t>
            </a:r>
            <a:r>
              <a:rPr b="1" i="0" lang="en-US" sz="2000" u="none" cap="none" strike="noStrike">
                <a:solidFill>
                  <a:schemeClr val="dk1"/>
                </a:solidFill>
                <a:latin typeface="Arimo"/>
                <a:ea typeface="Arimo"/>
                <a:cs typeface="Arimo"/>
                <a:sym typeface="Arimo"/>
              </a:rPr>
              <a:t> (</a:t>
            </a:r>
            <a:r>
              <a:rPr b="1" i="1" lang="en-US" sz="2000" u="none" cap="none" strike="noStrike">
                <a:solidFill>
                  <a:schemeClr val="dk1"/>
                </a:solidFill>
                <a:latin typeface="Garamond"/>
                <a:ea typeface="Garamond"/>
                <a:cs typeface="Garamond"/>
                <a:sym typeface="Garamond"/>
              </a:rPr>
              <a:t>Term</a:t>
            </a:r>
            <a:r>
              <a:rPr b="1" i="0" lang="en-US" sz="2000" u="none" cap="none" strike="noStrike">
                <a:solidFill>
                  <a:schemeClr val="dk1"/>
                </a:solidFill>
                <a:latin typeface="Arimo"/>
                <a:ea typeface="Arimo"/>
                <a:cs typeface="Arimo"/>
                <a:sym typeface="Arimo"/>
              </a:rPr>
              <a:t>,…) </a:t>
            </a:r>
            <a:r>
              <a:rPr b="1" i="0" lang="en-US" sz="2000" u="none" cap="none" strike="noStrike">
                <a:solidFill>
                  <a:schemeClr val="dk1"/>
                </a:solidFill>
                <a:latin typeface="Garamond"/>
                <a:ea typeface="Garamond"/>
                <a:cs typeface="Garamond"/>
                <a:sym typeface="Garamond"/>
              </a:rPr>
              <a:t>|</a:t>
            </a:r>
            <a:r>
              <a:rPr b="1" i="1" lang="en-US" sz="2000" u="none" cap="none" strike="noStrike">
                <a:solidFill>
                  <a:schemeClr val="dk1"/>
                </a:solidFill>
                <a:latin typeface="Garamond"/>
                <a:ea typeface="Garamond"/>
                <a:cs typeface="Garamond"/>
                <a:sym typeface="Garamond"/>
              </a:rPr>
              <a:t>Term=Term</a:t>
            </a:r>
            <a:endParaRPr/>
          </a:p>
          <a:p>
            <a:pPr indent="-533400" lvl="1" marL="990600" marR="0" rtl="0" algn="l">
              <a:lnSpc>
                <a:spcPct val="80000"/>
              </a:lnSpc>
              <a:spcBef>
                <a:spcPts val="300"/>
              </a:spcBef>
              <a:spcAft>
                <a:spcPts val="0"/>
              </a:spcAft>
              <a:buClr>
                <a:schemeClr val="accent2"/>
              </a:buClr>
              <a:buSzPts val="1700"/>
              <a:buFont typeface="Noto Sans Symbols"/>
              <a:buNone/>
            </a:pPr>
            <a:r>
              <a:rPr b="1" i="1" lang="en-US" sz="2000" u="none" cap="none" strike="noStrike">
                <a:solidFill>
                  <a:schemeClr val="dk1"/>
                </a:solidFill>
                <a:latin typeface="Garamond"/>
                <a:ea typeface="Garamond"/>
                <a:cs typeface="Garamond"/>
                <a:sym typeface="Garamond"/>
              </a:rPr>
              <a:t>Term </a:t>
            </a:r>
            <a:r>
              <a:rPr b="1" i="0" lang="en-US" sz="2000" u="none" cap="none" strike="noStrike">
                <a:solidFill>
                  <a:schemeClr val="dk1"/>
                </a:solidFill>
                <a:latin typeface="Arimo"/>
                <a:ea typeface="Arimo"/>
                <a:cs typeface="Arimo"/>
                <a:sym typeface="Arimo"/>
              </a:rPr>
              <a:t>→</a:t>
            </a:r>
            <a:r>
              <a:rPr b="1" i="0" lang="en-US" sz="2000" u="none" cap="none" strike="noStrike">
                <a:solidFill>
                  <a:schemeClr val="dk1"/>
                </a:solidFill>
                <a:latin typeface="Garamond"/>
                <a:ea typeface="Garamond"/>
                <a:cs typeface="Garamond"/>
                <a:sym typeface="Garamond"/>
              </a:rPr>
              <a:t> </a:t>
            </a:r>
            <a:r>
              <a:rPr b="1" i="1" lang="en-US" sz="2000" u="none" cap="none" strike="noStrike">
                <a:solidFill>
                  <a:schemeClr val="dk1"/>
                </a:solidFill>
                <a:latin typeface="Garamond"/>
                <a:ea typeface="Garamond"/>
                <a:cs typeface="Garamond"/>
                <a:sym typeface="Garamond"/>
              </a:rPr>
              <a:t>Function</a:t>
            </a:r>
            <a:r>
              <a:rPr b="1" i="0" lang="en-US" sz="2000" u="none" cap="none" strike="noStrike">
                <a:solidFill>
                  <a:schemeClr val="dk1"/>
                </a:solidFill>
                <a:latin typeface="Garamond"/>
                <a:ea typeface="Garamond"/>
                <a:cs typeface="Garamond"/>
                <a:sym typeface="Garamond"/>
              </a:rPr>
              <a:t>(</a:t>
            </a:r>
            <a:r>
              <a:rPr b="1" i="1" lang="en-US" sz="2000" u="none" cap="none" strike="noStrike">
                <a:solidFill>
                  <a:schemeClr val="dk1"/>
                </a:solidFill>
                <a:latin typeface="Garamond"/>
                <a:ea typeface="Garamond"/>
                <a:cs typeface="Garamond"/>
                <a:sym typeface="Garamond"/>
              </a:rPr>
              <a:t>Term</a:t>
            </a:r>
            <a:r>
              <a:rPr b="1" i="0" lang="en-US" sz="2000" u="none" cap="none" strike="noStrike">
                <a:solidFill>
                  <a:schemeClr val="dk1"/>
                </a:solidFill>
                <a:latin typeface="Garamond"/>
                <a:ea typeface="Garamond"/>
                <a:cs typeface="Garamond"/>
                <a:sym typeface="Garamond"/>
              </a:rPr>
              <a:t>,…) | </a:t>
            </a:r>
            <a:r>
              <a:rPr b="1" i="1" lang="en-US" sz="2000" u="none" cap="none" strike="noStrike">
                <a:solidFill>
                  <a:schemeClr val="dk1"/>
                </a:solidFill>
                <a:latin typeface="Garamond"/>
                <a:ea typeface="Garamond"/>
                <a:cs typeface="Garamond"/>
                <a:sym typeface="Garamond"/>
              </a:rPr>
              <a:t>Constant</a:t>
            </a:r>
            <a:r>
              <a:rPr b="1" i="0" lang="en-US" sz="2000" u="none" cap="none" strike="noStrike">
                <a:solidFill>
                  <a:schemeClr val="dk1"/>
                </a:solidFill>
                <a:latin typeface="Garamond"/>
                <a:ea typeface="Garamond"/>
                <a:cs typeface="Garamond"/>
                <a:sym typeface="Garamond"/>
              </a:rPr>
              <a:t> |</a:t>
            </a:r>
            <a:r>
              <a:rPr b="1" i="1" lang="en-US" sz="2000" u="none" cap="none" strike="noStrike">
                <a:solidFill>
                  <a:schemeClr val="dk1"/>
                </a:solidFill>
                <a:latin typeface="Garamond"/>
                <a:ea typeface="Garamond"/>
                <a:cs typeface="Garamond"/>
                <a:sym typeface="Garamond"/>
              </a:rPr>
              <a:t>variable</a:t>
            </a:r>
            <a:endParaRPr/>
          </a:p>
          <a:p>
            <a:pPr indent="-533400" lvl="1" marL="990600" marR="0" rtl="0" algn="l">
              <a:lnSpc>
                <a:spcPct val="80000"/>
              </a:lnSpc>
              <a:spcBef>
                <a:spcPts val="300"/>
              </a:spcBef>
              <a:spcAft>
                <a:spcPts val="0"/>
              </a:spcAft>
              <a:buClr>
                <a:schemeClr val="accent2"/>
              </a:buClr>
              <a:buSzPts val="1700"/>
              <a:buFont typeface="Noto Sans Symbols"/>
              <a:buNone/>
            </a:pPr>
            <a:r>
              <a:t/>
            </a:r>
            <a:endParaRPr b="1" i="1" sz="2000" u="none" cap="none" strike="noStrike">
              <a:solidFill>
                <a:schemeClr val="dk1"/>
              </a:solidFill>
              <a:latin typeface="Garamond"/>
              <a:ea typeface="Garamond"/>
              <a:cs typeface="Garamond"/>
              <a:sym typeface="Garamond"/>
            </a:endParaRPr>
          </a:p>
          <a:p>
            <a:pPr indent="-533400" lvl="1" marL="990600" marR="0" rtl="0" algn="l">
              <a:lnSpc>
                <a:spcPct val="80000"/>
              </a:lnSpc>
              <a:spcBef>
                <a:spcPts val="300"/>
              </a:spcBef>
              <a:spcAft>
                <a:spcPts val="0"/>
              </a:spcAft>
              <a:buClr>
                <a:schemeClr val="accent2"/>
              </a:buClr>
              <a:buSzPts val="1700"/>
              <a:buFont typeface="Noto Sans Symbols"/>
              <a:buNone/>
            </a:pPr>
            <a:r>
              <a:rPr b="1" i="1" lang="en-US" sz="2000" u="none" cap="none" strike="noStrike">
                <a:solidFill>
                  <a:schemeClr val="dk1"/>
                </a:solidFill>
                <a:latin typeface="Garamond"/>
                <a:ea typeface="Garamond"/>
                <a:cs typeface="Garamond"/>
                <a:sym typeface="Garamond"/>
              </a:rPr>
              <a:t>Connective </a:t>
            </a:r>
            <a:r>
              <a:rPr b="1" i="0" lang="en-US" sz="2000" u="none" cap="none" strike="noStrike">
                <a:solidFill>
                  <a:schemeClr val="dk1"/>
                </a:solidFill>
                <a:latin typeface="Garamond"/>
                <a:ea typeface="Garamond"/>
                <a:cs typeface="Garamond"/>
                <a:sym typeface="Garamond"/>
              </a:rPr>
              <a:t>→</a:t>
            </a:r>
            <a:r>
              <a:rPr b="1" i="1" lang="en-US" sz="2000" u="none" cap="none" strike="noStrike">
                <a:solidFill>
                  <a:schemeClr val="dk1"/>
                </a:solidFill>
                <a:latin typeface="Garamond"/>
                <a:ea typeface="Garamond"/>
                <a:cs typeface="Garamond"/>
                <a:sym typeface="Garamond"/>
              </a:rPr>
              <a:t> </a:t>
            </a:r>
            <a:r>
              <a:rPr b="1" i="0" lang="en-US" sz="2000" u="none" cap="none" strike="noStrike">
                <a:solidFill>
                  <a:schemeClr val="dk1"/>
                </a:solidFill>
                <a:latin typeface="Garamond"/>
                <a:ea typeface="Garamond"/>
                <a:cs typeface="Garamond"/>
                <a:sym typeface="Garamond"/>
              </a:rPr>
              <a:t>⇔ | ∧ | ∨ | </a:t>
            </a:r>
            <a:r>
              <a:rPr b="0" i="0" lang="en-US" sz="1800" u="none" cap="none" strike="noStrike">
                <a:solidFill>
                  <a:schemeClr val="dk1"/>
                </a:solidFill>
                <a:latin typeface="Libre Baskerville"/>
                <a:ea typeface="Libre Baskerville"/>
                <a:cs typeface="Libre Baskerville"/>
                <a:sym typeface="Libre Baskerville"/>
              </a:rPr>
              <a:t>⇒ </a:t>
            </a:r>
            <a:endParaRPr/>
          </a:p>
          <a:p>
            <a:pPr indent="-533400" lvl="1" marL="990600" marR="0" rtl="0" algn="l">
              <a:lnSpc>
                <a:spcPct val="80000"/>
              </a:lnSpc>
              <a:spcBef>
                <a:spcPts val="300"/>
              </a:spcBef>
              <a:spcAft>
                <a:spcPts val="0"/>
              </a:spcAft>
              <a:buClr>
                <a:schemeClr val="accent2"/>
              </a:buClr>
              <a:buSzPts val="1700"/>
              <a:buFont typeface="Noto Sans Symbols"/>
              <a:buNone/>
            </a:pPr>
            <a:r>
              <a:rPr b="1" i="1" lang="en-US" sz="2000" u="none" cap="none" strike="noStrike">
                <a:solidFill>
                  <a:schemeClr val="dk1"/>
                </a:solidFill>
                <a:latin typeface="Garamond"/>
                <a:ea typeface="Garamond"/>
                <a:cs typeface="Garamond"/>
                <a:sym typeface="Garamond"/>
              </a:rPr>
              <a:t>Quantifier </a:t>
            </a:r>
            <a:r>
              <a:rPr b="1" i="0" lang="en-US" sz="2000" u="none" cap="none" strike="noStrike">
                <a:solidFill>
                  <a:schemeClr val="dk1"/>
                </a:solidFill>
                <a:latin typeface="Garamond"/>
                <a:ea typeface="Garamond"/>
                <a:cs typeface="Garamond"/>
                <a:sym typeface="Garamond"/>
              </a:rPr>
              <a:t>→</a:t>
            </a:r>
            <a:r>
              <a:rPr b="1" i="1" lang="en-US" sz="2000" u="none" cap="none" strike="noStrike">
                <a:solidFill>
                  <a:schemeClr val="dk1"/>
                </a:solidFill>
                <a:latin typeface="Garamond"/>
                <a:ea typeface="Garamond"/>
                <a:cs typeface="Garamond"/>
                <a:sym typeface="Garamond"/>
              </a:rPr>
              <a:t> </a:t>
            </a:r>
            <a:r>
              <a:rPr b="1" i="0" lang="en-US" sz="2000" u="none" cap="none" strike="noStrike">
                <a:solidFill>
                  <a:schemeClr val="dk1"/>
                </a:solidFill>
                <a:latin typeface="Garamond"/>
                <a:ea typeface="Garamond"/>
                <a:cs typeface="Garamond"/>
                <a:sym typeface="Garamond"/>
              </a:rPr>
              <a:t>∀ | ∃</a:t>
            </a:r>
            <a:endParaRPr/>
          </a:p>
          <a:p>
            <a:pPr indent="-533400" lvl="1" marL="990600" marR="0" rtl="0" algn="l">
              <a:lnSpc>
                <a:spcPct val="80000"/>
              </a:lnSpc>
              <a:spcBef>
                <a:spcPts val="300"/>
              </a:spcBef>
              <a:spcAft>
                <a:spcPts val="0"/>
              </a:spcAft>
              <a:buClr>
                <a:schemeClr val="accent2"/>
              </a:buClr>
              <a:buSzPts val="1700"/>
              <a:buFont typeface="Noto Sans Symbols"/>
              <a:buNone/>
            </a:pPr>
            <a:r>
              <a:rPr b="1" i="1" lang="en-US" sz="2000" u="none" cap="none" strike="noStrike">
                <a:solidFill>
                  <a:schemeClr val="dk1"/>
                </a:solidFill>
                <a:latin typeface="Garamond"/>
                <a:ea typeface="Garamond"/>
                <a:cs typeface="Garamond"/>
                <a:sym typeface="Garamond"/>
              </a:rPr>
              <a:t>Constant</a:t>
            </a:r>
            <a:r>
              <a:rPr b="1" i="0" lang="en-US" sz="2000" u="none" cap="none" strike="noStrike">
                <a:solidFill>
                  <a:schemeClr val="dk1"/>
                </a:solidFill>
                <a:latin typeface="Garamond"/>
                <a:ea typeface="Garamond"/>
                <a:cs typeface="Garamond"/>
                <a:sym typeface="Garamond"/>
              </a:rPr>
              <a:t> </a:t>
            </a:r>
            <a:r>
              <a:rPr b="1" i="1" lang="en-US" sz="2000" u="none" cap="none" strike="noStrike">
                <a:solidFill>
                  <a:schemeClr val="dk1"/>
                </a:solidFill>
                <a:latin typeface="Garamond"/>
                <a:ea typeface="Garamond"/>
                <a:cs typeface="Garamond"/>
                <a:sym typeface="Garamond"/>
              </a:rPr>
              <a:t> </a:t>
            </a:r>
            <a:r>
              <a:rPr b="1" i="0" lang="en-US" sz="2000" u="none" cap="none" strike="noStrike">
                <a:solidFill>
                  <a:schemeClr val="dk1"/>
                </a:solidFill>
                <a:latin typeface="Garamond"/>
                <a:ea typeface="Garamond"/>
                <a:cs typeface="Garamond"/>
                <a:sym typeface="Garamond"/>
              </a:rPr>
              <a:t>→ A |X</a:t>
            </a:r>
            <a:r>
              <a:rPr b="1" baseline="-25000" i="0" lang="en-US" sz="2000" u="none" cap="none" strike="noStrike">
                <a:solidFill>
                  <a:schemeClr val="dk1"/>
                </a:solidFill>
                <a:latin typeface="Garamond"/>
                <a:ea typeface="Garamond"/>
                <a:cs typeface="Garamond"/>
                <a:sym typeface="Garamond"/>
              </a:rPr>
              <a:t>1</a:t>
            </a:r>
            <a:r>
              <a:rPr b="1" i="0" lang="en-US" sz="2000" u="none" cap="none" strike="noStrike">
                <a:solidFill>
                  <a:schemeClr val="dk1"/>
                </a:solidFill>
                <a:latin typeface="Garamond"/>
                <a:ea typeface="Garamond"/>
                <a:cs typeface="Garamond"/>
                <a:sym typeface="Garamond"/>
              </a:rPr>
              <a:t>…</a:t>
            </a:r>
            <a:endParaRPr/>
          </a:p>
          <a:p>
            <a:pPr indent="-533400" lvl="1" marL="990600" marR="0" rtl="0" algn="l">
              <a:lnSpc>
                <a:spcPct val="80000"/>
              </a:lnSpc>
              <a:spcBef>
                <a:spcPts val="300"/>
              </a:spcBef>
              <a:spcAft>
                <a:spcPts val="0"/>
              </a:spcAft>
              <a:buClr>
                <a:schemeClr val="accent2"/>
              </a:buClr>
              <a:buSzPts val="1700"/>
              <a:buFont typeface="Noto Sans Symbols"/>
              <a:buNone/>
            </a:pPr>
            <a:r>
              <a:rPr b="1" i="1" lang="en-US" sz="2000" u="none" cap="none" strike="noStrike">
                <a:solidFill>
                  <a:schemeClr val="dk1"/>
                </a:solidFill>
                <a:latin typeface="Garamond"/>
                <a:ea typeface="Garamond"/>
                <a:cs typeface="Garamond"/>
                <a:sym typeface="Garamond"/>
              </a:rPr>
              <a:t>Variable</a:t>
            </a:r>
            <a:r>
              <a:rPr b="1" i="0" lang="en-US" sz="2000" u="none" cap="none" strike="noStrike">
                <a:solidFill>
                  <a:schemeClr val="dk1"/>
                </a:solidFill>
                <a:latin typeface="Garamond"/>
                <a:ea typeface="Garamond"/>
                <a:cs typeface="Garamond"/>
                <a:sym typeface="Garamond"/>
              </a:rPr>
              <a:t> → a | x | s | …</a:t>
            </a:r>
            <a:endParaRPr/>
          </a:p>
          <a:p>
            <a:pPr indent="-533400" lvl="1" marL="990600" marR="0" rtl="0" algn="l">
              <a:lnSpc>
                <a:spcPct val="80000"/>
              </a:lnSpc>
              <a:spcBef>
                <a:spcPts val="300"/>
              </a:spcBef>
              <a:spcAft>
                <a:spcPts val="0"/>
              </a:spcAft>
              <a:buClr>
                <a:schemeClr val="accent2"/>
              </a:buClr>
              <a:buSzPts val="1700"/>
              <a:buFont typeface="Noto Sans Symbols"/>
              <a:buNone/>
            </a:pPr>
            <a:r>
              <a:rPr b="1" i="1" lang="en-US" sz="2000" u="none" cap="none" strike="noStrike">
                <a:solidFill>
                  <a:schemeClr val="dk1"/>
                </a:solidFill>
                <a:latin typeface="Garamond"/>
                <a:ea typeface="Garamond"/>
                <a:cs typeface="Garamond"/>
                <a:sym typeface="Garamond"/>
              </a:rPr>
              <a:t>Predicate </a:t>
            </a:r>
            <a:r>
              <a:rPr b="1" i="0" lang="en-US" sz="2000" u="none" cap="none" strike="noStrike">
                <a:solidFill>
                  <a:schemeClr val="dk1"/>
                </a:solidFill>
                <a:latin typeface="Garamond"/>
                <a:ea typeface="Garamond"/>
                <a:cs typeface="Garamond"/>
                <a:sym typeface="Garamond"/>
              </a:rPr>
              <a:t>→ Before | hascolor | ….</a:t>
            </a:r>
            <a:endParaRPr/>
          </a:p>
          <a:p>
            <a:pPr indent="-533400" lvl="1" marL="990600" marR="0" rtl="0" algn="l">
              <a:lnSpc>
                <a:spcPct val="80000"/>
              </a:lnSpc>
              <a:spcBef>
                <a:spcPts val="300"/>
              </a:spcBef>
              <a:spcAft>
                <a:spcPts val="0"/>
              </a:spcAft>
              <a:buClr>
                <a:schemeClr val="accent2"/>
              </a:buClr>
              <a:buSzPts val="1700"/>
              <a:buFont typeface="Noto Sans Symbols"/>
              <a:buNone/>
            </a:pPr>
            <a:r>
              <a:rPr b="1" i="1" lang="en-US" sz="2000" u="none" cap="none" strike="noStrike">
                <a:solidFill>
                  <a:schemeClr val="dk1"/>
                </a:solidFill>
                <a:latin typeface="Garamond"/>
                <a:ea typeface="Garamond"/>
                <a:cs typeface="Garamond"/>
                <a:sym typeface="Garamond"/>
              </a:rPr>
              <a:t>Function</a:t>
            </a:r>
            <a:r>
              <a:rPr b="1" i="0" lang="en-US" sz="2000" u="none" cap="none" strike="noStrike">
                <a:solidFill>
                  <a:schemeClr val="dk1"/>
                </a:solidFill>
                <a:latin typeface="Garamond"/>
                <a:ea typeface="Garamond"/>
                <a:cs typeface="Garamond"/>
                <a:sym typeface="Garamond"/>
              </a:rPr>
              <a:t> → Mother | Leftleg |…</a:t>
            </a:r>
            <a:endParaRPr/>
          </a:p>
        </p:txBody>
      </p:sp>
      <p:sp>
        <p:nvSpPr>
          <p:cNvPr id="292" name="Google Shape;292;p22"/>
          <p:cNvSpPr txBox="1"/>
          <p:nvPr/>
        </p:nvSpPr>
        <p:spPr>
          <a:xfrm>
            <a:off x="3851275" y="5013325"/>
            <a:ext cx="457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sng">
              <a:solidFill>
                <a:schemeClr val="dk1"/>
              </a:solidFill>
              <a:latin typeface="Garamond"/>
              <a:ea typeface="Garamond"/>
              <a:cs typeface="Garamond"/>
              <a:sym typeface="Garamond"/>
            </a:endParaRPr>
          </a:p>
        </p:txBody>
      </p:sp>
      <p:cxnSp>
        <p:nvCxnSpPr>
          <p:cNvPr id="293" name="Google Shape;293;p22"/>
          <p:cNvCxnSpPr/>
          <p:nvPr/>
        </p:nvCxnSpPr>
        <p:spPr>
          <a:xfrm>
            <a:off x="395287" y="1484312"/>
            <a:ext cx="8353425" cy="0"/>
          </a:xfrm>
          <a:prstGeom prst="straightConnector1">
            <a:avLst/>
          </a:prstGeom>
          <a:noFill/>
          <a:ln cap="flat" cmpd="sng" w="9525">
            <a:solidFill>
              <a:schemeClr val="dk1"/>
            </a:solidFill>
            <a:prstDash val="solid"/>
            <a:miter lim="800000"/>
            <a:headEnd len="med" w="med" type="none"/>
            <a:tailEnd len="med" w="med" type="none"/>
          </a:ln>
        </p:spPr>
      </p:cxnSp>
      <p:cxnSp>
        <p:nvCxnSpPr>
          <p:cNvPr id="294" name="Google Shape;294;p22"/>
          <p:cNvCxnSpPr/>
          <p:nvPr/>
        </p:nvCxnSpPr>
        <p:spPr>
          <a:xfrm>
            <a:off x="395287" y="6237287"/>
            <a:ext cx="8353425" cy="0"/>
          </a:xfrm>
          <a:prstGeom prst="straightConnector1">
            <a:avLst/>
          </a:prstGeom>
          <a:noFill/>
          <a:ln cap="flat" cmpd="sng" w="9525">
            <a:solidFill>
              <a:schemeClr val="dk1"/>
            </a:solidFill>
            <a:prstDash val="solid"/>
            <a:miter lim="800000"/>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3"/>
          <p:cNvSpPr txBox="1"/>
          <p:nvPr>
            <p:ph idx="1" type="subTitle"/>
          </p:nvPr>
        </p:nvSpPr>
        <p:spPr>
          <a:xfrm>
            <a:off x="1295400" y="3200400"/>
            <a:ext cx="7348537" cy="1600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210"/>
              <a:buNone/>
            </a:pPr>
            <a:r>
              <a:rPr b="0" i="0" lang="en-US" sz="2600" u="none">
                <a:solidFill>
                  <a:schemeClr val="dk2"/>
                </a:solidFill>
                <a:latin typeface="Libre Baskerville"/>
                <a:ea typeface="Libre Baskerville"/>
                <a:cs typeface="Libre Baskerville"/>
                <a:sym typeface="Libre Baskerville"/>
              </a:rPr>
              <a:t>Reducing first-order inference to propositional inference</a:t>
            </a:r>
            <a:endParaRPr/>
          </a:p>
        </p:txBody>
      </p:sp>
      <p:sp>
        <p:nvSpPr>
          <p:cNvPr id="300" name="Google Shape;300;p23"/>
          <p:cNvSpPr txBox="1"/>
          <p:nvPr>
            <p:ph type="ctrTitle"/>
          </p:nvPr>
        </p:nvSpPr>
        <p:spPr>
          <a:xfrm>
            <a:off x="457200" y="1506537"/>
            <a:ext cx="8229600" cy="1470025"/>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Inference in FOL</a:t>
            </a:r>
            <a:endParaRPr/>
          </a:p>
        </p:txBody>
      </p:sp>
      <p:sp>
        <p:nvSpPr>
          <p:cNvPr id="301" name="Google Shape;301;p23"/>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sng">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4"/>
          <p:cNvSpPr txBox="1"/>
          <p:nvPr>
            <p:ph type="title"/>
          </p:nvPr>
        </p:nvSpPr>
        <p:spPr>
          <a:xfrm>
            <a:off x="457200" y="274637"/>
            <a:ext cx="82296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Garamond"/>
              <a:buNone/>
            </a:pPr>
            <a:r>
              <a:rPr b="0" i="1" lang="en-US" sz="3600" u="none">
                <a:solidFill>
                  <a:schemeClr val="dk2"/>
                </a:solidFill>
                <a:latin typeface="Garamond"/>
                <a:ea typeface="Garamond"/>
                <a:cs typeface="Garamond"/>
                <a:sym typeface="Garamond"/>
              </a:rPr>
              <a:t>Knowledge Representation &amp; Reasoning</a:t>
            </a:r>
            <a:endParaRPr/>
          </a:p>
        </p:txBody>
      </p:sp>
      <p:sp>
        <p:nvSpPr>
          <p:cNvPr id="307" name="Google Shape;307;p24"/>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sng">
                <a:solidFill>
                  <a:srgbClr val="FFFFFF"/>
                </a:solidFill>
                <a:latin typeface="Libre Franklin"/>
                <a:ea typeface="Libre Franklin"/>
                <a:cs typeface="Libre Franklin"/>
                <a:sym typeface="Libre Franklin"/>
              </a:rPr>
              <a:t>‹#›</a:t>
            </a:fld>
            <a:endParaRPr/>
          </a:p>
        </p:txBody>
      </p:sp>
      <p:sp>
        <p:nvSpPr>
          <p:cNvPr id="308" name="Google Shape;308;p24"/>
          <p:cNvSpPr txBox="1"/>
          <p:nvPr>
            <p:ph idx="1" type="body"/>
          </p:nvPr>
        </p:nvSpPr>
        <p:spPr>
          <a:xfrm>
            <a:off x="539750" y="981075"/>
            <a:ext cx="7604125" cy="4733925"/>
          </a:xfrm>
          <a:prstGeom prst="rect">
            <a:avLst/>
          </a:prstGeom>
          <a:noFill/>
          <a:ln>
            <a:noFill/>
          </a:ln>
        </p:spPr>
        <p:txBody>
          <a:bodyPr anchorCtr="0" anchor="t" bIns="45700" lIns="91425" spcFirstLastPara="1" rIns="91425" wrap="square" tIns="45700">
            <a:noAutofit/>
          </a:bodyPr>
          <a:lstStyle/>
          <a:p>
            <a:pPr indent="-609600" lvl="0" marL="609600" marR="0" rtl="0" algn="ctr">
              <a:lnSpc>
                <a:spcPct val="80000"/>
              </a:lnSpc>
              <a:spcBef>
                <a:spcPts val="0"/>
              </a:spcBef>
              <a:spcAft>
                <a:spcPts val="0"/>
              </a:spcAft>
              <a:buClr>
                <a:schemeClr val="accent1"/>
              </a:buClr>
              <a:buSzPts val="2380"/>
              <a:buFont typeface="Noto Sans Symbols"/>
              <a:buNone/>
            </a:pPr>
            <a:r>
              <a:rPr b="1" i="0" lang="en-US" sz="2800" u="none">
                <a:solidFill>
                  <a:srgbClr val="990000"/>
                </a:solidFill>
                <a:latin typeface="Garamond"/>
                <a:ea typeface="Garamond"/>
                <a:cs typeface="Garamond"/>
                <a:sym typeface="Garamond"/>
              </a:rPr>
              <a:t>Inference in First Order Logic</a:t>
            </a:r>
            <a:endParaRPr/>
          </a:p>
          <a:p>
            <a:pPr indent="-609600" lvl="0" marL="609600" marR="0" rtl="0" algn="ctr">
              <a:lnSpc>
                <a:spcPct val="80000"/>
              </a:lnSpc>
              <a:spcBef>
                <a:spcPts val="500"/>
              </a:spcBef>
              <a:spcAft>
                <a:spcPts val="0"/>
              </a:spcAft>
              <a:buClr>
                <a:schemeClr val="accent1"/>
              </a:buClr>
              <a:buSzPts val="2380"/>
              <a:buFont typeface="Noto Sans Symbols"/>
              <a:buNone/>
            </a:pPr>
            <a:r>
              <a:t/>
            </a:r>
            <a:endParaRPr b="1" i="0" sz="2800" u="none">
              <a:solidFill>
                <a:srgbClr val="990000"/>
              </a:solidFill>
              <a:latin typeface="Garamond"/>
              <a:ea typeface="Garamond"/>
              <a:cs typeface="Garamond"/>
              <a:sym typeface="Garamond"/>
            </a:endParaRPr>
          </a:p>
          <a:p>
            <a:pPr indent="-609600" lvl="0" marL="609600" marR="0" rtl="0" algn="l">
              <a:lnSpc>
                <a:spcPct val="80000"/>
              </a:lnSpc>
              <a:spcBef>
                <a:spcPts val="500"/>
              </a:spcBef>
              <a:spcAft>
                <a:spcPts val="0"/>
              </a:spcAft>
              <a:buClr>
                <a:schemeClr val="accent1"/>
              </a:buClr>
              <a:buSzPts val="2380"/>
              <a:buFont typeface="Noto Sans Symbols"/>
              <a:buNone/>
            </a:pPr>
            <a:r>
              <a:rPr b="1" i="0" lang="en-US" sz="2800" u="none">
                <a:solidFill>
                  <a:schemeClr val="dk1"/>
                </a:solidFill>
                <a:latin typeface="Garamond"/>
                <a:ea typeface="Garamond"/>
                <a:cs typeface="Garamond"/>
                <a:sym typeface="Garamond"/>
              </a:rPr>
              <a:t>Inference in FOL can be performed by:</a:t>
            </a:r>
            <a:endParaRPr/>
          </a:p>
          <a:p>
            <a:pPr indent="-609600" lvl="0" marL="609600" marR="0" rtl="0" algn="l">
              <a:lnSpc>
                <a:spcPct val="80000"/>
              </a:lnSpc>
              <a:spcBef>
                <a:spcPts val="500"/>
              </a:spcBef>
              <a:spcAft>
                <a:spcPts val="0"/>
              </a:spcAft>
              <a:buClr>
                <a:schemeClr val="accent1"/>
              </a:buClr>
              <a:buSzPts val="2380"/>
              <a:buFont typeface="Noto Sans Symbols"/>
              <a:buNone/>
            </a:pPr>
            <a:r>
              <a:t/>
            </a:r>
            <a:endParaRPr b="1" i="0" sz="2800" u="none">
              <a:solidFill>
                <a:schemeClr val="dk1"/>
              </a:solidFill>
              <a:latin typeface="Garamond"/>
              <a:ea typeface="Garamond"/>
              <a:cs typeface="Garamond"/>
              <a:sym typeface="Garamond"/>
            </a:endParaRPr>
          </a:p>
          <a:p>
            <a:pPr indent="-609600" lvl="0" marL="609600" marR="0" rtl="0" algn="l">
              <a:lnSpc>
                <a:spcPct val="80000"/>
              </a:lnSpc>
              <a:spcBef>
                <a:spcPts val="500"/>
              </a:spcBef>
              <a:spcAft>
                <a:spcPts val="0"/>
              </a:spcAft>
              <a:buClr>
                <a:schemeClr val="accent1"/>
              </a:buClr>
              <a:buSzPts val="2380"/>
              <a:buFont typeface="Noto Sans Symbols"/>
              <a:buChar char="✔"/>
            </a:pPr>
            <a:r>
              <a:rPr b="0" i="0" lang="en-US" sz="2800" u="none">
                <a:solidFill>
                  <a:schemeClr val="dk1"/>
                </a:solidFill>
                <a:latin typeface="Garamond"/>
                <a:ea typeface="Garamond"/>
                <a:cs typeface="Garamond"/>
                <a:sym typeface="Garamond"/>
              </a:rPr>
              <a:t>Reducing first-order inference to propositional inference</a:t>
            </a:r>
            <a:endParaRPr/>
          </a:p>
          <a:p>
            <a:pPr indent="-609600" lvl="0" marL="609600" marR="0" rtl="0" algn="l">
              <a:lnSpc>
                <a:spcPct val="80000"/>
              </a:lnSpc>
              <a:spcBef>
                <a:spcPts val="500"/>
              </a:spcBef>
              <a:spcAft>
                <a:spcPts val="0"/>
              </a:spcAft>
              <a:buClr>
                <a:schemeClr val="accent1"/>
              </a:buClr>
              <a:buSzPts val="2380"/>
              <a:buFont typeface="Noto Sans Symbols"/>
              <a:buChar char="✔"/>
            </a:pPr>
            <a:r>
              <a:rPr b="0" i="0" lang="en-US" sz="2800" u="none">
                <a:solidFill>
                  <a:schemeClr val="dk1"/>
                </a:solidFill>
                <a:latin typeface="Garamond"/>
                <a:ea typeface="Garamond"/>
                <a:cs typeface="Garamond"/>
                <a:sym typeface="Garamond"/>
              </a:rPr>
              <a:t>Unification</a:t>
            </a:r>
            <a:endParaRPr/>
          </a:p>
          <a:p>
            <a:pPr indent="-609600" lvl="0" marL="609600" marR="0" rtl="0" algn="l">
              <a:lnSpc>
                <a:spcPct val="80000"/>
              </a:lnSpc>
              <a:spcBef>
                <a:spcPts val="500"/>
              </a:spcBef>
              <a:spcAft>
                <a:spcPts val="0"/>
              </a:spcAft>
              <a:buClr>
                <a:schemeClr val="accent1"/>
              </a:buClr>
              <a:buSzPts val="2380"/>
              <a:buFont typeface="Noto Sans Symbols"/>
              <a:buChar char="✔"/>
            </a:pPr>
            <a:r>
              <a:rPr b="0" i="0" lang="en-US" sz="2800" u="none">
                <a:solidFill>
                  <a:schemeClr val="dk1"/>
                </a:solidFill>
                <a:latin typeface="Garamond"/>
                <a:ea typeface="Garamond"/>
                <a:cs typeface="Garamond"/>
                <a:sym typeface="Garamond"/>
              </a:rPr>
              <a:t>Generalized Modus Ponens</a:t>
            </a:r>
            <a:endParaRPr/>
          </a:p>
          <a:p>
            <a:pPr indent="-609600" lvl="0" marL="609600" marR="0" rtl="0" algn="l">
              <a:lnSpc>
                <a:spcPct val="80000"/>
              </a:lnSpc>
              <a:spcBef>
                <a:spcPts val="500"/>
              </a:spcBef>
              <a:spcAft>
                <a:spcPts val="0"/>
              </a:spcAft>
              <a:buClr>
                <a:schemeClr val="accent1"/>
              </a:buClr>
              <a:buSzPts val="2380"/>
              <a:buFont typeface="Noto Sans Symbols"/>
              <a:buChar char="✔"/>
            </a:pPr>
            <a:r>
              <a:rPr b="0" i="0" lang="en-US" sz="2800" u="none">
                <a:solidFill>
                  <a:schemeClr val="dk1"/>
                </a:solidFill>
                <a:latin typeface="Garamond"/>
                <a:ea typeface="Garamond"/>
                <a:cs typeface="Garamond"/>
                <a:sym typeface="Garamond"/>
              </a:rPr>
              <a:t>Resolution</a:t>
            </a:r>
            <a:endParaRPr/>
          </a:p>
          <a:p>
            <a:pPr indent="-609600" lvl="0" marL="609600" marR="0" rtl="0" algn="l">
              <a:lnSpc>
                <a:spcPct val="80000"/>
              </a:lnSpc>
              <a:spcBef>
                <a:spcPts val="500"/>
              </a:spcBef>
              <a:spcAft>
                <a:spcPts val="0"/>
              </a:spcAft>
              <a:buClr>
                <a:schemeClr val="accent1"/>
              </a:buClr>
              <a:buSzPts val="2380"/>
              <a:buFont typeface="Noto Sans Symbols"/>
              <a:buChar char="✔"/>
            </a:pPr>
            <a:r>
              <a:rPr b="0" i="0" lang="en-US" sz="2800" u="none">
                <a:solidFill>
                  <a:schemeClr val="dk1"/>
                </a:solidFill>
                <a:latin typeface="Garamond"/>
                <a:ea typeface="Garamond"/>
                <a:cs typeface="Garamond"/>
                <a:sym typeface="Garamond"/>
              </a:rPr>
              <a:t>Forward chaining</a:t>
            </a:r>
            <a:endParaRPr/>
          </a:p>
          <a:p>
            <a:pPr indent="-609600" lvl="0" marL="609600" marR="0" rtl="0" algn="l">
              <a:lnSpc>
                <a:spcPct val="80000"/>
              </a:lnSpc>
              <a:spcBef>
                <a:spcPts val="500"/>
              </a:spcBef>
              <a:spcAft>
                <a:spcPts val="0"/>
              </a:spcAft>
              <a:buClr>
                <a:schemeClr val="accent1"/>
              </a:buClr>
              <a:buSzPts val="2380"/>
              <a:buFont typeface="Noto Sans Symbols"/>
              <a:buChar char="✔"/>
            </a:pPr>
            <a:r>
              <a:rPr b="0" i="0" lang="en-US" sz="2800" u="none">
                <a:solidFill>
                  <a:schemeClr val="dk1"/>
                </a:solidFill>
                <a:latin typeface="Garamond"/>
                <a:ea typeface="Garamond"/>
                <a:cs typeface="Garamond"/>
                <a:sym typeface="Garamond"/>
              </a:rPr>
              <a:t>Backward chaining</a:t>
            </a:r>
            <a:endParaRPr/>
          </a:p>
          <a:p>
            <a:pPr indent="-121920" lvl="0" marL="273050" marR="0" rtl="0" algn="l">
              <a:spcBef>
                <a:spcPts val="575"/>
              </a:spcBef>
              <a:spcAft>
                <a:spcPts val="0"/>
              </a:spcAft>
              <a:buClr>
                <a:schemeClr val="accent1"/>
              </a:buClr>
              <a:buSzPts val="2380"/>
              <a:buFont typeface="Noto Sans Symbols"/>
              <a:buNone/>
            </a:pPr>
            <a:r>
              <a:t/>
            </a:r>
            <a:endParaRPr b="0" i="0" sz="2800" u="none">
              <a:solidFill>
                <a:schemeClr val="dk1"/>
              </a:solidFill>
              <a:latin typeface="Garamond"/>
              <a:ea typeface="Garamond"/>
              <a:cs typeface="Garamond"/>
              <a:sym typeface="Garamond"/>
            </a:endParaRPr>
          </a:p>
        </p:txBody>
      </p:sp>
      <p:sp>
        <p:nvSpPr>
          <p:cNvPr id="309" name="Google Shape;309;p24"/>
          <p:cNvSpPr txBox="1"/>
          <p:nvPr/>
        </p:nvSpPr>
        <p:spPr>
          <a:xfrm>
            <a:off x="3851275" y="5013325"/>
            <a:ext cx="457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sng">
              <a:solidFill>
                <a:schemeClr val="dk1"/>
              </a:solidFill>
              <a:latin typeface="Garamond"/>
              <a:ea typeface="Garamond"/>
              <a:cs typeface="Garamond"/>
              <a:sym typeface="Garamon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5"/>
          <p:cNvSpPr txBox="1"/>
          <p:nvPr>
            <p:ph type="title"/>
          </p:nvPr>
        </p:nvSpPr>
        <p:spPr>
          <a:xfrm>
            <a:off x="457200" y="274637"/>
            <a:ext cx="82296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Garamond"/>
              <a:buNone/>
            </a:pPr>
            <a:r>
              <a:rPr b="0" i="1" lang="en-US" sz="3600" u="none">
                <a:solidFill>
                  <a:schemeClr val="dk2"/>
                </a:solidFill>
                <a:latin typeface="Garamond"/>
                <a:ea typeface="Garamond"/>
                <a:cs typeface="Garamond"/>
                <a:sym typeface="Garamond"/>
              </a:rPr>
              <a:t>Knowledge Representation &amp; Reasoning</a:t>
            </a:r>
            <a:endParaRPr/>
          </a:p>
        </p:txBody>
      </p:sp>
      <p:sp>
        <p:nvSpPr>
          <p:cNvPr id="315" name="Google Shape;315;p25"/>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sng">
                <a:solidFill>
                  <a:srgbClr val="FFFFFF"/>
                </a:solidFill>
                <a:latin typeface="Libre Franklin"/>
                <a:ea typeface="Libre Franklin"/>
                <a:cs typeface="Libre Franklin"/>
                <a:sym typeface="Libre Franklin"/>
              </a:rPr>
              <a:t>‹#›</a:t>
            </a:fld>
            <a:endParaRPr/>
          </a:p>
        </p:txBody>
      </p:sp>
      <p:sp>
        <p:nvSpPr>
          <p:cNvPr id="316" name="Google Shape;316;p25"/>
          <p:cNvSpPr txBox="1"/>
          <p:nvPr>
            <p:ph idx="1" type="body"/>
          </p:nvPr>
        </p:nvSpPr>
        <p:spPr>
          <a:xfrm>
            <a:off x="539750" y="981075"/>
            <a:ext cx="8229600" cy="5545137"/>
          </a:xfrm>
          <a:prstGeom prst="rect">
            <a:avLst/>
          </a:prstGeom>
          <a:noFill/>
          <a:ln>
            <a:noFill/>
          </a:ln>
        </p:spPr>
        <p:txBody>
          <a:bodyPr anchorCtr="0" anchor="t" bIns="45700" lIns="91425" spcFirstLastPara="1" rIns="91425" wrap="square" tIns="45700">
            <a:noAutofit/>
          </a:bodyPr>
          <a:lstStyle/>
          <a:p>
            <a:pPr indent="-609600" lvl="0" marL="609600" marR="0" rtl="0" algn="ctr">
              <a:lnSpc>
                <a:spcPct val="80000"/>
              </a:lnSpc>
              <a:spcBef>
                <a:spcPts val="0"/>
              </a:spcBef>
              <a:spcAft>
                <a:spcPts val="0"/>
              </a:spcAft>
              <a:buClr>
                <a:schemeClr val="accent1"/>
              </a:buClr>
              <a:buSzPts val="2380"/>
              <a:buFont typeface="Noto Sans Symbols"/>
              <a:buNone/>
            </a:pPr>
            <a:r>
              <a:rPr b="1" i="0" lang="en-US" sz="2800" u="none">
                <a:solidFill>
                  <a:srgbClr val="990000"/>
                </a:solidFill>
                <a:latin typeface="Garamond"/>
                <a:ea typeface="Garamond"/>
                <a:cs typeface="Garamond"/>
                <a:sym typeface="Garamond"/>
              </a:rPr>
              <a:t>Inference in First Order Logic</a:t>
            </a:r>
            <a:endParaRPr/>
          </a:p>
          <a:p>
            <a:pPr indent="-609600" lvl="0" marL="609600" marR="0" rtl="0" algn="l">
              <a:lnSpc>
                <a:spcPct val="80000"/>
              </a:lnSpc>
              <a:spcBef>
                <a:spcPts val="500"/>
              </a:spcBef>
              <a:spcAft>
                <a:spcPts val="0"/>
              </a:spcAft>
              <a:buClr>
                <a:schemeClr val="accent1"/>
              </a:buClr>
              <a:buSzPts val="2380"/>
              <a:buFont typeface="Noto Sans Symbols"/>
              <a:buChar char="❑"/>
            </a:pPr>
            <a:r>
              <a:rPr b="1" i="0" lang="en-US" sz="2800" u="none">
                <a:solidFill>
                  <a:srgbClr val="990000"/>
                </a:solidFill>
                <a:latin typeface="Garamond"/>
                <a:ea typeface="Garamond"/>
                <a:cs typeface="Garamond"/>
                <a:sym typeface="Garamond"/>
              </a:rPr>
              <a:t>From FOL to PL</a:t>
            </a:r>
            <a:endParaRPr/>
          </a:p>
          <a:p>
            <a:pPr indent="-609600" lvl="0" marL="609600" marR="0" rtl="0" algn="just">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Garamond"/>
                <a:ea typeface="Garamond"/>
                <a:cs typeface="Garamond"/>
                <a:sym typeface="Garamond"/>
              </a:rPr>
              <a:t>First order inference can be done by converting the knowledge base to PL and using propositional inference.</a:t>
            </a:r>
            <a:endParaRPr/>
          </a:p>
          <a:p>
            <a:pPr indent="-609600" lvl="0" marL="609600" marR="0" rtl="0" algn="just">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Garamond"/>
                <a:ea typeface="Garamond"/>
                <a:cs typeface="Garamond"/>
                <a:sym typeface="Garamond"/>
              </a:rPr>
              <a:t>Two questions??</a:t>
            </a:r>
            <a:endParaRPr/>
          </a:p>
          <a:p>
            <a:pPr indent="-609600" lvl="0" marL="609600" marR="0" rtl="0" algn="l">
              <a:lnSpc>
                <a:spcPct val="100000"/>
              </a:lnSpc>
              <a:spcBef>
                <a:spcPts val="500"/>
              </a:spcBef>
              <a:spcAft>
                <a:spcPts val="0"/>
              </a:spcAft>
              <a:buClr>
                <a:schemeClr val="accent1"/>
              </a:buClr>
              <a:buSzPts val="2210"/>
              <a:buFont typeface="Noto Sans Symbols"/>
              <a:buNone/>
            </a:pPr>
            <a:r>
              <a:rPr b="1" i="0" lang="en-US" sz="2600" u="none">
                <a:solidFill>
                  <a:schemeClr val="dk1"/>
                </a:solidFill>
                <a:latin typeface="Garamond"/>
                <a:ea typeface="Garamond"/>
                <a:cs typeface="Garamond"/>
                <a:sym typeface="Garamond"/>
              </a:rPr>
              <a:t>How to convert universal quantifiers?</a:t>
            </a:r>
            <a:endParaRPr/>
          </a:p>
          <a:p>
            <a:pPr indent="-609600" lvl="0" marL="609600" marR="0" rtl="0" algn="l">
              <a:lnSpc>
                <a:spcPct val="100000"/>
              </a:lnSpc>
              <a:spcBef>
                <a:spcPts val="500"/>
              </a:spcBef>
              <a:spcAft>
                <a:spcPts val="0"/>
              </a:spcAft>
              <a:buClr>
                <a:schemeClr val="accent1"/>
              </a:buClr>
              <a:buSzPts val="2210"/>
              <a:buFont typeface="Noto Sans Symbols"/>
              <a:buNone/>
            </a:pPr>
            <a:r>
              <a:rPr b="1" i="0" lang="en-US" sz="2600" u="none">
                <a:solidFill>
                  <a:srgbClr val="990000"/>
                </a:solidFill>
                <a:latin typeface="Garamond"/>
                <a:ea typeface="Garamond"/>
                <a:cs typeface="Garamond"/>
                <a:sym typeface="Garamond"/>
              </a:rPr>
              <a:t>Replace variable by ground term.</a:t>
            </a:r>
            <a:endParaRPr/>
          </a:p>
          <a:p>
            <a:pPr indent="-609600" lvl="0" marL="609600" marR="0" rtl="0" algn="l">
              <a:lnSpc>
                <a:spcPct val="100000"/>
              </a:lnSpc>
              <a:spcBef>
                <a:spcPts val="500"/>
              </a:spcBef>
              <a:spcAft>
                <a:spcPts val="0"/>
              </a:spcAft>
              <a:buClr>
                <a:schemeClr val="accent1"/>
              </a:buClr>
              <a:buSzPts val="2210"/>
              <a:buFont typeface="Noto Sans Symbols"/>
              <a:buNone/>
            </a:pPr>
            <a:r>
              <a:rPr b="1" i="0" lang="en-US" sz="2600" u="none">
                <a:solidFill>
                  <a:schemeClr val="dk1"/>
                </a:solidFill>
                <a:latin typeface="Garamond"/>
                <a:ea typeface="Garamond"/>
                <a:cs typeface="Garamond"/>
                <a:sym typeface="Garamond"/>
              </a:rPr>
              <a:t>How to convert existential quantifiers?</a:t>
            </a:r>
            <a:endParaRPr/>
          </a:p>
          <a:p>
            <a:pPr indent="-609600" lvl="0" marL="609600" marR="0" rtl="0" algn="l">
              <a:lnSpc>
                <a:spcPct val="100000"/>
              </a:lnSpc>
              <a:spcBef>
                <a:spcPts val="500"/>
              </a:spcBef>
              <a:spcAft>
                <a:spcPts val="0"/>
              </a:spcAft>
              <a:buClr>
                <a:schemeClr val="accent1"/>
              </a:buClr>
              <a:buSzPts val="2210"/>
              <a:buFont typeface="Noto Sans Symbols"/>
              <a:buNone/>
            </a:pPr>
            <a:r>
              <a:rPr b="1" i="0" lang="en-US" sz="2600" u="none">
                <a:solidFill>
                  <a:srgbClr val="990000"/>
                </a:solidFill>
                <a:latin typeface="Garamond"/>
                <a:ea typeface="Garamond"/>
                <a:cs typeface="Garamond"/>
                <a:sym typeface="Garamond"/>
              </a:rPr>
              <a:t>Skolemization</a:t>
            </a:r>
            <a:r>
              <a:rPr b="1" i="0" lang="en-US" sz="2600" u="none">
                <a:solidFill>
                  <a:srgbClr val="990000"/>
                </a:solidFill>
                <a:latin typeface="Libre Baskerville"/>
                <a:ea typeface="Libre Baskerville"/>
                <a:cs typeface="Libre Baskerville"/>
                <a:sym typeface="Libre Baskerville"/>
              </a:rPr>
              <a:t>.</a:t>
            </a:r>
            <a:endParaRPr/>
          </a:p>
          <a:p>
            <a:pPr indent="-132715" lvl="0" marL="273050" marR="0" rtl="0" algn="l">
              <a:spcBef>
                <a:spcPts val="575"/>
              </a:spcBef>
              <a:spcAft>
                <a:spcPts val="0"/>
              </a:spcAft>
              <a:buClr>
                <a:schemeClr val="accent1"/>
              </a:buClr>
              <a:buSzPts val="2210"/>
              <a:buFont typeface="Noto Sans Symbols"/>
              <a:buNone/>
            </a:pPr>
            <a:r>
              <a:t/>
            </a:r>
            <a:endParaRPr b="1" i="0" sz="2600" u="none">
              <a:solidFill>
                <a:srgbClr val="990000"/>
              </a:solidFill>
              <a:latin typeface="Libre Baskerville"/>
              <a:ea typeface="Libre Baskerville"/>
              <a:cs typeface="Libre Baskerville"/>
              <a:sym typeface="Libre Baskerville"/>
            </a:endParaRPr>
          </a:p>
        </p:txBody>
      </p:sp>
      <p:sp>
        <p:nvSpPr>
          <p:cNvPr id="317" name="Google Shape;317;p25"/>
          <p:cNvSpPr txBox="1"/>
          <p:nvPr/>
        </p:nvSpPr>
        <p:spPr>
          <a:xfrm>
            <a:off x="3851275" y="5013325"/>
            <a:ext cx="457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sng">
              <a:solidFill>
                <a:schemeClr val="dk1"/>
              </a:solidFill>
              <a:latin typeface="Garamond"/>
              <a:ea typeface="Garamond"/>
              <a:cs typeface="Garamond"/>
              <a:sym typeface="Garamon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6"/>
          <p:cNvSpPr txBox="1"/>
          <p:nvPr>
            <p:ph type="title"/>
          </p:nvPr>
        </p:nvSpPr>
        <p:spPr>
          <a:xfrm>
            <a:off x="457200" y="274637"/>
            <a:ext cx="82296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Garamond"/>
              <a:buNone/>
            </a:pPr>
            <a:r>
              <a:rPr b="0" i="1" lang="en-US" sz="3600" u="none">
                <a:solidFill>
                  <a:schemeClr val="dk2"/>
                </a:solidFill>
                <a:latin typeface="Garamond"/>
                <a:ea typeface="Garamond"/>
                <a:cs typeface="Garamond"/>
                <a:sym typeface="Garamond"/>
              </a:rPr>
              <a:t>Knowledge Representation &amp; Reasoning</a:t>
            </a:r>
            <a:endParaRPr/>
          </a:p>
        </p:txBody>
      </p:sp>
      <p:sp>
        <p:nvSpPr>
          <p:cNvPr id="323" name="Google Shape;323;p26"/>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sng">
                <a:solidFill>
                  <a:srgbClr val="FFFFFF"/>
                </a:solidFill>
                <a:latin typeface="Libre Franklin"/>
                <a:ea typeface="Libre Franklin"/>
                <a:cs typeface="Libre Franklin"/>
                <a:sym typeface="Libre Franklin"/>
              </a:rPr>
              <a:t>‹#›</a:t>
            </a:fld>
            <a:endParaRPr/>
          </a:p>
        </p:txBody>
      </p:sp>
      <p:sp>
        <p:nvSpPr>
          <p:cNvPr id="324" name="Google Shape;324;p26"/>
          <p:cNvSpPr txBox="1"/>
          <p:nvPr>
            <p:ph idx="1" type="body"/>
          </p:nvPr>
        </p:nvSpPr>
        <p:spPr>
          <a:xfrm>
            <a:off x="539750" y="981075"/>
            <a:ext cx="8229600" cy="3519487"/>
          </a:xfrm>
          <a:prstGeom prst="rect">
            <a:avLst/>
          </a:prstGeom>
          <a:noFill/>
          <a:ln>
            <a:noFill/>
          </a:ln>
        </p:spPr>
        <p:txBody>
          <a:bodyPr anchorCtr="0" anchor="t" bIns="45700" lIns="91425" spcFirstLastPara="1" rIns="91425" wrap="square" tIns="45700">
            <a:noAutofit/>
          </a:bodyPr>
          <a:lstStyle/>
          <a:p>
            <a:pPr indent="-609600" lvl="0" marL="609600" marR="0" rtl="0" algn="ctr">
              <a:lnSpc>
                <a:spcPct val="80000"/>
              </a:lnSpc>
              <a:spcBef>
                <a:spcPts val="0"/>
              </a:spcBef>
              <a:spcAft>
                <a:spcPts val="0"/>
              </a:spcAft>
              <a:buClr>
                <a:schemeClr val="accent1"/>
              </a:buClr>
              <a:buSzPts val="2210"/>
              <a:buFont typeface="Noto Sans Symbols"/>
              <a:buNone/>
            </a:pPr>
            <a:r>
              <a:rPr b="1" i="0" lang="en-US" sz="2600" u="none">
                <a:solidFill>
                  <a:srgbClr val="990000"/>
                </a:solidFill>
                <a:latin typeface="Garamond"/>
                <a:ea typeface="Garamond"/>
                <a:cs typeface="Garamond"/>
                <a:sym typeface="Garamond"/>
              </a:rPr>
              <a:t>Inference in First Order Logic</a:t>
            </a:r>
            <a:endParaRPr/>
          </a:p>
          <a:p>
            <a:pPr indent="-609600" lvl="0" marL="609600" marR="0" rtl="0" algn="l">
              <a:lnSpc>
                <a:spcPct val="80000"/>
              </a:lnSpc>
              <a:spcBef>
                <a:spcPts val="500"/>
              </a:spcBef>
              <a:spcAft>
                <a:spcPts val="0"/>
              </a:spcAft>
              <a:buClr>
                <a:schemeClr val="accent1"/>
              </a:buClr>
              <a:buSzPts val="2210"/>
              <a:buFont typeface="Noto Sans Symbols"/>
              <a:buNone/>
            </a:pPr>
            <a:r>
              <a:rPr b="1" i="0" lang="en-US" sz="2600" u="none">
                <a:solidFill>
                  <a:srgbClr val="990000"/>
                </a:solidFill>
                <a:latin typeface="Garamond"/>
                <a:ea typeface="Garamond"/>
                <a:cs typeface="Garamond"/>
                <a:sym typeface="Garamond"/>
              </a:rPr>
              <a:t>Substitution</a:t>
            </a:r>
            <a:endParaRPr b="0" i="0" sz="2600" u="none">
              <a:solidFill>
                <a:schemeClr val="dk1"/>
              </a:solidFill>
              <a:latin typeface="Garamond"/>
              <a:ea typeface="Garamond"/>
              <a:cs typeface="Garamond"/>
              <a:sym typeface="Garamond"/>
            </a:endParaRPr>
          </a:p>
          <a:p>
            <a:pPr indent="-609600" lvl="0" marL="609600" marR="0" rtl="0" algn="just">
              <a:lnSpc>
                <a:spcPct val="80000"/>
              </a:lnSpc>
              <a:spcBef>
                <a:spcPts val="500"/>
              </a:spcBef>
              <a:spcAft>
                <a:spcPts val="0"/>
              </a:spcAft>
              <a:buClr>
                <a:schemeClr val="accent1"/>
              </a:buClr>
              <a:buSzPts val="2210"/>
              <a:buFont typeface="Noto Sans Symbols"/>
              <a:buNone/>
            </a:pPr>
            <a:r>
              <a:rPr b="0" i="0" lang="en-US" sz="2600" u="none">
                <a:solidFill>
                  <a:schemeClr val="dk1"/>
                </a:solidFill>
                <a:latin typeface="Garamond"/>
                <a:ea typeface="Garamond"/>
                <a:cs typeface="Garamond"/>
                <a:sym typeface="Garamond"/>
              </a:rPr>
              <a:t>Given a sentence </a:t>
            </a:r>
            <a:r>
              <a:rPr b="0" i="0" lang="en-US" sz="2600" u="none">
                <a:solidFill>
                  <a:schemeClr val="dk1"/>
                </a:solidFill>
                <a:latin typeface="Times New Roman"/>
                <a:ea typeface="Times New Roman"/>
                <a:cs typeface="Times New Roman"/>
                <a:sym typeface="Times New Roman"/>
              </a:rPr>
              <a:t>α </a:t>
            </a:r>
            <a:r>
              <a:rPr b="0" i="0" lang="en-US" sz="2600" u="none">
                <a:solidFill>
                  <a:schemeClr val="dk1"/>
                </a:solidFill>
                <a:latin typeface="Garamond"/>
                <a:ea typeface="Garamond"/>
                <a:cs typeface="Garamond"/>
                <a:sym typeface="Garamond"/>
              </a:rPr>
              <a:t>and binding list σ, the result of applying the </a:t>
            </a:r>
            <a:r>
              <a:rPr b="1" i="0" lang="en-US" sz="2600" u="none">
                <a:solidFill>
                  <a:srgbClr val="990000"/>
                </a:solidFill>
                <a:latin typeface="Garamond"/>
                <a:ea typeface="Garamond"/>
                <a:cs typeface="Garamond"/>
                <a:sym typeface="Garamond"/>
              </a:rPr>
              <a:t>substitution</a:t>
            </a:r>
            <a:r>
              <a:rPr b="0" i="0" lang="en-US" sz="2600" u="none">
                <a:solidFill>
                  <a:schemeClr val="dk1"/>
                </a:solidFill>
                <a:latin typeface="Garamond"/>
                <a:ea typeface="Garamond"/>
                <a:cs typeface="Garamond"/>
                <a:sym typeface="Garamond"/>
              </a:rPr>
              <a:t> σ to </a:t>
            </a:r>
            <a:r>
              <a:rPr b="0" i="0" lang="en-US" sz="2600" u="none">
                <a:solidFill>
                  <a:schemeClr val="dk1"/>
                </a:solidFill>
                <a:latin typeface="Times New Roman"/>
                <a:ea typeface="Times New Roman"/>
                <a:cs typeface="Times New Roman"/>
                <a:sym typeface="Times New Roman"/>
              </a:rPr>
              <a:t>α</a:t>
            </a:r>
            <a:r>
              <a:rPr b="0" i="0" lang="en-US" sz="2600" u="none">
                <a:solidFill>
                  <a:schemeClr val="dk1"/>
                </a:solidFill>
                <a:latin typeface="Garamond"/>
                <a:ea typeface="Garamond"/>
                <a:cs typeface="Garamond"/>
                <a:sym typeface="Garamond"/>
              </a:rPr>
              <a:t> is denoted by Subst(σ, </a:t>
            </a:r>
            <a:r>
              <a:rPr b="0" i="0" lang="en-US" sz="2600" u="none">
                <a:solidFill>
                  <a:schemeClr val="dk1"/>
                </a:solidFill>
                <a:latin typeface="Times New Roman"/>
                <a:ea typeface="Times New Roman"/>
                <a:cs typeface="Times New Roman"/>
                <a:sym typeface="Times New Roman"/>
              </a:rPr>
              <a:t>α</a:t>
            </a:r>
            <a:r>
              <a:rPr b="0" i="0" lang="en-US" sz="2600" u="none">
                <a:solidFill>
                  <a:schemeClr val="dk1"/>
                </a:solidFill>
                <a:latin typeface="Garamond"/>
                <a:ea typeface="Garamond"/>
                <a:cs typeface="Garamond"/>
                <a:sym typeface="Garamond"/>
              </a:rPr>
              <a:t>).</a:t>
            </a:r>
            <a:endParaRPr/>
          </a:p>
          <a:p>
            <a:pPr indent="-609600" lvl="0" marL="609600" marR="0" rtl="0" algn="just">
              <a:lnSpc>
                <a:spcPct val="80000"/>
              </a:lnSpc>
              <a:spcBef>
                <a:spcPts val="500"/>
              </a:spcBef>
              <a:spcAft>
                <a:spcPts val="0"/>
              </a:spcAft>
              <a:buClr>
                <a:schemeClr val="accent1"/>
              </a:buClr>
              <a:buSzPts val="2210"/>
              <a:buFont typeface="Noto Sans Symbols"/>
              <a:buNone/>
            </a:pPr>
            <a:r>
              <a:t/>
            </a:r>
            <a:endParaRPr b="0" i="0" sz="2600" u="none">
              <a:solidFill>
                <a:schemeClr val="dk1"/>
              </a:solidFill>
              <a:latin typeface="Garamond"/>
              <a:ea typeface="Garamond"/>
              <a:cs typeface="Garamond"/>
              <a:sym typeface="Garamond"/>
            </a:endParaRPr>
          </a:p>
          <a:p>
            <a:pPr indent="-609600" lvl="0" marL="609600" marR="0" rtl="0" algn="just">
              <a:lnSpc>
                <a:spcPct val="80000"/>
              </a:lnSpc>
              <a:spcBef>
                <a:spcPts val="500"/>
              </a:spcBef>
              <a:spcAft>
                <a:spcPts val="0"/>
              </a:spcAft>
              <a:buClr>
                <a:schemeClr val="accent1"/>
              </a:buClr>
              <a:buSzPts val="2210"/>
              <a:buFont typeface="Noto Sans Symbols"/>
              <a:buNone/>
            </a:pPr>
            <a:r>
              <a:rPr b="0" i="0" lang="en-US" sz="2600" u="sng">
                <a:solidFill>
                  <a:schemeClr val="dk1"/>
                </a:solidFill>
                <a:latin typeface="Garamond"/>
                <a:ea typeface="Garamond"/>
                <a:cs typeface="Garamond"/>
                <a:sym typeface="Garamond"/>
              </a:rPr>
              <a:t>Example:</a:t>
            </a:r>
            <a:endParaRPr/>
          </a:p>
          <a:p>
            <a:pPr indent="-609600" lvl="0" marL="609600" marR="0" rtl="0" algn="just">
              <a:lnSpc>
                <a:spcPct val="80000"/>
              </a:lnSpc>
              <a:spcBef>
                <a:spcPts val="500"/>
              </a:spcBef>
              <a:spcAft>
                <a:spcPts val="0"/>
              </a:spcAft>
              <a:buClr>
                <a:schemeClr val="accent1"/>
              </a:buClr>
              <a:buSzPts val="2210"/>
              <a:buFont typeface="Noto Sans Symbols"/>
              <a:buNone/>
            </a:pPr>
            <a:r>
              <a:rPr b="0" i="0" lang="en-US" sz="2600" u="none">
                <a:solidFill>
                  <a:schemeClr val="dk1"/>
                </a:solidFill>
                <a:latin typeface="Garamond"/>
                <a:ea typeface="Garamond"/>
                <a:cs typeface="Garamond"/>
                <a:sym typeface="Garamond"/>
              </a:rPr>
              <a:t>		 σ = {x/Sam, y/Pam}	α = Likes(x,y)</a:t>
            </a:r>
            <a:endParaRPr/>
          </a:p>
          <a:p>
            <a:pPr indent="-609600" lvl="0" marL="609600" marR="0" rtl="0" algn="just">
              <a:lnSpc>
                <a:spcPct val="80000"/>
              </a:lnSpc>
              <a:spcBef>
                <a:spcPts val="500"/>
              </a:spcBef>
              <a:spcAft>
                <a:spcPts val="0"/>
              </a:spcAft>
              <a:buClr>
                <a:schemeClr val="accent1"/>
              </a:buClr>
              <a:buSzPts val="2210"/>
              <a:buFont typeface="Noto Sans Symbols"/>
              <a:buNone/>
            </a:pPr>
            <a:r>
              <a:rPr b="0" i="0" lang="en-US" sz="2600" u="none">
                <a:solidFill>
                  <a:schemeClr val="dk1"/>
                </a:solidFill>
                <a:latin typeface="Garamond"/>
                <a:ea typeface="Garamond"/>
                <a:cs typeface="Garamond"/>
                <a:sym typeface="Garamond"/>
              </a:rPr>
              <a:t>Subst</a:t>
            </a:r>
            <a:r>
              <a:rPr b="1" i="0" lang="en-US" sz="2600" u="none">
                <a:solidFill>
                  <a:schemeClr val="dk1"/>
                </a:solidFill>
                <a:latin typeface="Garamond"/>
                <a:ea typeface="Garamond"/>
                <a:cs typeface="Garamond"/>
                <a:sym typeface="Garamond"/>
              </a:rPr>
              <a:t>(</a:t>
            </a:r>
            <a:r>
              <a:rPr b="0" i="0" lang="en-US" sz="2600" u="none">
                <a:solidFill>
                  <a:schemeClr val="dk1"/>
                </a:solidFill>
                <a:latin typeface="Garamond"/>
                <a:ea typeface="Garamond"/>
                <a:cs typeface="Garamond"/>
                <a:sym typeface="Garamond"/>
              </a:rPr>
              <a:t>{x/Sam, y/Pam}, Likes(x,y)</a:t>
            </a:r>
            <a:r>
              <a:rPr b="1" i="0" lang="en-US" sz="2600" u="none">
                <a:solidFill>
                  <a:schemeClr val="dk1"/>
                </a:solidFill>
                <a:latin typeface="Garamond"/>
                <a:ea typeface="Garamond"/>
                <a:cs typeface="Garamond"/>
                <a:sym typeface="Garamond"/>
              </a:rPr>
              <a:t>)</a:t>
            </a:r>
            <a:r>
              <a:rPr b="0" i="0" lang="en-US" sz="2600" u="none">
                <a:solidFill>
                  <a:schemeClr val="dk1"/>
                </a:solidFill>
                <a:latin typeface="Garamond"/>
                <a:ea typeface="Garamond"/>
                <a:cs typeface="Garamond"/>
                <a:sym typeface="Garamond"/>
              </a:rPr>
              <a:t> = Likes(Sam, Pam)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7"/>
          <p:cNvSpPr txBox="1"/>
          <p:nvPr>
            <p:ph type="title"/>
          </p:nvPr>
        </p:nvSpPr>
        <p:spPr>
          <a:xfrm>
            <a:off x="747712" y="381000"/>
            <a:ext cx="6538912" cy="6096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7B9899"/>
              </a:buClr>
              <a:buSzPts val="4000"/>
              <a:buFont typeface="Libre Franklin"/>
              <a:buNone/>
            </a:pPr>
            <a:r>
              <a:rPr b="0" i="0" lang="en-US" sz="4000" u="none">
                <a:solidFill>
                  <a:srgbClr val="7B9899"/>
                </a:solidFill>
                <a:latin typeface="Libre Franklin"/>
                <a:ea typeface="Libre Franklin"/>
                <a:cs typeface="Libre Franklin"/>
                <a:sym typeface="Libre Franklin"/>
              </a:rPr>
              <a:t>Universal instantiation (UI)</a:t>
            </a:r>
            <a:endParaRPr/>
          </a:p>
        </p:txBody>
      </p:sp>
      <p:sp>
        <p:nvSpPr>
          <p:cNvPr id="330" name="Google Shape;330;p27"/>
          <p:cNvSpPr txBox="1"/>
          <p:nvPr>
            <p:ph idx="1" type="body"/>
          </p:nvPr>
        </p:nvSpPr>
        <p:spPr>
          <a:xfrm>
            <a:off x="609600" y="1214437"/>
            <a:ext cx="7848600" cy="52149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1360"/>
              <a:buFont typeface="Noto Sans Symbols"/>
              <a:buChar char="⚫"/>
            </a:pPr>
            <a:r>
              <a:rPr b="0" i="0" lang="en-US" sz="1600" u="none">
                <a:solidFill>
                  <a:schemeClr val="dk1"/>
                </a:solidFill>
                <a:latin typeface="Georgia"/>
                <a:ea typeface="Georgia"/>
                <a:cs typeface="Georgia"/>
                <a:sym typeface="Georgia"/>
              </a:rPr>
              <a:t>Notation:  Subst({v/g}, α) means the result of substituting g for v in sentence α</a:t>
            </a:r>
            <a:endParaRPr/>
          </a:p>
          <a:p>
            <a:pPr indent="-132715" lvl="0" marL="273050" marR="0" rtl="0" algn="l">
              <a:lnSpc>
                <a:spcPct val="90000"/>
              </a:lnSpc>
              <a:spcBef>
                <a:spcPts val="500"/>
              </a:spcBef>
              <a:spcAft>
                <a:spcPts val="0"/>
              </a:spcAft>
              <a:buClr>
                <a:schemeClr val="accent1"/>
              </a:buClr>
              <a:buSzPts val="2210"/>
              <a:buFont typeface="Noto Sans Symbols"/>
              <a:buNone/>
            </a:pPr>
            <a:r>
              <a:t/>
            </a:r>
            <a:endParaRPr b="0" i="0" sz="2600" u="none">
              <a:solidFill>
                <a:schemeClr val="dk1"/>
              </a:solidFill>
              <a:latin typeface="Georgia"/>
              <a:ea typeface="Georgia"/>
              <a:cs typeface="Georgia"/>
              <a:sym typeface="Georgia"/>
            </a:endParaRPr>
          </a:p>
          <a:p>
            <a:pPr indent="-273050" lvl="0" marL="273050" marR="0" rtl="0" algn="l">
              <a:lnSpc>
                <a:spcPct val="90000"/>
              </a:lnSpc>
              <a:spcBef>
                <a:spcPts val="500"/>
              </a:spcBef>
              <a:spcAft>
                <a:spcPts val="0"/>
              </a:spcAft>
              <a:buClr>
                <a:schemeClr val="accent1"/>
              </a:buClr>
              <a:buSzPts val="1360"/>
              <a:buFont typeface="Noto Sans Symbols"/>
              <a:buChar char="⚫"/>
            </a:pPr>
            <a:r>
              <a:rPr b="0" i="0" lang="en-US" sz="1600" u="none">
                <a:solidFill>
                  <a:schemeClr val="dk1"/>
                </a:solidFill>
                <a:latin typeface="Georgia"/>
                <a:ea typeface="Georgia"/>
                <a:cs typeface="Georgia"/>
                <a:sym typeface="Georgia"/>
              </a:rPr>
              <a:t>Every instantiation of a universally quantified sentence is entailed by it:</a:t>
            </a:r>
            <a:endParaRPr/>
          </a:p>
          <a:p>
            <a:pPr indent="-186690" lvl="0" marL="273050" marR="0" rtl="0" algn="l">
              <a:lnSpc>
                <a:spcPct val="90000"/>
              </a:lnSpc>
              <a:spcBef>
                <a:spcPts val="500"/>
              </a:spcBef>
              <a:spcAft>
                <a:spcPts val="0"/>
              </a:spcAft>
              <a:buClr>
                <a:schemeClr val="accent1"/>
              </a:buClr>
              <a:buSzPts val="1360"/>
              <a:buFont typeface="Noto Sans Symbols"/>
              <a:buNone/>
            </a:pPr>
            <a:r>
              <a:t/>
            </a:r>
            <a:endParaRPr b="0" i="0" sz="1600" u="none">
              <a:solidFill>
                <a:schemeClr val="dk1"/>
              </a:solidFill>
              <a:latin typeface="Georgia"/>
              <a:ea typeface="Georgia"/>
              <a:cs typeface="Georgia"/>
              <a:sym typeface="Georgia"/>
            </a:endParaRPr>
          </a:p>
          <a:p>
            <a:pPr indent="-273050" lvl="0" marL="273050" marR="0" rtl="0" algn="ctr">
              <a:lnSpc>
                <a:spcPct val="90000"/>
              </a:lnSpc>
              <a:spcBef>
                <a:spcPts val="500"/>
              </a:spcBef>
              <a:spcAft>
                <a:spcPts val="0"/>
              </a:spcAft>
              <a:buClr>
                <a:schemeClr val="accent1"/>
              </a:buClr>
              <a:buSzPts val="1530"/>
              <a:buFont typeface="Noto Sans Symbols"/>
              <a:buNone/>
            </a:pPr>
            <a:r>
              <a:rPr b="0" i="0" lang="en-US" sz="1800" u="none">
                <a:solidFill>
                  <a:schemeClr val="dk1"/>
                </a:solidFill>
                <a:latin typeface="Georgia"/>
                <a:ea typeface="Georgia"/>
                <a:cs typeface="Georgia"/>
                <a:sym typeface="Georgia"/>
              </a:rPr>
              <a:t>∀</a:t>
            </a:r>
            <a:r>
              <a:rPr b="0" i="1" lang="en-US" sz="1800" u="none">
                <a:solidFill>
                  <a:schemeClr val="dk1"/>
                </a:solidFill>
                <a:latin typeface="Georgia"/>
                <a:ea typeface="Georgia"/>
                <a:cs typeface="Georgia"/>
                <a:sym typeface="Georgia"/>
              </a:rPr>
              <a:t>v</a:t>
            </a:r>
            <a:r>
              <a:rPr b="0" i="0" lang="en-US" sz="1800" u="none">
                <a:solidFill>
                  <a:schemeClr val="dk1"/>
                </a:solidFill>
                <a:latin typeface="Georgia"/>
                <a:ea typeface="Georgia"/>
                <a:cs typeface="Georgia"/>
                <a:sym typeface="Georgia"/>
              </a:rPr>
              <a:t> α</a:t>
            </a:r>
            <a:br>
              <a:rPr b="0" i="0" lang="en-US" sz="1800" u="none">
                <a:solidFill>
                  <a:schemeClr val="dk1"/>
                </a:solidFill>
                <a:latin typeface="Georgia"/>
                <a:ea typeface="Georgia"/>
                <a:cs typeface="Georgia"/>
                <a:sym typeface="Georgia"/>
              </a:rPr>
            </a:br>
            <a:endParaRPr/>
          </a:p>
          <a:p>
            <a:pPr indent="-273050" lvl="0" marL="273050" marR="0" rtl="0" algn="ctr">
              <a:lnSpc>
                <a:spcPct val="90000"/>
              </a:lnSpc>
              <a:spcBef>
                <a:spcPts val="500"/>
              </a:spcBef>
              <a:spcAft>
                <a:spcPts val="0"/>
              </a:spcAft>
              <a:buClr>
                <a:schemeClr val="accent1"/>
              </a:buClr>
              <a:buSzPts val="1530"/>
              <a:buFont typeface="Noto Sans Symbols"/>
              <a:buNone/>
            </a:pPr>
            <a:r>
              <a:rPr b="0" i="0" lang="en-US" sz="1800" u="none">
                <a:solidFill>
                  <a:schemeClr val="dk1"/>
                </a:solidFill>
                <a:latin typeface="Georgia"/>
                <a:ea typeface="Georgia"/>
                <a:cs typeface="Georgia"/>
                <a:sym typeface="Georgia"/>
              </a:rPr>
              <a:t>Subst({v/g}, α)</a:t>
            </a:r>
            <a:br>
              <a:rPr b="0" i="0" lang="en-US" sz="2000" u="none">
                <a:solidFill>
                  <a:schemeClr val="dk1"/>
                </a:solidFill>
                <a:latin typeface="Georgia"/>
                <a:ea typeface="Georgia"/>
                <a:cs typeface="Georgia"/>
                <a:sym typeface="Georgia"/>
              </a:rPr>
            </a:br>
            <a:endParaRPr/>
          </a:p>
          <a:p>
            <a:pPr indent="-273050" lvl="0" marL="273050" marR="0" rtl="0" algn="l">
              <a:lnSpc>
                <a:spcPct val="90000"/>
              </a:lnSpc>
              <a:spcBef>
                <a:spcPts val="500"/>
              </a:spcBef>
              <a:spcAft>
                <a:spcPts val="0"/>
              </a:spcAft>
              <a:buClr>
                <a:schemeClr val="accent1"/>
              </a:buClr>
              <a:buSzPts val="1360"/>
              <a:buFont typeface="Noto Sans Symbols"/>
              <a:buNone/>
            </a:pPr>
            <a:r>
              <a:rPr b="0" i="0" lang="en-US" sz="1600" u="none">
                <a:solidFill>
                  <a:schemeClr val="dk1"/>
                </a:solidFill>
                <a:latin typeface="Georgia"/>
                <a:ea typeface="Georgia"/>
                <a:cs typeface="Georgia"/>
                <a:sym typeface="Georgia"/>
              </a:rPr>
              <a:t>	for any variable </a:t>
            </a:r>
            <a:r>
              <a:rPr b="0" i="1" lang="en-US" sz="1600" u="none">
                <a:solidFill>
                  <a:schemeClr val="dk1"/>
                </a:solidFill>
                <a:latin typeface="Georgia"/>
                <a:ea typeface="Georgia"/>
                <a:cs typeface="Georgia"/>
                <a:sym typeface="Georgia"/>
              </a:rPr>
              <a:t>v</a:t>
            </a:r>
            <a:r>
              <a:rPr b="0" i="0" lang="en-US" sz="1600" u="none">
                <a:solidFill>
                  <a:schemeClr val="dk1"/>
                </a:solidFill>
                <a:latin typeface="Georgia"/>
                <a:ea typeface="Georgia"/>
                <a:cs typeface="Georgia"/>
                <a:sym typeface="Georgia"/>
              </a:rPr>
              <a:t> and ground term </a:t>
            </a:r>
            <a:r>
              <a:rPr b="0" i="1" lang="en-US" sz="1600" u="none">
                <a:solidFill>
                  <a:schemeClr val="dk1"/>
                </a:solidFill>
                <a:latin typeface="Georgia"/>
                <a:ea typeface="Georgia"/>
                <a:cs typeface="Georgia"/>
                <a:sym typeface="Georgia"/>
              </a:rPr>
              <a:t>g</a:t>
            </a:r>
            <a:br>
              <a:rPr b="0" i="0" lang="en-US" sz="1600" u="none">
                <a:solidFill>
                  <a:schemeClr val="dk1"/>
                </a:solidFill>
                <a:latin typeface="Georgia"/>
                <a:ea typeface="Georgia"/>
                <a:cs typeface="Georgia"/>
                <a:sym typeface="Georgia"/>
              </a:rPr>
            </a:br>
            <a:endParaRPr/>
          </a:p>
          <a:p>
            <a:pPr indent="-273050" lvl="0" marL="273050" marR="0" rtl="0" algn="l">
              <a:lnSpc>
                <a:spcPct val="90000"/>
              </a:lnSpc>
              <a:spcBef>
                <a:spcPts val="500"/>
              </a:spcBef>
              <a:spcAft>
                <a:spcPts val="0"/>
              </a:spcAft>
              <a:buClr>
                <a:schemeClr val="accent1"/>
              </a:buClr>
              <a:buSzPts val="1360"/>
              <a:buFont typeface="Noto Sans Symbols"/>
              <a:buChar char="⚫"/>
            </a:pPr>
            <a:r>
              <a:rPr b="0" i="0" lang="en-US" sz="1600" u="none">
                <a:solidFill>
                  <a:schemeClr val="dk1"/>
                </a:solidFill>
                <a:latin typeface="Georgia"/>
                <a:ea typeface="Georgia"/>
                <a:cs typeface="Georgia"/>
                <a:sym typeface="Georgia"/>
              </a:rPr>
              <a:t>E.g., ∀x </a:t>
            </a:r>
            <a:r>
              <a:rPr b="0" i="1" lang="en-US" sz="1600" u="none">
                <a:solidFill>
                  <a:schemeClr val="dk1"/>
                </a:solidFill>
                <a:latin typeface="Georgia"/>
                <a:ea typeface="Georgia"/>
                <a:cs typeface="Georgia"/>
                <a:sym typeface="Georgia"/>
              </a:rPr>
              <a:t>King</a:t>
            </a:r>
            <a:r>
              <a:rPr b="0" i="0" lang="en-US" sz="1600" u="none">
                <a:solidFill>
                  <a:schemeClr val="dk1"/>
                </a:solidFill>
                <a:latin typeface="Georgia"/>
                <a:ea typeface="Georgia"/>
                <a:cs typeface="Georgia"/>
                <a:sym typeface="Georgia"/>
              </a:rPr>
              <a:t>(</a:t>
            </a:r>
            <a:r>
              <a:rPr b="0" i="1" lang="en-US" sz="1600" u="none">
                <a:solidFill>
                  <a:schemeClr val="dk1"/>
                </a:solidFill>
                <a:latin typeface="Georgia"/>
                <a:ea typeface="Georgia"/>
                <a:cs typeface="Georgia"/>
                <a:sym typeface="Georgia"/>
              </a:rPr>
              <a:t>x</a:t>
            </a:r>
            <a:r>
              <a:rPr b="0" i="0" lang="en-US" sz="1600" u="none">
                <a:solidFill>
                  <a:schemeClr val="dk1"/>
                </a:solidFill>
                <a:latin typeface="Georgia"/>
                <a:ea typeface="Georgia"/>
                <a:cs typeface="Georgia"/>
                <a:sym typeface="Georgia"/>
              </a:rPr>
              <a:t>) ∧ </a:t>
            </a:r>
            <a:r>
              <a:rPr b="0" i="1" lang="en-US" sz="1600" u="none">
                <a:solidFill>
                  <a:schemeClr val="dk1"/>
                </a:solidFill>
                <a:latin typeface="Georgia"/>
                <a:ea typeface="Georgia"/>
                <a:cs typeface="Georgia"/>
                <a:sym typeface="Georgia"/>
              </a:rPr>
              <a:t>Greedy</a:t>
            </a:r>
            <a:r>
              <a:rPr b="0" i="0" lang="en-US" sz="1600" u="none">
                <a:solidFill>
                  <a:schemeClr val="dk1"/>
                </a:solidFill>
                <a:latin typeface="Georgia"/>
                <a:ea typeface="Georgia"/>
                <a:cs typeface="Georgia"/>
                <a:sym typeface="Georgia"/>
              </a:rPr>
              <a:t>(</a:t>
            </a:r>
            <a:r>
              <a:rPr b="0" i="1" lang="en-US" sz="1600" u="none">
                <a:solidFill>
                  <a:schemeClr val="dk1"/>
                </a:solidFill>
                <a:latin typeface="Georgia"/>
                <a:ea typeface="Georgia"/>
                <a:cs typeface="Georgia"/>
                <a:sym typeface="Georgia"/>
              </a:rPr>
              <a:t>x</a:t>
            </a:r>
            <a:r>
              <a:rPr b="0" i="0" lang="en-US" sz="1600" u="none">
                <a:solidFill>
                  <a:schemeClr val="dk1"/>
                </a:solidFill>
                <a:latin typeface="Georgia"/>
                <a:ea typeface="Georgia"/>
                <a:cs typeface="Georgia"/>
                <a:sym typeface="Georgia"/>
              </a:rPr>
              <a:t>) ⇒ </a:t>
            </a:r>
            <a:r>
              <a:rPr b="0" i="1" lang="en-US" sz="1600" u="none">
                <a:solidFill>
                  <a:schemeClr val="dk1"/>
                </a:solidFill>
                <a:latin typeface="Georgia"/>
                <a:ea typeface="Georgia"/>
                <a:cs typeface="Georgia"/>
                <a:sym typeface="Georgia"/>
              </a:rPr>
              <a:t>Evil</a:t>
            </a:r>
            <a:r>
              <a:rPr b="0" i="0" lang="en-US" sz="1600" u="none">
                <a:solidFill>
                  <a:schemeClr val="dk1"/>
                </a:solidFill>
                <a:latin typeface="Georgia"/>
                <a:ea typeface="Georgia"/>
                <a:cs typeface="Georgia"/>
                <a:sym typeface="Georgia"/>
              </a:rPr>
              <a:t>(</a:t>
            </a:r>
            <a:r>
              <a:rPr b="0" i="1" lang="en-US" sz="1600" u="none">
                <a:solidFill>
                  <a:schemeClr val="dk1"/>
                </a:solidFill>
                <a:latin typeface="Georgia"/>
                <a:ea typeface="Georgia"/>
                <a:cs typeface="Georgia"/>
                <a:sym typeface="Georgia"/>
              </a:rPr>
              <a:t>x</a:t>
            </a:r>
            <a:r>
              <a:rPr b="0" i="0" lang="en-US" sz="1600" u="none">
                <a:solidFill>
                  <a:schemeClr val="dk1"/>
                </a:solidFill>
                <a:latin typeface="Georgia"/>
                <a:ea typeface="Georgia"/>
                <a:cs typeface="Georgia"/>
                <a:sym typeface="Georgia"/>
              </a:rPr>
              <a:t>) yields</a:t>
            </a:r>
            <a:endParaRPr/>
          </a:p>
          <a:p>
            <a:pPr indent="-273050" lvl="0" marL="273050" marR="0" rtl="0" algn="l">
              <a:lnSpc>
                <a:spcPct val="90000"/>
              </a:lnSpc>
              <a:spcBef>
                <a:spcPts val="500"/>
              </a:spcBef>
              <a:spcAft>
                <a:spcPts val="0"/>
              </a:spcAft>
              <a:buClr>
                <a:schemeClr val="accent1"/>
              </a:buClr>
              <a:buSzPts val="1360"/>
              <a:buFont typeface="Noto Sans Symbols"/>
              <a:buNone/>
            </a:pPr>
            <a:r>
              <a:t/>
            </a:r>
            <a:endParaRPr b="0" i="0" sz="1600" u="none">
              <a:solidFill>
                <a:schemeClr val="dk1"/>
              </a:solidFill>
              <a:latin typeface="Georgia"/>
              <a:ea typeface="Georgia"/>
              <a:cs typeface="Georgia"/>
              <a:sym typeface="Georgia"/>
            </a:endParaRPr>
          </a:p>
          <a:p>
            <a:pPr indent="-228599" lvl="1" marL="547687" marR="0" rtl="0" algn="l">
              <a:lnSpc>
                <a:spcPct val="90000"/>
              </a:lnSpc>
              <a:spcBef>
                <a:spcPts val="300"/>
              </a:spcBef>
              <a:spcAft>
                <a:spcPts val="0"/>
              </a:spcAft>
              <a:buClr>
                <a:schemeClr val="accent2"/>
              </a:buClr>
              <a:buSzPts val="1190"/>
              <a:buFont typeface="Noto Sans Symbols"/>
              <a:buNone/>
            </a:pPr>
            <a:r>
              <a:rPr b="0" i="1" lang="en-US" sz="1400" u="none" cap="none" strike="noStrike">
                <a:solidFill>
                  <a:schemeClr val="dk1"/>
                </a:solidFill>
                <a:latin typeface="Georgia"/>
                <a:ea typeface="Georgia"/>
                <a:cs typeface="Georgia"/>
                <a:sym typeface="Georgia"/>
              </a:rPr>
              <a:t>King</a:t>
            </a:r>
            <a:r>
              <a:rPr b="0" i="0" lang="en-US" sz="1400" u="none" cap="none" strike="noStrike">
                <a:solidFill>
                  <a:schemeClr val="dk1"/>
                </a:solidFill>
                <a:latin typeface="Georgia"/>
                <a:ea typeface="Georgia"/>
                <a:cs typeface="Georgia"/>
                <a:sym typeface="Georgia"/>
              </a:rPr>
              <a:t>(</a:t>
            </a:r>
            <a:r>
              <a:rPr b="0" i="1" lang="en-US" sz="1400" u="none" cap="none" strike="noStrike">
                <a:solidFill>
                  <a:schemeClr val="dk1"/>
                </a:solidFill>
                <a:latin typeface="Georgia"/>
                <a:ea typeface="Georgia"/>
                <a:cs typeface="Georgia"/>
                <a:sym typeface="Georgia"/>
              </a:rPr>
              <a:t>John</a:t>
            </a:r>
            <a:r>
              <a:rPr b="0" i="0" lang="en-US" sz="1400" u="none" cap="none" strike="noStrike">
                <a:solidFill>
                  <a:schemeClr val="dk1"/>
                </a:solidFill>
                <a:latin typeface="Georgia"/>
                <a:ea typeface="Georgia"/>
                <a:cs typeface="Georgia"/>
                <a:sym typeface="Georgia"/>
              </a:rPr>
              <a:t>) ∧ </a:t>
            </a:r>
            <a:r>
              <a:rPr b="0" i="1" lang="en-US" sz="1400" u="none" cap="none" strike="noStrike">
                <a:solidFill>
                  <a:schemeClr val="dk1"/>
                </a:solidFill>
                <a:latin typeface="Georgia"/>
                <a:ea typeface="Georgia"/>
                <a:cs typeface="Georgia"/>
                <a:sym typeface="Georgia"/>
              </a:rPr>
              <a:t>Greedy</a:t>
            </a:r>
            <a:r>
              <a:rPr b="0" i="0" lang="en-US" sz="1400" u="none" cap="none" strike="noStrike">
                <a:solidFill>
                  <a:schemeClr val="dk1"/>
                </a:solidFill>
                <a:latin typeface="Georgia"/>
                <a:ea typeface="Georgia"/>
                <a:cs typeface="Georgia"/>
                <a:sym typeface="Georgia"/>
              </a:rPr>
              <a:t>(</a:t>
            </a:r>
            <a:r>
              <a:rPr b="0" i="1" lang="en-US" sz="1400" u="none" cap="none" strike="noStrike">
                <a:solidFill>
                  <a:schemeClr val="dk1"/>
                </a:solidFill>
                <a:latin typeface="Georgia"/>
                <a:ea typeface="Georgia"/>
                <a:cs typeface="Georgia"/>
                <a:sym typeface="Georgia"/>
              </a:rPr>
              <a:t>John</a:t>
            </a:r>
            <a:r>
              <a:rPr b="0" i="0" lang="en-US" sz="1400" u="none" cap="none" strike="noStrike">
                <a:solidFill>
                  <a:schemeClr val="dk1"/>
                </a:solidFill>
                <a:latin typeface="Georgia"/>
                <a:ea typeface="Georgia"/>
                <a:cs typeface="Georgia"/>
                <a:sym typeface="Georgia"/>
              </a:rPr>
              <a:t>) ⇒  </a:t>
            </a:r>
            <a:r>
              <a:rPr b="0" i="1" lang="en-US" sz="1400" u="none" cap="none" strike="noStrike">
                <a:solidFill>
                  <a:schemeClr val="dk1"/>
                </a:solidFill>
                <a:latin typeface="Georgia"/>
                <a:ea typeface="Georgia"/>
                <a:cs typeface="Georgia"/>
                <a:sym typeface="Georgia"/>
              </a:rPr>
              <a:t>Evil</a:t>
            </a:r>
            <a:r>
              <a:rPr b="0" i="0" lang="en-US" sz="1400" u="none" cap="none" strike="noStrike">
                <a:solidFill>
                  <a:schemeClr val="dk1"/>
                </a:solidFill>
                <a:latin typeface="Georgia"/>
                <a:ea typeface="Georgia"/>
                <a:cs typeface="Georgia"/>
                <a:sym typeface="Georgia"/>
              </a:rPr>
              <a:t>(</a:t>
            </a:r>
            <a:r>
              <a:rPr b="0" i="1" lang="en-US" sz="1400" u="none" cap="none" strike="noStrike">
                <a:solidFill>
                  <a:schemeClr val="dk1"/>
                </a:solidFill>
                <a:latin typeface="Georgia"/>
                <a:ea typeface="Georgia"/>
                <a:cs typeface="Georgia"/>
                <a:sym typeface="Georgia"/>
              </a:rPr>
              <a:t>John</a:t>
            </a:r>
            <a:r>
              <a:rPr b="0" i="0" lang="en-US" sz="1400" u="none" cap="none" strike="noStrike">
                <a:solidFill>
                  <a:schemeClr val="dk1"/>
                </a:solidFill>
                <a:latin typeface="Georgia"/>
                <a:ea typeface="Georgia"/>
                <a:cs typeface="Georgia"/>
                <a:sym typeface="Georgia"/>
              </a:rPr>
              <a:t>), </a:t>
            </a:r>
            <a:r>
              <a:rPr b="0" i="0" lang="en-US" sz="1200" u="none" cap="none" strike="noStrike">
                <a:solidFill>
                  <a:schemeClr val="dk1"/>
                </a:solidFill>
                <a:latin typeface="Georgia"/>
                <a:ea typeface="Georgia"/>
                <a:cs typeface="Georgia"/>
                <a:sym typeface="Georgia"/>
              </a:rPr>
              <a:t>    </a:t>
            </a:r>
            <a:r>
              <a:rPr b="1" i="1" lang="en-US" sz="1400" u="none" cap="none" strike="noStrike">
                <a:solidFill>
                  <a:schemeClr val="dk1"/>
                </a:solidFill>
                <a:latin typeface="Georgia"/>
                <a:ea typeface="Georgia"/>
                <a:cs typeface="Georgia"/>
                <a:sym typeface="Georgia"/>
              </a:rPr>
              <a:t>{x/John}</a:t>
            </a:r>
            <a:endParaRPr/>
          </a:p>
          <a:p>
            <a:pPr indent="-228599" lvl="1" marL="547687" marR="0" rtl="0" algn="l">
              <a:lnSpc>
                <a:spcPct val="90000"/>
              </a:lnSpc>
              <a:spcBef>
                <a:spcPts val="300"/>
              </a:spcBef>
              <a:spcAft>
                <a:spcPts val="0"/>
              </a:spcAft>
              <a:buClr>
                <a:schemeClr val="accent2"/>
              </a:buClr>
              <a:buSzPts val="2040"/>
              <a:buFont typeface="Noto Sans Symbols"/>
              <a:buNone/>
            </a:pPr>
            <a:r>
              <a:t/>
            </a:r>
            <a:endParaRPr b="0" i="1" sz="2400" u="none" cap="none" strike="noStrike">
              <a:solidFill>
                <a:schemeClr val="dk1"/>
              </a:solidFill>
              <a:latin typeface="Georgia"/>
              <a:ea typeface="Georgia"/>
              <a:cs typeface="Georgia"/>
              <a:sym typeface="Georgia"/>
            </a:endParaRPr>
          </a:p>
          <a:p>
            <a:pPr indent="-228599" lvl="1" marL="547687" marR="0" rtl="0" algn="l">
              <a:lnSpc>
                <a:spcPct val="90000"/>
              </a:lnSpc>
              <a:spcBef>
                <a:spcPts val="300"/>
              </a:spcBef>
              <a:spcAft>
                <a:spcPts val="0"/>
              </a:spcAft>
              <a:buClr>
                <a:schemeClr val="accent2"/>
              </a:buClr>
              <a:buSzPts val="1190"/>
              <a:buFont typeface="Noto Sans Symbols"/>
              <a:buNone/>
            </a:pPr>
            <a:r>
              <a:rPr b="0" i="1" lang="en-US" sz="1400" u="none" cap="none" strike="noStrike">
                <a:solidFill>
                  <a:schemeClr val="dk1"/>
                </a:solidFill>
                <a:latin typeface="Georgia"/>
                <a:ea typeface="Georgia"/>
                <a:cs typeface="Georgia"/>
                <a:sym typeface="Georgia"/>
              </a:rPr>
              <a:t>King</a:t>
            </a:r>
            <a:r>
              <a:rPr b="0" i="0" lang="en-US" sz="1400" u="none" cap="none" strike="noStrike">
                <a:solidFill>
                  <a:schemeClr val="dk1"/>
                </a:solidFill>
                <a:latin typeface="Georgia"/>
                <a:ea typeface="Georgia"/>
                <a:cs typeface="Georgia"/>
                <a:sym typeface="Georgia"/>
              </a:rPr>
              <a:t>(</a:t>
            </a:r>
            <a:r>
              <a:rPr b="0" i="1" lang="en-US" sz="1400" u="none" cap="none" strike="noStrike">
                <a:solidFill>
                  <a:schemeClr val="dk1"/>
                </a:solidFill>
                <a:latin typeface="Georgia"/>
                <a:ea typeface="Georgia"/>
                <a:cs typeface="Georgia"/>
                <a:sym typeface="Georgia"/>
              </a:rPr>
              <a:t>Richard</a:t>
            </a:r>
            <a:r>
              <a:rPr b="0" i="0" lang="en-US" sz="1400" u="none" cap="none" strike="noStrike">
                <a:solidFill>
                  <a:schemeClr val="dk1"/>
                </a:solidFill>
                <a:latin typeface="Georgia"/>
                <a:ea typeface="Georgia"/>
                <a:cs typeface="Georgia"/>
                <a:sym typeface="Georgia"/>
              </a:rPr>
              <a:t>) ∧ </a:t>
            </a:r>
            <a:r>
              <a:rPr b="0" i="1" lang="en-US" sz="1400" u="none" cap="none" strike="noStrike">
                <a:solidFill>
                  <a:schemeClr val="dk1"/>
                </a:solidFill>
                <a:latin typeface="Georgia"/>
                <a:ea typeface="Georgia"/>
                <a:cs typeface="Georgia"/>
                <a:sym typeface="Georgia"/>
              </a:rPr>
              <a:t>Greedy</a:t>
            </a:r>
            <a:r>
              <a:rPr b="0" i="0" lang="en-US" sz="1400" u="none" cap="none" strike="noStrike">
                <a:solidFill>
                  <a:schemeClr val="dk1"/>
                </a:solidFill>
                <a:latin typeface="Georgia"/>
                <a:ea typeface="Georgia"/>
                <a:cs typeface="Georgia"/>
                <a:sym typeface="Georgia"/>
              </a:rPr>
              <a:t>(</a:t>
            </a:r>
            <a:r>
              <a:rPr b="0" i="1" lang="en-US" sz="1400" u="none" cap="none" strike="noStrike">
                <a:solidFill>
                  <a:schemeClr val="dk1"/>
                </a:solidFill>
                <a:latin typeface="Georgia"/>
                <a:ea typeface="Georgia"/>
                <a:cs typeface="Georgia"/>
                <a:sym typeface="Georgia"/>
              </a:rPr>
              <a:t>Richard</a:t>
            </a:r>
            <a:r>
              <a:rPr b="0" i="0" lang="en-US" sz="1400" u="none" cap="none" strike="noStrike">
                <a:solidFill>
                  <a:schemeClr val="dk1"/>
                </a:solidFill>
                <a:latin typeface="Georgia"/>
                <a:ea typeface="Georgia"/>
                <a:cs typeface="Georgia"/>
                <a:sym typeface="Georgia"/>
              </a:rPr>
              <a:t>) ⇒ </a:t>
            </a:r>
            <a:r>
              <a:rPr b="0" i="1" lang="en-US" sz="1400" u="none" cap="none" strike="noStrike">
                <a:solidFill>
                  <a:schemeClr val="dk1"/>
                </a:solidFill>
                <a:latin typeface="Georgia"/>
                <a:ea typeface="Georgia"/>
                <a:cs typeface="Georgia"/>
                <a:sym typeface="Georgia"/>
              </a:rPr>
              <a:t>Evil</a:t>
            </a:r>
            <a:r>
              <a:rPr b="0" i="0" lang="en-US" sz="1400" u="none" cap="none" strike="noStrike">
                <a:solidFill>
                  <a:schemeClr val="dk1"/>
                </a:solidFill>
                <a:latin typeface="Georgia"/>
                <a:ea typeface="Georgia"/>
                <a:cs typeface="Georgia"/>
                <a:sym typeface="Georgia"/>
              </a:rPr>
              <a:t>(</a:t>
            </a:r>
            <a:r>
              <a:rPr b="0" i="1" lang="en-US" sz="1400" u="none" cap="none" strike="noStrike">
                <a:solidFill>
                  <a:schemeClr val="dk1"/>
                </a:solidFill>
                <a:latin typeface="Georgia"/>
                <a:ea typeface="Georgia"/>
                <a:cs typeface="Georgia"/>
                <a:sym typeface="Georgia"/>
              </a:rPr>
              <a:t>Richard</a:t>
            </a:r>
            <a:r>
              <a:rPr b="0" i="0" lang="en-US" sz="1400" u="none" cap="none" strike="noStrike">
                <a:solidFill>
                  <a:schemeClr val="dk1"/>
                </a:solidFill>
                <a:latin typeface="Georgia"/>
                <a:ea typeface="Georgia"/>
                <a:cs typeface="Georgia"/>
                <a:sym typeface="Georgia"/>
              </a:rPr>
              <a:t>),     </a:t>
            </a:r>
            <a:r>
              <a:rPr b="1" i="1" lang="en-US" sz="1400" u="none" cap="none" strike="noStrike">
                <a:solidFill>
                  <a:schemeClr val="dk1"/>
                </a:solidFill>
                <a:latin typeface="Georgia"/>
                <a:ea typeface="Georgia"/>
                <a:cs typeface="Georgia"/>
                <a:sym typeface="Georgia"/>
              </a:rPr>
              <a:t>{x/Richard}</a:t>
            </a:r>
            <a:endParaRPr/>
          </a:p>
          <a:p>
            <a:pPr indent="-228599" lvl="1" marL="547687" marR="0" rtl="0" algn="l">
              <a:lnSpc>
                <a:spcPct val="90000"/>
              </a:lnSpc>
              <a:spcBef>
                <a:spcPts val="300"/>
              </a:spcBef>
              <a:spcAft>
                <a:spcPts val="0"/>
              </a:spcAft>
              <a:buClr>
                <a:schemeClr val="accent2"/>
              </a:buClr>
              <a:buSzPts val="1190"/>
              <a:buFont typeface="Noto Sans Symbols"/>
              <a:buNone/>
            </a:pPr>
            <a:r>
              <a:t/>
            </a:r>
            <a:endParaRPr b="0" i="0" sz="1400" u="none" cap="none" strike="noStrike">
              <a:solidFill>
                <a:schemeClr val="dk1"/>
              </a:solidFill>
              <a:latin typeface="Georgia"/>
              <a:ea typeface="Georgia"/>
              <a:cs typeface="Georgia"/>
              <a:sym typeface="Georgia"/>
            </a:endParaRPr>
          </a:p>
          <a:p>
            <a:pPr indent="-228599" lvl="1" marL="547687" marR="0" rtl="0" algn="l">
              <a:lnSpc>
                <a:spcPct val="90000"/>
              </a:lnSpc>
              <a:spcBef>
                <a:spcPts val="300"/>
              </a:spcBef>
              <a:spcAft>
                <a:spcPts val="0"/>
              </a:spcAft>
              <a:buClr>
                <a:schemeClr val="accent2"/>
              </a:buClr>
              <a:buSzPts val="1190"/>
              <a:buFont typeface="Noto Sans Symbols"/>
              <a:buNone/>
            </a:pPr>
            <a:r>
              <a:rPr b="0" i="1" lang="en-US" sz="1400" u="none" cap="none" strike="noStrike">
                <a:solidFill>
                  <a:schemeClr val="dk1"/>
                </a:solidFill>
                <a:latin typeface="Georgia"/>
                <a:ea typeface="Georgia"/>
                <a:cs typeface="Georgia"/>
                <a:sym typeface="Georgia"/>
              </a:rPr>
              <a:t>King</a:t>
            </a:r>
            <a:r>
              <a:rPr b="0" i="0" lang="en-US" sz="1400" u="none" cap="none" strike="noStrike">
                <a:solidFill>
                  <a:schemeClr val="dk1"/>
                </a:solidFill>
                <a:latin typeface="Georgia"/>
                <a:ea typeface="Georgia"/>
                <a:cs typeface="Georgia"/>
                <a:sym typeface="Georgia"/>
              </a:rPr>
              <a:t>(</a:t>
            </a:r>
            <a:r>
              <a:rPr b="0" i="1" lang="en-US" sz="1400" u="none" cap="none" strike="noStrike">
                <a:solidFill>
                  <a:schemeClr val="dk1"/>
                </a:solidFill>
                <a:latin typeface="Georgia"/>
                <a:ea typeface="Georgia"/>
                <a:cs typeface="Georgia"/>
                <a:sym typeface="Georgia"/>
              </a:rPr>
              <a:t>Father</a:t>
            </a:r>
            <a:r>
              <a:rPr b="0" i="0" lang="en-US" sz="1400" u="none" cap="none" strike="noStrike">
                <a:solidFill>
                  <a:schemeClr val="dk1"/>
                </a:solidFill>
                <a:latin typeface="Georgia"/>
                <a:ea typeface="Georgia"/>
                <a:cs typeface="Georgia"/>
                <a:sym typeface="Georgia"/>
              </a:rPr>
              <a:t>(</a:t>
            </a:r>
            <a:r>
              <a:rPr b="0" i="1" lang="en-US" sz="1400" u="none" cap="none" strike="noStrike">
                <a:solidFill>
                  <a:schemeClr val="dk1"/>
                </a:solidFill>
                <a:latin typeface="Georgia"/>
                <a:ea typeface="Georgia"/>
                <a:cs typeface="Georgia"/>
                <a:sym typeface="Georgia"/>
              </a:rPr>
              <a:t>John</a:t>
            </a:r>
            <a:r>
              <a:rPr b="0" i="0" lang="en-US" sz="1400" u="none" cap="none" strike="noStrike">
                <a:solidFill>
                  <a:schemeClr val="dk1"/>
                </a:solidFill>
                <a:latin typeface="Georgia"/>
                <a:ea typeface="Georgia"/>
                <a:cs typeface="Georgia"/>
                <a:sym typeface="Georgia"/>
              </a:rPr>
              <a:t>)) ∧ </a:t>
            </a:r>
            <a:r>
              <a:rPr b="0" i="1" lang="en-US" sz="1400" u="none" cap="none" strike="noStrike">
                <a:solidFill>
                  <a:schemeClr val="dk1"/>
                </a:solidFill>
                <a:latin typeface="Georgia"/>
                <a:ea typeface="Georgia"/>
                <a:cs typeface="Georgia"/>
                <a:sym typeface="Georgia"/>
              </a:rPr>
              <a:t>Greedy</a:t>
            </a:r>
            <a:r>
              <a:rPr b="0" i="0" lang="en-US" sz="1400" u="none" cap="none" strike="noStrike">
                <a:solidFill>
                  <a:schemeClr val="dk1"/>
                </a:solidFill>
                <a:latin typeface="Georgia"/>
                <a:ea typeface="Georgia"/>
                <a:cs typeface="Georgia"/>
                <a:sym typeface="Georgia"/>
              </a:rPr>
              <a:t>(</a:t>
            </a:r>
            <a:r>
              <a:rPr b="0" i="1" lang="en-US" sz="1400" u="none" cap="none" strike="noStrike">
                <a:solidFill>
                  <a:schemeClr val="dk1"/>
                </a:solidFill>
                <a:latin typeface="Georgia"/>
                <a:ea typeface="Georgia"/>
                <a:cs typeface="Georgia"/>
                <a:sym typeface="Georgia"/>
              </a:rPr>
              <a:t>Father</a:t>
            </a:r>
            <a:r>
              <a:rPr b="0" i="0" lang="en-US" sz="1400" u="none" cap="none" strike="noStrike">
                <a:solidFill>
                  <a:schemeClr val="dk1"/>
                </a:solidFill>
                <a:latin typeface="Georgia"/>
                <a:ea typeface="Georgia"/>
                <a:cs typeface="Georgia"/>
                <a:sym typeface="Georgia"/>
              </a:rPr>
              <a:t>(</a:t>
            </a:r>
            <a:r>
              <a:rPr b="0" i="1" lang="en-US" sz="1400" u="none" cap="none" strike="noStrike">
                <a:solidFill>
                  <a:schemeClr val="dk1"/>
                </a:solidFill>
                <a:latin typeface="Georgia"/>
                <a:ea typeface="Georgia"/>
                <a:cs typeface="Georgia"/>
                <a:sym typeface="Georgia"/>
              </a:rPr>
              <a:t>John</a:t>
            </a:r>
            <a:r>
              <a:rPr b="0" i="0" lang="en-US" sz="1400" u="none" cap="none" strike="noStrike">
                <a:solidFill>
                  <a:schemeClr val="dk1"/>
                </a:solidFill>
                <a:latin typeface="Georgia"/>
                <a:ea typeface="Georgia"/>
                <a:cs typeface="Georgia"/>
                <a:sym typeface="Georgia"/>
              </a:rPr>
              <a:t>)) ⇒ </a:t>
            </a:r>
            <a:r>
              <a:rPr b="0" i="1" lang="en-US" sz="1400" u="none" cap="none" strike="noStrike">
                <a:solidFill>
                  <a:schemeClr val="dk1"/>
                </a:solidFill>
                <a:latin typeface="Georgia"/>
                <a:ea typeface="Georgia"/>
                <a:cs typeface="Georgia"/>
                <a:sym typeface="Georgia"/>
              </a:rPr>
              <a:t>Evil</a:t>
            </a:r>
            <a:r>
              <a:rPr b="0" i="0" lang="en-US" sz="1400" u="none" cap="none" strike="noStrike">
                <a:solidFill>
                  <a:schemeClr val="dk1"/>
                </a:solidFill>
                <a:latin typeface="Georgia"/>
                <a:ea typeface="Georgia"/>
                <a:cs typeface="Georgia"/>
                <a:sym typeface="Georgia"/>
              </a:rPr>
              <a:t>(</a:t>
            </a:r>
            <a:r>
              <a:rPr b="0" i="1" lang="en-US" sz="1400" u="none" cap="none" strike="noStrike">
                <a:solidFill>
                  <a:schemeClr val="dk1"/>
                </a:solidFill>
                <a:latin typeface="Georgia"/>
                <a:ea typeface="Georgia"/>
                <a:cs typeface="Georgia"/>
                <a:sym typeface="Georgia"/>
              </a:rPr>
              <a:t>Father</a:t>
            </a:r>
            <a:r>
              <a:rPr b="0" i="0" lang="en-US" sz="1400" u="none" cap="none" strike="noStrike">
                <a:solidFill>
                  <a:schemeClr val="dk1"/>
                </a:solidFill>
                <a:latin typeface="Georgia"/>
                <a:ea typeface="Georgia"/>
                <a:cs typeface="Georgia"/>
                <a:sym typeface="Georgia"/>
              </a:rPr>
              <a:t>(</a:t>
            </a:r>
            <a:r>
              <a:rPr b="0" i="1" lang="en-US" sz="1400" u="none" cap="none" strike="noStrike">
                <a:solidFill>
                  <a:schemeClr val="dk1"/>
                </a:solidFill>
                <a:latin typeface="Georgia"/>
                <a:ea typeface="Georgia"/>
                <a:cs typeface="Georgia"/>
                <a:sym typeface="Georgia"/>
              </a:rPr>
              <a:t>John</a:t>
            </a:r>
            <a:r>
              <a:rPr b="0" i="0" lang="en-US" sz="1400" u="none" cap="none" strike="noStrike">
                <a:solidFill>
                  <a:schemeClr val="dk1"/>
                </a:solidFill>
                <a:latin typeface="Georgia"/>
                <a:ea typeface="Georgia"/>
                <a:cs typeface="Georgia"/>
                <a:sym typeface="Georgia"/>
              </a:rPr>
              <a:t>)),      </a:t>
            </a:r>
            <a:r>
              <a:rPr b="1" i="1" lang="en-US" sz="1400" u="none" cap="none" strike="noStrike">
                <a:solidFill>
                  <a:schemeClr val="dk1"/>
                </a:solidFill>
                <a:latin typeface="Georgia"/>
                <a:ea typeface="Georgia"/>
                <a:cs typeface="Georgia"/>
                <a:sym typeface="Georgia"/>
              </a:rPr>
              <a:t>{x/Father(John)}    </a:t>
            </a:r>
            <a:r>
              <a:rPr b="0" i="1" lang="en-US" sz="1400" u="none" cap="none" strike="noStrike">
                <a:solidFill>
                  <a:schemeClr val="dk1"/>
                </a:solidFill>
                <a:latin typeface="Georgia"/>
                <a:ea typeface="Georgia"/>
                <a:cs typeface="Georgia"/>
                <a:sym typeface="Georgia"/>
              </a:rPr>
              <a:t>                                                        </a:t>
            </a:r>
            <a:endParaRPr/>
          </a:p>
          <a:p>
            <a:pPr indent="-228599" lvl="1" marL="547687" marR="0" rtl="0" algn="l">
              <a:lnSpc>
                <a:spcPct val="90000"/>
              </a:lnSpc>
              <a:spcBef>
                <a:spcPts val="300"/>
              </a:spcBef>
              <a:spcAft>
                <a:spcPts val="0"/>
              </a:spcAft>
              <a:buClr>
                <a:schemeClr val="accent2"/>
              </a:buClr>
              <a:buSzPts val="1190"/>
              <a:buFont typeface="Noto Sans Symbols"/>
              <a:buNone/>
            </a:pPr>
            <a:r>
              <a:t/>
            </a:r>
            <a:endParaRPr b="0" i="0" sz="1400" u="none" cap="none" strike="noStrike">
              <a:solidFill>
                <a:schemeClr val="dk1"/>
              </a:solidFill>
              <a:latin typeface="Georgia"/>
              <a:ea typeface="Georgia"/>
              <a:cs typeface="Georgia"/>
              <a:sym typeface="Georgia"/>
            </a:endParaRPr>
          </a:p>
          <a:p>
            <a:pPr indent="-197485" lvl="0" marL="273050" marR="0" rtl="0" algn="l">
              <a:spcBef>
                <a:spcPts val="575"/>
              </a:spcBef>
              <a:spcAft>
                <a:spcPts val="0"/>
              </a:spcAft>
              <a:buClr>
                <a:schemeClr val="accent1"/>
              </a:buClr>
              <a:buSzPts val="1190"/>
              <a:buFont typeface="Noto Sans Symbols"/>
              <a:buNone/>
            </a:pPr>
            <a:r>
              <a:t/>
            </a:r>
            <a:endParaRPr b="0" i="0" sz="1400" u="none" cap="none" strike="noStrike">
              <a:solidFill>
                <a:schemeClr val="dk1"/>
              </a:solidFill>
              <a:latin typeface="Georgia"/>
              <a:ea typeface="Georgia"/>
              <a:cs typeface="Georgia"/>
              <a:sym typeface="Georgia"/>
            </a:endParaRPr>
          </a:p>
        </p:txBody>
      </p:sp>
      <p:cxnSp>
        <p:nvCxnSpPr>
          <p:cNvPr id="331" name="Google Shape;331;p27"/>
          <p:cNvCxnSpPr/>
          <p:nvPr/>
        </p:nvCxnSpPr>
        <p:spPr>
          <a:xfrm>
            <a:off x="3657600" y="2928937"/>
            <a:ext cx="1905000" cy="0"/>
          </a:xfrm>
          <a:prstGeom prst="straightConnector1">
            <a:avLst/>
          </a:prstGeom>
          <a:noFill/>
          <a:ln cap="flat" cmpd="sng" w="9525">
            <a:solidFill>
              <a:schemeClr val="dk1"/>
            </a:solidFill>
            <a:prstDash val="solid"/>
            <a:miter lim="800000"/>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8"/>
          <p:cNvSpPr txBox="1"/>
          <p:nvPr>
            <p:ph type="title"/>
          </p:nvPr>
        </p:nvSpPr>
        <p:spPr>
          <a:xfrm>
            <a:off x="642937" y="214312"/>
            <a:ext cx="7772400" cy="8461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7B9899"/>
              </a:buClr>
              <a:buSzPts val="4000"/>
              <a:buFont typeface="Libre Franklin"/>
              <a:buNone/>
            </a:pPr>
            <a:r>
              <a:rPr b="0" i="0" lang="en-US" sz="4000" u="none">
                <a:solidFill>
                  <a:srgbClr val="7B9899"/>
                </a:solidFill>
                <a:latin typeface="Libre Franklin"/>
                <a:ea typeface="Libre Franklin"/>
                <a:cs typeface="Libre Franklin"/>
                <a:sym typeface="Libre Franklin"/>
              </a:rPr>
              <a:t>Existential instantiation (EI)</a:t>
            </a:r>
            <a:endParaRPr/>
          </a:p>
        </p:txBody>
      </p:sp>
      <p:sp>
        <p:nvSpPr>
          <p:cNvPr id="337" name="Google Shape;337;p28"/>
          <p:cNvSpPr txBox="1"/>
          <p:nvPr>
            <p:ph idx="1" type="body"/>
          </p:nvPr>
        </p:nvSpPr>
        <p:spPr>
          <a:xfrm>
            <a:off x="301625" y="1143000"/>
            <a:ext cx="8504237" cy="5715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50000"/>
              </a:lnSpc>
              <a:spcBef>
                <a:spcPts val="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For any sentence </a:t>
            </a:r>
            <a:r>
              <a:rPr b="0" i="0" lang="en-US" sz="2400" u="none">
                <a:solidFill>
                  <a:schemeClr val="dk1"/>
                </a:solidFill>
                <a:latin typeface="Cambria"/>
                <a:ea typeface="Cambria"/>
                <a:cs typeface="Cambria"/>
                <a:sym typeface="Cambria"/>
              </a:rPr>
              <a:t>α</a:t>
            </a:r>
            <a:r>
              <a:rPr b="0" i="0" lang="en-US" sz="2400" u="none">
                <a:solidFill>
                  <a:schemeClr val="dk1"/>
                </a:solidFill>
                <a:latin typeface="Libre Baskerville"/>
                <a:ea typeface="Libre Baskerville"/>
                <a:cs typeface="Libre Baskerville"/>
                <a:sym typeface="Libre Baskerville"/>
              </a:rPr>
              <a:t>, variable </a:t>
            </a:r>
            <a:r>
              <a:rPr b="0" i="1" lang="en-US" sz="2400" u="none">
                <a:solidFill>
                  <a:schemeClr val="dk1"/>
                </a:solidFill>
                <a:latin typeface="Libre Baskerville"/>
                <a:ea typeface="Libre Baskerville"/>
                <a:cs typeface="Libre Baskerville"/>
                <a:sym typeface="Libre Baskerville"/>
              </a:rPr>
              <a:t>v</a:t>
            </a:r>
            <a:r>
              <a:rPr b="0" i="0" lang="en-US" sz="2400" u="none">
                <a:solidFill>
                  <a:schemeClr val="dk1"/>
                </a:solidFill>
                <a:latin typeface="Libre Baskerville"/>
                <a:ea typeface="Libre Baskerville"/>
                <a:cs typeface="Libre Baskerville"/>
                <a:sym typeface="Libre Baskerville"/>
              </a:rPr>
              <a:t>, and constant symbol </a:t>
            </a:r>
            <a:r>
              <a:rPr b="0" i="1" lang="en-US" sz="2400" u="none">
                <a:solidFill>
                  <a:schemeClr val="dk1"/>
                </a:solidFill>
                <a:latin typeface="Libre Baskerville"/>
                <a:ea typeface="Libre Baskerville"/>
                <a:cs typeface="Libre Baskerville"/>
                <a:sym typeface="Libre Baskerville"/>
              </a:rPr>
              <a:t>k (</a:t>
            </a:r>
            <a:r>
              <a:rPr b="0" i="0" lang="en-US" sz="2400" u="none">
                <a:solidFill>
                  <a:schemeClr val="dk1"/>
                </a:solidFill>
                <a:latin typeface="Libre Baskerville"/>
                <a:ea typeface="Libre Baskerville"/>
                <a:cs typeface="Libre Baskerville"/>
                <a:sym typeface="Libre Baskerville"/>
              </a:rPr>
              <a:t>that does </a:t>
            </a:r>
            <a:r>
              <a:rPr b="0" i="0" lang="en-US" sz="2400" u="none">
                <a:solidFill>
                  <a:srgbClr val="FF0000"/>
                </a:solidFill>
                <a:latin typeface="Libre Baskerville"/>
                <a:ea typeface="Libre Baskerville"/>
                <a:cs typeface="Libre Baskerville"/>
                <a:sym typeface="Libre Baskerville"/>
              </a:rPr>
              <a:t>not</a:t>
            </a:r>
            <a:r>
              <a:rPr b="0" i="0" lang="en-US" sz="2400" u="none">
                <a:solidFill>
                  <a:schemeClr val="dk1"/>
                </a:solidFill>
                <a:latin typeface="Libre Baskerville"/>
                <a:ea typeface="Libre Baskerville"/>
                <a:cs typeface="Libre Baskerville"/>
                <a:sym typeface="Libre Baskerville"/>
              </a:rPr>
              <a:t> appear elsewhere in the knowledge base):</a:t>
            </a:r>
            <a:endParaRPr/>
          </a:p>
          <a:p>
            <a:pPr indent="-273050" lvl="0" marL="273050" marR="0" rtl="0" algn="ctr">
              <a:lnSpc>
                <a:spcPct val="150000"/>
              </a:lnSpc>
              <a:spcBef>
                <a:spcPts val="500"/>
              </a:spcBef>
              <a:spcAft>
                <a:spcPts val="0"/>
              </a:spcAft>
              <a:buClr>
                <a:schemeClr val="accent1"/>
              </a:buClr>
              <a:buSzPts val="1700"/>
              <a:buFont typeface="Noto Sans Symbols"/>
              <a:buNone/>
            </a:pPr>
            <a:r>
              <a:rPr b="0" i="0" lang="en-US" sz="2000" u="none">
                <a:solidFill>
                  <a:schemeClr val="dk1"/>
                </a:solidFill>
                <a:latin typeface="Cambria"/>
                <a:ea typeface="Cambria"/>
                <a:cs typeface="Cambria"/>
                <a:sym typeface="Cambria"/>
              </a:rPr>
              <a:t>∃</a:t>
            </a:r>
            <a:r>
              <a:rPr b="0" i="1" lang="en-US" sz="2000" u="none">
                <a:solidFill>
                  <a:schemeClr val="dk1"/>
                </a:solidFill>
                <a:latin typeface="Libre Baskerville"/>
                <a:ea typeface="Libre Baskerville"/>
                <a:cs typeface="Libre Baskerville"/>
                <a:sym typeface="Libre Baskerville"/>
              </a:rPr>
              <a:t>v</a:t>
            </a:r>
            <a:r>
              <a:rPr b="0" i="0" lang="en-US" sz="2000" u="none">
                <a:solidFill>
                  <a:schemeClr val="dk1"/>
                </a:solidFill>
                <a:latin typeface="Libre Baskerville"/>
                <a:ea typeface="Libre Baskerville"/>
                <a:cs typeface="Libre Baskerville"/>
                <a:sym typeface="Libre Baskerville"/>
              </a:rPr>
              <a:t> </a:t>
            </a:r>
            <a:r>
              <a:rPr b="0" i="0" lang="en-US" sz="2000" u="none">
                <a:solidFill>
                  <a:schemeClr val="dk1"/>
                </a:solidFill>
                <a:latin typeface="Cambria"/>
                <a:ea typeface="Cambria"/>
                <a:cs typeface="Cambria"/>
                <a:sym typeface="Cambria"/>
              </a:rPr>
              <a:t>α</a:t>
            </a:r>
            <a:endParaRPr b="0" i="0" sz="2000" u="none">
              <a:solidFill>
                <a:schemeClr val="dk1"/>
              </a:solidFill>
              <a:latin typeface="Libre Baskerville"/>
              <a:ea typeface="Libre Baskerville"/>
              <a:cs typeface="Libre Baskerville"/>
              <a:sym typeface="Libre Baskerville"/>
            </a:endParaRPr>
          </a:p>
          <a:p>
            <a:pPr indent="-273050" lvl="0" marL="273050" marR="0" rtl="0" algn="ctr">
              <a:lnSpc>
                <a:spcPct val="15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Subst({v/k}, </a:t>
            </a:r>
            <a:r>
              <a:rPr b="0" i="0" lang="en-US" sz="2000" u="none">
                <a:solidFill>
                  <a:schemeClr val="dk1"/>
                </a:solidFill>
                <a:latin typeface="Cambria"/>
                <a:ea typeface="Cambria"/>
                <a:cs typeface="Cambria"/>
                <a:sym typeface="Cambria"/>
              </a:rPr>
              <a:t>α</a:t>
            </a:r>
            <a:r>
              <a:rPr b="0" i="0" lang="en-US" sz="2000" u="none">
                <a:solidFill>
                  <a:schemeClr val="dk1"/>
                </a:solidFill>
                <a:latin typeface="Libre Baskerville"/>
                <a:ea typeface="Libre Baskerville"/>
                <a:cs typeface="Libre Baskerville"/>
                <a:sym typeface="Libre Baskerville"/>
              </a:rPr>
              <a:t>)</a:t>
            </a:r>
            <a:br>
              <a:rPr b="0" i="0" lang="en-US" sz="2000" u="none">
                <a:solidFill>
                  <a:schemeClr val="dk1"/>
                </a:solidFill>
                <a:latin typeface="Libre Baskerville"/>
                <a:ea typeface="Libre Baskerville"/>
                <a:cs typeface="Libre Baskerville"/>
                <a:sym typeface="Libre Baskerville"/>
              </a:rPr>
            </a:br>
            <a:r>
              <a:rPr b="0" i="0" lang="en-US" sz="2400" u="none">
                <a:solidFill>
                  <a:schemeClr val="dk1"/>
                </a:solidFill>
                <a:latin typeface="Libre Baskerville"/>
                <a:ea typeface="Libre Baskerville"/>
                <a:cs typeface="Libre Baskerville"/>
                <a:sym typeface="Libre Baskerville"/>
              </a:rPr>
              <a:t>E.g., </a:t>
            </a:r>
            <a:r>
              <a:rPr b="0" i="0" lang="en-US" sz="2400" u="none">
                <a:solidFill>
                  <a:schemeClr val="dk1"/>
                </a:solidFill>
                <a:latin typeface="Cambria"/>
                <a:ea typeface="Cambria"/>
                <a:cs typeface="Cambria"/>
                <a:sym typeface="Cambria"/>
              </a:rPr>
              <a:t>∃</a:t>
            </a:r>
            <a:r>
              <a:rPr b="0" i="1" lang="en-US" sz="2400" u="none">
                <a:solidFill>
                  <a:schemeClr val="dk1"/>
                </a:solidFill>
                <a:latin typeface="Libre Baskerville"/>
                <a:ea typeface="Libre Baskerville"/>
                <a:cs typeface="Libre Baskerville"/>
                <a:sym typeface="Libre Baskerville"/>
              </a:rPr>
              <a:t>x</a:t>
            </a:r>
            <a:r>
              <a:rPr b="0" i="0" lang="en-US" sz="2400" u="none">
                <a:solidFill>
                  <a:schemeClr val="dk1"/>
                </a:solidFill>
                <a:latin typeface="Libre Baskerville"/>
                <a:ea typeface="Libre Baskerville"/>
                <a:cs typeface="Libre Baskerville"/>
                <a:sym typeface="Libre Baskerville"/>
              </a:rPr>
              <a:t> </a:t>
            </a:r>
            <a:r>
              <a:rPr b="0" i="1" lang="en-US" sz="2400" u="none">
                <a:solidFill>
                  <a:schemeClr val="dk1"/>
                </a:solidFill>
                <a:latin typeface="Libre Baskerville"/>
                <a:ea typeface="Libre Baskerville"/>
                <a:cs typeface="Libre Baskerville"/>
                <a:sym typeface="Libre Baskerville"/>
              </a:rPr>
              <a:t>Crown</a:t>
            </a:r>
            <a:r>
              <a:rPr b="0" i="0" lang="en-US" sz="2400" u="none">
                <a:solidFill>
                  <a:schemeClr val="dk1"/>
                </a:solidFill>
                <a:latin typeface="Libre Baskerville"/>
                <a:ea typeface="Libre Baskerville"/>
                <a:cs typeface="Libre Baskerville"/>
                <a:sym typeface="Libre Baskerville"/>
              </a:rPr>
              <a:t>(</a:t>
            </a:r>
            <a:r>
              <a:rPr b="0" i="1" lang="en-US" sz="2400" u="none">
                <a:solidFill>
                  <a:schemeClr val="dk1"/>
                </a:solidFill>
                <a:latin typeface="Libre Baskerville"/>
                <a:ea typeface="Libre Baskerville"/>
                <a:cs typeface="Libre Baskerville"/>
                <a:sym typeface="Libre Baskerville"/>
              </a:rPr>
              <a:t>x</a:t>
            </a:r>
            <a:r>
              <a:rPr b="0" i="0" lang="en-US" sz="2400" u="none">
                <a:solidFill>
                  <a:schemeClr val="dk1"/>
                </a:solidFill>
                <a:latin typeface="Libre Baskerville"/>
                <a:ea typeface="Libre Baskerville"/>
                <a:cs typeface="Libre Baskerville"/>
                <a:sym typeface="Libre Baskerville"/>
              </a:rPr>
              <a:t>) ∧ </a:t>
            </a:r>
            <a:r>
              <a:rPr b="0" i="1" lang="en-US" sz="2400" u="none">
                <a:solidFill>
                  <a:schemeClr val="dk1"/>
                </a:solidFill>
                <a:latin typeface="Libre Baskerville"/>
                <a:ea typeface="Libre Baskerville"/>
                <a:cs typeface="Libre Baskerville"/>
                <a:sym typeface="Libre Baskerville"/>
              </a:rPr>
              <a:t>OnHead</a:t>
            </a:r>
            <a:r>
              <a:rPr b="0" i="0" lang="en-US" sz="2400" u="none">
                <a:solidFill>
                  <a:schemeClr val="dk1"/>
                </a:solidFill>
                <a:latin typeface="Libre Baskerville"/>
                <a:ea typeface="Libre Baskerville"/>
                <a:cs typeface="Libre Baskerville"/>
                <a:sym typeface="Libre Baskerville"/>
              </a:rPr>
              <a:t>(</a:t>
            </a:r>
            <a:r>
              <a:rPr b="0" i="1" lang="en-US" sz="2400" u="none">
                <a:solidFill>
                  <a:schemeClr val="dk1"/>
                </a:solidFill>
                <a:latin typeface="Libre Baskerville"/>
                <a:ea typeface="Libre Baskerville"/>
                <a:cs typeface="Libre Baskerville"/>
                <a:sym typeface="Libre Baskerville"/>
              </a:rPr>
              <a:t>x,John</a:t>
            </a:r>
            <a:r>
              <a:rPr b="0" i="0" lang="en-US" sz="2400" u="none">
                <a:solidFill>
                  <a:schemeClr val="dk1"/>
                </a:solidFill>
                <a:latin typeface="Libre Baskerville"/>
                <a:ea typeface="Libre Baskerville"/>
                <a:cs typeface="Libre Baskerville"/>
                <a:sym typeface="Libre Baskerville"/>
              </a:rPr>
              <a:t>)  yields:    </a:t>
            </a:r>
            <a:r>
              <a:rPr b="0" i="1" lang="en-US" sz="2400" u="none">
                <a:solidFill>
                  <a:schemeClr val="dk1"/>
                </a:solidFill>
                <a:latin typeface="Libre Baskerville"/>
                <a:ea typeface="Libre Baskerville"/>
                <a:cs typeface="Libre Baskerville"/>
                <a:sym typeface="Libre Baskerville"/>
              </a:rPr>
              <a:t>Crown</a:t>
            </a:r>
            <a:r>
              <a:rPr b="0" i="0" lang="en-US" sz="2400" u="none">
                <a:solidFill>
                  <a:schemeClr val="dk1"/>
                </a:solidFill>
                <a:latin typeface="Libre Baskerville"/>
                <a:ea typeface="Libre Baskerville"/>
                <a:cs typeface="Libre Baskerville"/>
                <a:sym typeface="Libre Baskerville"/>
              </a:rPr>
              <a:t>(</a:t>
            </a:r>
            <a:r>
              <a:rPr b="0" i="1" lang="en-US" sz="2400" u="none">
                <a:solidFill>
                  <a:schemeClr val="dk1"/>
                </a:solidFill>
                <a:latin typeface="Libre Baskerville"/>
                <a:ea typeface="Libre Baskerville"/>
                <a:cs typeface="Libre Baskerville"/>
                <a:sym typeface="Libre Baskerville"/>
              </a:rPr>
              <a:t>C</a:t>
            </a:r>
            <a:r>
              <a:rPr b="0" baseline="-25000" i="1" lang="en-US" sz="2400" u="none">
                <a:solidFill>
                  <a:schemeClr val="dk1"/>
                </a:solidFill>
                <a:latin typeface="Libre Baskerville"/>
                <a:ea typeface="Libre Baskerville"/>
                <a:cs typeface="Libre Baskerville"/>
                <a:sym typeface="Libre Baskerville"/>
              </a:rPr>
              <a:t>1</a:t>
            </a:r>
            <a:r>
              <a:rPr b="0" i="0" lang="en-US" sz="2400" u="none">
                <a:solidFill>
                  <a:schemeClr val="dk1"/>
                </a:solidFill>
                <a:latin typeface="Libre Baskerville"/>
                <a:ea typeface="Libre Baskerville"/>
                <a:cs typeface="Libre Baskerville"/>
                <a:sym typeface="Libre Baskerville"/>
              </a:rPr>
              <a:t>) ∧ </a:t>
            </a:r>
            <a:r>
              <a:rPr b="0" i="1" lang="en-US" sz="2400" u="none">
                <a:solidFill>
                  <a:schemeClr val="dk1"/>
                </a:solidFill>
                <a:latin typeface="Libre Baskerville"/>
                <a:ea typeface="Libre Baskerville"/>
                <a:cs typeface="Libre Baskerville"/>
                <a:sym typeface="Libre Baskerville"/>
              </a:rPr>
              <a:t>OnHead</a:t>
            </a:r>
            <a:r>
              <a:rPr b="0" i="0" lang="en-US" sz="2400" u="none">
                <a:solidFill>
                  <a:schemeClr val="dk1"/>
                </a:solidFill>
                <a:latin typeface="Libre Baskerville"/>
                <a:ea typeface="Libre Baskerville"/>
                <a:cs typeface="Libre Baskerville"/>
                <a:sym typeface="Libre Baskerville"/>
              </a:rPr>
              <a:t>(</a:t>
            </a:r>
            <a:r>
              <a:rPr b="0" i="1" lang="en-US" sz="2400" u="none">
                <a:solidFill>
                  <a:schemeClr val="dk1"/>
                </a:solidFill>
                <a:latin typeface="Libre Baskerville"/>
                <a:ea typeface="Libre Baskerville"/>
                <a:cs typeface="Libre Baskerville"/>
                <a:sym typeface="Libre Baskerville"/>
              </a:rPr>
              <a:t>C</a:t>
            </a:r>
            <a:r>
              <a:rPr b="0" baseline="-25000" i="1" lang="en-US" sz="2400" u="none">
                <a:solidFill>
                  <a:schemeClr val="dk1"/>
                </a:solidFill>
                <a:latin typeface="Libre Baskerville"/>
                <a:ea typeface="Libre Baskerville"/>
                <a:cs typeface="Libre Baskerville"/>
                <a:sym typeface="Libre Baskerville"/>
              </a:rPr>
              <a:t>1</a:t>
            </a:r>
            <a:r>
              <a:rPr b="0" i="1" lang="en-US" sz="2400" u="none">
                <a:solidFill>
                  <a:schemeClr val="dk1"/>
                </a:solidFill>
                <a:latin typeface="Libre Baskerville"/>
                <a:ea typeface="Libre Baskerville"/>
                <a:cs typeface="Libre Baskerville"/>
                <a:sym typeface="Libre Baskerville"/>
              </a:rPr>
              <a:t>,John</a:t>
            </a:r>
            <a:r>
              <a:rPr b="0" i="0" lang="en-US" sz="2400" u="none">
                <a:solidFill>
                  <a:schemeClr val="dk1"/>
                </a:solidFill>
                <a:latin typeface="Libre Baskerville"/>
                <a:ea typeface="Libre Baskerville"/>
                <a:cs typeface="Libre Baskerville"/>
                <a:sym typeface="Libre Baskerville"/>
              </a:rPr>
              <a:t>)</a:t>
            </a:r>
            <a:endParaRPr/>
          </a:p>
          <a:p>
            <a:pPr indent="-273050" lvl="0" marL="273050" marR="0" rtl="0" algn="l">
              <a:lnSpc>
                <a:spcPct val="150000"/>
              </a:lnSpc>
              <a:spcBef>
                <a:spcPts val="50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	where </a:t>
            </a:r>
            <a:r>
              <a:rPr b="0" i="1" lang="en-US" sz="2400" u="none">
                <a:solidFill>
                  <a:schemeClr val="dk1"/>
                </a:solidFill>
                <a:latin typeface="Libre Baskerville"/>
                <a:ea typeface="Libre Baskerville"/>
                <a:cs typeface="Libre Baskerville"/>
                <a:sym typeface="Libre Baskerville"/>
              </a:rPr>
              <a:t>C</a:t>
            </a:r>
            <a:r>
              <a:rPr b="0" baseline="-25000" i="1" lang="en-US" sz="2400" u="none">
                <a:solidFill>
                  <a:schemeClr val="dk1"/>
                </a:solidFill>
                <a:latin typeface="Libre Baskerville"/>
                <a:ea typeface="Libre Baskerville"/>
                <a:cs typeface="Libre Baskerville"/>
                <a:sym typeface="Libre Baskerville"/>
              </a:rPr>
              <a:t>1</a:t>
            </a:r>
            <a:r>
              <a:rPr b="0" i="0" lang="en-US" sz="2400" u="none">
                <a:solidFill>
                  <a:schemeClr val="dk1"/>
                </a:solidFill>
                <a:latin typeface="Libre Baskerville"/>
                <a:ea typeface="Libre Baskerville"/>
                <a:cs typeface="Libre Baskerville"/>
                <a:sym typeface="Libre Baskerville"/>
              </a:rPr>
              <a:t> is a new constant symbol, called a </a:t>
            </a:r>
            <a:r>
              <a:rPr b="0" i="0" lang="en-US" sz="2400" u="none">
                <a:solidFill>
                  <a:schemeClr val="accent2"/>
                </a:solidFill>
                <a:latin typeface="Libre Baskerville"/>
                <a:ea typeface="Libre Baskerville"/>
                <a:cs typeface="Libre Baskerville"/>
                <a:sym typeface="Libre Baskerville"/>
              </a:rPr>
              <a:t>Skolem constant</a:t>
            </a:r>
            <a:endParaRPr/>
          </a:p>
          <a:p>
            <a:pPr indent="-273050" lvl="0" marL="273050" marR="0" rtl="0" algn="l">
              <a:lnSpc>
                <a:spcPct val="15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Existential and universal instantiation allows to “propositionalize” any FOL sentence or KB </a:t>
            </a:r>
            <a:endParaRPr/>
          </a:p>
          <a:p>
            <a:pPr indent="-228599" lvl="1" marL="547687" marR="0" rtl="0" algn="l">
              <a:lnSpc>
                <a:spcPct val="150000"/>
              </a:lnSpc>
              <a:spcBef>
                <a:spcPts val="300"/>
              </a:spcBef>
              <a:spcAft>
                <a:spcPts val="0"/>
              </a:spcAft>
              <a:buClr>
                <a:schemeClr val="accent2"/>
              </a:buClr>
              <a:buSzPts val="1530"/>
              <a:buFont typeface="Noto Sans Symbols"/>
              <a:buChar char="⚫"/>
            </a:pPr>
            <a:r>
              <a:rPr b="0" i="0" lang="en-US" sz="1800" u="none" cap="none" strike="noStrike">
                <a:solidFill>
                  <a:schemeClr val="dk1"/>
                </a:solidFill>
                <a:latin typeface="Libre Baskerville"/>
                <a:ea typeface="Libre Baskerville"/>
                <a:cs typeface="Libre Baskerville"/>
                <a:sym typeface="Libre Baskerville"/>
              </a:rPr>
              <a:t>EI produces one instantiation per EQ sentence</a:t>
            </a:r>
            <a:endParaRPr/>
          </a:p>
          <a:p>
            <a:pPr indent="-228599" lvl="1" marL="547687" marR="0" rtl="0" algn="l">
              <a:lnSpc>
                <a:spcPct val="150000"/>
              </a:lnSpc>
              <a:spcBef>
                <a:spcPts val="300"/>
              </a:spcBef>
              <a:spcAft>
                <a:spcPts val="0"/>
              </a:spcAft>
              <a:buClr>
                <a:schemeClr val="accent2"/>
              </a:buClr>
              <a:buSzPts val="1530"/>
              <a:buFont typeface="Noto Sans Symbols"/>
              <a:buChar char="⚫"/>
            </a:pPr>
            <a:r>
              <a:rPr b="0" i="0" lang="en-US" sz="1800" u="none" cap="none" strike="noStrike">
                <a:solidFill>
                  <a:schemeClr val="dk1"/>
                </a:solidFill>
                <a:latin typeface="Libre Baskerville"/>
                <a:ea typeface="Libre Baskerville"/>
                <a:cs typeface="Libre Baskerville"/>
                <a:sym typeface="Libre Baskerville"/>
              </a:rPr>
              <a:t>UI produces a whole set of instantiated sentences per UQ sentence </a:t>
            </a:r>
            <a:endParaRPr/>
          </a:p>
        </p:txBody>
      </p:sp>
      <p:cxnSp>
        <p:nvCxnSpPr>
          <p:cNvPr id="338" name="Google Shape;338;p28"/>
          <p:cNvCxnSpPr/>
          <p:nvPr/>
        </p:nvCxnSpPr>
        <p:spPr>
          <a:xfrm>
            <a:off x="3643312" y="2857500"/>
            <a:ext cx="1676400" cy="0"/>
          </a:xfrm>
          <a:prstGeom prst="straightConnector1">
            <a:avLst/>
          </a:prstGeom>
          <a:noFill/>
          <a:ln cap="flat" cmpd="sng" w="9525">
            <a:solidFill>
              <a:schemeClr val="dk1"/>
            </a:solidFill>
            <a:prstDash val="solid"/>
            <a:miter lim="800000"/>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9"/>
          <p:cNvSpPr txBox="1"/>
          <p:nvPr>
            <p:ph type="title"/>
          </p:nvPr>
        </p:nvSpPr>
        <p:spPr>
          <a:xfrm>
            <a:off x="714375" y="357187"/>
            <a:ext cx="7772400" cy="7747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7B9899"/>
              </a:buClr>
              <a:buSzPts val="4000"/>
              <a:buFont typeface="Libre Franklin"/>
              <a:buNone/>
            </a:pPr>
            <a:r>
              <a:rPr b="0" i="0" lang="en-US" sz="4000" u="none">
                <a:solidFill>
                  <a:srgbClr val="7B9899"/>
                </a:solidFill>
                <a:latin typeface="Libre Franklin"/>
                <a:ea typeface="Libre Franklin"/>
                <a:cs typeface="Libre Franklin"/>
                <a:sym typeface="Libre Franklin"/>
              </a:rPr>
              <a:t>Reduction to propositional form</a:t>
            </a:r>
            <a:endParaRPr/>
          </a:p>
        </p:txBody>
      </p:sp>
      <p:sp>
        <p:nvSpPr>
          <p:cNvPr id="344" name="Google Shape;344;p29"/>
          <p:cNvSpPr txBox="1"/>
          <p:nvPr>
            <p:ph idx="1" type="body"/>
          </p:nvPr>
        </p:nvSpPr>
        <p:spPr>
          <a:xfrm>
            <a:off x="301625" y="1143000"/>
            <a:ext cx="8504237" cy="52149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80000"/>
              </a:lnSpc>
              <a:spcBef>
                <a:spcPts val="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Suppose the KB contains the following:</a:t>
            </a:r>
            <a:br>
              <a:rPr b="0" i="0" lang="en-US" sz="2000" u="none">
                <a:solidFill>
                  <a:schemeClr val="dk1"/>
                </a:solidFill>
                <a:latin typeface="Libre Baskerville"/>
                <a:ea typeface="Libre Baskerville"/>
                <a:cs typeface="Libre Baskerville"/>
                <a:sym typeface="Libre Baskerville"/>
              </a:rPr>
            </a:br>
            <a:endParaRPr/>
          </a:p>
          <a:p>
            <a:pPr indent="-228599" lvl="1" marL="547687" marR="0" rtl="0" algn="l">
              <a:lnSpc>
                <a:spcPct val="80000"/>
              </a:lnSpc>
              <a:spcBef>
                <a:spcPts val="300"/>
              </a:spcBef>
              <a:spcAft>
                <a:spcPts val="0"/>
              </a:spcAft>
              <a:buClr>
                <a:schemeClr val="accent2"/>
              </a:buClr>
              <a:buSzPts val="1530"/>
              <a:buFont typeface="Noto Sans Symbols"/>
              <a:buNone/>
            </a:pPr>
            <a:r>
              <a:rPr b="0" i="0" lang="en-US" sz="1800" u="none" cap="none" strike="noStrike">
                <a:solidFill>
                  <a:schemeClr val="dk1"/>
                </a:solidFill>
                <a:latin typeface="Libre Baskerville"/>
                <a:ea typeface="Libre Baskerville"/>
                <a:cs typeface="Libre Baskerville"/>
                <a:sym typeface="Libre Baskerville"/>
              </a:rPr>
              <a:t>∀x King(x) ∧ Greedy(x) ⇒ Evil(x)</a:t>
            </a:r>
            <a:endParaRPr/>
          </a:p>
          <a:p>
            <a:pPr indent="-228599" lvl="1" marL="547687" marR="0" rtl="0" algn="l">
              <a:lnSpc>
                <a:spcPct val="80000"/>
              </a:lnSpc>
              <a:spcBef>
                <a:spcPts val="300"/>
              </a:spcBef>
              <a:spcAft>
                <a:spcPts val="0"/>
              </a:spcAft>
              <a:buClr>
                <a:schemeClr val="accent2"/>
              </a:buClr>
              <a:buSzPts val="1530"/>
              <a:buFont typeface="Noto Sans Symbols"/>
              <a:buNone/>
            </a:pPr>
            <a:r>
              <a:rPr b="0" i="0" lang="en-US" sz="1800" u="none" cap="none" strike="noStrike">
                <a:solidFill>
                  <a:schemeClr val="dk1"/>
                </a:solidFill>
                <a:latin typeface="Libre Baskerville"/>
                <a:ea typeface="Libre Baskerville"/>
                <a:cs typeface="Libre Baskerville"/>
                <a:sym typeface="Libre Baskerville"/>
              </a:rPr>
              <a:t>Father (x)</a:t>
            </a:r>
            <a:endParaRPr/>
          </a:p>
          <a:p>
            <a:pPr indent="-228599" lvl="1" marL="547687" marR="0" rtl="0" algn="l">
              <a:lnSpc>
                <a:spcPct val="80000"/>
              </a:lnSpc>
              <a:spcBef>
                <a:spcPts val="300"/>
              </a:spcBef>
              <a:spcAft>
                <a:spcPts val="0"/>
              </a:spcAft>
              <a:buClr>
                <a:schemeClr val="accent2"/>
              </a:buClr>
              <a:buSzPts val="1530"/>
              <a:buFont typeface="Noto Sans Symbols"/>
              <a:buNone/>
            </a:pPr>
            <a:r>
              <a:rPr b="0" i="0" lang="en-US" sz="1800" u="none" cap="none" strike="noStrike">
                <a:solidFill>
                  <a:schemeClr val="dk1"/>
                </a:solidFill>
                <a:latin typeface="Libre Baskerville"/>
                <a:ea typeface="Libre Baskerville"/>
                <a:cs typeface="Libre Baskerville"/>
                <a:sym typeface="Libre Baskerville"/>
              </a:rPr>
              <a:t>King (John)</a:t>
            </a:r>
            <a:endParaRPr/>
          </a:p>
          <a:p>
            <a:pPr indent="-228599" lvl="1" marL="547687" marR="0" rtl="0" algn="l">
              <a:lnSpc>
                <a:spcPct val="80000"/>
              </a:lnSpc>
              <a:spcBef>
                <a:spcPts val="300"/>
              </a:spcBef>
              <a:spcAft>
                <a:spcPts val="0"/>
              </a:spcAft>
              <a:buClr>
                <a:schemeClr val="accent2"/>
              </a:buClr>
              <a:buSzPts val="1530"/>
              <a:buFont typeface="Noto Sans Symbols"/>
              <a:buNone/>
            </a:pPr>
            <a:r>
              <a:rPr b="0" i="0" lang="en-US" sz="1800" u="none" cap="none" strike="noStrike">
                <a:solidFill>
                  <a:schemeClr val="dk1"/>
                </a:solidFill>
                <a:latin typeface="Libre Baskerville"/>
                <a:ea typeface="Libre Baskerville"/>
                <a:cs typeface="Libre Baskerville"/>
                <a:sym typeface="Libre Baskerville"/>
              </a:rPr>
              <a:t>Greedy (John)</a:t>
            </a:r>
            <a:endParaRPr/>
          </a:p>
          <a:p>
            <a:pPr indent="-228599" lvl="1" marL="547687" marR="0" rtl="0" algn="l">
              <a:lnSpc>
                <a:spcPct val="80000"/>
              </a:lnSpc>
              <a:spcBef>
                <a:spcPts val="300"/>
              </a:spcBef>
              <a:spcAft>
                <a:spcPts val="0"/>
              </a:spcAft>
              <a:buClr>
                <a:schemeClr val="accent2"/>
              </a:buClr>
              <a:buSzPts val="1530"/>
              <a:buFont typeface="Noto Sans Symbols"/>
              <a:buNone/>
            </a:pPr>
            <a:r>
              <a:rPr b="0" i="0" lang="en-US" sz="1800" u="none" cap="none" strike="noStrike">
                <a:solidFill>
                  <a:schemeClr val="dk1"/>
                </a:solidFill>
                <a:latin typeface="Libre Baskerville"/>
                <a:ea typeface="Libre Baskerville"/>
                <a:cs typeface="Libre Baskerville"/>
                <a:sym typeface="Libre Baskerville"/>
              </a:rPr>
              <a:t>Brother (Richard, John)</a:t>
            </a:r>
            <a:endParaRPr/>
          </a:p>
          <a:p>
            <a:pPr indent="-228599" lvl="1" marL="547687" marR="0" rtl="0" algn="l">
              <a:lnSpc>
                <a:spcPct val="80000"/>
              </a:lnSpc>
              <a:spcBef>
                <a:spcPts val="300"/>
              </a:spcBef>
              <a:spcAft>
                <a:spcPts val="0"/>
              </a:spcAft>
              <a:buClr>
                <a:schemeClr val="accent2"/>
              </a:buClr>
              <a:buSzPts val="1360"/>
              <a:buFont typeface="Noto Sans Symbols"/>
              <a:buNone/>
            </a:pPr>
            <a:br>
              <a:rPr b="0" i="0" lang="en-US" sz="1600" u="none" cap="none" strike="noStrike">
                <a:solidFill>
                  <a:schemeClr val="dk1"/>
                </a:solidFill>
                <a:latin typeface="Libre Baskerville"/>
                <a:ea typeface="Libre Baskerville"/>
                <a:cs typeface="Libre Baskerville"/>
                <a:sym typeface="Libre Baskerville"/>
              </a:rPr>
            </a:br>
            <a:endParaRPr b="0" i="0" sz="18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Instantiating the universal sentence in all possible ways, we have:</a:t>
            </a:r>
            <a:endParaRPr/>
          </a:p>
          <a:p>
            <a:pPr indent="-228599" lvl="1" marL="547687" marR="0" rtl="0" algn="l">
              <a:lnSpc>
                <a:spcPct val="80000"/>
              </a:lnSpc>
              <a:spcBef>
                <a:spcPts val="300"/>
              </a:spcBef>
              <a:spcAft>
                <a:spcPts val="0"/>
              </a:spcAft>
              <a:buClr>
                <a:schemeClr val="accent2"/>
              </a:buClr>
              <a:buSzPts val="1530"/>
              <a:buFont typeface="Noto Sans Symbols"/>
              <a:buNone/>
            </a:pPr>
            <a:r>
              <a:rPr b="0" i="0" lang="en-US" sz="1800" u="none" cap="none" strike="noStrike">
                <a:solidFill>
                  <a:schemeClr val="dk1"/>
                </a:solidFill>
                <a:latin typeface="Libre Baskerville"/>
                <a:ea typeface="Libre Baskerville"/>
                <a:cs typeface="Libre Baskerville"/>
                <a:sym typeface="Libre Baskerville"/>
              </a:rPr>
              <a:t>King (John) ∧ Greedy(John) ⇒ Evil(John)</a:t>
            </a:r>
            <a:endParaRPr/>
          </a:p>
          <a:p>
            <a:pPr indent="-228599" lvl="1" marL="547687" marR="0" rtl="0" algn="l">
              <a:lnSpc>
                <a:spcPct val="80000"/>
              </a:lnSpc>
              <a:spcBef>
                <a:spcPts val="300"/>
              </a:spcBef>
              <a:spcAft>
                <a:spcPts val="0"/>
              </a:spcAft>
              <a:buClr>
                <a:schemeClr val="accent2"/>
              </a:buClr>
              <a:buSzPts val="1530"/>
              <a:buFont typeface="Noto Sans Symbols"/>
              <a:buNone/>
            </a:pPr>
            <a:r>
              <a:rPr b="0" i="0" lang="en-US" sz="1800" u="none" cap="none" strike="noStrike">
                <a:solidFill>
                  <a:schemeClr val="dk1"/>
                </a:solidFill>
                <a:latin typeface="Libre Baskerville"/>
                <a:ea typeface="Libre Baskerville"/>
                <a:cs typeface="Libre Baskerville"/>
                <a:sym typeface="Libre Baskerville"/>
              </a:rPr>
              <a:t>King (Richard) ∧ Greedy(Richard) ⇒ Evil(Richard)</a:t>
            </a:r>
            <a:endParaRPr/>
          </a:p>
          <a:p>
            <a:pPr indent="-228599" lvl="1" marL="547687" marR="0" rtl="0" algn="l">
              <a:lnSpc>
                <a:spcPct val="80000"/>
              </a:lnSpc>
              <a:spcBef>
                <a:spcPts val="300"/>
              </a:spcBef>
              <a:spcAft>
                <a:spcPts val="0"/>
              </a:spcAft>
              <a:buClr>
                <a:schemeClr val="accent2"/>
              </a:buClr>
              <a:buSzPts val="1530"/>
              <a:buFont typeface="Noto Sans Symbols"/>
              <a:buNone/>
            </a:pPr>
            <a:r>
              <a:rPr b="0" i="0" lang="en-US" sz="1800" u="none" cap="none" strike="noStrike">
                <a:solidFill>
                  <a:schemeClr val="dk1"/>
                </a:solidFill>
                <a:latin typeface="Libre Baskerville"/>
                <a:ea typeface="Libre Baskerville"/>
                <a:cs typeface="Libre Baskerville"/>
                <a:sym typeface="Libre Baskerville"/>
              </a:rPr>
              <a:t>King (John)</a:t>
            </a:r>
            <a:endParaRPr/>
          </a:p>
          <a:p>
            <a:pPr indent="-228599" lvl="1" marL="547687" marR="0" rtl="0" algn="l">
              <a:lnSpc>
                <a:spcPct val="80000"/>
              </a:lnSpc>
              <a:spcBef>
                <a:spcPts val="300"/>
              </a:spcBef>
              <a:spcAft>
                <a:spcPts val="0"/>
              </a:spcAft>
              <a:buClr>
                <a:schemeClr val="accent2"/>
              </a:buClr>
              <a:buSzPts val="1530"/>
              <a:buFont typeface="Noto Sans Symbols"/>
              <a:buNone/>
            </a:pPr>
            <a:r>
              <a:rPr b="0" i="0" lang="en-US" sz="1800" u="none" cap="none" strike="noStrike">
                <a:solidFill>
                  <a:schemeClr val="dk1"/>
                </a:solidFill>
                <a:latin typeface="Libre Baskerville"/>
                <a:ea typeface="Libre Baskerville"/>
                <a:cs typeface="Libre Baskerville"/>
                <a:sym typeface="Libre Baskerville"/>
              </a:rPr>
              <a:t>Greedy (John)</a:t>
            </a:r>
            <a:endParaRPr/>
          </a:p>
          <a:p>
            <a:pPr indent="-228599" lvl="1" marL="547687" marR="0" rtl="0" algn="l">
              <a:lnSpc>
                <a:spcPct val="80000"/>
              </a:lnSpc>
              <a:spcBef>
                <a:spcPts val="300"/>
              </a:spcBef>
              <a:spcAft>
                <a:spcPts val="0"/>
              </a:spcAft>
              <a:buClr>
                <a:schemeClr val="accent2"/>
              </a:buClr>
              <a:buSzPts val="1530"/>
              <a:buFont typeface="Noto Sans Symbols"/>
              <a:buNone/>
            </a:pPr>
            <a:r>
              <a:rPr b="0" i="0" lang="en-US" sz="1800" u="none" cap="none" strike="noStrike">
                <a:solidFill>
                  <a:schemeClr val="dk1"/>
                </a:solidFill>
                <a:latin typeface="Libre Baskerville"/>
                <a:ea typeface="Libre Baskerville"/>
                <a:cs typeface="Libre Baskerville"/>
                <a:sym typeface="Libre Baskerville"/>
              </a:rPr>
              <a:t>Brother (Richard, John)</a:t>
            </a:r>
            <a:br>
              <a:rPr b="0" i="0" lang="en-US" sz="1800" u="none" cap="none" strike="noStrike">
                <a:solidFill>
                  <a:schemeClr val="dk1"/>
                </a:solidFill>
                <a:latin typeface="Libre Baskerville"/>
                <a:ea typeface="Libre Baskerville"/>
                <a:cs typeface="Libre Baskerville"/>
                <a:sym typeface="Libre Baskerville"/>
              </a:rPr>
            </a:br>
            <a:endParaRPr/>
          </a:p>
          <a:p>
            <a:pPr indent="-273050" lvl="0" marL="273050" marR="0" rtl="0" algn="l">
              <a:lnSpc>
                <a:spcPct val="80000"/>
              </a:lnSpc>
              <a:spcBef>
                <a:spcPts val="5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The new KB is </a:t>
            </a:r>
            <a:r>
              <a:rPr b="0" i="0" lang="en-US" sz="2000" u="none">
                <a:solidFill>
                  <a:schemeClr val="accent2"/>
                </a:solidFill>
                <a:latin typeface="Libre Baskerville"/>
                <a:ea typeface="Libre Baskerville"/>
                <a:cs typeface="Libre Baskerville"/>
                <a:sym typeface="Libre Baskerville"/>
              </a:rPr>
              <a:t>propositionalized</a:t>
            </a:r>
            <a:r>
              <a:rPr b="0" i="0" lang="en-US" sz="2000" u="none">
                <a:solidFill>
                  <a:schemeClr val="dk1"/>
                </a:solidFill>
                <a:latin typeface="Libre Baskerville"/>
                <a:ea typeface="Libre Baskerville"/>
                <a:cs typeface="Libre Baskerville"/>
                <a:sym typeface="Libre Baskerville"/>
              </a:rPr>
              <a:t>: propositional symbols are</a:t>
            </a:r>
            <a:endParaRPr/>
          </a:p>
          <a:p>
            <a:pPr indent="-228599" lvl="1" marL="547687" marR="0" rtl="0" algn="l">
              <a:lnSpc>
                <a:spcPct val="80000"/>
              </a:lnSpc>
              <a:spcBef>
                <a:spcPts val="300"/>
              </a:spcBef>
              <a:spcAft>
                <a:spcPts val="0"/>
              </a:spcAft>
              <a:buClr>
                <a:schemeClr val="accent2"/>
              </a:buClr>
              <a:buSzPts val="1530"/>
              <a:buFont typeface="Noto Sans Symbols"/>
              <a:buChar char="⚫"/>
            </a:pPr>
            <a:r>
              <a:rPr b="0" i="0" lang="en-US" sz="1800" u="none" cap="none" strike="noStrike">
                <a:solidFill>
                  <a:schemeClr val="dk1"/>
                </a:solidFill>
                <a:latin typeface="Libre Baskerville"/>
                <a:ea typeface="Libre Baskerville"/>
                <a:cs typeface="Libre Baskerville"/>
                <a:sym typeface="Libre Baskerville"/>
              </a:rPr>
              <a:t> King (John), Greedy (John), Evil (John), King (Richard), etc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
          <p:cNvSpPr txBox="1"/>
          <p:nvPr>
            <p:ph type="title"/>
          </p:nvPr>
        </p:nvSpPr>
        <p:spPr>
          <a:xfrm>
            <a:off x="457200" y="274637"/>
            <a:ext cx="82296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Garamond"/>
              <a:buNone/>
            </a:pPr>
            <a:r>
              <a:rPr b="0" i="1" lang="en-US" sz="3600" u="none">
                <a:solidFill>
                  <a:schemeClr val="dk2"/>
                </a:solidFill>
                <a:latin typeface="Garamond"/>
                <a:ea typeface="Garamond"/>
                <a:cs typeface="Garamond"/>
                <a:sym typeface="Garamond"/>
              </a:rPr>
              <a:t>Knowledge Representation &amp; Reasoning</a:t>
            </a:r>
            <a:endParaRPr/>
          </a:p>
        </p:txBody>
      </p:sp>
      <p:sp>
        <p:nvSpPr>
          <p:cNvPr id="148" name="Google Shape;148;p3"/>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sng">
                <a:solidFill>
                  <a:srgbClr val="FFFFFF"/>
                </a:solidFill>
                <a:latin typeface="Libre Franklin"/>
                <a:ea typeface="Libre Franklin"/>
                <a:cs typeface="Libre Franklin"/>
                <a:sym typeface="Libre Franklin"/>
              </a:rPr>
              <a:t>‹#›</a:t>
            </a:fld>
            <a:endParaRPr/>
          </a:p>
        </p:txBody>
      </p:sp>
      <p:sp>
        <p:nvSpPr>
          <p:cNvPr id="149" name="Google Shape;149;p3"/>
          <p:cNvSpPr txBox="1"/>
          <p:nvPr>
            <p:ph idx="1" type="body"/>
          </p:nvPr>
        </p:nvSpPr>
        <p:spPr>
          <a:xfrm>
            <a:off x="457200" y="1052512"/>
            <a:ext cx="8472487" cy="49482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040"/>
              <a:buFont typeface="Noto Sans Symbols"/>
              <a:buChar char="❑"/>
            </a:pPr>
            <a:r>
              <a:rPr b="0" i="0" lang="en-US" sz="2400" u="none">
                <a:solidFill>
                  <a:srgbClr val="990000"/>
                </a:solidFill>
                <a:latin typeface="Libre Baskerville"/>
                <a:ea typeface="Libre Baskerville"/>
                <a:cs typeface="Libre Baskerville"/>
                <a:sym typeface="Libre Baskerville"/>
              </a:rPr>
              <a:t> </a:t>
            </a:r>
            <a:r>
              <a:rPr b="0" i="0" lang="en-US" sz="2800" u="none">
                <a:solidFill>
                  <a:srgbClr val="990000"/>
                </a:solidFill>
                <a:latin typeface="Libre Baskerville"/>
                <a:ea typeface="Libre Baskerville"/>
                <a:cs typeface="Libre Baskerville"/>
                <a:sym typeface="Libre Baskerville"/>
              </a:rPr>
              <a:t>From propositional logic (PL) to First order logic (FOL)</a:t>
            </a:r>
            <a:endParaRPr/>
          </a:p>
          <a:p>
            <a:pPr indent="-186690" lvl="0" marL="273050" marR="0" rtl="0" algn="l">
              <a:lnSpc>
                <a:spcPct val="100000"/>
              </a:lnSpc>
              <a:spcBef>
                <a:spcPts val="500"/>
              </a:spcBef>
              <a:spcAft>
                <a:spcPts val="0"/>
              </a:spcAft>
              <a:buClr>
                <a:schemeClr val="accent1"/>
              </a:buClr>
              <a:buSzPts val="1360"/>
              <a:buFont typeface="Noto Sans Symbols"/>
              <a:buNone/>
            </a:pPr>
            <a:r>
              <a:t/>
            </a:r>
            <a:endParaRPr b="0" i="0" sz="1600" u="none">
              <a:solidFill>
                <a:srgbClr val="990000"/>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Examples of things we can say:</a:t>
            </a:r>
            <a:endParaRPr/>
          </a:p>
          <a:p>
            <a:pPr indent="-273050" lvl="0" marL="273050" marR="0" rtl="0" algn="l">
              <a:lnSpc>
                <a:spcPct val="100000"/>
              </a:lnSpc>
              <a:spcBef>
                <a:spcPts val="500"/>
              </a:spcBef>
              <a:spcAft>
                <a:spcPts val="0"/>
              </a:spcAft>
              <a:buClr>
                <a:schemeClr val="accent1"/>
              </a:buClr>
              <a:buSzPts val="2380"/>
              <a:buFont typeface="Noto Sans Symbols"/>
              <a:buNone/>
            </a:pPr>
            <a:r>
              <a:rPr b="0" i="0" lang="en-US" sz="2800" u="none">
                <a:solidFill>
                  <a:schemeClr val="dk1"/>
                </a:solidFill>
                <a:latin typeface="Libre Baskerville"/>
                <a:ea typeface="Libre Baskerville"/>
                <a:cs typeface="Libre Baskerville"/>
                <a:sym typeface="Libre Baskerville"/>
              </a:rPr>
              <a:t>All men are mortal:</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∀x Man(x) ⇒Mortal(x)</a:t>
            </a:r>
            <a:endParaRPr/>
          </a:p>
          <a:p>
            <a:pPr indent="-273050" lvl="0" marL="273050" marR="0" rtl="0" algn="l">
              <a:lnSpc>
                <a:spcPct val="100000"/>
              </a:lnSpc>
              <a:spcBef>
                <a:spcPts val="500"/>
              </a:spcBef>
              <a:spcAft>
                <a:spcPts val="0"/>
              </a:spcAft>
              <a:buClr>
                <a:schemeClr val="accent1"/>
              </a:buClr>
              <a:buSzPts val="2380"/>
              <a:buFont typeface="Noto Sans Symbols"/>
              <a:buNone/>
            </a:pPr>
            <a:r>
              <a:rPr b="0" i="0" lang="en-US" sz="2800" u="none">
                <a:solidFill>
                  <a:schemeClr val="dk1"/>
                </a:solidFill>
                <a:latin typeface="Libre Baskerville"/>
                <a:ea typeface="Libre Baskerville"/>
                <a:cs typeface="Libre Baskerville"/>
                <a:sym typeface="Libre Baskerville"/>
              </a:rPr>
              <a:t>Everybody loves somebody</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∀x ∃y Loves(x, y)</a:t>
            </a:r>
            <a:endParaRPr/>
          </a:p>
          <a:p>
            <a:pPr indent="-273050" lvl="0" marL="273050" marR="0" rtl="0" algn="l">
              <a:lnSpc>
                <a:spcPct val="100000"/>
              </a:lnSpc>
              <a:spcBef>
                <a:spcPts val="500"/>
              </a:spcBef>
              <a:spcAft>
                <a:spcPts val="0"/>
              </a:spcAft>
              <a:buClr>
                <a:schemeClr val="accent1"/>
              </a:buClr>
              <a:buSzPts val="2380"/>
              <a:buFont typeface="Noto Sans Symbols"/>
              <a:buNone/>
            </a:pPr>
            <a:r>
              <a:rPr b="0" i="0" lang="en-US" sz="2800" u="none">
                <a:solidFill>
                  <a:schemeClr val="dk1"/>
                </a:solidFill>
                <a:latin typeface="Libre Baskerville"/>
                <a:ea typeface="Libre Baskerville"/>
                <a:cs typeface="Libre Baskerville"/>
                <a:sym typeface="Libre Baskerville"/>
              </a:rPr>
              <a:t>The meaning of the word “above”</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 x ∀ y above(x,y) ⇔(on(x,y) ∨ ∃z (on(x,z) ∧ above(z,y))</a:t>
            </a:r>
            <a:endParaRPr/>
          </a:p>
        </p:txBody>
      </p:sp>
      <p:sp>
        <p:nvSpPr>
          <p:cNvPr id="150" name="Google Shape;150;p3"/>
          <p:cNvSpPr txBox="1"/>
          <p:nvPr/>
        </p:nvSpPr>
        <p:spPr>
          <a:xfrm>
            <a:off x="3851275" y="5013325"/>
            <a:ext cx="457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sng">
              <a:solidFill>
                <a:schemeClr val="dk1"/>
              </a:solidFill>
              <a:latin typeface="Garamond"/>
              <a:ea typeface="Garamond"/>
              <a:cs typeface="Garamond"/>
              <a:sym typeface="Garamon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0"/>
          <p:cNvSpPr txBox="1"/>
          <p:nvPr>
            <p:ph type="title"/>
          </p:nvPr>
        </p:nvSpPr>
        <p:spPr>
          <a:xfrm>
            <a:off x="642937" y="296862"/>
            <a:ext cx="7772400" cy="7747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7B9899"/>
              </a:buClr>
              <a:buSzPts val="4000"/>
              <a:buFont typeface="Libre Franklin"/>
              <a:buNone/>
            </a:pPr>
            <a:r>
              <a:rPr b="0" i="0" lang="en-US" sz="4000" u="none">
                <a:solidFill>
                  <a:srgbClr val="7B9899"/>
                </a:solidFill>
                <a:latin typeface="Libre Franklin"/>
                <a:ea typeface="Libre Franklin"/>
                <a:cs typeface="Libre Franklin"/>
                <a:sym typeface="Libre Franklin"/>
              </a:rPr>
              <a:t>Reduction continued</a:t>
            </a:r>
            <a:endParaRPr/>
          </a:p>
        </p:txBody>
      </p:sp>
      <p:sp>
        <p:nvSpPr>
          <p:cNvPr id="350" name="Google Shape;350;p30"/>
          <p:cNvSpPr txBox="1"/>
          <p:nvPr>
            <p:ph idx="1" type="body"/>
          </p:nvPr>
        </p:nvSpPr>
        <p:spPr>
          <a:xfrm>
            <a:off x="301625" y="1527175"/>
            <a:ext cx="8504237"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125"/>
              <a:buFont typeface="Noto Sans Symbols"/>
              <a:buChar char="⚫"/>
            </a:pPr>
            <a:r>
              <a:rPr b="0" i="0" lang="en-US" sz="2500" u="none">
                <a:solidFill>
                  <a:schemeClr val="dk1"/>
                </a:solidFill>
                <a:latin typeface="Libre Baskerville"/>
                <a:ea typeface="Libre Baskerville"/>
                <a:cs typeface="Libre Baskerville"/>
                <a:sym typeface="Libre Baskerville"/>
              </a:rPr>
              <a:t>Every FOL KB can be propositionalized so as to preserve entailment</a:t>
            </a:r>
            <a:endParaRPr/>
          </a:p>
          <a:p>
            <a:pPr indent="-228599" lvl="1" marL="547687" marR="0" rtl="0" algn="l">
              <a:lnSpc>
                <a:spcPct val="9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A ground sentence is entailed by new KB iff entailed by original KB</a:t>
            </a:r>
            <a:endParaRPr/>
          </a:p>
          <a:p>
            <a:pPr indent="-120650" lvl="4" marL="1371600" marR="0" rtl="0" algn="l">
              <a:lnSpc>
                <a:spcPct val="90000"/>
              </a:lnSpc>
              <a:spcBef>
                <a:spcPts val="300"/>
              </a:spcBef>
              <a:spcAft>
                <a:spcPts val="0"/>
              </a:spcAft>
              <a:buClr>
                <a:srgbClr val="A28E6A"/>
              </a:buClr>
              <a:buSzPts val="1700"/>
              <a:buFont typeface="Libre Baskerville"/>
              <a:buNone/>
            </a:pPr>
            <a:r>
              <a:t/>
            </a:r>
            <a:endParaRPr b="0" i="0" sz="17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2125"/>
              <a:buFont typeface="Noto Sans Symbols"/>
              <a:buChar char="⚫"/>
            </a:pPr>
            <a:r>
              <a:rPr b="0" i="0" lang="en-US" sz="2500" u="none">
                <a:solidFill>
                  <a:schemeClr val="dk1"/>
                </a:solidFill>
                <a:latin typeface="Libre Baskerville"/>
                <a:ea typeface="Libre Baskerville"/>
                <a:cs typeface="Libre Baskerville"/>
                <a:sym typeface="Libre Baskerville"/>
              </a:rPr>
              <a:t>Idea for doing inference in FOL:</a:t>
            </a:r>
            <a:endParaRPr/>
          </a:p>
          <a:p>
            <a:pPr indent="-228599" lvl="1" marL="547687" marR="0" rtl="0" algn="l">
              <a:lnSpc>
                <a:spcPct val="9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propositionalize KB and query</a:t>
            </a:r>
            <a:endParaRPr/>
          </a:p>
          <a:p>
            <a:pPr indent="-228599" lvl="1" marL="547687" marR="0" rtl="0" algn="l">
              <a:lnSpc>
                <a:spcPct val="9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apply resolution-based inference</a:t>
            </a:r>
            <a:endParaRPr/>
          </a:p>
          <a:p>
            <a:pPr indent="-228599" lvl="1" marL="547687" marR="0" rtl="0" algn="l">
              <a:lnSpc>
                <a:spcPct val="9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 return result</a:t>
            </a:r>
            <a:endParaRPr/>
          </a:p>
          <a:p>
            <a:pPr indent="-120650" lvl="4" marL="1371600" marR="0" rtl="0" algn="l">
              <a:lnSpc>
                <a:spcPct val="90000"/>
              </a:lnSpc>
              <a:spcBef>
                <a:spcPts val="300"/>
              </a:spcBef>
              <a:spcAft>
                <a:spcPts val="0"/>
              </a:spcAft>
              <a:buClr>
                <a:srgbClr val="A28E6A"/>
              </a:buClr>
              <a:buSzPts val="1700"/>
              <a:buFont typeface="Libre Baskerville"/>
              <a:buNone/>
            </a:pPr>
            <a:r>
              <a:t/>
            </a:r>
            <a:endParaRPr b="0" i="0" sz="17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2125"/>
              <a:buFont typeface="Noto Sans Symbols"/>
              <a:buChar char="⚫"/>
            </a:pPr>
            <a:r>
              <a:rPr b="0" i="0" lang="en-US" sz="2500" u="none">
                <a:solidFill>
                  <a:schemeClr val="dk1"/>
                </a:solidFill>
                <a:latin typeface="Libre Baskerville"/>
                <a:ea typeface="Libre Baskerville"/>
                <a:cs typeface="Libre Baskerville"/>
                <a:sym typeface="Libre Baskerville"/>
              </a:rPr>
              <a:t>Problem: with function symbols, there are infinitely many ground terms,</a:t>
            </a:r>
            <a:endParaRPr/>
          </a:p>
          <a:p>
            <a:pPr indent="-228599" lvl="1" marL="547687" marR="0" rtl="0" algn="l">
              <a:lnSpc>
                <a:spcPct val="9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e.g., </a:t>
            </a:r>
            <a:r>
              <a:rPr b="0" i="1" lang="en-US" sz="2000" u="none" cap="none" strike="noStrike">
                <a:solidFill>
                  <a:schemeClr val="dk1"/>
                </a:solidFill>
                <a:latin typeface="Libre Baskerville"/>
                <a:ea typeface="Libre Baskerville"/>
                <a:cs typeface="Libre Baskerville"/>
                <a:sym typeface="Libre Baskerville"/>
              </a:rPr>
              <a:t>Father</a:t>
            </a:r>
            <a:r>
              <a:rPr b="0" i="0" lang="en-US" sz="2000" u="none" cap="none" strike="noStrike">
                <a:solidFill>
                  <a:schemeClr val="dk1"/>
                </a:solidFill>
                <a:latin typeface="Libre Baskerville"/>
                <a:ea typeface="Libre Baskerville"/>
                <a:cs typeface="Libre Baskerville"/>
                <a:sym typeface="Libre Baskerville"/>
              </a:rPr>
              <a:t>(</a:t>
            </a:r>
            <a:r>
              <a:rPr b="0" i="1" lang="en-US" sz="2000" u="none" cap="none" strike="noStrike">
                <a:solidFill>
                  <a:schemeClr val="dk1"/>
                </a:solidFill>
                <a:latin typeface="Libre Baskerville"/>
                <a:ea typeface="Libre Baskerville"/>
                <a:cs typeface="Libre Baskerville"/>
                <a:sym typeface="Libre Baskerville"/>
              </a:rPr>
              <a:t>Father</a:t>
            </a:r>
            <a:r>
              <a:rPr b="0" i="0" lang="en-US" sz="2000" u="none" cap="none" strike="noStrike">
                <a:solidFill>
                  <a:schemeClr val="dk1"/>
                </a:solidFill>
                <a:latin typeface="Libre Baskerville"/>
                <a:ea typeface="Libre Baskerville"/>
                <a:cs typeface="Libre Baskerville"/>
                <a:sym typeface="Libre Baskerville"/>
              </a:rPr>
              <a:t>(</a:t>
            </a:r>
            <a:r>
              <a:rPr b="0" i="1" lang="en-US" sz="2000" u="none" cap="none" strike="noStrike">
                <a:solidFill>
                  <a:schemeClr val="dk1"/>
                </a:solidFill>
                <a:latin typeface="Libre Baskerville"/>
                <a:ea typeface="Libre Baskerville"/>
                <a:cs typeface="Libre Baskerville"/>
                <a:sym typeface="Libre Baskerville"/>
              </a:rPr>
              <a:t>Father</a:t>
            </a:r>
            <a:r>
              <a:rPr b="0" i="0" lang="en-US" sz="2000" u="none" cap="none" strike="noStrike">
                <a:solidFill>
                  <a:schemeClr val="dk1"/>
                </a:solidFill>
                <a:latin typeface="Libre Baskerville"/>
                <a:ea typeface="Libre Baskerville"/>
                <a:cs typeface="Libre Baskerville"/>
                <a:sym typeface="Libre Baskerville"/>
              </a:rPr>
              <a:t>(</a:t>
            </a:r>
            <a:r>
              <a:rPr b="0" i="1" lang="en-US" sz="2000" u="none" cap="none" strike="noStrike">
                <a:solidFill>
                  <a:schemeClr val="dk1"/>
                </a:solidFill>
                <a:latin typeface="Libre Baskerville"/>
                <a:ea typeface="Libre Baskerville"/>
                <a:cs typeface="Libre Baskerville"/>
                <a:sym typeface="Libre Baskerville"/>
              </a:rPr>
              <a:t>John</a:t>
            </a:r>
            <a:r>
              <a:rPr b="0" i="0" lang="en-US" sz="2000" u="none" cap="none" strike="noStrike">
                <a:solidFill>
                  <a:schemeClr val="dk1"/>
                </a:solidFill>
                <a:latin typeface="Libre Baskerville"/>
                <a:ea typeface="Libre Baskerville"/>
                <a:cs typeface="Libre Baskerville"/>
                <a:sym typeface="Libre Baskerville"/>
              </a:rPr>
              <a:t>))), etc</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1"/>
          <p:cNvSpPr txBox="1"/>
          <p:nvPr>
            <p:ph type="title"/>
          </p:nvPr>
        </p:nvSpPr>
        <p:spPr>
          <a:xfrm>
            <a:off x="428625" y="285750"/>
            <a:ext cx="7772400" cy="7747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7B9899"/>
              </a:buClr>
              <a:buSzPts val="4000"/>
              <a:buFont typeface="Libre Franklin"/>
              <a:buNone/>
            </a:pPr>
            <a:r>
              <a:rPr b="0" i="0" lang="en-US" sz="4000" u="none">
                <a:solidFill>
                  <a:srgbClr val="7B9899"/>
                </a:solidFill>
                <a:latin typeface="Libre Franklin"/>
                <a:ea typeface="Libre Franklin"/>
                <a:cs typeface="Libre Franklin"/>
                <a:sym typeface="Libre Franklin"/>
              </a:rPr>
              <a:t>Reduction continued</a:t>
            </a:r>
            <a:endParaRPr/>
          </a:p>
        </p:txBody>
      </p:sp>
      <p:sp>
        <p:nvSpPr>
          <p:cNvPr id="356" name="Google Shape;356;p31"/>
          <p:cNvSpPr txBox="1"/>
          <p:nvPr>
            <p:ph idx="1" type="body"/>
          </p:nvPr>
        </p:nvSpPr>
        <p:spPr>
          <a:xfrm>
            <a:off x="301625" y="1214437"/>
            <a:ext cx="8504237"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10000"/>
              </a:lnSpc>
              <a:spcBef>
                <a:spcPts val="0"/>
              </a:spcBef>
              <a:spcAft>
                <a:spcPts val="0"/>
              </a:spcAft>
              <a:buClr>
                <a:schemeClr val="accent1"/>
              </a:buClr>
              <a:buSzPts val="2125"/>
              <a:buFont typeface="Noto Sans Symbols"/>
              <a:buNone/>
            </a:pPr>
            <a:r>
              <a:rPr b="0" i="0" lang="en-US" sz="2500" u="none">
                <a:solidFill>
                  <a:schemeClr val="dk1"/>
                </a:solidFill>
                <a:latin typeface="Libre Baskerville"/>
                <a:ea typeface="Libre Baskerville"/>
                <a:cs typeface="Libre Baskerville"/>
                <a:sym typeface="Libre Baskerville"/>
              </a:rPr>
              <a:t>Theorem: Herbrand (1930). If a sentence </a:t>
            </a:r>
            <a:r>
              <a:rPr b="0" i="0" lang="en-US" sz="2500" u="none">
                <a:solidFill>
                  <a:schemeClr val="dk1"/>
                </a:solidFill>
                <a:latin typeface="Cambria"/>
                <a:ea typeface="Cambria"/>
                <a:cs typeface="Cambria"/>
                <a:sym typeface="Cambria"/>
              </a:rPr>
              <a:t>α</a:t>
            </a:r>
            <a:r>
              <a:rPr b="0" i="0" lang="en-US" sz="2500" u="none">
                <a:solidFill>
                  <a:schemeClr val="dk1"/>
                </a:solidFill>
                <a:latin typeface="Libre Baskerville"/>
                <a:ea typeface="Libre Baskerville"/>
                <a:cs typeface="Libre Baskerville"/>
                <a:sym typeface="Libre Baskerville"/>
              </a:rPr>
              <a:t> is entailed by a FOL KB, it is entailed by a </a:t>
            </a:r>
            <a:r>
              <a:rPr b="0" i="0" lang="en-US" sz="2500" u="none">
                <a:solidFill>
                  <a:srgbClr val="FF0000"/>
                </a:solidFill>
                <a:latin typeface="Libre Baskerville"/>
                <a:ea typeface="Libre Baskerville"/>
                <a:cs typeface="Libre Baskerville"/>
                <a:sym typeface="Libre Baskerville"/>
              </a:rPr>
              <a:t>finite </a:t>
            </a:r>
            <a:r>
              <a:rPr b="0" i="0" lang="en-US" sz="2500" u="none">
                <a:solidFill>
                  <a:schemeClr val="dk1"/>
                </a:solidFill>
                <a:latin typeface="Libre Baskerville"/>
                <a:ea typeface="Libre Baskerville"/>
                <a:cs typeface="Libre Baskerville"/>
                <a:sym typeface="Libre Baskerville"/>
              </a:rPr>
              <a:t>subset of the propositionalized KB</a:t>
            </a:r>
            <a:br>
              <a:rPr b="0" i="0" lang="en-US" sz="2500" u="none">
                <a:solidFill>
                  <a:schemeClr val="dk1"/>
                </a:solidFill>
                <a:latin typeface="Libre Baskerville"/>
                <a:ea typeface="Libre Baskerville"/>
                <a:cs typeface="Libre Baskerville"/>
                <a:sym typeface="Libre Baskerville"/>
              </a:rPr>
            </a:br>
            <a:r>
              <a:rPr b="0" i="0" lang="en-US" sz="2500" u="none">
                <a:solidFill>
                  <a:schemeClr val="dk1"/>
                </a:solidFill>
                <a:latin typeface="Libre Baskerville"/>
                <a:ea typeface="Libre Baskerville"/>
                <a:cs typeface="Libre Baskerville"/>
                <a:sym typeface="Libre Baskerville"/>
              </a:rPr>
              <a:t>Idea: For </a:t>
            </a:r>
            <a:r>
              <a:rPr b="0" i="1" lang="en-US" sz="2500" u="none">
                <a:solidFill>
                  <a:schemeClr val="dk1"/>
                </a:solidFill>
                <a:latin typeface="Libre Baskerville"/>
                <a:ea typeface="Libre Baskerville"/>
                <a:cs typeface="Libre Baskerville"/>
                <a:sym typeface="Libre Baskerville"/>
              </a:rPr>
              <a:t>n</a:t>
            </a:r>
            <a:r>
              <a:rPr b="0" i="0" lang="en-US" sz="2500" u="none">
                <a:solidFill>
                  <a:schemeClr val="dk1"/>
                </a:solidFill>
                <a:latin typeface="Libre Baskerville"/>
                <a:ea typeface="Libre Baskerville"/>
                <a:cs typeface="Libre Baskerville"/>
                <a:sym typeface="Libre Baskerville"/>
              </a:rPr>
              <a:t> = 0 to ∞ do</a:t>
            </a:r>
            <a:endParaRPr/>
          </a:p>
          <a:p>
            <a:pPr indent="-228599" lvl="1" marL="547687" marR="0" rtl="0" algn="l">
              <a:lnSpc>
                <a:spcPct val="70000"/>
              </a:lnSpc>
              <a:spcBef>
                <a:spcPts val="300"/>
              </a:spcBef>
              <a:spcAft>
                <a:spcPts val="0"/>
              </a:spcAft>
              <a:buClr>
                <a:schemeClr val="accent2"/>
              </a:buClr>
              <a:buSzPts val="1700"/>
              <a:buFont typeface="Noto Sans Symbols"/>
              <a:buNone/>
            </a:pPr>
            <a:r>
              <a:rPr b="0" i="0" lang="en-US" sz="2000" u="none" cap="none" strike="noStrike">
                <a:solidFill>
                  <a:schemeClr val="dk1"/>
                </a:solidFill>
                <a:latin typeface="Libre Baskerville"/>
                <a:ea typeface="Libre Baskerville"/>
                <a:cs typeface="Libre Baskerville"/>
                <a:sym typeface="Libre Baskerville"/>
              </a:rPr>
              <a:t>    create a propositional KB by instantiating with depth-</a:t>
            </a:r>
            <a:r>
              <a:rPr b="0" i="0" lang="en-US" sz="2000" u="none" cap="none" strike="noStrike">
                <a:solidFill>
                  <a:srgbClr val="FF0000"/>
                </a:solidFill>
                <a:latin typeface="Libre Baskerville"/>
                <a:ea typeface="Libre Baskerville"/>
                <a:cs typeface="Libre Baskerville"/>
                <a:sym typeface="Libre Baskerville"/>
              </a:rPr>
              <a:t>$n$</a:t>
            </a:r>
            <a:r>
              <a:rPr b="0" i="0" lang="en-US" sz="2000" u="none" cap="none" strike="noStrike">
                <a:solidFill>
                  <a:schemeClr val="dk1"/>
                </a:solidFill>
                <a:latin typeface="Libre Baskerville"/>
                <a:ea typeface="Libre Baskerville"/>
                <a:cs typeface="Libre Baskerville"/>
                <a:sym typeface="Libre Baskerville"/>
              </a:rPr>
              <a:t> terms</a:t>
            </a:r>
            <a:endParaRPr/>
          </a:p>
          <a:p>
            <a:pPr indent="-228599" lvl="1" marL="547687" marR="0" rtl="0" algn="l">
              <a:lnSpc>
                <a:spcPct val="70000"/>
              </a:lnSpc>
              <a:spcBef>
                <a:spcPts val="300"/>
              </a:spcBef>
              <a:spcAft>
                <a:spcPts val="0"/>
              </a:spcAft>
              <a:buClr>
                <a:schemeClr val="accent2"/>
              </a:buClr>
              <a:buSzPts val="1700"/>
              <a:buFont typeface="Noto Sans Symbols"/>
              <a:buNone/>
            </a:pPr>
            <a:r>
              <a:rPr b="0" i="0" lang="en-US" sz="2000" u="none" cap="none" strike="noStrike">
                <a:solidFill>
                  <a:schemeClr val="dk1"/>
                </a:solidFill>
                <a:latin typeface="Libre Baskerville"/>
                <a:ea typeface="Libre Baskerville"/>
                <a:cs typeface="Libre Baskerville"/>
                <a:sym typeface="Libre Baskerville"/>
              </a:rPr>
              <a:t>    see if </a:t>
            </a:r>
            <a:r>
              <a:rPr b="0" i="0" lang="en-US" sz="2000" u="none" cap="none" strike="noStrike">
                <a:solidFill>
                  <a:schemeClr val="dk1"/>
                </a:solidFill>
                <a:latin typeface="Cambria"/>
                <a:ea typeface="Cambria"/>
                <a:cs typeface="Cambria"/>
                <a:sym typeface="Cambria"/>
              </a:rPr>
              <a:t>α</a:t>
            </a:r>
            <a:r>
              <a:rPr b="0" i="0" lang="en-US" sz="2000" u="none" cap="none" strike="noStrike">
                <a:solidFill>
                  <a:schemeClr val="dk1"/>
                </a:solidFill>
                <a:latin typeface="Libre Baskerville"/>
                <a:ea typeface="Libre Baskerville"/>
                <a:cs typeface="Libre Baskerville"/>
                <a:sym typeface="Libre Baskerville"/>
              </a:rPr>
              <a:t> is entailed by this KB</a:t>
            </a:r>
            <a:endParaRPr/>
          </a:p>
          <a:p>
            <a:pPr indent="-273050" lvl="0" marL="273050" marR="0" rtl="0" algn="l">
              <a:lnSpc>
                <a:spcPct val="70000"/>
              </a:lnSpc>
              <a:spcBef>
                <a:spcPts val="500"/>
              </a:spcBef>
              <a:spcAft>
                <a:spcPts val="0"/>
              </a:spcAft>
              <a:buClr>
                <a:schemeClr val="accent1"/>
              </a:buClr>
              <a:buSzPts val="2125"/>
              <a:buFont typeface="Noto Sans Symbols"/>
              <a:buNone/>
            </a:pPr>
            <a:r>
              <a:t/>
            </a:r>
            <a:endParaRPr b="0" i="0" sz="2500" u="none">
              <a:solidFill>
                <a:schemeClr val="dk1"/>
              </a:solidFill>
              <a:latin typeface="Libre Baskerville"/>
              <a:ea typeface="Libre Baskerville"/>
              <a:cs typeface="Libre Baskerville"/>
              <a:sym typeface="Libre Baskerville"/>
            </a:endParaRPr>
          </a:p>
          <a:p>
            <a:pPr indent="-273050" lvl="0" marL="273050" marR="0" rtl="0" algn="l">
              <a:lnSpc>
                <a:spcPct val="70000"/>
              </a:lnSpc>
              <a:spcBef>
                <a:spcPts val="500"/>
              </a:spcBef>
              <a:spcAft>
                <a:spcPts val="0"/>
              </a:spcAft>
              <a:buClr>
                <a:schemeClr val="accent1"/>
              </a:buClr>
              <a:buSzPts val="2125"/>
              <a:buFont typeface="Noto Sans Symbols"/>
              <a:buNone/>
            </a:pPr>
            <a:r>
              <a:rPr b="0" i="0" lang="en-US" sz="2500" u="none">
                <a:solidFill>
                  <a:schemeClr val="dk1"/>
                </a:solidFill>
                <a:latin typeface="Libre Baskerville"/>
                <a:ea typeface="Libre Baskerville"/>
                <a:cs typeface="Libre Baskerville"/>
                <a:sym typeface="Libre Baskerville"/>
              </a:rPr>
              <a:t>Example</a:t>
            </a:r>
            <a:endParaRPr/>
          </a:p>
          <a:p>
            <a:pPr indent="-228599" lvl="1" marL="547687" marR="0" rtl="0" algn="l">
              <a:lnSpc>
                <a:spcPct val="70000"/>
              </a:lnSpc>
              <a:spcBef>
                <a:spcPts val="300"/>
              </a:spcBef>
              <a:spcAft>
                <a:spcPts val="0"/>
              </a:spcAft>
              <a:buClr>
                <a:schemeClr val="accent2"/>
              </a:buClr>
              <a:buSzPts val="1615"/>
              <a:buFont typeface="Noto Sans Symbols"/>
              <a:buNone/>
            </a:pPr>
            <a:r>
              <a:rPr b="0" i="0" lang="en-US" sz="1900" u="none" cap="none" strike="noStrike">
                <a:solidFill>
                  <a:schemeClr val="dk1"/>
                </a:solidFill>
                <a:latin typeface="Libre Baskerville"/>
                <a:ea typeface="Libre Baskerville"/>
                <a:cs typeface="Libre Baskerville"/>
                <a:sym typeface="Libre Baskerville"/>
              </a:rPr>
              <a:t>∀x King(x) ∧ Greedy(x) ⇒ Evil(x)</a:t>
            </a:r>
            <a:endParaRPr/>
          </a:p>
          <a:p>
            <a:pPr indent="-228599" lvl="1" marL="547687" marR="0" rtl="0" algn="l">
              <a:lnSpc>
                <a:spcPct val="70000"/>
              </a:lnSpc>
              <a:spcBef>
                <a:spcPts val="300"/>
              </a:spcBef>
              <a:spcAft>
                <a:spcPts val="0"/>
              </a:spcAft>
              <a:buClr>
                <a:schemeClr val="accent2"/>
              </a:buClr>
              <a:buSzPts val="1615"/>
              <a:buFont typeface="Noto Sans Symbols"/>
              <a:buNone/>
            </a:pPr>
            <a:r>
              <a:rPr b="0" i="0" lang="en-US" sz="1900" u="none" cap="none" strike="noStrike">
                <a:solidFill>
                  <a:schemeClr val="dk1"/>
                </a:solidFill>
                <a:latin typeface="Libre Baskerville"/>
                <a:ea typeface="Libre Baskerville"/>
                <a:cs typeface="Libre Baskerville"/>
                <a:sym typeface="Libre Baskerville"/>
              </a:rPr>
              <a:t>Father(x)</a:t>
            </a:r>
            <a:endParaRPr/>
          </a:p>
          <a:p>
            <a:pPr indent="-228599" lvl="1" marL="547687" marR="0" rtl="0" algn="l">
              <a:lnSpc>
                <a:spcPct val="70000"/>
              </a:lnSpc>
              <a:spcBef>
                <a:spcPts val="300"/>
              </a:spcBef>
              <a:spcAft>
                <a:spcPts val="0"/>
              </a:spcAft>
              <a:buClr>
                <a:schemeClr val="accent2"/>
              </a:buClr>
              <a:buSzPts val="1615"/>
              <a:buFont typeface="Noto Sans Symbols"/>
              <a:buNone/>
            </a:pPr>
            <a:r>
              <a:rPr b="0" i="0" lang="en-US" sz="1900" u="none" cap="none" strike="noStrike">
                <a:solidFill>
                  <a:schemeClr val="dk1"/>
                </a:solidFill>
                <a:latin typeface="Libre Baskerville"/>
                <a:ea typeface="Libre Baskerville"/>
                <a:cs typeface="Libre Baskerville"/>
                <a:sym typeface="Libre Baskerville"/>
              </a:rPr>
              <a:t>King(John)</a:t>
            </a:r>
            <a:endParaRPr/>
          </a:p>
          <a:p>
            <a:pPr indent="-228599" lvl="1" marL="547687" marR="0" rtl="0" algn="l">
              <a:lnSpc>
                <a:spcPct val="70000"/>
              </a:lnSpc>
              <a:spcBef>
                <a:spcPts val="300"/>
              </a:spcBef>
              <a:spcAft>
                <a:spcPts val="0"/>
              </a:spcAft>
              <a:buClr>
                <a:schemeClr val="accent2"/>
              </a:buClr>
              <a:buSzPts val="1615"/>
              <a:buFont typeface="Noto Sans Symbols"/>
              <a:buNone/>
            </a:pPr>
            <a:r>
              <a:rPr b="0" i="0" lang="en-US" sz="1900" u="none" cap="none" strike="noStrike">
                <a:solidFill>
                  <a:schemeClr val="dk1"/>
                </a:solidFill>
                <a:latin typeface="Libre Baskerville"/>
                <a:ea typeface="Libre Baskerville"/>
                <a:cs typeface="Libre Baskerville"/>
                <a:sym typeface="Libre Baskerville"/>
              </a:rPr>
              <a:t>Greedy(Richard)</a:t>
            </a:r>
            <a:endParaRPr/>
          </a:p>
          <a:p>
            <a:pPr indent="-228599" lvl="1" marL="547687" marR="0" rtl="0" algn="l">
              <a:lnSpc>
                <a:spcPct val="70000"/>
              </a:lnSpc>
              <a:spcBef>
                <a:spcPts val="300"/>
              </a:spcBef>
              <a:spcAft>
                <a:spcPts val="0"/>
              </a:spcAft>
              <a:buClr>
                <a:schemeClr val="accent2"/>
              </a:buClr>
              <a:buSzPts val="1615"/>
              <a:buFont typeface="Noto Sans Symbols"/>
              <a:buNone/>
            </a:pPr>
            <a:r>
              <a:rPr b="0" i="0" lang="en-US" sz="1900" u="none" cap="none" strike="noStrike">
                <a:solidFill>
                  <a:schemeClr val="dk1"/>
                </a:solidFill>
                <a:latin typeface="Libre Baskerville"/>
                <a:ea typeface="Libre Baskerville"/>
                <a:cs typeface="Libre Baskerville"/>
                <a:sym typeface="Libre Baskerville"/>
              </a:rPr>
              <a:t>Brother(Richard,John)</a:t>
            </a:r>
            <a:endParaRPr/>
          </a:p>
          <a:p>
            <a:pPr indent="-228599" lvl="1" marL="547687" marR="0" rtl="0" algn="l">
              <a:lnSpc>
                <a:spcPct val="70000"/>
              </a:lnSpc>
              <a:spcBef>
                <a:spcPts val="300"/>
              </a:spcBef>
              <a:spcAft>
                <a:spcPts val="0"/>
              </a:spcAft>
              <a:buClr>
                <a:schemeClr val="accent2"/>
              </a:buClr>
              <a:buSzPts val="1615"/>
              <a:buFont typeface="Noto Sans Symbols"/>
              <a:buNone/>
            </a:pPr>
            <a:r>
              <a:t/>
            </a:r>
            <a:endParaRPr b="0" i="0" sz="19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70000"/>
              </a:lnSpc>
              <a:spcBef>
                <a:spcPts val="500"/>
              </a:spcBef>
              <a:spcAft>
                <a:spcPts val="0"/>
              </a:spcAft>
              <a:buClr>
                <a:schemeClr val="accent1"/>
              </a:buClr>
              <a:buSzPts val="2125"/>
              <a:buFont typeface="Noto Sans Symbols"/>
              <a:buNone/>
            </a:pPr>
            <a:r>
              <a:rPr b="0" i="0" lang="en-US" sz="2500" u="none">
                <a:solidFill>
                  <a:schemeClr val="dk1"/>
                </a:solidFill>
                <a:latin typeface="Libre Baskerville"/>
                <a:ea typeface="Libre Baskerville"/>
                <a:cs typeface="Libre Baskerville"/>
                <a:sym typeface="Libre Baskerville"/>
              </a:rPr>
              <a:t>Query Evil(X)?</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2"/>
          <p:cNvSpPr txBox="1"/>
          <p:nvPr>
            <p:ph idx="1" type="body"/>
          </p:nvPr>
        </p:nvSpPr>
        <p:spPr>
          <a:xfrm>
            <a:off x="152400" y="1143000"/>
            <a:ext cx="8839200" cy="5357812"/>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Depth 0</a:t>
            </a:r>
            <a:endParaRPr/>
          </a:p>
          <a:p>
            <a:pPr indent="-228599" lvl="1" marL="547687" marR="0" rtl="0" algn="l">
              <a:lnSpc>
                <a:spcPct val="100000"/>
              </a:lnSpc>
              <a:spcBef>
                <a:spcPts val="300"/>
              </a:spcBef>
              <a:spcAft>
                <a:spcPts val="0"/>
              </a:spcAft>
              <a:buClr>
                <a:schemeClr val="accent2"/>
              </a:buClr>
              <a:buSzPts val="1530"/>
              <a:buFont typeface="Noto Sans Symbols"/>
              <a:buNone/>
            </a:pPr>
            <a:r>
              <a:rPr b="0" i="0" lang="en-US" sz="1800" u="none" cap="none" strike="noStrike">
                <a:solidFill>
                  <a:schemeClr val="dk1"/>
                </a:solidFill>
                <a:latin typeface="Libre Baskerville"/>
                <a:ea typeface="Libre Baskerville"/>
                <a:cs typeface="Libre Baskerville"/>
                <a:sym typeface="Libre Baskerville"/>
              </a:rPr>
              <a:t>Father(John)</a:t>
            </a:r>
            <a:endParaRPr/>
          </a:p>
          <a:p>
            <a:pPr indent="-228599" lvl="1" marL="547687" marR="0" rtl="0" algn="l">
              <a:lnSpc>
                <a:spcPct val="100000"/>
              </a:lnSpc>
              <a:spcBef>
                <a:spcPts val="300"/>
              </a:spcBef>
              <a:spcAft>
                <a:spcPts val="0"/>
              </a:spcAft>
              <a:buClr>
                <a:schemeClr val="accent2"/>
              </a:buClr>
              <a:buSzPts val="1530"/>
              <a:buFont typeface="Noto Sans Symbols"/>
              <a:buNone/>
            </a:pPr>
            <a:r>
              <a:rPr b="0" i="0" lang="en-US" sz="1800" u="none" cap="none" strike="noStrike">
                <a:solidFill>
                  <a:schemeClr val="dk1"/>
                </a:solidFill>
                <a:latin typeface="Libre Baskerville"/>
                <a:ea typeface="Libre Baskerville"/>
                <a:cs typeface="Libre Baskerville"/>
                <a:sym typeface="Libre Baskerville"/>
              </a:rPr>
              <a:t>Father(Richard)</a:t>
            </a:r>
            <a:endParaRPr/>
          </a:p>
          <a:p>
            <a:pPr indent="-228599" lvl="1" marL="547687" marR="0" rtl="0" algn="l">
              <a:lnSpc>
                <a:spcPct val="80000"/>
              </a:lnSpc>
              <a:spcBef>
                <a:spcPts val="300"/>
              </a:spcBef>
              <a:spcAft>
                <a:spcPts val="0"/>
              </a:spcAft>
              <a:buClr>
                <a:schemeClr val="accent2"/>
              </a:buClr>
              <a:buSzPts val="1530"/>
              <a:buFont typeface="Noto Sans Symbols"/>
              <a:buNone/>
            </a:pPr>
            <a:r>
              <a:rPr b="0" i="0" lang="en-US" sz="1800" u="none" cap="none" strike="noStrike">
                <a:solidFill>
                  <a:schemeClr val="dk1"/>
                </a:solidFill>
                <a:latin typeface="Libre Baskerville"/>
                <a:ea typeface="Libre Baskerville"/>
                <a:cs typeface="Libre Baskerville"/>
                <a:sym typeface="Libre Baskerville"/>
              </a:rPr>
              <a:t>King(John)</a:t>
            </a:r>
            <a:endParaRPr/>
          </a:p>
          <a:p>
            <a:pPr indent="-228599" lvl="1" marL="547687" marR="0" rtl="0" algn="l">
              <a:lnSpc>
                <a:spcPct val="80000"/>
              </a:lnSpc>
              <a:spcBef>
                <a:spcPts val="300"/>
              </a:spcBef>
              <a:spcAft>
                <a:spcPts val="0"/>
              </a:spcAft>
              <a:buClr>
                <a:schemeClr val="accent2"/>
              </a:buClr>
              <a:buSzPts val="1530"/>
              <a:buFont typeface="Noto Sans Symbols"/>
              <a:buNone/>
            </a:pPr>
            <a:r>
              <a:rPr b="0" i="0" lang="en-US" sz="1800" u="none" cap="none" strike="noStrike">
                <a:solidFill>
                  <a:schemeClr val="dk1"/>
                </a:solidFill>
                <a:latin typeface="Libre Baskerville"/>
                <a:ea typeface="Libre Baskerville"/>
                <a:cs typeface="Libre Baskerville"/>
                <a:sym typeface="Libre Baskerville"/>
              </a:rPr>
              <a:t>Greedy(Richard)</a:t>
            </a:r>
            <a:endParaRPr/>
          </a:p>
          <a:p>
            <a:pPr indent="-228599" lvl="1" marL="547687" marR="0" rtl="0" algn="l">
              <a:lnSpc>
                <a:spcPct val="80000"/>
              </a:lnSpc>
              <a:spcBef>
                <a:spcPts val="300"/>
              </a:spcBef>
              <a:spcAft>
                <a:spcPts val="0"/>
              </a:spcAft>
              <a:buClr>
                <a:schemeClr val="accent2"/>
              </a:buClr>
              <a:buSzPts val="1530"/>
              <a:buFont typeface="Noto Sans Symbols"/>
              <a:buNone/>
            </a:pPr>
            <a:r>
              <a:rPr b="0" i="0" lang="en-US" sz="1800" u="none" cap="none" strike="noStrike">
                <a:solidFill>
                  <a:schemeClr val="dk1"/>
                </a:solidFill>
                <a:latin typeface="Libre Baskerville"/>
                <a:ea typeface="Libre Baskerville"/>
                <a:cs typeface="Libre Baskerville"/>
                <a:sym typeface="Libre Baskerville"/>
              </a:rPr>
              <a:t>Brother(Richard , John)</a:t>
            </a:r>
            <a:endParaRPr/>
          </a:p>
          <a:p>
            <a:pPr indent="-228599" lvl="1" marL="547687" marR="0" rtl="0" algn="l">
              <a:lnSpc>
                <a:spcPct val="80000"/>
              </a:lnSpc>
              <a:spcBef>
                <a:spcPts val="300"/>
              </a:spcBef>
              <a:spcAft>
                <a:spcPts val="0"/>
              </a:spcAft>
              <a:buClr>
                <a:schemeClr val="accent2"/>
              </a:buClr>
              <a:buSzPts val="1530"/>
              <a:buFont typeface="Noto Sans Symbols"/>
              <a:buNone/>
            </a:pPr>
            <a:r>
              <a:rPr b="0" i="0" lang="en-US" sz="1800" u="none" cap="none" strike="noStrike">
                <a:solidFill>
                  <a:schemeClr val="dk1"/>
                </a:solidFill>
                <a:latin typeface="Libre Baskerville"/>
                <a:ea typeface="Libre Baskerville"/>
                <a:cs typeface="Libre Baskerville"/>
                <a:sym typeface="Libre Baskerville"/>
              </a:rPr>
              <a:t>King(John) ∧ Greedy(John) ⇒ Evil(John)</a:t>
            </a:r>
            <a:endParaRPr/>
          </a:p>
          <a:p>
            <a:pPr indent="-228599" lvl="1" marL="547687" marR="0" rtl="0" algn="l">
              <a:lnSpc>
                <a:spcPct val="80000"/>
              </a:lnSpc>
              <a:spcBef>
                <a:spcPts val="300"/>
              </a:spcBef>
              <a:spcAft>
                <a:spcPts val="0"/>
              </a:spcAft>
              <a:buClr>
                <a:schemeClr val="accent2"/>
              </a:buClr>
              <a:buSzPts val="1530"/>
              <a:buFont typeface="Noto Sans Symbols"/>
              <a:buNone/>
            </a:pPr>
            <a:r>
              <a:rPr b="0" i="0" lang="en-US" sz="1800" u="none" cap="none" strike="noStrike">
                <a:solidFill>
                  <a:schemeClr val="dk1"/>
                </a:solidFill>
                <a:latin typeface="Libre Baskerville"/>
                <a:ea typeface="Libre Baskerville"/>
                <a:cs typeface="Libre Baskerville"/>
                <a:sym typeface="Libre Baskerville"/>
              </a:rPr>
              <a:t>King(Richard) ∧ Greedy(Richard) ⇒ Evil(Richard)</a:t>
            </a:r>
            <a:endParaRPr/>
          </a:p>
          <a:p>
            <a:pPr indent="-228599" lvl="1" marL="547687" marR="0" rtl="0" algn="l">
              <a:lnSpc>
                <a:spcPct val="80000"/>
              </a:lnSpc>
              <a:spcBef>
                <a:spcPts val="300"/>
              </a:spcBef>
              <a:spcAft>
                <a:spcPts val="0"/>
              </a:spcAft>
              <a:buClr>
                <a:schemeClr val="accent2"/>
              </a:buClr>
              <a:buSzPts val="1530"/>
              <a:buFont typeface="Noto Sans Symbols"/>
              <a:buNone/>
            </a:pPr>
            <a:r>
              <a:rPr b="0" i="0" lang="en-US" sz="1800" u="none" cap="none" strike="noStrike">
                <a:solidFill>
                  <a:schemeClr val="dk1"/>
                </a:solidFill>
                <a:latin typeface="Libre Baskerville"/>
                <a:ea typeface="Libre Baskerville"/>
                <a:cs typeface="Libre Baskerville"/>
                <a:sym typeface="Libre Baskerville"/>
              </a:rPr>
              <a:t>King(Father(John)) ∧ Greedy(Father(John)) ⇒ Evil(Father(John))</a:t>
            </a:r>
            <a:endParaRPr/>
          </a:p>
          <a:p>
            <a:pPr indent="-228599" lvl="1" marL="547687" marR="0" rtl="0" algn="l">
              <a:lnSpc>
                <a:spcPct val="80000"/>
              </a:lnSpc>
              <a:spcBef>
                <a:spcPts val="300"/>
              </a:spcBef>
              <a:spcAft>
                <a:spcPts val="0"/>
              </a:spcAft>
              <a:buClr>
                <a:schemeClr val="accent2"/>
              </a:buClr>
              <a:buSzPts val="1530"/>
              <a:buFont typeface="Noto Sans Symbols"/>
              <a:buNone/>
            </a:pPr>
            <a:r>
              <a:rPr b="0" i="0" lang="en-US" sz="1800" u="none" cap="none" strike="noStrike">
                <a:solidFill>
                  <a:schemeClr val="dk1"/>
                </a:solidFill>
                <a:latin typeface="Libre Baskerville"/>
                <a:ea typeface="Libre Baskerville"/>
                <a:cs typeface="Libre Baskerville"/>
                <a:sym typeface="Libre Baskerville"/>
              </a:rPr>
              <a:t>King(Father(Richard)) ∧ Greedy(Father(Richard)) ⇒ Evil(Father(Richard))</a:t>
            </a:r>
            <a:endParaRPr b="0" i="0" sz="2000" u="none" cap="none" strike="noStrike">
              <a:solidFill>
                <a:schemeClr val="dk1"/>
              </a:solidFill>
              <a:latin typeface="Libre Baskerville"/>
              <a:ea typeface="Libre Baskerville"/>
              <a:cs typeface="Libre Baskerville"/>
              <a:sym typeface="Libre Baskerville"/>
            </a:endParaRPr>
          </a:p>
          <a:p>
            <a:pPr indent="-165100" lvl="0" marL="273050" marR="0" rtl="0" algn="l">
              <a:lnSpc>
                <a:spcPct val="100000"/>
              </a:lnSpc>
              <a:spcBef>
                <a:spcPts val="5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Depth 1</a:t>
            </a:r>
            <a:endParaRPr/>
          </a:p>
          <a:p>
            <a:pPr indent="-228599" lvl="1" marL="547687" marR="0" rtl="0" algn="l">
              <a:lnSpc>
                <a:spcPct val="100000"/>
              </a:lnSpc>
              <a:spcBef>
                <a:spcPts val="300"/>
              </a:spcBef>
              <a:spcAft>
                <a:spcPts val="0"/>
              </a:spcAft>
              <a:buClr>
                <a:schemeClr val="accent2"/>
              </a:buClr>
              <a:buSzPts val="1530"/>
              <a:buFont typeface="Noto Sans Symbols"/>
              <a:buNone/>
            </a:pPr>
            <a:r>
              <a:rPr b="0" i="0" lang="en-US" sz="1800" u="none" cap="none" strike="noStrike">
                <a:solidFill>
                  <a:schemeClr val="dk1"/>
                </a:solidFill>
                <a:latin typeface="Libre Baskerville"/>
                <a:ea typeface="Libre Baskerville"/>
                <a:cs typeface="Libre Baskerville"/>
                <a:sym typeface="Libre Baskerville"/>
              </a:rPr>
              <a:t>Depth 0 +</a:t>
            </a:r>
            <a:endParaRPr/>
          </a:p>
          <a:p>
            <a:pPr indent="-228599" lvl="1" marL="547687" marR="0" rtl="0" algn="l">
              <a:lnSpc>
                <a:spcPct val="100000"/>
              </a:lnSpc>
              <a:spcBef>
                <a:spcPts val="300"/>
              </a:spcBef>
              <a:spcAft>
                <a:spcPts val="0"/>
              </a:spcAft>
              <a:buClr>
                <a:schemeClr val="accent2"/>
              </a:buClr>
              <a:buSzPts val="1530"/>
              <a:buFont typeface="Noto Sans Symbols"/>
              <a:buNone/>
            </a:pPr>
            <a:r>
              <a:rPr b="0" i="0" lang="en-US" sz="1800" u="none" cap="none" strike="noStrike">
                <a:solidFill>
                  <a:schemeClr val="dk1"/>
                </a:solidFill>
                <a:latin typeface="Libre Baskerville"/>
                <a:ea typeface="Libre Baskerville"/>
                <a:cs typeface="Libre Baskerville"/>
                <a:sym typeface="Libre Baskerville"/>
              </a:rPr>
              <a:t>Father(Father(John))</a:t>
            </a:r>
            <a:endParaRPr/>
          </a:p>
          <a:p>
            <a:pPr indent="-228599" lvl="1" marL="547687" marR="0" rtl="0" algn="l">
              <a:lnSpc>
                <a:spcPct val="100000"/>
              </a:lnSpc>
              <a:spcBef>
                <a:spcPts val="300"/>
              </a:spcBef>
              <a:spcAft>
                <a:spcPts val="0"/>
              </a:spcAft>
              <a:buClr>
                <a:schemeClr val="accent2"/>
              </a:buClr>
              <a:buSzPts val="1530"/>
              <a:buFont typeface="Noto Sans Symbols"/>
              <a:buNone/>
            </a:pPr>
            <a:r>
              <a:rPr b="0" i="0" lang="en-US" sz="1800" u="none" cap="none" strike="noStrike">
                <a:solidFill>
                  <a:schemeClr val="dk1"/>
                </a:solidFill>
                <a:latin typeface="Libre Baskerville"/>
                <a:ea typeface="Libre Baskerville"/>
                <a:cs typeface="Libre Baskerville"/>
                <a:sym typeface="Libre Baskerville"/>
              </a:rPr>
              <a:t>Father(Father(John))</a:t>
            </a:r>
            <a:endParaRPr/>
          </a:p>
          <a:p>
            <a:pPr indent="-228599" lvl="1" marL="547687" marR="0" rtl="0" algn="l">
              <a:lnSpc>
                <a:spcPct val="100000"/>
              </a:lnSpc>
              <a:spcBef>
                <a:spcPts val="300"/>
              </a:spcBef>
              <a:spcAft>
                <a:spcPts val="0"/>
              </a:spcAft>
              <a:buClr>
                <a:schemeClr val="accent2"/>
              </a:buClr>
              <a:buSzPts val="1530"/>
              <a:buFont typeface="Noto Sans Symbols"/>
              <a:buNone/>
            </a:pPr>
            <a:r>
              <a:rPr b="0" i="0" lang="en-US" sz="1800" u="none" cap="none" strike="noStrike">
                <a:solidFill>
                  <a:schemeClr val="dk1"/>
                </a:solidFill>
                <a:latin typeface="Libre Baskerville"/>
                <a:ea typeface="Libre Baskerville"/>
                <a:cs typeface="Libre Baskerville"/>
                <a:sym typeface="Libre Baskerville"/>
              </a:rPr>
              <a:t>King(Father(Father(John))) ∧ Greedy(Father(Father(John))) ⇒ Evil(Father(Father(John)))</a:t>
            </a:r>
            <a:endParaRPr/>
          </a:p>
          <a:p>
            <a:pPr indent="-175895" lvl="0" marL="273050" marR="0" rtl="0" algn="l">
              <a:spcBef>
                <a:spcPts val="575"/>
              </a:spcBef>
              <a:spcAft>
                <a:spcPts val="0"/>
              </a:spcAft>
              <a:buClr>
                <a:schemeClr val="accent1"/>
              </a:buClr>
              <a:buSzPts val="1530"/>
              <a:buFont typeface="Noto Sans Symbols"/>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362" name="Google Shape;362;p32"/>
          <p:cNvSpPr txBox="1"/>
          <p:nvPr/>
        </p:nvSpPr>
        <p:spPr>
          <a:xfrm>
            <a:off x="4286250" y="142875"/>
            <a:ext cx="4572000" cy="2170112"/>
          </a:xfrm>
          <a:prstGeom prst="rect">
            <a:avLst/>
          </a:prstGeom>
          <a:noFill/>
          <a:ln cap="flat" cmpd="sng" w="9525">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1" marL="457200" marR="0" rtl="0" algn="l">
              <a:lnSpc>
                <a:spcPct val="150000"/>
              </a:lnSpc>
              <a:spcBef>
                <a:spcPts val="0"/>
              </a:spcBef>
              <a:spcAft>
                <a:spcPts val="0"/>
              </a:spcAft>
              <a:buClr>
                <a:schemeClr val="dk1"/>
              </a:buClr>
              <a:buSzPts val="1800"/>
              <a:buFont typeface="Libre Baskerville"/>
              <a:buNone/>
            </a:pPr>
            <a:r>
              <a:rPr b="0" i="0" lang="en-US" sz="1800" u="none" cap="none" strike="noStrike">
                <a:solidFill>
                  <a:schemeClr val="dk1"/>
                </a:solidFill>
                <a:latin typeface="Libre Baskerville"/>
                <a:ea typeface="Libre Baskerville"/>
                <a:cs typeface="Libre Baskerville"/>
                <a:sym typeface="Libre Baskerville"/>
              </a:rPr>
              <a:t>∀x King(x) ∧ Greedy(x) ⇒ Evil(x)</a:t>
            </a:r>
            <a:endParaRPr/>
          </a:p>
          <a:p>
            <a:pPr indent="0" lvl="1" marL="457200" marR="0" rtl="0" algn="l">
              <a:lnSpc>
                <a:spcPct val="150000"/>
              </a:lnSpc>
              <a:spcBef>
                <a:spcPts val="0"/>
              </a:spcBef>
              <a:spcAft>
                <a:spcPts val="0"/>
              </a:spcAft>
              <a:buClr>
                <a:schemeClr val="dk1"/>
              </a:buClr>
              <a:buSzPts val="1800"/>
              <a:buFont typeface="Libre Baskerville"/>
              <a:buNone/>
            </a:pPr>
            <a:r>
              <a:rPr b="0" i="0" lang="en-US" sz="1800" u="none" cap="none" strike="noStrike">
                <a:solidFill>
                  <a:schemeClr val="dk1"/>
                </a:solidFill>
                <a:latin typeface="Libre Baskerville"/>
                <a:ea typeface="Libre Baskerville"/>
                <a:cs typeface="Libre Baskerville"/>
                <a:sym typeface="Libre Baskerville"/>
              </a:rPr>
              <a:t>Father(x)</a:t>
            </a:r>
            <a:endParaRPr/>
          </a:p>
          <a:p>
            <a:pPr indent="0" lvl="1" marL="457200" marR="0" rtl="0" algn="l">
              <a:lnSpc>
                <a:spcPct val="150000"/>
              </a:lnSpc>
              <a:spcBef>
                <a:spcPts val="0"/>
              </a:spcBef>
              <a:spcAft>
                <a:spcPts val="0"/>
              </a:spcAft>
              <a:buClr>
                <a:schemeClr val="dk1"/>
              </a:buClr>
              <a:buSzPts val="1800"/>
              <a:buFont typeface="Libre Baskerville"/>
              <a:buNone/>
            </a:pPr>
            <a:r>
              <a:rPr b="0" i="0" lang="en-US" sz="1800" u="none" cap="none" strike="noStrike">
                <a:solidFill>
                  <a:schemeClr val="dk1"/>
                </a:solidFill>
                <a:latin typeface="Libre Baskerville"/>
                <a:ea typeface="Libre Baskerville"/>
                <a:cs typeface="Libre Baskerville"/>
                <a:sym typeface="Libre Baskerville"/>
              </a:rPr>
              <a:t>King(John)</a:t>
            </a:r>
            <a:endParaRPr/>
          </a:p>
          <a:p>
            <a:pPr indent="0" lvl="1" marL="457200" marR="0" rtl="0" algn="l">
              <a:lnSpc>
                <a:spcPct val="150000"/>
              </a:lnSpc>
              <a:spcBef>
                <a:spcPts val="0"/>
              </a:spcBef>
              <a:spcAft>
                <a:spcPts val="0"/>
              </a:spcAft>
              <a:buClr>
                <a:schemeClr val="dk1"/>
              </a:buClr>
              <a:buSzPts val="1800"/>
              <a:buFont typeface="Libre Baskerville"/>
              <a:buNone/>
            </a:pPr>
            <a:r>
              <a:rPr b="0" i="0" lang="en-US" sz="1800" u="none" cap="none" strike="noStrike">
                <a:solidFill>
                  <a:schemeClr val="dk1"/>
                </a:solidFill>
                <a:latin typeface="Libre Baskerville"/>
                <a:ea typeface="Libre Baskerville"/>
                <a:cs typeface="Libre Baskerville"/>
                <a:sym typeface="Libre Baskerville"/>
              </a:rPr>
              <a:t>Greedy(Richard)</a:t>
            </a:r>
            <a:endParaRPr/>
          </a:p>
          <a:p>
            <a:pPr indent="0" lvl="1" marL="457200" marR="0" rtl="0" algn="l">
              <a:lnSpc>
                <a:spcPct val="150000"/>
              </a:lnSpc>
              <a:spcBef>
                <a:spcPts val="0"/>
              </a:spcBef>
              <a:spcAft>
                <a:spcPts val="0"/>
              </a:spcAft>
              <a:buClr>
                <a:schemeClr val="dk1"/>
              </a:buClr>
              <a:buSzPts val="1800"/>
              <a:buFont typeface="Libre Baskerville"/>
              <a:buNone/>
            </a:pPr>
            <a:r>
              <a:rPr b="0" i="0" lang="en-US" sz="1800" u="none" cap="none" strike="noStrike">
                <a:solidFill>
                  <a:schemeClr val="dk1"/>
                </a:solidFill>
                <a:latin typeface="Libre Baskerville"/>
                <a:ea typeface="Libre Baskerville"/>
                <a:cs typeface="Libre Baskerville"/>
                <a:sym typeface="Libre Baskerville"/>
              </a:rPr>
              <a:t>Brother(Richard, John)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3"/>
          <p:cNvSpPr txBox="1"/>
          <p:nvPr>
            <p:ph type="title"/>
          </p:nvPr>
        </p:nvSpPr>
        <p:spPr>
          <a:xfrm>
            <a:off x="428625" y="357187"/>
            <a:ext cx="7772400" cy="5603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7B9899"/>
              </a:buClr>
              <a:buSzPts val="3200"/>
              <a:buFont typeface="Libre Franklin"/>
              <a:buNone/>
            </a:pPr>
            <a:r>
              <a:rPr b="0" i="0" lang="en-US" sz="3200" u="none">
                <a:solidFill>
                  <a:srgbClr val="7B9899"/>
                </a:solidFill>
                <a:latin typeface="Libre Franklin"/>
                <a:ea typeface="Libre Franklin"/>
                <a:cs typeface="Libre Franklin"/>
                <a:sym typeface="Libre Franklin"/>
              </a:rPr>
              <a:t>Issues with Propositionalization</a:t>
            </a:r>
            <a:endParaRPr/>
          </a:p>
        </p:txBody>
      </p:sp>
      <p:sp>
        <p:nvSpPr>
          <p:cNvPr id="368" name="Google Shape;368;p33"/>
          <p:cNvSpPr txBox="1"/>
          <p:nvPr>
            <p:ph idx="1" type="body"/>
          </p:nvPr>
        </p:nvSpPr>
        <p:spPr>
          <a:xfrm>
            <a:off x="301625" y="1000125"/>
            <a:ext cx="8504237" cy="3500437"/>
          </a:xfrm>
          <a:prstGeom prst="rect">
            <a:avLst/>
          </a:prstGeom>
          <a:noFill/>
          <a:ln>
            <a:noFill/>
          </a:ln>
        </p:spPr>
        <p:txBody>
          <a:bodyPr anchorCtr="0" anchor="t" bIns="45700" lIns="91425" spcFirstLastPara="1" rIns="91425" wrap="square" tIns="45700">
            <a:noAutofit/>
          </a:bodyPr>
          <a:lstStyle/>
          <a:p>
            <a:pPr indent="-457200" lvl="0" marL="457200" marR="0" rtl="0" algn="l">
              <a:lnSpc>
                <a:spcPct val="170000"/>
              </a:lnSpc>
              <a:spcBef>
                <a:spcPts val="0"/>
              </a:spcBef>
              <a:spcAft>
                <a:spcPts val="0"/>
              </a:spcAft>
              <a:buClr>
                <a:schemeClr val="accent1"/>
              </a:buClr>
              <a:buSzPts val="2040"/>
              <a:buFont typeface="Georgia"/>
              <a:buAutoNum type="arabicPeriod"/>
            </a:pPr>
            <a:r>
              <a:rPr b="0" i="0" lang="en-US" sz="2400" u="none">
                <a:solidFill>
                  <a:schemeClr val="dk1"/>
                </a:solidFill>
                <a:latin typeface="Libre Baskerville"/>
                <a:ea typeface="Libre Baskerville"/>
                <a:cs typeface="Libre Baskerville"/>
                <a:sym typeface="Libre Baskerville"/>
              </a:rPr>
              <a:t>Problem: works if </a:t>
            </a:r>
            <a:r>
              <a:rPr b="0" i="0" lang="en-US" sz="2400" u="none">
                <a:solidFill>
                  <a:schemeClr val="dk1"/>
                </a:solidFill>
                <a:latin typeface="Cambria"/>
                <a:ea typeface="Cambria"/>
                <a:cs typeface="Cambria"/>
                <a:sym typeface="Cambria"/>
              </a:rPr>
              <a:t>α</a:t>
            </a:r>
            <a:r>
              <a:rPr b="0" i="0" lang="en-US" sz="2400" u="none">
                <a:solidFill>
                  <a:schemeClr val="dk1"/>
                </a:solidFill>
                <a:latin typeface="Libre Baskerville"/>
                <a:ea typeface="Libre Baskerville"/>
                <a:cs typeface="Libre Baskerville"/>
                <a:sym typeface="Libre Baskerville"/>
              </a:rPr>
              <a:t> is entailed, loops if </a:t>
            </a:r>
            <a:r>
              <a:rPr b="0" i="0" lang="en-US" sz="2400" u="none">
                <a:solidFill>
                  <a:schemeClr val="dk1"/>
                </a:solidFill>
                <a:latin typeface="Cambria"/>
                <a:ea typeface="Cambria"/>
                <a:cs typeface="Cambria"/>
                <a:sym typeface="Cambria"/>
              </a:rPr>
              <a:t>α</a:t>
            </a:r>
            <a:r>
              <a:rPr b="0" i="0" lang="en-US" sz="2400" u="none">
                <a:solidFill>
                  <a:schemeClr val="dk1"/>
                </a:solidFill>
                <a:latin typeface="Libre Baskerville"/>
                <a:ea typeface="Libre Baskerville"/>
                <a:cs typeface="Libre Baskerville"/>
                <a:sym typeface="Libre Baskerville"/>
              </a:rPr>
              <a:t> is not entailed</a:t>
            </a:r>
            <a:endParaRPr/>
          </a:p>
          <a:p>
            <a:pPr indent="-457200" lvl="0" marL="457200" marR="0" rtl="0" algn="l">
              <a:lnSpc>
                <a:spcPct val="170000"/>
              </a:lnSpc>
              <a:spcBef>
                <a:spcPts val="500"/>
              </a:spcBef>
              <a:spcAft>
                <a:spcPts val="0"/>
              </a:spcAft>
              <a:buClr>
                <a:schemeClr val="accent1"/>
              </a:buClr>
              <a:buSzPts val="2040"/>
              <a:buFont typeface="Georgia"/>
              <a:buAutoNum type="arabicPeriod"/>
            </a:pPr>
            <a:r>
              <a:rPr b="0" i="0" lang="en-US" sz="2400" u="none">
                <a:solidFill>
                  <a:schemeClr val="dk1"/>
                </a:solidFill>
                <a:latin typeface="Libre Baskerville"/>
                <a:ea typeface="Libre Baskerville"/>
                <a:cs typeface="Libre Baskerville"/>
                <a:sym typeface="Libre Baskerville"/>
              </a:rPr>
              <a:t>Entailment of FOL is semidecidable</a:t>
            </a:r>
            <a:endParaRPr/>
          </a:p>
          <a:p>
            <a:pPr indent="-457199" lvl="1" marL="731837" marR="0" rtl="0" algn="l">
              <a:lnSpc>
                <a:spcPct val="17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It says yes to every entailed sentence</a:t>
            </a:r>
            <a:endParaRPr/>
          </a:p>
          <a:p>
            <a:pPr indent="-457199" lvl="1" marL="731837" marR="0" rtl="0" algn="l">
              <a:lnSpc>
                <a:spcPct val="17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But can not say no to every nonentailed sentece</a:t>
            </a:r>
            <a:endParaRPr/>
          </a:p>
          <a:p>
            <a:pPr indent="-165100" lvl="0" marL="273050" marR="0" rtl="0" algn="l">
              <a:spcBef>
                <a:spcPts val="575"/>
              </a:spcBef>
              <a:spcAft>
                <a:spcPts val="0"/>
              </a:spcAft>
              <a:buClr>
                <a:schemeClr val="accent1"/>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4"/>
          <p:cNvSpPr txBox="1"/>
          <p:nvPr>
            <p:ph type="title"/>
          </p:nvPr>
        </p:nvSpPr>
        <p:spPr>
          <a:xfrm>
            <a:off x="428625" y="357187"/>
            <a:ext cx="7772400" cy="5603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7B9899"/>
              </a:buClr>
              <a:buSzPts val="3200"/>
              <a:buFont typeface="Libre Franklin"/>
              <a:buNone/>
            </a:pPr>
            <a:r>
              <a:rPr b="0" i="0" lang="en-US" sz="3200" u="none">
                <a:solidFill>
                  <a:srgbClr val="7B9899"/>
                </a:solidFill>
                <a:latin typeface="Libre Franklin"/>
                <a:ea typeface="Libre Franklin"/>
                <a:cs typeface="Libre Franklin"/>
                <a:sym typeface="Libre Franklin"/>
              </a:rPr>
              <a:t>Issues with Propositionalization</a:t>
            </a:r>
            <a:endParaRPr/>
          </a:p>
        </p:txBody>
      </p:sp>
      <p:sp>
        <p:nvSpPr>
          <p:cNvPr id="374" name="Google Shape;374;p34"/>
          <p:cNvSpPr txBox="1"/>
          <p:nvPr>
            <p:ph idx="1" type="body"/>
          </p:nvPr>
        </p:nvSpPr>
        <p:spPr>
          <a:xfrm>
            <a:off x="301625" y="1285875"/>
            <a:ext cx="8504237" cy="4357687"/>
          </a:xfrm>
          <a:prstGeom prst="rect">
            <a:avLst/>
          </a:prstGeom>
          <a:noFill/>
          <a:ln>
            <a:noFill/>
          </a:ln>
        </p:spPr>
        <p:txBody>
          <a:bodyPr anchorCtr="0" anchor="t" bIns="45700" lIns="91425" spcFirstLastPara="1" rIns="91425" wrap="square" tIns="45700">
            <a:noAutofit/>
          </a:bodyPr>
          <a:lstStyle/>
          <a:p>
            <a:pPr indent="-457200" lvl="0" marL="457200" marR="0" rtl="0" algn="l">
              <a:lnSpc>
                <a:spcPct val="60000"/>
              </a:lnSpc>
              <a:spcBef>
                <a:spcPts val="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Propositionalization generates lots of irrelevant sentences	</a:t>
            </a:r>
            <a:endParaRPr/>
          </a:p>
          <a:p>
            <a:pPr indent="-327660" lvl="0" marL="457200" marR="0" rtl="0" algn="l">
              <a:lnSpc>
                <a:spcPct val="60000"/>
              </a:lnSpc>
              <a:spcBef>
                <a:spcPts val="500"/>
              </a:spcBef>
              <a:spcAft>
                <a:spcPts val="0"/>
              </a:spcAft>
              <a:buClr>
                <a:schemeClr val="accent1"/>
              </a:buClr>
              <a:buSzPts val="2040"/>
              <a:buFont typeface="Georgia"/>
              <a:buNone/>
            </a:pPr>
            <a:r>
              <a:t/>
            </a:r>
            <a:endParaRPr b="0" i="0" sz="2400" u="none">
              <a:solidFill>
                <a:schemeClr val="dk1"/>
              </a:solidFill>
              <a:latin typeface="Libre Baskerville"/>
              <a:ea typeface="Libre Baskerville"/>
              <a:cs typeface="Libre Baskerville"/>
              <a:sym typeface="Libre Baskerville"/>
            </a:endParaRPr>
          </a:p>
          <a:p>
            <a:pPr indent="-228599" lvl="1" marL="547687" marR="0" rtl="0" algn="l">
              <a:lnSpc>
                <a:spcPct val="6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So inference may be very inefficient. E.g., consider KB</a:t>
            </a:r>
            <a:br>
              <a:rPr b="0" i="0" lang="en-US" sz="1900" u="none" cap="none" strike="noStrike">
                <a:solidFill>
                  <a:schemeClr val="dk1"/>
                </a:solidFill>
                <a:latin typeface="Libre Baskerville"/>
                <a:ea typeface="Libre Baskerville"/>
                <a:cs typeface="Libre Baskerville"/>
                <a:sym typeface="Libre Baskerville"/>
              </a:rPr>
            </a:br>
            <a:endParaRPr b="0" i="0" sz="2600" u="none" cap="none" strike="noStrike">
              <a:solidFill>
                <a:schemeClr val="dk1"/>
              </a:solidFill>
              <a:latin typeface="Libre Baskerville"/>
              <a:ea typeface="Libre Baskerville"/>
              <a:cs typeface="Libre Baskerville"/>
              <a:sym typeface="Libre Baskerville"/>
            </a:endParaRPr>
          </a:p>
          <a:p>
            <a:pPr indent="-228600" lvl="2" marL="822325" marR="0" rtl="0" algn="l">
              <a:lnSpc>
                <a:spcPct val="150000"/>
              </a:lnSpc>
              <a:spcBef>
                <a:spcPts val="300"/>
              </a:spcBef>
              <a:spcAft>
                <a:spcPts val="0"/>
              </a:spcAft>
              <a:buClr>
                <a:srgbClr val="E6B1AB"/>
              </a:buClr>
              <a:buSzPts val="1530"/>
              <a:buFont typeface="Noto Sans Symbols"/>
              <a:buNone/>
            </a:pPr>
            <a:r>
              <a:rPr b="0" i="0" lang="en-US" sz="1800" u="none" cap="none" strike="noStrike">
                <a:solidFill>
                  <a:schemeClr val="dk1"/>
                </a:solidFill>
                <a:latin typeface="Libre Baskerville"/>
                <a:ea typeface="Libre Baskerville"/>
                <a:cs typeface="Libre Baskerville"/>
                <a:sym typeface="Libre Baskerville"/>
              </a:rPr>
              <a:t>∀x King(x) ∧ Greedy(x) ⇒ Evil(x)</a:t>
            </a:r>
            <a:endParaRPr/>
          </a:p>
          <a:p>
            <a:pPr indent="-228600" lvl="2" marL="822325" marR="0" rtl="0" algn="l">
              <a:lnSpc>
                <a:spcPct val="150000"/>
              </a:lnSpc>
              <a:spcBef>
                <a:spcPts val="300"/>
              </a:spcBef>
              <a:spcAft>
                <a:spcPts val="0"/>
              </a:spcAft>
              <a:buClr>
                <a:srgbClr val="E6B1AB"/>
              </a:buClr>
              <a:buSzPts val="1530"/>
              <a:buFont typeface="Noto Sans Symbols"/>
              <a:buNone/>
            </a:pPr>
            <a:r>
              <a:rPr b="0" i="0" lang="en-US" sz="1800" u="none" cap="none" strike="noStrike">
                <a:solidFill>
                  <a:schemeClr val="dk1"/>
                </a:solidFill>
                <a:latin typeface="Libre Baskerville"/>
                <a:ea typeface="Libre Baskerville"/>
                <a:cs typeface="Libre Baskerville"/>
                <a:sym typeface="Libre Baskerville"/>
              </a:rPr>
              <a:t>King(John)</a:t>
            </a:r>
            <a:endParaRPr/>
          </a:p>
          <a:p>
            <a:pPr indent="-228600" lvl="2" marL="822325" marR="0" rtl="0" algn="l">
              <a:lnSpc>
                <a:spcPct val="150000"/>
              </a:lnSpc>
              <a:spcBef>
                <a:spcPts val="300"/>
              </a:spcBef>
              <a:spcAft>
                <a:spcPts val="0"/>
              </a:spcAft>
              <a:buClr>
                <a:srgbClr val="E6B1AB"/>
              </a:buClr>
              <a:buSzPts val="1530"/>
              <a:buFont typeface="Noto Sans Symbols"/>
              <a:buNone/>
            </a:pPr>
            <a:r>
              <a:rPr b="0" i="0" lang="en-US" sz="1800" u="none" cap="none" strike="noStrike">
                <a:solidFill>
                  <a:schemeClr val="dk1"/>
                </a:solidFill>
                <a:latin typeface="Libre Baskerville"/>
                <a:ea typeface="Libre Baskerville"/>
                <a:cs typeface="Libre Baskerville"/>
                <a:sym typeface="Libre Baskerville"/>
              </a:rPr>
              <a:t>∀y Greedy(y)</a:t>
            </a:r>
            <a:endParaRPr/>
          </a:p>
          <a:p>
            <a:pPr indent="-228600" lvl="2" marL="822325" marR="0" rtl="0" algn="l">
              <a:lnSpc>
                <a:spcPct val="150000"/>
              </a:lnSpc>
              <a:spcBef>
                <a:spcPts val="300"/>
              </a:spcBef>
              <a:spcAft>
                <a:spcPts val="0"/>
              </a:spcAft>
              <a:buClr>
                <a:srgbClr val="E6B1AB"/>
              </a:buClr>
              <a:buSzPts val="1530"/>
              <a:buFont typeface="Noto Sans Symbols"/>
              <a:buNone/>
            </a:pPr>
            <a:r>
              <a:rPr b="0" i="0" lang="en-US" sz="1800" u="none" cap="none" strike="noStrike">
                <a:solidFill>
                  <a:schemeClr val="dk1"/>
                </a:solidFill>
                <a:latin typeface="Libre Baskerville"/>
                <a:ea typeface="Libre Baskerville"/>
                <a:cs typeface="Libre Baskerville"/>
                <a:sym typeface="Libre Baskerville"/>
              </a:rPr>
              <a:t>Brother (Richard, John)</a:t>
            </a:r>
            <a:endParaRPr/>
          </a:p>
          <a:p>
            <a:pPr indent="-228599" lvl="1" marL="547687" marR="0" rtl="0" algn="l">
              <a:lnSpc>
                <a:spcPct val="150000"/>
              </a:lnSpc>
              <a:spcBef>
                <a:spcPts val="300"/>
              </a:spcBef>
              <a:spcAft>
                <a:spcPts val="0"/>
              </a:spcAft>
              <a:buClr>
                <a:schemeClr val="accent2"/>
              </a:buClr>
              <a:buSzPts val="1360"/>
              <a:buFont typeface="Noto Sans Symbols"/>
              <a:buNone/>
            </a:pPr>
            <a:r>
              <a:t/>
            </a:r>
            <a:endParaRPr b="0" i="0" sz="16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10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It seems obvious that </a:t>
            </a:r>
            <a:r>
              <a:rPr b="0" i="1" lang="en-US" sz="2000" u="none" cap="none" strike="noStrike">
                <a:solidFill>
                  <a:schemeClr val="dk1"/>
                </a:solidFill>
                <a:latin typeface="Libre Baskerville"/>
                <a:ea typeface="Libre Baskerville"/>
                <a:cs typeface="Libre Baskerville"/>
                <a:sym typeface="Libre Baskerville"/>
              </a:rPr>
              <a:t>Evil</a:t>
            </a:r>
            <a:r>
              <a:rPr b="0" i="0" lang="en-US" sz="2000" u="none" cap="none" strike="noStrike">
                <a:solidFill>
                  <a:schemeClr val="dk1"/>
                </a:solidFill>
                <a:latin typeface="Libre Baskerville"/>
                <a:ea typeface="Libre Baskerville"/>
                <a:cs typeface="Libre Baskerville"/>
                <a:sym typeface="Libre Baskerville"/>
              </a:rPr>
              <a:t>(</a:t>
            </a:r>
            <a:r>
              <a:rPr b="0" i="1" lang="en-US" sz="2000" u="none" cap="none" strike="noStrike">
                <a:solidFill>
                  <a:schemeClr val="dk1"/>
                </a:solidFill>
                <a:latin typeface="Libre Baskerville"/>
                <a:ea typeface="Libre Baskerville"/>
                <a:cs typeface="Libre Baskerville"/>
                <a:sym typeface="Libre Baskerville"/>
              </a:rPr>
              <a:t>John</a:t>
            </a:r>
            <a:r>
              <a:rPr b="0" i="0" lang="en-US" sz="2000" u="none" cap="none" strike="noStrike">
                <a:solidFill>
                  <a:schemeClr val="dk1"/>
                </a:solidFill>
                <a:latin typeface="Libre Baskerville"/>
                <a:ea typeface="Libre Baskerville"/>
                <a:cs typeface="Libre Baskerville"/>
                <a:sym typeface="Libre Baskerville"/>
              </a:rPr>
              <a:t>) is entailed, but propositionalization produces lots of facts such as </a:t>
            </a:r>
            <a:r>
              <a:rPr b="0" i="1" lang="en-US" sz="2000" u="none" cap="none" strike="noStrike">
                <a:solidFill>
                  <a:schemeClr val="dk1"/>
                </a:solidFill>
                <a:latin typeface="Libre Baskerville"/>
                <a:ea typeface="Libre Baskerville"/>
                <a:cs typeface="Libre Baskerville"/>
                <a:sym typeface="Libre Baskerville"/>
              </a:rPr>
              <a:t>Greedy</a:t>
            </a:r>
            <a:r>
              <a:rPr b="0" i="0" lang="en-US" sz="2000" u="none" cap="none" strike="noStrike">
                <a:solidFill>
                  <a:schemeClr val="dk1"/>
                </a:solidFill>
                <a:latin typeface="Libre Baskerville"/>
                <a:ea typeface="Libre Baskerville"/>
                <a:cs typeface="Libre Baskerville"/>
                <a:sym typeface="Libre Baskerville"/>
              </a:rPr>
              <a:t>(</a:t>
            </a:r>
            <a:r>
              <a:rPr b="0" i="1" lang="en-US" sz="2000" u="none" cap="none" strike="noStrike">
                <a:solidFill>
                  <a:schemeClr val="dk1"/>
                </a:solidFill>
                <a:latin typeface="Libre Baskerville"/>
                <a:ea typeface="Libre Baskerville"/>
                <a:cs typeface="Libre Baskerville"/>
                <a:sym typeface="Libre Baskerville"/>
              </a:rPr>
              <a:t>Richard</a:t>
            </a:r>
            <a:r>
              <a:rPr b="0" i="0" lang="en-US" sz="2000" u="none" cap="none" strike="noStrike">
                <a:solidFill>
                  <a:schemeClr val="dk1"/>
                </a:solidFill>
                <a:latin typeface="Libre Baskerville"/>
                <a:ea typeface="Libre Baskerville"/>
                <a:cs typeface="Libre Baskerville"/>
                <a:sym typeface="Libre Baskerville"/>
              </a:rPr>
              <a:t>) that are irrelevant.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5"/>
          <p:cNvSpPr txBox="1"/>
          <p:nvPr>
            <p:ph idx="1" type="subTitle"/>
          </p:nvPr>
        </p:nvSpPr>
        <p:spPr>
          <a:xfrm>
            <a:off x="785812" y="3200400"/>
            <a:ext cx="7348537" cy="1600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210"/>
              <a:buNone/>
            </a:pPr>
            <a:r>
              <a:rPr b="0" i="0" lang="en-US" sz="2600" u="none">
                <a:solidFill>
                  <a:schemeClr val="dk2"/>
                </a:solidFill>
                <a:latin typeface="Libre Baskerville"/>
                <a:ea typeface="Libre Baskerville"/>
                <a:cs typeface="Libre Baskerville"/>
                <a:sym typeface="Libre Baskerville"/>
              </a:rPr>
              <a:t>Unification</a:t>
            </a:r>
            <a:endParaRPr/>
          </a:p>
        </p:txBody>
      </p:sp>
      <p:sp>
        <p:nvSpPr>
          <p:cNvPr id="380" name="Google Shape;380;p35"/>
          <p:cNvSpPr txBox="1"/>
          <p:nvPr>
            <p:ph type="ctrTitle"/>
          </p:nvPr>
        </p:nvSpPr>
        <p:spPr>
          <a:xfrm>
            <a:off x="457200" y="1506537"/>
            <a:ext cx="8229600" cy="1470025"/>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Inference in FOL</a:t>
            </a:r>
            <a:endParaRPr/>
          </a:p>
        </p:txBody>
      </p:sp>
      <p:sp>
        <p:nvSpPr>
          <p:cNvPr id="381" name="Google Shape;381;p35"/>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sng">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6"/>
          <p:cNvSpPr txBox="1"/>
          <p:nvPr>
            <p:ph type="title"/>
          </p:nvPr>
        </p:nvSpPr>
        <p:spPr>
          <a:xfrm>
            <a:off x="571500" y="428625"/>
            <a:ext cx="7772400" cy="7747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7B9899"/>
              </a:buClr>
              <a:buSzPts val="4000"/>
              <a:buFont typeface="Libre Franklin"/>
              <a:buNone/>
            </a:pPr>
            <a:r>
              <a:rPr b="0" i="0" lang="en-US" sz="4000" u="none">
                <a:solidFill>
                  <a:srgbClr val="7B9899"/>
                </a:solidFill>
                <a:latin typeface="Libre Franklin"/>
                <a:ea typeface="Libre Franklin"/>
                <a:cs typeface="Libre Franklin"/>
                <a:sym typeface="Libre Franklin"/>
              </a:rPr>
              <a:t>Unification</a:t>
            </a:r>
            <a:endParaRPr/>
          </a:p>
        </p:txBody>
      </p:sp>
      <p:sp>
        <p:nvSpPr>
          <p:cNvPr id="387" name="Google Shape;387;p36"/>
          <p:cNvSpPr txBox="1"/>
          <p:nvPr>
            <p:ph idx="1" type="body"/>
          </p:nvPr>
        </p:nvSpPr>
        <p:spPr>
          <a:xfrm>
            <a:off x="301625" y="1527175"/>
            <a:ext cx="8504237"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70000"/>
              </a:lnSpc>
              <a:spcBef>
                <a:spcPts val="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Recall: Subst(</a:t>
            </a:r>
            <a:r>
              <a:rPr b="0" i="0" lang="en-US" sz="2000" u="none">
                <a:solidFill>
                  <a:schemeClr val="dk1"/>
                </a:solidFill>
                <a:latin typeface="Cambria"/>
                <a:ea typeface="Cambria"/>
                <a:cs typeface="Cambria"/>
                <a:sym typeface="Cambria"/>
              </a:rPr>
              <a:t>θ</a:t>
            </a:r>
            <a:r>
              <a:rPr b="0" i="0" lang="en-US" sz="2000" u="none">
                <a:solidFill>
                  <a:schemeClr val="dk1"/>
                </a:solidFill>
                <a:latin typeface="Libre Baskerville"/>
                <a:ea typeface="Libre Baskerville"/>
                <a:cs typeface="Libre Baskerville"/>
                <a:sym typeface="Libre Baskerville"/>
              </a:rPr>
              <a:t>, p) = result of substituting </a:t>
            </a:r>
            <a:r>
              <a:rPr b="0" i="0" lang="en-US" sz="2000" u="none">
                <a:solidFill>
                  <a:schemeClr val="dk1"/>
                </a:solidFill>
                <a:latin typeface="Cambria"/>
                <a:ea typeface="Cambria"/>
                <a:cs typeface="Cambria"/>
                <a:sym typeface="Cambria"/>
              </a:rPr>
              <a:t>θ</a:t>
            </a:r>
            <a:r>
              <a:rPr b="0" i="0" lang="en-US" sz="2000" u="none">
                <a:solidFill>
                  <a:schemeClr val="dk1"/>
                </a:solidFill>
                <a:latin typeface="Libre Baskerville"/>
                <a:ea typeface="Libre Baskerville"/>
                <a:cs typeface="Libre Baskerville"/>
                <a:sym typeface="Libre Baskerville"/>
              </a:rPr>
              <a:t> into sentence p</a:t>
            </a:r>
            <a:endParaRPr/>
          </a:p>
          <a:p>
            <a:pPr indent="-165100" lvl="0" marL="273050" marR="0" rtl="0" algn="l">
              <a:lnSpc>
                <a:spcPct val="70000"/>
              </a:lnSpc>
              <a:spcBef>
                <a:spcPts val="5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165100" lvl="0" marL="273050" marR="0" rtl="0" algn="l">
              <a:lnSpc>
                <a:spcPct val="70000"/>
              </a:lnSpc>
              <a:spcBef>
                <a:spcPts val="5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l">
              <a:lnSpc>
                <a:spcPct val="70000"/>
              </a:lnSpc>
              <a:spcBef>
                <a:spcPts val="5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Unify algorithm: takes 2 sentences p and q and returns a unifier if one exists</a:t>
            </a:r>
            <a:endParaRPr/>
          </a:p>
          <a:p>
            <a:pPr indent="-165100" lvl="0" marL="273050" marR="0" rtl="0" algn="l">
              <a:lnSpc>
                <a:spcPct val="70000"/>
              </a:lnSpc>
              <a:spcBef>
                <a:spcPts val="5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l">
              <a:lnSpc>
                <a:spcPct val="7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Unify(p, q) = </a:t>
            </a:r>
            <a:r>
              <a:rPr b="0" i="0" lang="en-US" sz="2000" u="none">
                <a:solidFill>
                  <a:schemeClr val="dk1"/>
                </a:solidFill>
                <a:latin typeface="Cambria"/>
                <a:ea typeface="Cambria"/>
                <a:cs typeface="Cambria"/>
                <a:sym typeface="Cambria"/>
              </a:rPr>
              <a:t>θ</a:t>
            </a:r>
            <a:r>
              <a:rPr b="0" i="0" lang="en-US" sz="2000" u="none">
                <a:solidFill>
                  <a:schemeClr val="dk1"/>
                </a:solidFill>
                <a:latin typeface="Libre Baskerville"/>
                <a:ea typeface="Libre Baskerville"/>
                <a:cs typeface="Libre Baskerville"/>
                <a:sym typeface="Libre Baskerville"/>
              </a:rPr>
              <a:t>   where Subst(</a:t>
            </a:r>
            <a:r>
              <a:rPr b="0" i="0" lang="en-US" sz="2000" u="none">
                <a:solidFill>
                  <a:schemeClr val="dk1"/>
                </a:solidFill>
                <a:latin typeface="Cambria"/>
                <a:ea typeface="Cambria"/>
                <a:cs typeface="Cambria"/>
                <a:sym typeface="Cambria"/>
              </a:rPr>
              <a:t>θ</a:t>
            </a:r>
            <a:r>
              <a:rPr b="0" i="0" lang="en-US" sz="2000" u="none">
                <a:solidFill>
                  <a:schemeClr val="dk1"/>
                </a:solidFill>
                <a:latin typeface="Libre Baskerville"/>
                <a:ea typeface="Libre Baskerville"/>
                <a:cs typeface="Libre Baskerville"/>
                <a:sym typeface="Libre Baskerville"/>
              </a:rPr>
              <a:t>, p) = Subst(</a:t>
            </a:r>
            <a:r>
              <a:rPr b="0" i="0" lang="en-US" sz="2000" u="none">
                <a:solidFill>
                  <a:schemeClr val="dk1"/>
                </a:solidFill>
                <a:latin typeface="Cambria"/>
                <a:ea typeface="Cambria"/>
                <a:cs typeface="Cambria"/>
                <a:sym typeface="Cambria"/>
              </a:rPr>
              <a:t>θ</a:t>
            </a:r>
            <a:r>
              <a:rPr b="0" i="0" lang="en-US" sz="2000" u="none">
                <a:solidFill>
                  <a:schemeClr val="dk1"/>
                </a:solidFill>
                <a:latin typeface="Libre Baskerville"/>
                <a:ea typeface="Libre Baskerville"/>
                <a:cs typeface="Libre Baskerville"/>
                <a:sym typeface="Libre Baskerville"/>
              </a:rPr>
              <a:t>, q)</a:t>
            </a:r>
            <a:br>
              <a:rPr b="0" i="0" lang="en-US" sz="2000" u="none">
                <a:solidFill>
                  <a:schemeClr val="dk1"/>
                </a:solidFill>
                <a:latin typeface="Libre Baskerville"/>
                <a:ea typeface="Libre Baskerville"/>
                <a:cs typeface="Libre Baskerville"/>
                <a:sym typeface="Libre Baskerville"/>
              </a:rPr>
            </a:br>
            <a:endParaRPr/>
          </a:p>
          <a:p>
            <a:pPr indent="-273050" lvl="0" marL="273050" marR="0" rtl="0" algn="l">
              <a:lnSpc>
                <a:spcPct val="70000"/>
              </a:lnSpc>
              <a:spcBef>
                <a:spcPts val="5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l">
              <a:lnSpc>
                <a:spcPct val="70000"/>
              </a:lnSpc>
              <a:spcBef>
                <a:spcPts val="5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Example:</a:t>
            </a:r>
            <a:endParaRPr/>
          </a:p>
          <a:p>
            <a:pPr indent="-273050" lvl="0" marL="273050" marR="0" rtl="0" algn="l">
              <a:lnSpc>
                <a:spcPct val="7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p = Knows(John, x)</a:t>
            </a:r>
            <a:endParaRPr/>
          </a:p>
          <a:p>
            <a:pPr indent="-273050" lvl="0" marL="273050" marR="0" rtl="0" algn="l">
              <a:lnSpc>
                <a:spcPct val="7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q = Knows(John, Jane)</a:t>
            </a:r>
            <a:endParaRPr/>
          </a:p>
          <a:p>
            <a:pPr indent="-273050" lvl="0" marL="273050" marR="0" rtl="0" algn="l">
              <a:lnSpc>
                <a:spcPct val="70000"/>
              </a:lnSpc>
              <a:spcBef>
                <a:spcPts val="5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l">
              <a:lnSpc>
                <a:spcPct val="70000"/>
              </a:lnSpc>
              <a:spcBef>
                <a:spcPts val="500"/>
              </a:spcBef>
              <a:spcAft>
                <a:spcPts val="0"/>
              </a:spcAft>
              <a:buClr>
                <a:schemeClr val="accent1"/>
              </a:buClr>
              <a:buSzPts val="765"/>
              <a:buFont typeface="Noto Sans Symbols"/>
              <a:buNone/>
            </a:pPr>
            <a:r>
              <a:rPr b="0" i="0" lang="en-US" sz="900" u="none">
                <a:solidFill>
                  <a:schemeClr val="dk1"/>
                </a:solidFill>
                <a:latin typeface="Libre Baskerville"/>
                <a:ea typeface="Libre Baskerville"/>
                <a:cs typeface="Libre Baskerville"/>
                <a:sym typeface="Libre Baskerville"/>
              </a:rPr>
              <a:t>           </a:t>
            </a:r>
            <a:r>
              <a:rPr b="0" i="0" lang="en-US" sz="2000" u="none">
                <a:solidFill>
                  <a:schemeClr val="dk1"/>
                </a:solidFill>
                <a:latin typeface="Libre Baskerville"/>
                <a:ea typeface="Libre Baskerville"/>
                <a:cs typeface="Libre Baskerville"/>
                <a:sym typeface="Libre Baskerville"/>
              </a:rPr>
              <a:t>Unify(p, q) = {x/Jane}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7"/>
          <p:cNvSpPr txBox="1"/>
          <p:nvPr>
            <p:ph idx="1" type="body"/>
          </p:nvPr>
        </p:nvSpPr>
        <p:spPr>
          <a:xfrm>
            <a:off x="301625" y="1357312"/>
            <a:ext cx="8504237"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70000"/>
              </a:lnSpc>
              <a:spcBef>
                <a:spcPts val="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 simple example: query = Knows(John,x), i.e., who does John know?</a:t>
            </a:r>
            <a:endParaRPr b="0" i="0" sz="1100" u="none">
              <a:solidFill>
                <a:schemeClr val="dk1"/>
              </a:solidFill>
              <a:latin typeface="Libre Baskerville"/>
              <a:ea typeface="Libre Baskerville"/>
              <a:cs typeface="Libre Baskerville"/>
              <a:sym typeface="Libre Baskerville"/>
            </a:endParaRPr>
          </a:p>
          <a:p>
            <a:pPr indent="-273050" lvl="0" marL="273050" marR="0" rtl="0" algn="l">
              <a:lnSpc>
                <a:spcPct val="7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a:t>
            </a:r>
            <a:endParaRPr/>
          </a:p>
          <a:p>
            <a:pPr indent="-273050" lvl="0" marL="273050" marR="0" rtl="0" algn="l">
              <a:lnSpc>
                <a:spcPct val="70000"/>
              </a:lnSpc>
              <a:spcBef>
                <a:spcPts val="5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l">
              <a:lnSpc>
                <a:spcPct val="7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p 			q	 		</a:t>
            </a:r>
            <a:r>
              <a:rPr b="0" i="0" lang="en-US" sz="1800" u="none">
                <a:solidFill>
                  <a:schemeClr val="dk1"/>
                </a:solidFill>
                <a:latin typeface="Cambria"/>
                <a:ea typeface="Cambria"/>
                <a:cs typeface="Cambria"/>
                <a:sym typeface="Cambria"/>
              </a:rPr>
              <a:t>θ</a:t>
            </a:r>
            <a:r>
              <a:rPr b="0" i="0" lang="en-US" sz="1800" u="none">
                <a:solidFill>
                  <a:schemeClr val="dk1"/>
                </a:solidFill>
                <a:latin typeface="Libre Baskerville"/>
                <a:ea typeface="Libre Baskerville"/>
                <a:cs typeface="Libre Baskerville"/>
                <a:sym typeface="Libre Baskerville"/>
              </a:rPr>
              <a:t>  </a:t>
            </a:r>
            <a:endParaRPr/>
          </a:p>
          <a:p>
            <a:pPr indent="-273050" lvl="0" marL="273050" marR="0" rtl="0" algn="l">
              <a:lnSpc>
                <a:spcPct val="7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Knows(John, x) 		Knows(John, Jane) 		 </a:t>
            </a:r>
            <a:r>
              <a:rPr b="0" i="0" lang="en-US" sz="1800" u="none">
                <a:solidFill>
                  <a:srgbClr val="CC0099"/>
                </a:solidFill>
                <a:latin typeface="Libre Baskerville"/>
                <a:ea typeface="Libre Baskerville"/>
                <a:cs typeface="Libre Baskerville"/>
                <a:sym typeface="Libre Baskerville"/>
              </a:rPr>
              <a:t>{x/Jane}</a:t>
            </a:r>
            <a:endParaRPr b="0" i="0" sz="2800" u="none">
              <a:solidFill>
                <a:srgbClr val="CC0099"/>
              </a:solidFill>
              <a:latin typeface="Libre Baskerville"/>
              <a:ea typeface="Libre Baskerville"/>
              <a:cs typeface="Libre Baskerville"/>
              <a:sym typeface="Libre Baskerville"/>
            </a:endParaRPr>
          </a:p>
          <a:p>
            <a:pPr indent="-273050" lvl="0" marL="273050" marR="0" rtl="0" algn="l">
              <a:lnSpc>
                <a:spcPct val="7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Knows(John, x)		Knows(y, Bill) 		 </a:t>
            </a:r>
            <a:r>
              <a:rPr b="0" i="0" lang="en-US" sz="1800" u="none">
                <a:solidFill>
                  <a:srgbClr val="CC0099"/>
                </a:solidFill>
                <a:latin typeface="Libre Baskerville"/>
                <a:ea typeface="Libre Baskerville"/>
                <a:cs typeface="Libre Baskerville"/>
                <a:sym typeface="Libre Baskerville"/>
              </a:rPr>
              <a:t>{x/Bill, y/John}</a:t>
            </a:r>
            <a:endParaRPr b="0" i="0" sz="2000" u="none">
              <a:solidFill>
                <a:srgbClr val="CC0099"/>
              </a:solidFill>
              <a:latin typeface="Libre Baskerville"/>
              <a:ea typeface="Libre Baskerville"/>
              <a:cs typeface="Libre Baskerville"/>
              <a:sym typeface="Libre Baskerville"/>
            </a:endParaRPr>
          </a:p>
          <a:p>
            <a:pPr indent="-273050" lvl="0" marL="273050" marR="0" rtl="0" algn="l">
              <a:lnSpc>
                <a:spcPct val="7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Knows(John, x) 		Knows(y, Father(y))	 </a:t>
            </a:r>
            <a:r>
              <a:rPr b="0" i="0" lang="en-US" sz="1800" u="none">
                <a:solidFill>
                  <a:srgbClr val="CC0099"/>
                </a:solidFill>
                <a:latin typeface="Libre Baskerville"/>
                <a:ea typeface="Libre Baskerville"/>
                <a:cs typeface="Libre Baskerville"/>
                <a:sym typeface="Libre Baskerville"/>
              </a:rPr>
              <a:t>{y/John, x/Father(John)}</a:t>
            </a:r>
            <a:endParaRPr b="0" i="0" sz="3200" u="none">
              <a:solidFill>
                <a:srgbClr val="CC0099"/>
              </a:solidFill>
              <a:latin typeface="Libre Baskerville"/>
              <a:ea typeface="Libre Baskerville"/>
              <a:cs typeface="Libre Baskerville"/>
              <a:sym typeface="Libre Baskerville"/>
            </a:endParaRPr>
          </a:p>
          <a:p>
            <a:pPr indent="-273050" lvl="0" marL="273050" marR="0" rtl="0" algn="l">
              <a:lnSpc>
                <a:spcPct val="7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Knows(John, x)		Knows(x, Bill) 		</a:t>
            </a:r>
            <a:r>
              <a:rPr b="0" i="0" lang="en-US" sz="2000" u="none">
                <a:solidFill>
                  <a:srgbClr val="CC0099"/>
                </a:solidFill>
                <a:latin typeface="Libre Baskerville"/>
                <a:ea typeface="Libre Baskerville"/>
                <a:cs typeface="Libre Baskerville"/>
                <a:sym typeface="Libre Baskerville"/>
              </a:rPr>
              <a:t> </a:t>
            </a:r>
            <a:r>
              <a:rPr b="0" i="0" lang="en-US" sz="1800" u="none">
                <a:solidFill>
                  <a:srgbClr val="CC0099"/>
                </a:solidFill>
                <a:latin typeface="Libre Baskerville"/>
                <a:ea typeface="Libre Baskerville"/>
                <a:cs typeface="Libre Baskerville"/>
                <a:sym typeface="Libre Baskerville"/>
              </a:rPr>
              <a:t>{fail}</a:t>
            </a:r>
            <a:br>
              <a:rPr b="0" i="0" lang="en-US" sz="1800" u="none">
                <a:solidFill>
                  <a:srgbClr val="CC0099"/>
                </a:solidFill>
                <a:latin typeface="Libre Baskerville"/>
                <a:ea typeface="Libre Baskerville"/>
                <a:cs typeface="Libre Baskerville"/>
                <a:sym typeface="Libre Baskerville"/>
              </a:rPr>
            </a:br>
            <a:endParaRPr/>
          </a:p>
          <a:p>
            <a:pPr indent="-273050" lvl="0" marL="273050" marR="0" rtl="0" algn="l">
              <a:lnSpc>
                <a:spcPct val="70000"/>
              </a:lnSpc>
              <a:spcBef>
                <a:spcPts val="5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Last unification fails: only because x can’t take values John and Bill at the same time</a:t>
            </a:r>
            <a:endParaRPr/>
          </a:p>
          <a:p>
            <a:pPr indent="-165100" lvl="0" marL="273050" marR="0" rtl="0" algn="l">
              <a:lnSpc>
                <a:spcPct val="70000"/>
              </a:lnSpc>
              <a:spcBef>
                <a:spcPts val="5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l">
              <a:lnSpc>
                <a:spcPct val="70000"/>
              </a:lnSpc>
              <a:spcBef>
                <a:spcPts val="5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Problem is due to use of same variable x in both sentences</a:t>
            </a:r>
            <a:endParaRPr/>
          </a:p>
          <a:p>
            <a:pPr indent="-165100" lvl="0" marL="273050" marR="0" rtl="0" algn="l">
              <a:lnSpc>
                <a:spcPct val="70000"/>
              </a:lnSpc>
              <a:spcBef>
                <a:spcPts val="5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l">
              <a:lnSpc>
                <a:spcPct val="70000"/>
              </a:lnSpc>
              <a:spcBef>
                <a:spcPts val="5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Simple solution: Standardizing apart eliminates overlap of variables, e.g., Knows(z, Bill)</a:t>
            </a:r>
            <a:endParaRPr/>
          </a:p>
        </p:txBody>
      </p:sp>
      <p:grpSp>
        <p:nvGrpSpPr>
          <p:cNvPr id="393" name="Google Shape;393;p37"/>
          <p:cNvGrpSpPr/>
          <p:nvPr/>
        </p:nvGrpSpPr>
        <p:grpSpPr>
          <a:xfrm>
            <a:off x="642937" y="1785937"/>
            <a:ext cx="7772400" cy="1828800"/>
            <a:chOff x="609600" y="1752600"/>
            <a:chExt cx="7772400" cy="1828800"/>
          </a:xfrm>
        </p:grpSpPr>
        <p:cxnSp>
          <p:nvCxnSpPr>
            <p:cNvPr id="394" name="Google Shape;394;p37"/>
            <p:cNvCxnSpPr/>
            <p:nvPr/>
          </p:nvCxnSpPr>
          <p:spPr>
            <a:xfrm>
              <a:off x="609600" y="2133600"/>
              <a:ext cx="7772400" cy="0"/>
            </a:xfrm>
            <a:prstGeom prst="straightConnector1">
              <a:avLst/>
            </a:prstGeom>
            <a:noFill/>
            <a:ln cap="flat" cmpd="sng" w="9525">
              <a:solidFill>
                <a:schemeClr val="dk1"/>
              </a:solidFill>
              <a:prstDash val="solid"/>
              <a:miter lim="800000"/>
              <a:headEnd len="med" w="med" type="none"/>
              <a:tailEnd len="med" w="med" type="none"/>
            </a:ln>
          </p:spPr>
        </p:cxnSp>
        <p:cxnSp>
          <p:nvCxnSpPr>
            <p:cNvPr id="395" name="Google Shape;395;p37"/>
            <p:cNvCxnSpPr/>
            <p:nvPr/>
          </p:nvCxnSpPr>
          <p:spPr>
            <a:xfrm>
              <a:off x="2438400" y="1752600"/>
              <a:ext cx="0" cy="1828800"/>
            </a:xfrm>
            <a:prstGeom prst="straightConnector1">
              <a:avLst/>
            </a:prstGeom>
            <a:noFill/>
            <a:ln cap="flat" cmpd="sng" w="9525">
              <a:solidFill>
                <a:schemeClr val="dk1"/>
              </a:solidFill>
              <a:prstDash val="solid"/>
              <a:miter lim="800000"/>
              <a:headEnd len="med" w="med" type="none"/>
              <a:tailEnd len="med" w="med" type="none"/>
            </a:ln>
          </p:spPr>
        </p:cxnSp>
        <p:cxnSp>
          <p:nvCxnSpPr>
            <p:cNvPr id="396" name="Google Shape;396;p37"/>
            <p:cNvCxnSpPr/>
            <p:nvPr/>
          </p:nvCxnSpPr>
          <p:spPr>
            <a:xfrm>
              <a:off x="5029200" y="1752600"/>
              <a:ext cx="0" cy="1828800"/>
            </a:xfrm>
            <a:prstGeom prst="straightConnector1">
              <a:avLst/>
            </a:prstGeom>
            <a:noFill/>
            <a:ln cap="flat" cmpd="sng" w="9525">
              <a:solidFill>
                <a:schemeClr val="dk1"/>
              </a:solidFill>
              <a:prstDash val="solid"/>
              <a:miter lim="800000"/>
              <a:headEnd len="med" w="med" type="none"/>
              <a:tailEnd len="med" w="med" type="none"/>
            </a:ln>
          </p:spPr>
        </p:cxnSp>
      </p:grpSp>
      <p:sp>
        <p:nvSpPr>
          <p:cNvPr id="397" name="Google Shape;397;p37"/>
          <p:cNvSpPr txBox="1"/>
          <p:nvPr/>
        </p:nvSpPr>
        <p:spPr>
          <a:xfrm>
            <a:off x="571500" y="428625"/>
            <a:ext cx="7772400" cy="7747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7B9899"/>
              </a:buClr>
              <a:buSzPts val="4000"/>
              <a:buFont typeface="Libre Franklin"/>
              <a:buNone/>
            </a:pPr>
            <a:r>
              <a:rPr b="0" i="0" lang="en-US" sz="4000" u="none">
                <a:solidFill>
                  <a:srgbClr val="7B9899"/>
                </a:solidFill>
                <a:latin typeface="Libre Franklin"/>
                <a:ea typeface="Libre Franklin"/>
                <a:cs typeface="Libre Franklin"/>
                <a:sym typeface="Libre Franklin"/>
              </a:rPr>
              <a:t>Unification Examples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8"/>
          <p:cNvSpPr txBox="1"/>
          <p:nvPr>
            <p:ph idx="1" type="body"/>
          </p:nvPr>
        </p:nvSpPr>
        <p:spPr>
          <a:xfrm>
            <a:off x="301625" y="1527175"/>
            <a:ext cx="8504237" cy="37592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70000"/>
              </a:lnSpc>
              <a:spcBef>
                <a:spcPts val="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To unify </a:t>
            </a:r>
            <a:r>
              <a:rPr b="0" i="1" lang="en-US" sz="2400" u="none">
                <a:solidFill>
                  <a:schemeClr val="dk1"/>
                </a:solidFill>
                <a:latin typeface="Libre Baskerville"/>
                <a:ea typeface="Libre Baskerville"/>
                <a:cs typeface="Libre Baskerville"/>
                <a:sym typeface="Libre Baskerville"/>
              </a:rPr>
              <a:t>Knows(John, x)</a:t>
            </a:r>
            <a:r>
              <a:rPr b="0" i="0" lang="en-US" sz="2400" u="none">
                <a:solidFill>
                  <a:schemeClr val="dk1"/>
                </a:solidFill>
                <a:latin typeface="Libre Baskerville"/>
                <a:ea typeface="Libre Baskerville"/>
                <a:cs typeface="Libre Baskerville"/>
                <a:sym typeface="Libre Baskerville"/>
              </a:rPr>
              <a:t> and </a:t>
            </a:r>
            <a:r>
              <a:rPr b="0" i="1" lang="en-US" sz="2400" u="none">
                <a:solidFill>
                  <a:schemeClr val="dk1"/>
                </a:solidFill>
                <a:latin typeface="Libre Baskerville"/>
                <a:ea typeface="Libre Baskerville"/>
                <a:cs typeface="Libre Baskerville"/>
                <a:sym typeface="Libre Baskerville"/>
              </a:rPr>
              <a:t>Knows(y, z)</a:t>
            </a:r>
            <a:r>
              <a:rPr b="0" i="0" lang="en-US" sz="2400" u="none">
                <a:solidFill>
                  <a:schemeClr val="dk1"/>
                </a:solidFill>
                <a:latin typeface="Libre Baskerville"/>
                <a:ea typeface="Libre Baskerville"/>
                <a:cs typeface="Libre Baskerville"/>
                <a:sym typeface="Libre Baskerville"/>
              </a:rPr>
              <a:t>,</a:t>
            </a:r>
            <a:endParaRPr/>
          </a:p>
          <a:p>
            <a:pPr indent="-159702" lvl="0" marL="273050" marR="0" rtl="0" algn="l">
              <a:lnSpc>
                <a:spcPct val="70000"/>
              </a:lnSpc>
              <a:spcBef>
                <a:spcPts val="500"/>
              </a:spcBef>
              <a:spcAft>
                <a:spcPts val="0"/>
              </a:spcAft>
              <a:buClr>
                <a:schemeClr val="accent1"/>
              </a:buClr>
              <a:buSzPts val="1785"/>
              <a:buFont typeface="Noto Sans Symbols"/>
              <a:buNone/>
            </a:pPr>
            <a:r>
              <a:t/>
            </a:r>
            <a:endParaRPr b="0" i="0" sz="2100" u="none">
              <a:solidFill>
                <a:schemeClr val="dk1"/>
              </a:solidFill>
              <a:latin typeface="Libre Baskerville"/>
              <a:ea typeface="Libre Baskerville"/>
              <a:cs typeface="Libre Baskerville"/>
              <a:sym typeface="Libre Baskerville"/>
            </a:endParaRPr>
          </a:p>
          <a:p>
            <a:pPr indent="-273050" lvl="0" marL="273050" marR="0" rtl="0" algn="l">
              <a:lnSpc>
                <a:spcPct val="7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a:t>
            </a:r>
            <a:r>
              <a:rPr b="0" i="0" lang="en-US" sz="2000" u="none">
                <a:solidFill>
                  <a:schemeClr val="dk1"/>
                </a:solidFill>
                <a:latin typeface="Cambria"/>
                <a:ea typeface="Cambria"/>
                <a:cs typeface="Cambria"/>
                <a:sym typeface="Cambria"/>
              </a:rPr>
              <a:t>θ</a:t>
            </a:r>
            <a:r>
              <a:rPr b="0" i="0" lang="en-US" sz="2000" u="none">
                <a:solidFill>
                  <a:schemeClr val="dk1"/>
                </a:solidFill>
                <a:latin typeface="Libre Baskerville"/>
                <a:ea typeface="Libre Baskerville"/>
                <a:cs typeface="Libre Baskerville"/>
                <a:sym typeface="Libre Baskerville"/>
              </a:rPr>
              <a:t> = {y/John, x/z } or </a:t>
            </a:r>
            <a:r>
              <a:rPr b="0" i="0" lang="en-US" sz="2000" u="none">
                <a:solidFill>
                  <a:schemeClr val="dk1"/>
                </a:solidFill>
                <a:latin typeface="Cambria"/>
                <a:ea typeface="Cambria"/>
                <a:cs typeface="Cambria"/>
                <a:sym typeface="Cambria"/>
              </a:rPr>
              <a:t>θ</a:t>
            </a:r>
            <a:r>
              <a:rPr b="0" i="0" lang="en-US" sz="2000" u="none">
                <a:solidFill>
                  <a:schemeClr val="dk1"/>
                </a:solidFill>
                <a:latin typeface="Libre Baskerville"/>
                <a:ea typeface="Libre Baskerville"/>
                <a:cs typeface="Libre Baskerville"/>
                <a:sym typeface="Libre Baskerville"/>
              </a:rPr>
              <a:t> = {y/John, x/John, z/John}</a:t>
            </a:r>
            <a:br>
              <a:rPr b="0" i="0" lang="en-US" sz="2000" u="none">
                <a:solidFill>
                  <a:schemeClr val="dk1"/>
                </a:solidFill>
                <a:latin typeface="Libre Baskerville"/>
                <a:ea typeface="Libre Baskerville"/>
                <a:cs typeface="Libre Baskerville"/>
                <a:sym typeface="Libre Baskerville"/>
              </a:rPr>
            </a:br>
            <a:endParaRPr b="0" i="0" sz="1400" u="none">
              <a:solidFill>
                <a:schemeClr val="dk1"/>
              </a:solidFill>
              <a:latin typeface="Libre Baskerville"/>
              <a:ea typeface="Libre Baskerville"/>
              <a:cs typeface="Libre Baskerville"/>
              <a:sym typeface="Libre Baskerville"/>
            </a:endParaRPr>
          </a:p>
          <a:p>
            <a:pPr indent="-273050" lvl="0" marL="273050" marR="0" rtl="0" algn="l">
              <a:lnSpc>
                <a:spcPct val="70000"/>
              </a:lnSpc>
              <a:spcBef>
                <a:spcPts val="500"/>
              </a:spcBef>
              <a:spcAft>
                <a:spcPts val="0"/>
              </a:spcAft>
              <a:buClr>
                <a:schemeClr val="accent1"/>
              </a:buClr>
              <a:buSzPts val="1785"/>
              <a:buFont typeface="Noto Sans Symbols"/>
              <a:buChar char="⚫"/>
            </a:pPr>
            <a:r>
              <a:rPr b="0" i="0" lang="en-US" sz="2100" u="none">
                <a:solidFill>
                  <a:schemeClr val="dk1"/>
                </a:solidFill>
                <a:latin typeface="Libre Baskerville"/>
                <a:ea typeface="Libre Baskerville"/>
                <a:cs typeface="Libre Baskerville"/>
                <a:sym typeface="Libre Baskerville"/>
              </a:rPr>
              <a:t>The first unifier is </a:t>
            </a:r>
            <a:r>
              <a:rPr b="0" i="0" lang="en-US" sz="2100" u="none">
                <a:solidFill>
                  <a:schemeClr val="accent2"/>
                </a:solidFill>
                <a:latin typeface="Libre Baskerville"/>
                <a:ea typeface="Libre Baskerville"/>
                <a:cs typeface="Libre Baskerville"/>
                <a:sym typeface="Libre Baskerville"/>
              </a:rPr>
              <a:t>more general</a:t>
            </a:r>
            <a:r>
              <a:rPr b="0" i="0" lang="en-US" sz="2100" u="none">
                <a:solidFill>
                  <a:schemeClr val="dk1"/>
                </a:solidFill>
                <a:latin typeface="Libre Baskerville"/>
                <a:ea typeface="Libre Baskerville"/>
                <a:cs typeface="Libre Baskerville"/>
                <a:sym typeface="Libre Baskerville"/>
              </a:rPr>
              <a:t> than the second, because it places fewer restrictions on the values of the variables.</a:t>
            </a:r>
            <a:endParaRPr/>
          </a:p>
          <a:p>
            <a:pPr indent="-139700" lvl="4" marL="1371600" marR="0" rtl="0" algn="l">
              <a:lnSpc>
                <a:spcPct val="70000"/>
              </a:lnSpc>
              <a:spcBef>
                <a:spcPts val="300"/>
              </a:spcBef>
              <a:spcAft>
                <a:spcPts val="0"/>
              </a:spcAft>
              <a:buClr>
                <a:srgbClr val="A28E6A"/>
              </a:buClr>
              <a:buSzPts val="1400"/>
              <a:buFont typeface="Libre Baskerville"/>
              <a:buNone/>
            </a:pPr>
            <a:r>
              <a:t/>
            </a:r>
            <a:endParaRPr b="0" i="0" sz="14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70000"/>
              </a:lnSpc>
              <a:spcBef>
                <a:spcPts val="500"/>
              </a:spcBef>
              <a:spcAft>
                <a:spcPts val="0"/>
              </a:spcAft>
              <a:buClr>
                <a:schemeClr val="accent1"/>
              </a:buClr>
              <a:buSzPts val="1785"/>
              <a:buFont typeface="Noto Sans Symbols"/>
              <a:buChar char="⚫"/>
            </a:pPr>
            <a:r>
              <a:rPr b="1" i="0" lang="en-US" sz="2100" u="none">
                <a:solidFill>
                  <a:schemeClr val="dk1"/>
                </a:solidFill>
                <a:latin typeface="Libre Baskerville"/>
                <a:ea typeface="Libre Baskerville"/>
                <a:cs typeface="Libre Baskerville"/>
                <a:sym typeface="Libre Baskerville"/>
              </a:rPr>
              <a:t>Theorem:</a:t>
            </a:r>
            <a:r>
              <a:rPr b="0" i="0" lang="en-US" sz="2100" u="none">
                <a:solidFill>
                  <a:schemeClr val="dk1"/>
                </a:solidFill>
                <a:latin typeface="Libre Baskerville"/>
                <a:ea typeface="Libre Baskerville"/>
                <a:cs typeface="Libre Baskerville"/>
                <a:sym typeface="Libre Baskerville"/>
              </a:rPr>
              <a:t> There is a single </a:t>
            </a:r>
            <a:r>
              <a:rPr b="0" i="0" lang="en-US" sz="2100" u="none">
                <a:solidFill>
                  <a:schemeClr val="accent2"/>
                </a:solidFill>
                <a:latin typeface="Libre Baskerville"/>
                <a:ea typeface="Libre Baskerville"/>
                <a:cs typeface="Libre Baskerville"/>
                <a:sym typeface="Libre Baskerville"/>
              </a:rPr>
              <a:t>most general unifier</a:t>
            </a:r>
            <a:r>
              <a:rPr b="0" i="0" lang="en-US" sz="2100" u="none">
                <a:solidFill>
                  <a:schemeClr val="dk1"/>
                </a:solidFill>
                <a:latin typeface="Libre Baskerville"/>
                <a:ea typeface="Libre Baskerville"/>
                <a:cs typeface="Libre Baskerville"/>
                <a:sym typeface="Libre Baskerville"/>
              </a:rPr>
              <a:t> (MGU) that is unique up to </a:t>
            </a:r>
            <a:endParaRPr/>
          </a:p>
          <a:p>
            <a:pPr indent="-273050" lvl="0" marL="273050" marR="0" rtl="0" algn="l">
              <a:lnSpc>
                <a:spcPct val="70000"/>
              </a:lnSpc>
              <a:spcBef>
                <a:spcPts val="500"/>
              </a:spcBef>
              <a:spcAft>
                <a:spcPts val="0"/>
              </a:spcAft>
              <a:buClr>
                <a:schemeClr val="accent1"/>
              </a:buClr>
              <a:buSzPts val="1785"/>
              <a:buFont typeface="Noto Sans Symbols"/>
              <a:buNone/>
            </a:pPr>
            <a:r>
              <a:rPr b="0" i="0" lang="en-US" sz="2100" u="none">
                <a:solidFill>
                  <a:schemeClr val="dk1"/>
                </a:solidFill>
                <a:latin typeface="Libre Baskerville"/>
                <a:ea typeface="Libre Baskerville"/>
                <a:cs typeface="Libre Baskerville"/>
                <a:sym typeface="Libre Baskerville"/>
              </a:rPr>
              <a:t>     renaming of variables.</a:t>
            </a:r>
            <a:br>
              <a:rPr b="0" i="0" lang="en-US" sz="2100" u="none">
                <a:solidFill>
                  <a:schemeClr val="dk1"/>
                </a:solidFill>
                <a:latin typeface="Libre Baskerville"/>
                <a:ea typeface="Libre Baskerville"/>
                <a:cs typeface="Libre Baskerville"/>
                <a:sym typeface="Libre Baskerville"/>
              </a:rPr>
            </a:br>
            <a:endParaRPr/>
          </a:p>
          <a:p>
            <a:pPr indent="-228599" lvl="1" marL="547687" marR="0" rtl="0" algn="l">
              <a:lnSpc>
                <a:spcPct val="70000"/>
              </a:lnSpc>
              <a:spcBef>
                <a:spcPts val="300"/>
              </a:spcBef>
              <a:spcAft>
                <a:spcPts val="0"/>
              </a:spcAft>
              <a:buClr>
                <a:schemeClr val="accent2"/>
              </a:buClr>
              <a:buSzPts val="1700"/>
              <a:buFont typeface="Noto Sans Symbols"/>
              <a:buNone/>
            </a:pPr>
            <a:r>
              <a:rPr b="0" i="0" lang="en-US" sz="2000" u="none" cap="none" strike="noStrike">
                <a:solidFill>
                  <a:schemeClr val="dk1"/>
                </a:solidFill>
                <a:latin typeface="Libre Baskerville"/>
                <a:ea typeface="Libre Baskerville"/>
                <a:cs typeface="Libre Baskerville"/>
                <a:sym typeface="Libre Baskerville"/>
              </a:rPr>
              <a:t>MGU = { y/John, x/z }</a:t>
            </a:r>
            <a:br>
              <a:rPr b="0" i="0" lang="en-US" sz="2000" u="none" cap="none" strike="noStrike">
                <a:solidFill>
                  <a:schemeClr val="dk1"/>
                </a:solidFill>
                <a:latin typeface="Libre Baskerville"/>
                <a:ea typeface="Libre Baskerville"/>
                <a:cs typeface="Libre Baskerville"/>
                <a:sym typeface="Libre Baskerville"/>
              </a:rPr>
            </a:br>
            <a:endParaRPr/>
          </a:p>
        </p:txBody>
      </p:sp>
      <p:sp>
        <p:nvSpPr>
          <p:cNvPr id="403" name="Google Shape;403;p38"/>
          <p:cNvSpPr txBox="1"/>
          <p:nvPr>
            <p:ph type="title"/>
          </p:nvPr>
        </p:nvSpPr>
        <p:spPr>
          <a:xfrm>
            <a:off x="571500" y="428625"/>
            <a:ext cx="7772400" cy="7747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7B9899"/>
              </a:buClr>
              <a:buSzPts val="4000"/>
              <a:buFont typeface="Libre Franklin"/>
              <a:buNone/>
            </a:pPr>
            <a:r>
              <a:rPr b="0" i="0" lang="en-US" sz="4000" u="none">
                <a:solidFill>
                  <a:srgbClr val="7B9899"/>
                </a:solidFill>
                <a:latin typeface="Libre Franklin"/>
                <a:ea typeface="Libre Franklin"/>
                <a:cs typeface="Libre Franklin"/>
                <a:sym typeface="Libre Franklin"/>
              </a:rPr>
              <a:t>Unification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9"/>
          <p:cNvSpPr txBox="1"/>
          <p:nvPr>
            <p:ph type="title"/>
          </p:nvPr>
        </p:nvSpPr>
        <p:spPr>
          <a:xfrm>
            <a:off x="571500" y="357187"/>
            <a:ext cx="6872287" cy="8461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7B9899"/>
              </a:buClr>
              <a:buSzPts val="4000"/>
              <a:buFont typeface="Libre Franklin"/>
              <a:buNone/>
            </a:pPr>
            <a:r>
              <a:rPr b="0" i="0" lang="en-US" sz="4000" u="none">
                <a:solidFill>
                  <a:srgbClr val="7B9899"/>
                </a:solidFill>
                <a:latin typeface="Libre Franklin"/>
                <a:ea typeface="Libre Franklin"/>
                <a:cs typeface="Libre Franklin"/>
                <a:sym typeface="Libre Franklin"/>
              </a:rPr>
              <a:t>Recall our example…</a:t>
            </a:r>
            <a:endParaRPr/>
          </a:p>
        </p:txBody>
      </p:sp>
      <p:sp>
        <p:nvSpPr>
          <p:cNvPr id="409" name="Google Shape;409;p39"/>
          <p:cNvSpPr txBox="1"/>
          <p:nvPr>
            <p:ph idx="1" type="body"/>
          </p:nvPr>
        </p:nvSpPr>
        <p:spPr>
          <a:xfrm>
            <a:off x="152400" y="1428750"/>
            <a:ext cx="8686800" cy="4357687"/>
          </a:xfrm>
          <a:prstGeom prst="rect">
            <a:avLst/>
          </a:prstGeom>
          <a:noFill/>
          <a:ln>
            <a:noFill/>
          </a:ln>
        </p:spPr>
        <p:txBody>
          <a:bodyPr anchorCtr="0" anchor="t" bIns="45700" lIns="91425" spcFirstLastPara="1" rIns="91425" wrap="square" tIns="45700">
            <a:noAutofit/>
          </a:bodyPr>
          <a:lstStyle/>
          <a:p>
            <a:pPr indent="-228599" lvl="1" marL="547687" marR="0" rtl="0" algn="l">
              <a:lnSpc>
                <a:spcPct val="100000"/>
              </a:lnSpc>
              <a:spcBef>
                <a:spcPts val="0"/>
              </a:spcBef>
              <a:spcAft>
                <a:spcPts val="0"/>
              </a:spcAft>
              <a:buClr>
                <a:schemeClr val="accent2"/>
              </a:buClr>
              <a:buSzPts val="1870"/>
              <a:buFont typeface="Noto Sans Symbols"/>
              <a:buNone/>
            </a:pPr>
            <a:r>
              <a:rPr b="0" i="0" lang="en-US" sz="2200" u="none" cap="none" strike="noStrike">
                <a:solidFill>
                  <a:schemeClr val="dk1"/>
                </a:solidFill>
                <a:latin typeface="Libre Baskerville"/>
                <a:ea typeface="Libre Baskerville"/>
                <a:cs typeface="Libre Baskerville"/>
                <a:sym typeface="Libre Baskerville"/>
              </a:rPr>
              <a:t>	∀x King(x) ∧ Greedy(x) ⇒ Evil(x)</a:t>
            </a:r>
            <a:endParaRPr/>
          </a:p>
          <a:p>
            <a:pPr indent="-228600" lvl="2" marL="822325" marR="0" rtl="0" algn="l">
              <a:lnSpc>
                <a:spcPct val="100000"/>
              </a:lnSpc>
              <a:spcBef>
                <a:spcPts val="300"/>
              </a:spcBef>
              <a:spcAft>
                <a:spcPts val="0"/>
              </a:spcAft>
              <a:buClr>
                <a:srgbClr val="E6B1AB"/>
              </a:buClr>
              <a:buSzPts val="1700"/>
              <a:buFont typeface="Noto Sans Symbols"/>
              <a:buNone/>
            </a:pPr>
            <a:r>
              <a:rPr b="0" i="0" lang="en-US" sz="2000" u="none" cap="none" strike="noStrike">
                <a:solidFill>
                  <a:schemeClr val="dk1"/>
                </a:solidFill>
                <a:latin typeface="Libre Baskerville"/>
                <a:ea typeface="Libre Baskerville"/>
                <a:cs typeface="Libre Baskerville"/>
                <a:sym typeface="Libre Baskerville"/>
              </a:rPr>
              <a:t>King(John)</a:t>
            </a:r>
            <a:endParaRPr/>
          </a:p>
          <a:p>
            <a:pPr indent="-228600" lvl="2" marL="822325" marR="0" rtl="0" algn="l">
              <a:lnSpc>
                <a:spcPct val="100000"/>
              </a:lnSpc>
              <a:spcBef>
                <a:spcPts val="300"/>
              </a:spcBef>
              <a:spcAft>
                <a:spcPts val="0"/>
              </a:spcAft>
              <a:buClr>
                <a:srgbClr val="E6B1AB"/>
              </a:buClr>
              <a:buSzPts val="1700"/>
              <a:buFont typeface="Noto Sans Symbols"/>
              <a:buNone/>
            </a:pPr>
            <a:r>
              <a:rPr b="0" i="0" lang="en-US" sz="2000" u="none" cap="none" strike="noStrike">
                <a:solidFill>
                  <a:schemeClr val="dk1"/>
                </a:solidFill>
                <a:latin typeface="Libre Baskerville"/>
                <a:ea typeface="Libre Baskerville"/>
                <a:cs typeface="Libre Baskerville"/>
                <a:sym typeface="Libre Baskerville"/>
              </a:rPr>
              <a:t>∀y Greedy(y)</a:t>
            </a:r>
            <a:endParaRPr/>
          </a:p>
          <a:p>
            <a:pPr indent="-228600" lvl="2" marL="822325" marR="0" rtl="0" algn="l">
              <a:lnSpc>
                <a:spcPct val="100000"/>
              </a:lnSpc>
              <a:spcBef>
                <a:spcPts val="300"/>
              </a:spcBef>
              <a:spcAft>
                <a:spcPts val="0"/>
              </a:spcAft>
              <a:buClr>
                <a:srgbClr val="E6B1AB"/>
              </a:buClr>
              <a:buSzPts val="1700"/>
              <a:buFont typeface="Noto Sans Symbols"/>
              <a:buNone/>
            </a:pPr>
            <a:r>
              <a:rPr b="0" i="0" lang="en-US" sz="2000" u="none" cap="none" strike="noStrike">
                <a:solidFill>
                  <a:schemeClr val="dk1"/>
                </a:solidFill>
                <a:latin typeface="Libre Baskerville"/>
                <a:ea typeface="Libre Baskerville"/>
                <a:cs typeface="Libre Baskerville"/>
                <a:sym typeface="Libre Baskerville"/>
              </a:rPr>
              <a:t>Brother(Richard, John)</a:t>
            </a:r>
            <a:endParaRPr/>
          </a:p>
          <a:p>
            <a:pPr indent="-228599" lvl="1" marL="547687" marR="0" rtl="0" algn="l">
              <a:lnSpc>
                <a:spcPct val="100000"/>
              </a:lnSpc>
              <a:spcBef>
                <a:spcPts val="300"/>
              </a:spcBef>
              <a:spcAft>
                <a:spcPts val="0"/>
              </a:spcAft>
              <a:buClr>
                <a:schemeClr val="accent2"/>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We would like to infer Evil(John) without propositionalization.</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Basic Idea: Use Modus Ponens, Resolution when literals </a:t>
            </a:r>
            <a:r>
              <a:rPr b="1" i="0" lang="en-US" sz="2400" u="none" cap="none" strike="noStrike">
                <a:solidFill>
                  <a:schemeClr val="dk1"/>
                </a:solidFill>
                <a:latin typeface="Libre Baskerville"/>
                <a:ea typeface="Libre Baskerville"/>
                <a:cs typeface="Libre Baskerville"/>
                <a:sym typeface="Libre Baskerville"/>
              </a:rPr>
              <a:t>unify.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
          <p:cNvSpPr txBox="1"/>
          <p:nvPr>
            <p:ph type="title"/>
          </p:nvPr>
        </p:nvSpPr>
        <p:spPr>
          <a:xfrm>
            <a:off x="457200" y="274637"/>
            <a:ext cx="82296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Garamond"/>
              <a:buNone/>
            </a:pPr>
            <a:r>
              <a:rPr b="0" i="1" lang="en-US" sz="3600" u="none">
                <a:solidFill>
                  <a:schemeClr val="dk2"/>
                </a:solidFill>
                <a:latin typeface="Garamond"/>
                <a:ea typeface="Garamond"/>
                <a:cs typeface="Garamond"/>
                <a:sym typeface="Garamond"/>
              </a:rPr>
              <a:t>Knowledge Representation &amp; Reasoning</a:t>
            </a:r>
            <a:endParaRPr/>
          </a:p>
        </p:txBody>
      </p:sp>
      <p:sp>
        <p:nvSpPr>
          <p:cNvPr id="156" name="Google Shape;156;p4"/>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sng">
                <a:solidFill>
                  <a:srgbClr val="FFFFFF"/>
                </a:solidFill>
                <a:latin typeface="Libre Franklin"/>
                <a:ea typeface="Libre Franklin"/>
                <a:cs typeface="Libre Franklin"/>
                <a:sym typeface="Libre Franklin"/>
              </a:rPr>
              <a:t>‹#›</a:t>
            </a:fld>
            <a:endParaRPr/>
          </a:p>
        </p:txBody>
      </p:sp>
      <p:sp>
        <p:nvSpPr>
          <p:cNvPr id="157" name="Google Shape;157;p4"/>
          <p:cNvSpPr txBox="1"/>
          <p:nvPr>
            <p:ph idx="1" type="body"/>
          </p:nvPr>
        </p:nvSpPr>
        <p:spPr>
          <a:xfrm>
            <a:off x="457200" y="1052512"/>
            <a:ext cx="8229600" cy="4805362"/>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rgbClr val="990000"/>
                </a:solidFill>
                <a:latin typeface="Garamond"/>
                <a:ea typeface="Garamond"/>
                <a:cs typeface="Garamond"/>
                <a:sym typeface="Garamond"/>
              </a:rPr>
              <a:t>First Order Logic</a:t>
            </a:r>
            <a:endParaRPr/>
          </a:p>
          <a:p>
            <a:pPr indent="-273050" lvl="0" marL="273050" marR="0" rtl="0" algn="just">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Garamond"/>
                <a:ea typeface="Garamond"/>
                <a:cs typeface="Garamond"/>
                <a:sym typeface="Garamond"/>
              </a:rPr>
              <a:t>Whereas propositional logic assumes the world contains facts, first-order logic (like natural language) assumes the world contains:</a:t>
            </a:r>
            <a:endParaRPr/>
          </a:p>
          <a:p>
            <a:pPr indent="-273050" lvl="0" marL="273050" marR="0" rtl="0" algn="just">
              <a:lnSpc>
                <a:spcPct val="100000"/>
              </a:lnSpc>
              <a:spcBef>
                <a:spcPts val="500"/>
              </a:spcBef>
              <a:spcAft>
                <a:spcPts val="0"/>
              </a:spcAft>
              <a:buClr>
                <a:schemeClr val="accent1"/>
              </a:buClr>
              <a:buSzPts val="680"/>
              <a:buFont typeface="Noto Sans Symbols"/>
              <a:buNone/>
            </a:pPr>
            <a:r>
              <a:t/>
            </a:r>
            <a:endParaRPr b="0" i="0" sz="800" u="none">
              <a:solidFill>
                <a:schemeClr val="dk1"/>
              </a:solidFill>
              <a:latin typeface="Garamond"/>
              <a:ea typeface="Garamond"/>
              <a:cs typeface="Garamond"/>
              <a:sym typeface="Garamond"/>
            </a:endParaRPr>
          </a:p>
          <a:p>
            <a:pPr indent="-273050" lvl="0" marL="273050" marR="0" rtl="0" algn="just">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Garamond"/>
                <a:ea typeface="Garamond"/>
                <a:cs typeface="Garamond"/>
                <a:sym typeface="Garamond"/>
              </a:rPr>
              <a:t>Objects: people, houses, numbers, colors, …</a:t>
            </a:r>
            <a:endParaRPr/>
          </a:p>
          <a:p>
            <a:pPr indent="-273050" lvl="0" marL="273050" marR="0" rtl="0" algn="just">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Garamond"/>
                <a:ea typeface="Garamond"/>
                <a:cs typeface="Garamond"/>
                <a:sym typeface="Garamond"/>
              </a:rPr>
              <a:t>Relations: red, round, prime, brother of, bigger than, part of, …</a:t>
            </a:r>
            <a:endParaRPr/>
          </a:p>
          <a:p>
            <a:pPr indent="-273050" lvl="0" marL="273050" marR="0" rtl="0" algn="just">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Garamond"/>
                <a:ea typeface="Garamond"/>
                <a:cs typeface="Garamond"/>
                <a:sym typeface="Garamond"/>
              </a:rPr>
              <a:t>Functions: Sqrt, Plus, …</a:t>
            </a:r>
            <a:endParaRPr/>
          </a:p>
          <a:p>
            <a:pPr indent="-229870" lvl="0" marL="273050" marR="0" rtl="0" algn="just">
              <a:lnSpc>
                <a:spcPct val="100000"/>
              </a:lnSpc>
              <a:spcBef>
                <a:spcPts val="500"/>
              </a:spcBef>
              <a:spcAft>
                <a:spcPts val="0"/>
              </a:spcAft>
              <a:buClr>
                <a:schemeClr val="accent1"/>
              </a:buClr>
              <a:buSzPts val="680"/>
              <a:buFont typeface="Noto Sans Symbols"/>
              <a:buNone/>
            </a:pPr>
            <a:r>
              <a:t/>
            </a:r>
            <a:endParaRPr b="0" i="0" sz="800" u="none">
              <a:solidFill>
                <a:schemeClr val="dk1"/>
              </a:solidFill>
              <a:latin typeface="Garamond"/>
              <a:ea typeface="Garamond"/>
              <a:cs typeface="Garamond"/>
              <a:sym typeface="Garamond"/>
            </a:endParaRPr>
          </a:p>
          <a:p>
            <a:pPr indent="-273050" lvl="0" marL="273050" marR="0" rtl="0" algn="l">
              <a:lnSpc>
                <a:spcPct val="100000"/>
              </a:lnSpc>
              <a:spcBef>
                <a:spcPts val="500"/>
              </a:spcBef>
              <a:spcAft>
                <a:spcPts val="0"/>
              </a:spcAft>
              <a:buClr>
                <a:schemeClr val="accent1"/>
              </a:buClr>
              <a:buSzPts val="2040"/>
              <a:buFont typeface="Noto Sans Symbols"/>
              <a:buChar char="✔"/>
            </a:pPr>
            <a:r>
              <a:rPr b="1" i="0" lang="en-US" sz="2400" u="none">
                <a:solidFill>
                  <a:schemeClr val="dk1"/>
                </a:solidFill>
                <a:latin typeface="Garamond"/>
                <a:ea typeface="Garamond"/>
                <a:cs typeface="Garamond"/>
                <a:sym typeface="Garamond"/>
              </a:rPr>
              <a:t>Can express the following:</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Garamond"/>
                <a:ea typeface="Garamond"/>
                <a:cs typeface="Garamond"/>
                <a:sym typeface="Garamond"/>
              </a:rPr>
              <a:t>Squares neighboring the Wumpus are smelly;</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Garamond"/>
                <a:ea typeface="Garamond"/>
                <a:cs typeface="Garamond"/>
                <a:sym typeface="Garamond"/>
              </a:rPr>
              <a:t>Squares neighboring a pit are breezy.</a:t>
            </a:r>
            <a:endParaRPr/>
          </a:p>
        </p:txBody>
      </p:sp>
      <p:sp>
        <p:nvSpPr>
          <p:cNvPr id="158" name="Google Shape;158;p4"/>
          <p:cNvSpPr txBox="1"/>
          <p:nvPr/>
        </p:nvSpPr>
        <p:spPr>
          <a:xfrm>
            <a:off x="3851275" y="5013325"/>
            <a:ext cx="457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sng">
              <a:solidFill>
                <a:schemeClr val="dk1"/>
              </a:solidFill>
              <a:latin typeface="Garamond"/>
              <a:ea typeface="Garamond"/>
              <a:cs typeface="Garamond"/>
              <a:sym typeface="Garamon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0"/>
          <p:cNvSpPr txBox="1"/>
          <p:nvPr>
            <p:ph type="title"/>
          </p:nvPr>
        </p:nvSpPr>
        <p:spPr>
          <a:xfrm>
            <a:off x="538162" y="455612"/>
            <a:ext cx="8534400" cy="758825"/>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7B9899"/>
              </a:buClr>
              <a:buSzPts val="4000"/>
              <a:buFont typeface="Libre Franklin"/>
              <a:buNone/>
            </a:pPr>
            <a:r>
              <a:rPr b="0" i="0" lang="en-US" sz="4000" u="none">
                <a:solidFill>
                  <a:srgbClr val="7B9899"/>
                </a:solidFill>
                <a:latin typeface="Libre Franklin"/>
                <a:ea typeface="Libre Franklin"/>
                <a:cs typeface="Libre Franklin"/>
                <a:sym typeface="Libre Franklin"/>
              </a:rPr>
              <a:t>Generalized Modus Ponens (GMP)</a:t>
            </a:r>
            <a:endParaRPr/>
          </a:p>
        </p:txBody>
      </p:sp>
      <p:sp>
        <p:nvSpPr>
          <p:cNvPr id="415" name="Google Shape;415;p40"/>
          <p:cNvSpPr txBox="1"/>
          <p:nvPr>
            <p:ph idx="1" type="body"/>
          </p:nvPr>
        </p:nvSpPr>
        <p:spPr>
          <a:xfrm>
            <a:off x="533400" y="1214437"/>
            <a:ext cx="8074025" cy="5072062"/>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3400"/>
              <a:buFont typeface="Noto Sans Symbols"/>
              <a:buNone/>
            </a:pPr>
            <a:r>
              <a:rPr b="0" i="0" lang="en-US" sz="4000" u="none">
                <a:solidFill>
                  <a:schemeClr val="dk1"/>
                </a:solidFill>
                <a:latin typeface="Libre Baskerville"/>
                <a:ea typeface="Libre Baskerville"/>
                <a:cs typeface="Libre Baskerville"/>
                <a:sym typeface="Libre Baskerville"/>
              </a:rPr>
              <a:t>  </a:t>
            </a:r>
            <a:r>
              <a:rPr b="0" i="0" lang="en-US" sz="2400" u="none">
                <a:solidFill>
                  <a:schemeClr val="dk1"/>
                </a:solidFill>
                <a:latin typeface="Libre Baskerville"/>
                <a:ea typeface="Libre Baskerville"/>
                <a:cs typeface="Libre Baskerville"/>
                <a:sym typeface="Libre Baskerville"/>
              </a:rPr>
              <a:t>p</a:t>
            </a:r>
            <a:r>
              <a:rPr b="0" baseline="-25000" i="0" lang="en-US" sz="2400" u="none">
                <a:solidFill>
                  <a:schemeClr val="dk1"/>
                </a:solidFill>
                <a:latin typeface="Libre Baskerville"/>
                <a:ea typeface="Libre Baskerville"/>
                <a:cs typeface="Libre Baskerville"/>
                <a:sym typeface="Libre Baskerville"/>
              </a:rPr>
              <a:t>1</a:t>
            </a:r>
            <a:r>
              <a:rPr b="0" i="0" lang="en-US" sz="2400" u="none">
                <a:solidFill>
                  <a:schemeClr val="dk1"/>
                </a:solidFill>
                <a:latin typeface="Libre Baskerville"/>
                <a:ea typeface="Libre Baskerville"/>
                <a:cs typeface="Libre Baskerville"/>
                <a:sym typeface="Libre Baskerville"/>
              </a:rPr>
              <a:t>', p</a:t>
            </a:r>
            <a:r>
              <a:rPr b="0" baseline="-25000" i="0" lang="en-US" sz="2400" u="none">
                <a:solidFill>
                  <a:schemeClr val="dk1"/>
                </a:solidFill>
                <a:latin typeface="Libre Baskerville"/>
                <a:ea typeface="Libre Baskerville"/>
                <a:cs typeface="Libre Baskerville"/>
                <a:sym typeface="Libre Baskerville"/>
              </a:rPr>
              <a:t>2</a:t>
            </a:r>
            <a:r>
              <a:rPr b="0" i="0" lang="en-US" sz="2400" u="none">
                <a:solidFill>
                  <a:schemeClr val="dk1"/>
                </a:solidFill>
                <a:latin typeface="Libre Baskerville"/>
                <a:ea typeface="Libre Baskerville"/>
                <a:cs typeface="Libre Baskerville"/>
                <a:sym typeface="Libre Baskerville"/>
              </a:rPr>
              <a:t>', … , p</a:t>
            </a:r>
            <a:r>
              <a:rPr b="0" baseline="-25000" i="0" lang="en-US" sz="2400" u="none">
                <a:solidFill>
                  <a:schemeClr val="dk1"/>
                </a:solidFill>
                <a:latin typeface="Libre Baskerville"/>
                <a:ea typeface="Libre Baskerville"/>
                <a:cs typeface="Libre Baskerville"/>
                <a:sym typeface="Libre Baskerville"/>
              </a:rPr>
              <a:t>n</a:t>
            </a:r>
            <a:r>
              <a:rPr b="0" i="0" lang="en-US" sz="2400" u="none">
                <a:solidFill>
                  <a:schemeClr val="dk1"/>
                </a:solidFill>
                <a:latin typeface="Libre Baskerville"/>
                <a:ea typeface="Libre Baskerville"/>
                <a:cs typeface="Libre Baskerville"/>
                <a:sym typeface="Libre Baskerville"/>
              </a:rPr>
              <a:t>', ( p</a:t>
            </a:r>
            <a:r>
              <a:rPr b="0" baseline="-25000" i="0" lang="en-US" sz="2400" u="none">
                <a:solidFill>
                  <a:schemeClr val="dk1"/>
                </a:solidFill>
                <a:latin typeface="Libre Baskerville"/>
                <a:ea typeface="Libre Baskerville"/>
                <a:cs typeface="Libre Baskerville"/>
                <a:sym typeface="Libre Baskerville"/>
              </a:rPr>
              <a:t>1</a:t>
            </a:r>
            <a:r>
              <a:rPr b="0" i="0" lang="en-US" sz="2400" u="none">
                <a:solidFill>
                  <a:schemeClr val="dk1"/>
                </a:solidFill>
                <a:latin typeface="Libre Baskerville"/>
                <a:ea typeface="Libre Baskerville"/>
                <a:cs typeface="Libre Baskerville"/>
                <a:sym typeface="Libre Baskerville"/>
              </a:rPr>
              <a:t> ∧ p</a:t>
            </a:r>
            <a:r>
              <a:rPr b="0" baseline="-25000" i="0" lang="en-US" sz="2400" u="none">
                <a:solidFill>
                  <a:schemeClr val="dk1"/>
                </a:solidFill>
                <a:latin typeface="Libre Baskerville"/>
                <a:ea typeface="Libre Baskerville"/>
                <a:cs typeface="Libre Baskerville"/>
                <a:sym typeface="Libre Baskerville"/>
              </a:rPr>
              <a:t>2</a:t>
            </a:r>
            <a:r>
              <a:rPr b="0" i="0" lang="en-US" sz="2400" u="none">
                <a:solidFill>
                  <a:schemeClr val="dk1"/>
                </a:solidFill>
                <a:latin typeface="Libre Baskerville"/>
                <a:ea typeface="Libre Baskerville"/>
                <a:cs typeface="Libre Baskerville"/>
                <a:sym typeface="Libre Baskerville"/>
              </a:rPr>
              <a:t> ∧ … ∧ p</a:t>
            </a:r>
            <a:r>
              <a:rPr b="0" baseline="-25000" i="0" lang="en-US" sz="2400" u="none">
                <a:solidFill>
                  <a:schemeClr val="dk1"/>
                </a:solidFill>
                <a:latin typeface="Libre Baskerville"/>
                <a:ea typeface="Libre Baskerville"/>
                <a:cs typeface="Libre Baskerville"/>
                <a:sym typeface="Libre Baskerville"/>
              </a:rPr>
              <a:t>n</a:t>
            </a:r>
            <a:r>
              <a:rPr b="0" i="0" lang="en-US" sz="2400" u="none">
                <a:solidFill>
                  <a:schemeClr val="dk1"/>
                </a:solidFill>
                <a:latin typeface="Libre Baskerville"/>
                <a:ea typeface="Libre Baskerville"/>
                <a:cs typeface="Libre Baskerville"/>
                <a:sym typeface="Libre Baskerville"/>
              </a:rPr>
              <a:t> ⇒q)</a:t>
            </a:r>
            <a:endParaRPr/>
          </a:p>
          <a:p>
            <a:pPr indent="-273050" lvl="0" marL="273050" marR="0" rtl="0" algn="l">
              <a:lnSpc>
                <a:spcPct val="100000"/>
              </a:lnSpc>
              <a:spcBef>
                <a:spcPts val="50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                         Subst(</a:t>
            </a:r>
            <a:r>
              <a:rPr b="0" i="0" lang="en-US" sz="2400" u="none">
                <a:solidFill>
                  <a:schemeClr val="dk1"/>
                </a:solidFill>
                <a:latin typeface="Cambria"/>
                <a:ea typeface="Cambria"/>
                <a:cs typeface="Cambria"/>
                <a:sym typeface="Cambria"/>
              </a:rPr>
              <a:t>θ</a:t>
            </a:r>
            <a:r>
              <a:rPr b="0" i="0" lang="en-US" sz="2400" u="none">
                <a:solidFill>
                  <a:schemeClr val="dk1"/>
                </a:solidFill>
                <a:latin typeface="Libre Baskerville"/>
                <a:ea typeface="Libre Baskerville"/>
                <a:cs typeface="Libre Baskerville"/>
                <a:sym typeface="Libre Baskerville"/>
              </a:rPr>
              <a:t>,q)</a:t>
            </a:r>
            <a:endParaRPr/>
          </a:p>
          <a:p>
            <a:pPr indent="-273050" lvl="0" marL="273050" marR="0" rtl="0" algn="l">
              <a:lnSpc>
                <a:spcPct val="100000"/>
              </a:lnSpc>
              <a:spcBef>
                <a:spcPts val="500"/>
              </a:spcBef>
              <a:spcAft>
                <a:spcPts val="0"/>
              </a:spcAft>
              <a:buClr>
                <a:schemeClr val="accent1"/>
              </a:buClr>
              <a:buSzPts val="935"/>
              <a:buFont typeface="Noto Sans Symbols"/>
              <a:buNone/>
            </a:pPr>
            <a:r>
              <a:t/>
            </a:r>
            <a:endParaRPr b="0" i="0" sz="11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Example:</a:t>
            </a:r>
            <a:br>
              <a:rPr b="0" i="0" lang="en-US" sz="2400" u="none">
                <a:solidFill>
                  <a:schemeClr val="dk1"/>
                </a:solidFill>
                <a:latin typeface="Libre Baskerville"/>
                <a:ea typeface="Libre Baskerville"/>
                <a:cs typeface="Libre Baskerville"/>
                <a:sym typeface="Libre Baskerville"/>
              </a:rPr>
            </a:br>
            <a:r>
              <a:rPr b="0" i="0" lang="en-US" sz="2400" u="none">
                <a:solidFill>
                  <a:schemeClr val="dk1"/>
                </a:solidFill>
                <a:latin typeface="Libre Baskerville"/>
                <a:ea typeface="Libre Baskerville"/>
                <a:cs typeface="Libre Baskerville"/>
                <a:sym typeface="Libre Baskerville"/>
              </a:rPr>
              <a:t> </a:t>
            </a:r>
            <a:r>
              <a:rPr b="0" i="1" lang="en-US" sz="2400" u="none">
                <a:solidFill>
                  <a:schemeClr val="dk1"/>
                </a:solidFill>
                <a:latin typeface="Libre Baskerville"/>
                <a:ea typeface="Libre Baskerville"/>
                <a:cs typeface="Libre Baskerville"/>
                <a:sym typeface="Libre Baskerville"/>
              </a:rPr>
              <a:t>King</a:t>
            </a:r>
            <a:r>
              <a:rPr b="0" i="0" lang="en-US" sz="2400" u="none">
                <a:solidFill>
                  <a:schemeClr val="dk1"/>
                </a:solidFill>
                <a:latin typeface="Libre Baskerville"/>
                <a:ea typeface="Libre Baskerville"/>
                <a:cs typeface="Libre Baskerville"/>
                <a:sym typeface="Libre Baskerville"/>
              </a:rPr>
              <a:t>(</a:t>
            </a:r>
            <a:r>
              <a:rPr b="0" i="1" lang="en-US" sz="2400" u="none">
                <a:solidFill>
                  <a:schemeClr val="dk1"/>
                </a:solidFill>
                <a:latin typeface="Libre Baskerville"/>
                <a:ea typeface="Libre Baskerville"/>
                <a:cs typeface="Libre Baskerville"/>
                <a:sym typeface="Libre Baskerville"/>
              </a:rPr>
              <a:t>John</a:t>
            </a:r>
            <a:r>
              <a:rPr b="0" i="0" lang="en-US" sz="2400" u="none">
                <a:solidFill>
                  <a:schemeClr val="dk1"/>
                </a:solidFill>
                <a:latin typeface="Libre Baskerville"/>
                <a:ea typeface="Libre Baskerville"/>
                <a:cs typeface="Libre Baskerville"/>
                <a:sym typeface="Libre Baskerville"/>
              </a:rPr>
              <a:t>), </a:t>
            </a:r>
            <a:r>
              <a:rPr b="0" i="1" lang="en-US" sz="2400" u="none">
                <a:solidFill>
                  <a:schemeClr val="dk1"/>
                </a:solidFill>
                <a:latin typeface="Libre Baskerville"/>
                <a:ea typeface="Libre Baskerville"/>
                <a:cs typeface="Libre Baskerville"/>
                <a:sym typeface="Libre Baskerville"/>
              </a:rPr>
              <a:t>Greedy</a:t>
            </a:r>
            <a:r>
              <a:rPr b="0" i="0" lang="en-US" sz="2400" u="none">
                <a:solidFill>
                  <a:schemeClr val="dk1"/>
                </a:solidFill>
                <a:latin typeface="Libre Baskerville"/>
                <a:ea typeface="Libre Baskerville"/>
                <a:cs typeface="Libre Baskerville"/>
                <a:sym typeface="Libre Baskerville"/>
              </a:rPr>
              <a:t>(</a:t>
            </a:r>
            <a:r>
              <a:rPr b="0" i="1" lang="en-US" sz="2400" u="none">
                <a:solidFill>
                  <a:schemeClr val="dk1"/>
                </a:solidFill>
                <a:latin typeface="Libre Baskerville"/>
                <a:ea typeface="Libre Baskerville"/>
                <a:cs typeface="Libre Baskerville"/>
                <a:sym typeface="Libre Baskerville"/>
              </a:rPr>
              <a:t>John</a:t>
            </a:r>
            <a:r>
              <a:rPr b="0" i="0" lang="en-US" sz="2400" u="none">
                <a:solidFill>
                  <a:schemeClr val="dk1"/>
                </a:solidFill>
                <a:latin typeface="Libre Baskerville"/>
                <a:ea typeface="Libre Baskerville"/>
                <a:cs typeface="Libre Baskerville"/>
                <a:sym typeface="Libre Baskerville"/>
              </a:rPr>
              <a:t>), ∀x King(x) ∧ Greedy(x) ⇒ Evil(x)</a:t>
            </a:r>
            <a:endParaRPr b="0" i="0" sz="28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143510" lvl="0" marL="273050" marR="0" rtl="0" algn="l">
              <a:lnSpc>
                <a:spcPct val="10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p</a:t>
            </a:r>
            <a:r>
              <a:rPr b="0" baseline="-25000" i="0" lang="en-US" sz="2400" u="none">
                <a:solidFill>
                  <a:schemeClr val="dk1"/>
                </a:solidFill>
                <a:latin typeface="Libre Baskerville"/>
                <a:ea typeface="Libre Baskerville"/>
                <a:cs typeface="Libre Baskerville"/>
                <a:sym typeface="Libre Baskerville"/>
              </a:rPr>
              <a:t>1</a:t>
            </a:r>
            <a:r>
              <a:rPr b="0" i="0" lang="en-US" sz="2400" u="none">
                <a:solidFill>
                  <a:schemeClr val="dk1"/>
                </a:solidFill>
                <a:latin typeface="Libre Baskerville"/>
                <a:ea typeface="Libre Baskerville"/>
                <a:cs typeface="Libre Baskerville"/>
                <a:sym typeface="Libre Baskerville"/>
              </a:rPr>
              <a:t>' is </a:t>
            </a:r>
            <a:r>
              <a:rPr b="0" i="1" lang="en-US" sz="2400" u="none">
                <a:solidFill>
                  <a:schemeClr val="dk1"/>
                </a:solidFill>
                <a:latin typeface="Libre Baskerville"/>
                <a:ea typeface="Libre Baskerville"/>
                <a:cs typeface="Libre Baskerville"/>
                <a:sym typeface="Libre Baskerville"/>
              </a:rPr>
              <a:t>King</a:t>
            </a:r>
            <a:r>
              <a:rPr b="0" i="0" lang="en-US" sz="2400" u="none">
                <a:solidFill>
                  <a:schemeClr val="dk1"/>
                </a:solidFill>
                <a:latin typeface="Libre Baskerville"/>
                <a:ea typeface="Libre Baskerville"/>
                <a:cs typeface="Libre Baskerville"/>
                <a:sym typeface="Libre Baskerville"/>
              </a:rPr>
              <a:t>(</a:t>
            </a:r>
            <a:r>
              <a:rPr b="0" i="1" lang="en-US" sz="2400" u="none">
                <a:solidFill>
                  <a:schemeClr val="dk1"/>
                </a:solidFill>
                <a:latin typeface="Libre Baskerville"/>
                <a:ea typeface="Libre Baskerville"/>
                <a:cs typeface="Libre Baskerville"/>
                <a:sym typeface="Libre Baskerville"/>
              </a:rPr>
              <a:t>John</a:t>
            </a:r>
            <a:r>
              <a:rPr b="0" i="0" lang="en-US" sz="2400" u="none">
                <a:solidFill>
                  <a:schemeClr val="dk1"/>
                </a:solidFill>
                <a:latin typeface="Libre Baskerville"/>
                <a:ea typeface="Libre Baskerville"/>
                <a:cs typeface="Libre Baskerville"/>
                <a:sym typeface="Libre Baskerville"/>
              </a:rPr>
              <a:t>)  	p</a:t>
            </a:r>
            <a:r>
              <a:rPr b="0" baseline="-25000" i="0" lang="en-US" sz="2400" u="none">
                <a:solidFill>
                  <a:schemeClr val="dk1"/>
                </a:solidFill>
                <a:latin typeface="Libre Baskerville"/>
                <a:ea typeface="Libre Baskerville"/>
                <a:cs typeface="Libre Baskerville"/>
                <a:sym typeface="Libre Baskerville"/>
              </a:rPr>
              <a:t>1</a:t>
            </a:r>
            <a:r>
              <a:rPr b="0" i="0" lang="en-US" sz="2400" u="none">
                <a:solidFill>
                  <a:schemeClr val="dk1"/>
                </a:solidFill>
                <a:latin typeface="Libre Baskerville"/>
                <a:ea typeface="Libre Baskerville"/>
                <a:cs typeface="Libre Baskerville"/>
                <a:sym typeface="Libre Baskerville"/>
              </a:rPr>
              <a:t> is </a:t>
            </a:r>
            <a:r>
              <a:rPr b="0" i="1" lang="en-US" sz="2400" u="none">
                <a:solidFill>
                  <a:schemeClr val="dk1"/>
                </a:solidFill>
                <a:latin typeface="Libre Baskerville"/>
                <a:ea typeface="Libre Baskerville"/>
                <a:cs typeface="Libre Baskerville"/>
                <a:sym typeface="Libre Baskerville"/>
              </a:rPr>
              <a:t>King</a:t>
            </a:r>
            <a:r>
              <a:rPr b="0" i="0" lang="en-US" sz="2400" u="none">
                <a:solidFill>
                  <a:schemeClr val="dk1"/>
                </a:solidFill>
                <a:latin typeface="Libre Baskerville"/>
                <a:ea typeface="Libre Baskerville"/>
                <a:cs typeface="Libre Baskerville"/>
                <a:sym typeface="Libre Baskerville"/>
              </a:rPr>
              <a:t>(</a:t>
            </a:r>
            <a:r>
              <a:rPr b="0" i="1" lang="en-US" sz="2400" u="none">
                <a:solidFill>
                  <a:schemeClr val="dk1"/>
                </a:solidFill>
                <a:latin typeface="Libre Baskerville"/>
                <a:ea typeface="Libre Baskerville"/>
                <a:cs typeface="Libre Baskerville"/>
                <a:sym typeface="Libre Baskerville"/>
              </a:rPr>
              <a:t>x</a:t>
            </a:r>
            <a:r>
              <a:rPr b="0" i="0" lang="en-US" sz="2400" u="none">
                <a:solidFill>
                  <a:schemeClr val="dk1"/>
                </a:solidFill>
                <a:latin typeface="Libre Baskerville"/>
                <a:ea typeface="Libre Baskerville"/>
                <a:cs typeface="Libre Baskerville"/>
                <a:sym typeface="Libre Baskerville"/>
              </a:rPr>
              <a:t>) </a:t>
            </a:r>
            <a:endParaRPr/>
          </a:p>
          <a:p>
            <a:pPr indent="-273050" lvl="0" marL="273050" marR="0" rtl="0" algn="l">
              <a:lnSpc>
                <a:spcPct val="100000"/>
              </a:lnSpc>
              <a:spcBef>
                <a:spcPts val="50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p</a:t>
            </a:r>
            <a:r>
              <a:rPr b="0" baseline="-25000" i="0" lang="en-US" sz="2400" u="none">
                <a:solidFill>
                  <a:schemeClr val="dk1"/>
                </a:solidFill>
                <a:latin typeface="Libre Baskerville"/>
                <a:ea typeface="Libre Baskerville"/>
                <a:cs typeface="Libre Baskerville"/>
                <a:sym typeface="Libre Baskerville"/>
              </a:rPr>
              <a:t>2</a:t>
            </a:r>
            <a:r>
              <a:rPr b="0" i="0" lang="en-US" sz="2400" u="none">
                <a:solidFill>
                  <a:schemeClr val="dk1"/>
                </a:solidFill>
                <a:latin typeface="Libre Baskerville"/>
                <a:ea typeface="Libre Baskerville"/>
                <a:cs typeface="Libre Baskerville"/>
                <a:sym typeface="Libre Baskerville"/>
              </a:rPr>
              <a:t>' is </a:t>
            </a:r>
            <a:r>
              <a:rPr b="0" i="1" lang="en-US" sz="2400" u="none">
                <a:solidFill>
                  <a:schemeClr val="dk1"/>
                </a:solidFill>
                <a:latin typeface="Libre Baskerville"/>
                <a:ea typeface="Libre Baskerville"/>
                <a:cs typeface="Libre Baskerville"/>
                <a:sym typeface="Libre Baskerville"/>
              </a:rPr>
              <a:t>Greedy</a:t>
            </a:r>
            <a:r>
              <a:rPr b="0" i="0" lang="en-US" sz="2400" u="none">
                <a:solidFill>
                  <a:schemeClr val="dk1"/>
                </a:solidFill>
                <a:latin typeface="Libre Baskerville"/>
                <a:ea typeface="Libre Baskerville"/>
                <a:cs typeface="Libre Baskerville"/>
                <a:sym typeface="Libre Baskerville"/>
              </a:rPr>
              <a:t>(</a:t>
            </a:r>
            <a:r>
              <a:rPr b="0" i="1" lang="en-US" sz="2400" u="none">
                <a:solidFill>
                  <a:schemeClr val="dk1"/>
                </a:solidFill>
                <a:latin typeface="Libre Baskerville"/>
                <a:ea typeface="Libre Baskerville"/>
                <a:cs typeface="Libre Baskerville"/>
                <a:sym typeface="Libre Baskerville"/>
              </a:rPr>
              <a:t>John</a:t>
            </a:r>
            <a:r>
              <a:rPr b="0" i="0" lang="en-US" sz="2400" u="none">
                <a:solidFill>
                  <a:schemeClr val="dk1"/>
                </a:solidFill>
                <a:latin typeface="Libre Baskerville"/>
                <a:ea typeface="Libre Baskerville"/>
                <a:cs typeface="Libre Baskerville"/>
                <a:sym typeface="Libre Baskerville"/>
              </a:rPr>
              <a:t>)  	p</a:t>
            </a:r>
            <a:r>
              <a:rPr b="0" baseline="-25000" i="0" lang="en-US" sz="2400" u="none">
                <a:solidFill>
                  <a:schemeClr val="dk1"/>
                </a:solidFill>
                <a:latin typeface="Libre Baskerville"/>
                <a:ea typeface="Libre Baskerville"/>
                <a:cs typeface="Libre Baskerville"/>
                <a:sym typeface="Libre Baskerville"/>
              </a:rPr>
              <a:t>2 </a:t>
            </a:r>
            <a:r>
              <a:rPr b="0" i="0" lang="en-US" sz="2400" u="none">
                <a:solidFill>
                  <a:schemeClr val="dk1"/>
                </a:solidFill>
                <a:latin typeface="Libre Baskerville"/>
                <a:ea typeface="Libre Baskerville"/>
                <a:cs typeface="Libre Baskerville"/>
                <a:sym typeface="Libre Baskerville"/>
              </a:rPr>
              <a:t>is </a:t>
            </a:r>
            <a:r>
              <a:rPr b="0" i="1" lang="en-US" sz="2400" u="none">
                <a:solidFill>
                  <a:schemeClr val="dk1"/>
                </a:solidFill>
                <a:latin typeface="Libre Baskerville"/>
                <a:ea typeface="Libre Baskerville"/>
                <a:cs typeface="Libre Baskerville"/>
                <a:sym typeface="Libre Baskerville"/>
              </a:rPr>
              <a:t>Greedy</a:t>
            </a:r>
            <a:r>
              <a:rPr b="0" i="0" lang="en-US" sz="2400" u="none">
                <a:solidFill>
                  <a:schemeClr val="dk1"/>
                </a:solidFill>
                <a:latin typeface="Libre Baskerville"/>
                <a:ea typeface="Libre Baskerville"/>
                <a:cs typeface="Libre Baskerville"/>
                <a:sym typeface="Libre Baskerville"/>
              </a:rPr>
              <a:t>(</a:t>
            </a:r>
            <a:r>
              <a:rPr b="0" i="1" lang="en-US" sz="2400" u="none">
                <a:solidFill>
                  <a:schemeClr val="dk1"/>
                </a:solidFill>
                <a:latin typeface="Libre Baskerville"/>
                <a:ea typeface="Libre Baskerville"/>
                <a:cs typeface="Libre Baskerville"/>
                <a:sym typeface="Libre Baskerville"/>
              </a:rPr>
              <a:t>x</a:t>
            </a:r>
            <a:r>
              <a:rPr b="0" i="0" lang="en-US" sz="2400" u="none">
                <a:solidFill>
                  <a:schemeClr val="dk1"/>
                </a:solidFill>
                <a:latin typeface="Libre Baskerville"/>
                <a:ea typeface="Libre Baskerville"/>
                <a:cs typeface="Libre Baskerville"/>
                <a:sym typeface="Libre Baskerville"/>
              </a:rPr>
              <a:t>) </a:t>
            </a:r>
            <a:endParaRPr/>
          </a:p>
          <a:p>
            <a:pPr indent="-273050" lvl="0" marL="273050" marR="0" rtl="0" algn="l">
              <a:lnSpc>
                <a:spcPct val="100000"/>
              </a:lnSpc>
              <a:spcBef>
                <a:spcPts val="500"/>
              </a:spcBef>
              <a:spcAft>
                <a:spcPts val="0"/>
              </a:spcAft>
              <a:buClr>
                <a:schemeClr val="accent1"/>
              </a:buClr>
              <a:buSzPts val="2040"/>
              <a:buFont typeface="Noto Sans Symbols"/>
              <a:buNone/>
            </a:pPr>
            <a:r>
              <a:rPr b="0" i="0" lang="en-US" sz="2400" u="none">
                <a:solidFill>
                  <a:schemeClr val="dk1"/>
                </a:solidFill>
                <a:latin typeface="Cambria"/>
                <a:ea typeface="Cambria"/>
                <a:cs typeface="Cambria"/>
                <a:sym typeface="Cambria"/>
              </a:rPr>
              <a:t>θ</a:t>
            </a:r>
            <a:r>
              <a:rPr b="0" i="0" lang="en-US" sz="2400" u="none">
                <a:solidFill>
                  <a:schemeClr val="dk1"/>
                </a:solidFill>
                <a:latin typeface="Libre Baskerville"/>
                <a:ea typeface="Libre Baskerville"/>
                <a:cs typeface="Libre Baskerville"/>
                <a:sym typeface="Libre Baskerville"/>
              </a:rPr>
              <a:t> is {x/John} 	             q is </a:t>
            </a:r>
            <a:r>
              <a:rPr b="0" i="1" lang="en-US" sz="2400" u="none">
                <a:solidFill>
                  <a:schemeClr val="dk1"/>
                </a:solidFill>
                <a:latin typeface="Libre Baskerville"/>
                <a:ea typeface="Libre Baskerville"/>
                <a:cs typeface="Libre Baskerville"/>
                <a:sym typeface="Libre Baskerville"/>
              </a:rPr>
              <a:t>Evil</a:t>
            </a:r>
            <a:r>
              <a:rPr b="0" i="0" lang="en-US" sz="2400" u="none">
                <a:solidFill>
                  <a:schemeClr val="dk1"/>
                </a:solidFill>
                <a:latin typeface="Libre Baskerville"/>
                <a:ea typeface="Libre Baskerville"/>
                <a:cs typeface="Libre Baskerville"/>
                <a:sym typeface="Libre Baskerville"/>
              </a:rPr>
              <a:t>(</a:t>
            </a:r>
            <a:r>
              <a:rPr b="0" i="1" lang="en-US" sz="2400" u="none">
                <a:solidFill>
                  <a:schemeClr val="dk1"/>
                </a:solidFill>
                <a:latin typeface="Libre Baskerville"/>
                <a:ea typeface="Libre Baskerville"/>
                <a:cs typeface="Libre Baskerville"/>
                <a:sym typeface="Libre Baskerville"/>
              </a:rPr>
              <a:t>x</a:t>
            </a:r>
            <a:r>
              <a:rPr b="0" i="0" lang="en-US" sz="2400" u="none">
                <a:solidFill>
                  <a:schemeClr val="dk1"/>
                </a:solidFill>
                <a:latin typeface="Libre Baskerville"/>
                <a:ea typeface="Libre Baskerville"/>
                <a:cs typeface="Libre Baskerville"/>
                <a:sym typeface="Libre Baskerville"/>
              </a:rPr>
              <a:t>) </a:t>
            </a:r>
            <a:endParaRPr/>
          </a:p>
          <a:p>
            <a:pPr indent="-273050" lvl="0" marL="273050" marR="0" rtl="0" algn="l">
              <a:lnSpc>
                <a:spcPct val="100000"/>
              </a:lnSpc>
              <a:spcBef>
                <a:spcPts val="50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Subst(</a:t>
            </a:r>
            <a:r>
              <a:rPr b="0" i="0" lang="en-US" sz="2400" u="none">
                <a:solidFill>
                  <a:schemeClr val="dk1"/>
                </a:solidFill>
                <a:latin typeface="Cambria"/>
                <a:ea typeface="Cambria"/>
                <a:cs typeface="Cambria"/>
                <a:sym typeface="Cambria"/>
              </a:rPr>
              <a:t>θ</a:t>
            </a:r>
            <a:r>
              <a:rPr b="0" i="0" lang="en-US" sz="2400" u="none">
                <a:solidFill>
                  <a:schemeClr val="dk1"/>
                </a:solidFill>
                <a:latin typeface="Libre Baskerville"/>
                <a:ea typeface="Libre Baskerville"/>
                <a:cs typeface="Libre Baskerville"/>
                <a:sym typeface="Libre Baskerville"/>
              </a:rPr>
              <a:t>,q) is </a:t>
            </a:r>
            <a:r>
              <a:rPr b="0" i="1" lang="en-US" sz="2400" u="none">
                <a:solidFill>
                  <a:schemeClr val="dk1"/>
                </a:solidFill>
                <a:latin typeface="Libre Baskerville"/>
                <a:ea typeface="Libre Baskerville"/>
                <a:cs typeface="Libre Baskerville"/>
                <a:sym typeface="Libre Baskerville"/>
              </a:rPr>
              <a:t>Evil</a:t>
            </a:r>
            <a:r>
              <a:rPr b="0" i="0" lang="en-US" sz="2400" u="none">
                <a:solidFill>
                  <a:schemeClr val="dk1"/>
                </a:solidFill>
                <a:latin typeface="Libre Baskerville"/>
                <a:ea typeface="Libre Baskerville"/>
                <a:cs typeface="Libre Baskerville"/>
                <a:sym typeface="Libre Baskerville"/>
              </a:rPr>
              <a:t>(</a:t>
            </a:r>
            <a:r>
              <a:rPr b="0" i="1" lang="en-US" sz="2400" u="none">
                <a:solidFill>
                  <a:schemeClr val="dk1"/>
                </a:solidFill>
                <a:latin typeface="Libre Baskerville"/>
                <a:ea typeface="Libre Baskerville"/>
                <a:cs typeface="Libre Baskerville"/>
                <a:sym typeface="Libre Baskerville"/>
              </a:rPr>
              <a:t>John</a:t>
            </a:r>
            <a:r>
              <a:rPr b="0" i="0" lang="en-US" sz="2400" u="none">
                <a:solidFill>
                  <a:schemeClr val="dk1"/>
                </a:solidFill>
                <a:latin typeface="Libre Baskerville"/>
                <a:ea typeface="Libre Baskerville"/>
                <a:cs typeface="Libre Baskerville"/>
                <a:sym typeface="Libre Baskerville"/>
              </a:rPr>
              <a:t>)</a:t>
            </a:r>
            <a:endParaRPr/>
          </a:p>
        </p:txBody>
      </p:sp>
      <p:sp>
        <p:nvSpPr>
          <p:cNvPr id="416" name="Google Shape;416;p40"/>
          <p:cNvSpPr txBox="1"/>
          <p:nvPr/>
        </p:nvSpPr>
        <p:spPr>
          <a:xfrm>
            <a:off x="4286250" y="2071687"/>
            <a:ext cx="4406900" cy="4064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dk1"/>
              </a:buClr>
              <a:buSzPts val="2400"/>
              <a:buFont typeface="Libre Baskerville"/>
              <a:buNone/>
            </a:pPr>
            <a:r>
              <a:rPr b="0" i="0" lang="en-US" sz="2400" u="none">
                <a:solidFill>
                  <a:schemeClr val="dk1"/>
                </a:solidFill>
                <a:latin typeface="Libre Baskerville"/>
                <a:ea typeface="Libre Baskerville"/>
                <a:cs typeface="Libre Baskerville"/>
                <a:sym typeface="Libre Baskerville"/>
              </a:rPr>
              <a:t>where  we can unify p</a:t>
            </a:r>
            <a:r>
              <a:rPr b="0" baseline="-25000" i="0" lang="en-US" sz="2400" u="none">
                <a:solidFill>
                  <a:schemeClr val="dk1"/>
                </a:solidFill>
                <a:latin typeface="Libre Baskerville"/>
                <a:ea typeface="Libre Baskerville"/>
                <a:cs typeface="Libre Baskerville"/>
                <a:sym typeface="Libre Baskerville"/>
              </a:rPr>
              <a:t>i</a:t>
            </a:r>
            <a:r>
              <a:rPr b="0" i="0" lang="en-US" sz="2400" u="none">
                <a:solidFill>
                  <a:schemeClr val="dk1"/>
                </a:solidFill>
                <a:latin typeface="Libre Baskerville"/>
                <a:ea typeface="Libre Baskerville"/>
                <a:cs typeface="Libre Baskerville"/>
                <a:sym typeface="Libre Baskerville"/>
              </a:rPr>
              <a:t>‘ and p</a:t>
            </a:r>
            <a:r>
              <a:rPr b="0" baseline="-25000" i="0" lang="en-US" sz="2400" u="none">
                <a:solidFill>
                  <a:schemeClr val="dk1"/>
                </a:solidFill>
                <a:latin typeface="Libre Baskerville"/>
                <a:ea typeface="Libre Baskerville"/>
                <a:cs typeface="Libre Baskerville"/>
                <a:sym typeface="Libre Baskerville"/>
              </a:rPr>
              <a:t>i</a:t>
            </a:r>
            <a:r>
              <a:rPr b="0" i="0" lang="en-US" sz="2400" u="none">
                <a:solidFill>
                  <a:schemeClr val="dk1"/>
                </a:solidFill>
                <a:latin typeface="Libre Baskerville"/>
                <a:ea typeface="Libre Baskerville"/>
                <a:cs typeface="Libre Baskerville"/>
                <a:sym typeface="Libre Baskerville"/>
              </a:rPr>
              <a:t>  for all </a:t>
            </a:r>
            <a:r>
              <a:rPr b="0" i="1" lang="en-US" sz="2400" u="none">
                <a:solidFill>
                  <a:schemeClr val="dk1"/>
                </a:solidFill>
                <a:latin typeface="Libre Baskerville"/>
                <a:ea typeface="Libre Baskerville"/>
                <a:cs typeface="Libre Baskerville"/>
                <a:sym typeface="Libre Baskerville"/>
              </a:rPr>
              <a:t>i</a:t>
            </a:r>
            <a:endParaRPr/>
          </a:p>
        </p:txBody>
      </p:sp>
      <p:cxnSp>
        <p:nvCxnSpPr>
          <p:cNvPr id="417" name="Google Shape;417;p40"/>
          <p:cNvCxnSpPr/>
          <p:nvPr/>
        </p:nvCxnSpPr>
        <p:spPr>
          <a:xfrm>
            <a:off x="911225" y="1928812"/>
            <a:ext cx="4343400" cy="0"/>
          </a:xfrm>
          <a:prstGeom prst="straightConnector1">
            <a:avLst/>
          </a:prstGeom>
          <a:noFill/>
          <a:ln cap="flat" cmpd="sng" w="9525">
            <a:solidFill>
              <a:schemeClr val="dk1"/>
            </a:solidFill>
            <a:prstDash val="solid"/>
            <a:miter lim="800000"/>
            <a:headEnd len="med" w="med" type="none"/>
            <a:tailEnd len="med" w="med" type="none"/>
          </a:ln>
        </p:spPr>
      </p:cxnSp>
      <p:cxnSp>
        <p:nvCxnSpPr>
          <p:cNvPr id="418" name="Google Shape;418;p40"/>
          <p:cNvCxnSpPr/>
          <p:nvPr/>
        </p:nvCxnSpPr>
        <p:spPr>
          <a:xfrm>
            <a:off x="642937" y="3571875"/>
            <a:ext cx="7223125" cy="0"/>
          </a:xfrm>
          <a:prstGeom prst="straightConnector1">
            <a:avLst/>
          </a:prstGeom>
          <a:noFill/>
          <a:ln cap="flat" cmpd="sng" w="9525">
            <a:solidFill>
              <a:schemeClr val="dk1"/>
            </a:solidFill>
            <a:prstDash val="solid"/>
            <a:miter lim="800000"/>
            <a:headEnd len="med" w="med" type="none"/>
            <a:tailEnd len="med" w="med" type="none"/>
          </a:ln>
        </p:spPr>
      </p:cxnSp>
      <p:sp>
        <p:nvSpPr>
          <p:cNvPr id="419" name="Google Shape;419;p40"/>
          <p:cNvSpPr txBox="1"/>
          <p:nvPr/>
        </p:nvSpPr>
        <p:spPr>
          <a:xfrm>
            <a:off x="3048000" y="3643312"/>
            <a:ext cx="1220787"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ibre Baskerville"/>
              <a:buNone/>
            </a:pPr>
            <a:r>
              <a:rPr b="0" i="1" lang="en-US" sz="2400" u="none">
                <a:solidFill>
                  <a:schemeClr val="dk1"/>
                </a:solidFill>
                <a:latin typeface="Libre Baskerville"/>
                <a:ea typeface="Libre Baskerville"/>
                <a:cs typeface="Libre Baskerville"/>
                <a:sym typeface="Libre Baskerville"/>
              </a:rPr>
              <a:t>Evil</a:t>
            </a:r>
            <a:r>
              <a:rPr b="0" i="0" lang="en-US" sz="2400" u="none">
                <a:solidFill>
                  <a:schemeClr val="dk1"/>
                </a:solidFill>
                <a:latin typeface="Libre Baskerville"/>
                <a:ea typeface="Libre Baskerville"/>
                <a:cs typeface="Libre Baskerville"/>
                <a:sym typeface="Libre Baskerville"/>
              </a:rPr>
              <a:t>(</a:t>
            </a:r>
            <a:r>
              <a:rPr b="0" i="1" lang="en-US" sz="2400" u="none">
                <a:solidFill>
                  <a:schemeClr val="dk1"/>
                </a:solidFill>
                <a:latin typeface="Libre Baskerville"/>
                <a:ea typeface="Libre Baskerville"/>
                <a:cs typeface="Libre Baskerville"/>
                <a:sym typeface="Libre Baskerville"/>
              </a:rPr>
              <a:t>John</a:t>
            </a:r>
            <a:r>
              <a:rPr b="0" i="0" lang="en-US" sz="2400" u="none">
                <a:solidFill>
                  <a:schemeClr val="dk1"/>
                </a:solidFill>
                <a:latin typeface="Libre Baskerville"/>
                <a:ea typeface="Libre Baskerville"/>
                <a:cs typeface="Libre Baskerville"/>
                <a:sym typeface="Libre Baskerville"/>
              </a:rPr>
              <a: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1"/>
          <p:cNvSpPr txBox="1"/>
          <p:nvPr>
            <p:ph type="title"/>
          </p:nvPr>
        </p:nvSpPr>
        <p:spPr>
          <a:xfrm>
            <a:off x="571500" y="368300"/>
            <a:ext cx="8501062" cy="8461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7B9899"/>
              </a:buClr>
              <a:buSzPts val="4000"/>
              <a:buFont typeface="Libre Franklin"/>
              <a:buNone/>
            </a:pPr>
            <a:r>
              <a:rPr b="0" i="0" lang="en-US" sz="4000" u="none">
                <a:solidFill>
                  <a:srgbClr val="7B9899"/>
                </a:solidFill>
                <a:latin typeface="Libre Franklin"/>
                <a:ea typeface="Libre Franklin"/>
                <a:cs typeface="Libre Franklin"/>
                <a:sym typeface="Libre Franklin"/>
              </a:rPr>
              <a:t>Completeness and Soundness of GMP</a:t>
            </a:r>
            <a:endParaRPr/>
          </a:p>
        </p:txBody>
      </p:sp>
      <p:sp>
        <p:nvSpPr>
          <p:cNvPr id="425" name="Google Shape;425;p41"/>
          <p:cNvSpPr txBox="1"/>
          <p:nvPr>
            <p:ph idx="1" type="body"/>
          </p:nvPr>
        </p:nvSpPr>
        <p:spPr>
          <a:xfrm>
            <a:off x="609600" y="1600200"/>
            <a:ext cx="8077200" cy="2900362"/>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GMP is sound</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Only derives sentences that are logically entailed</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See proof in Ch.9.5.4. of the text.</a:t>
            </a:r>
            <a:endParaRPr/>
          </a:p>
          <a:p>
            <a:pPr indent="-132715" lvl="0" marL="273050" marR="0" rtl="0" algn="l">
              <a:lnSpc>
                <a:spcPct val="100000"/>
              </a:lnSpc>
              <a:spcBef>
                <a:spcPts val="50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GMP is complete for a 1</a:t>
            </a:r>
            <a:r>
              <a:rPr b="0" baseline="30000" i="0" lang="en-US" sz="2600" u="none">
                <a:solidFill>
                  <a:schemeClr val="dk1"/>
                </a:solidFill>
                <a:latin typeface="Libre Baskerville"/>
                <a:ea typeface="Libre Baskerville"/>
                <a:cs typeface="Libre Baskerville"/>
                <a:sym typeface="Libre Baskerville"/>
              </a:rPr>
              <a:t>st</a:t>
            </a:r>
            <a:r>
              <a:rPr b="0" i="0" lang="en-US" sz="2600" u="none">
                <a:solidFill>
                  <a:schemeClr val="dk1"/>
                </a:solidFill>
                <a:latin typeface="Libre Baskerville"/>
                <a:ea typeface="Libre Baskerville"/>
                <a:cs typeface="Libre Baskerville"/>
                <a:sym typeface="Libre Baskerville"/>
              </a:rPr>
              <a:t>-order KB in Horn Clause format.</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Complete: derives all sentences that entailed.</a:t>
            </a:r>
            <a:endParaRPr/>
          </a:p>
          <a:p>
            <a:pPr indent="-143510" lvl="0" marL="273050" marR="0" rtl="0" algn="l">
              <a:spcBef>
                <a:spcPts val="575"/>
              </a:spcBef>
              <a:spcAft>
                <a:spcPts val="0"/>
              </a:spcAft>
              <a:buClr>
                <a:schemeClr val="accent1"/>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2"/>
          <p:cNvSpPr txBox="1"/>
          <p:nvPr>
            <p:ph idx="1" type="subTitle"/>
          </p:nvPr>
        </p:nvSpPr>
        <p:spPr>
          <a:xfrm>
            <a:off x="1295400" y="3200400"/>
            <a:ext cx="7348537" cy="1600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210"/>
              <a:buNone/>
            </a:pPr>
            <a:r>
              <a:rPr b="0" i="0" lang="en-US" sz="2600" u="none">
                <a:solidFill>
                  <a:schemeClr val="dk2"/>
                </a:solidFill>
                <a:latin typeface="Libre Baskerville"/>
                <a:ea typeface="Libre Baskerville"/>
                <a:cs typeface="Libre Baskerville"/>
                <a:sym typeface="Libre Baskerville"/>
              </a:rPr>
              <a:t>Forward Chaining and Backward Chaining</a:t>
            </a:r>
            <a:endParaRPr/>
          </a:p>
        </p:txBody>
      </p:sp>
      <p:sp>
        <p:nvSpPr>
          <p:cNvPr id="431" name="Google Shape;431;p42"/>
          <p:cNvSpPr txBox="1"/>
          <p:nvPr>
            <p:ph type="ctrTitle"/>
          </p:nvPr>
        </p:nvSpPr>
        <p:spPr>
          <a:xfrm>
            <a:off x="457200" y="1506537"/>
            <a:ext cx="8229600" cy="1470025"/>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Inference in FOL</a:t>
            </a:r>
            <a:endParaRPr/>
          </a:p>
        </p:txBody>
      </p:sp>
      <p:sp>
        <p:nvSpPr>
          <p:cNvPr id="432" name="Google Shape;432;p42"/>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sng">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3"/>
          <p:cNvSpPr txBox="1"/>
          <p:nvPr>
            <p:ph type="title"/>
          </p:nvPr>
        </p:nvSpPr>
        <p:spPr>
          <a:xfrm>
            <a:off x="500062" y="368300"/>
            <a:ext cx="7772400" cy="7747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7B9899"/>
              </a:buClr>
              <a:buSzPts val="4000"/>
              <a:buFont typeface="Libre Franklin"/>
              <a:buNone/>
            </a:pPr>
            <a:r>
              <a:rPr b="0" i="0" lang="en-US" sz="4000" u="none">
                <a:solidFill>
                  <a:srgbClr val="7B9899"/>
                </a:solidFill>
                <a:latin typeface="Libre Franklin"/>
                <a:ea typeface="Libre Franklin"/>
                <a:cs typeface="Libre Franklin"/>
                <a:sym typeface="Libre Franklin"/>
              </a:rPr>
              <a:t>Knowledge Base in FOL</a:t>
            </a:r>
            <a:endParaRPr/>
          </a:p>
        </p:txBody>
      </p:sp>
      <p:sp>
        <p:nvSpPr>
          <p:cNvPr id="438" name="Google Shape;438;p43"/>
          <p:cNvSpPr txBox="1"/>
          <p:nvPr>
            <p:ph idx="1" type="body"/>
          </p:nvPr>
        </p:nvSpPr>
        <p:spPr>
          <a:xfrm>
            <a:off x="301625" y="1527175"/>
            <a:ext cx="8504237"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80000"/>
              </a:lnSpc>
              <a:spcBef>
                <a:spcPts val="0"/>
              </a:spcBef>
              <a:spcAft>
                <a:spcPts val="0"/>
              </a:spcAft>
              <a:buClr>
                <a:schemeClr val="accent1"/>
              </a:buClr>
              <a:buSzPts val="2720"/>
              <a:buFont typeface="Noto Sans Symbols"/>
              <a:buChar char="⚫"/>
            </a:pPr>
            <a:r>
              <a:rPr b="0" i="0" lang="en-US" sz="3200" u="none">
                <a:solidFill>
                  <a:schemeClr val="dk1"/>
                </a:solidFill>
                <a:latin typeface="Libre Baskerville"/>
                <a:ea typeface="Libre Baskerville"/>
                <a:cs typeface="Libre Baskerville"/>
                <a:sym typeface="Libre Baskerville"/>
              </a:rPr>
              <a:t>The law says that it is a crime for an American to sell weapons to hostile nations.  The country Nono, an enemy of America, has some missiles, and all of its missiles were sold to it by Colonel West, who is American.</a:t>
            </a:r>
            <a:endParaRPr/>
          </a:p>
          <a:p>
            <a:pPr indent="-100329" lvl="0" marL="273050" marR="0" rtl="0" algn="l">
              <a:lnSpc>
                <a:spcPct val="80000"/>
              </a:lnSpc>
              <a:spcBef>
                <a:spcPts val="500"/>
              </a:spcBef>
              <a:spcAft>
                <a:spcPts val="0"/>
              </a:spcAft>
              <a:buClr>
                <a:schemeClr val="accent1"/>
              </a:buClr>
              <a:buSzPts val="2720"/>
              <a:buFont typeface="Noto Sans Symbols"/>
              <a:buNone/>
            </a:pPr>
            <a:r>
              <a:t/>
            </a:r>
            <a:endParaRPr b="0" i="0" sz="32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chemeClr val="accent1"/>
              </a:buClr>
              <a:buSzPts val="2720"/>
              <a:buFont typeface="Noto Sans Symbols"/>
              <a:buChar char="⚫"/>
            </a:pPr>
            <a:r>
              <a:rPr b="0" i="0" lang="en-US" sz="3200" u="none">
                <a:solidFill>
                  <a:schemeClr val="dk1"/>
                </a:solidFill>
                <a:latin typeface="Libre Baskerville"/>
                <a:ea typeface="Libre Baskerville"/>
                <a:cs typeface="Libre Baskerville"/>
                <a:sym typeface="Libre Baskerville"/>
              </a:rPr>
              <a:t>Exercise: Formulate this knowledge in FOL.</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4"/>
          <p:cNvSpPr txBox="1"/>
          <p:nvPr>
            <p:ph idx="1" type="body"/>
          </p:nvPr>
        </p:nvSpPr>
        <p:spPr>
          <a:xfrm>
            <a:off x="509825" y="977687"/>
            <a:ext cx="8504100" cy="53577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60000"/>
              </a:lnSpc>
              <a:spcBef>
                <a:spcPts val="0"/>
              </a:spcBef>
              <a:spcAft>
                <a:spcPts val="0"/>
              </a:spcAft>
              <a:buClr>
                <a:schemeClr val="accent1"/>
              </a:buClr>
              <a:buSzPts val="1530"/>
              <a:buFont typeface="Noto Sans Symbols"/>
              <a:buChar char="⚫"/>
            </a:pPr>
            <a:r>
              <a:rPr b="0" i="0" lang="en-US" sz="1800" u="none">
                <a:solidFill>
                  <a:schemeClr val="dk1"/>
                </a:solidFill>
                <a:latin typeface="Libre Baskerville"/>
                <a:ea typeface="Libre Baskerville"/>
                <a:cs typeface="Libre Baskerville"/>
                <a:sym typeface="Libre Baskerville"/>
              </a:rPr>
              <a:t>The law says that it is a crime for an American to sell weapons to hostile nations.  The country Nono, an enemy of America, has some missiles, and all of its missiles were sold to it by Colonel West, who is American.</a:t>
            </a:r>
            <a:endParaRPr b="0" i="0" sz="1600" u="none">
              <a:solidFill>
                <a:schemeClr val="dk1"/>
              </a:solidFill>
              <a:latin typeface="Libre Baskerville"/>
              <a:ea typeface="Libre Baskerville"/>
              <a:cs typeface="Libre Baskerville"/>
              <a:sym typeface="Libre Baskerville"/>
            </a:endParaRPr>
          </a:p>
          <a:p>
            <a:pPr indent="-273050" lvl="0" marL="273050" marR="0" rtl="0" algn="l">
              <a:lnSpc>
                <a:spcPct val="60000"/>
              </a:lnSpc>
              <a:spcBef>
                <a:spcPts val="500"/>
              </a:spcBef>
              <a:spcAft>
                <a:spcPts val="0"/>
              </a:spcAft>
              <a:buClr>
                <a:schemeClr val="accent1"/>
              </a:buClr>
              <a:buSzPts val="1190"/>
              <a:buFont typeface="Noto Sans Symbols"/>
              <a:buNone/>
            </a:pPr>
            <a:r>
              <a:rPr b="0" i="0" lang="en-US" sz="1400" u="none">
                <a:solidFill>
                  <a:schemeClr val="dk1"/>
                </a:solidFill>
                <a:latin typeface="Libre Baskerville"/>
                <a:ea typeface="Libre Baskerville"/>
                <a:cs typeface="Libre Baskerville"/>
                <a:sym typeface="Libre Baskerville"/>
              </a:rPr>
              <a:t>... </a:t>
            </a:r>
            <a:r>
              <a:rPr b="0" i="0" lang="en-US" sz="1800" u="none">
                <a:solidFill>
                  <a:schemeClr val="dk1"/>
                </a:solidFill>
                <a:latin typeface="Libre Baskerville"/>
                <a:ea typeface="Libre Baskerville"/>
                <a:cs typeface="Libre Baskerville"/>
                <a:sym typeface="Libre Baskerville"/>
              </a:rPr>
              <a:t>it is a crime for an American to sell weapons to hostile nations:</a:t>
            </a:r>
            <a:endParaRPr/>
          </a:p>
          <a:p>
            <a:pPr indent="-228599" lvl="1" marL="547687" marR="0" rtl="0" algn="l">
              <a:lnSpc>
                <a:spcPct val="60000"/>
              </a:lnSpc>
              <a:spcBef>
                <a:spcPts val="300"/>
              </a:spcBef>
              <a:spcAft>
                <a:spcPts val="0"/>
              </a:spcAft>
              <a:buClr>
                <a:schemeClr val="accent2"/>
              </a:buClr>
              <a:buSzPts val="1360"/>
              <a:buFont typeface="Noto Sans Symbols"/>
              <a:buNone/>
            </a:pPr>
            <a:r>
              <a:rPr b="1" i="1" lang="en-US" sz="1600" u="none" cap="none" strike="noStrike">
                <a:solidFill>
                  <a:srgbClr val="CC0099"/>
                </a:solidFill>
                <a:latin typeface="Libre Baskerville"/>
                <a:ea typeface="Libre Baskerville"/>
                <a:cs typeface="Libre Baskerville"/>
                <a:sym typeface="Libre Baskerville"/>
              </a:rPr>
              <a:t>American(x) ∧ Weapon(y) ∧ Sells(x, y, z) ∧ Hostile(z) ⇒ Criminal(x)</a:t>
            </a:r>
            <a:endParaRPr/>
          </a:p>
          <a:p>
            <a:pPr indent="-228599" lvl="1" marL="547687" marR="0" rtl="0" algn="l">
              <a:lnSpc>
                <a:spcPct val="60000"/>
              </a:lnSpc>
              <a:spcBef>
                <a:spcPts val="300"/>
              </a:spcBef>
              <a:spcAft>
                <a:spcPts val="0"/>
              </a:spcAft>
              <a:buClr>
                <a:schemeClr val="accent2"/>
              </a:buClr>
              <a:buSzPts val="1360"/>
              <a:buFont typeface="Noto Sans Symbols"/>
              <a:buNone/>
            </a:pPr>
            <a:r>
              <a:t/>
            </a:r>
            <a:endParaRPr b="0" i="1" sz="1600" u="none" cap="none" strike="noStrike">
              <a:solidFill>
                <a:srgbClr val="CC0099"/>
              </a:solidFill>
              <a:latin typeface="Libre Baskerville"/>
              <a:ea typeface="Libre Baskerville"/>
              <a:cs typeface="Libre Baskerville"/>
              <a:sym typeface="Libre Baskerville"/>
            </a:endParaRPr>
          </a:p>
          <a:p>
            <a:pPr indent="-273050" lvl="0" marL="273050" marR="0" rtl="0" algn="l">
              <a:lnSpc>
                <a:spcPct val="60000"/>
              </a:lnSpc>
              <a:spcBef>
                <a:spcPts val="500"/>
              </a:spcBef>
              <a:spcAft>
                <a:spcPts val="0"/>
              </a:spcAft>
              <a:buClr>
                <a:schemeClr val="accent1"/>
              </a:buClr>
              <a:buSzPts val="1530"/>
              <a:buFont typeface="Noto Sans Symbols"/>
              <a:buNone/>
            </a:pPr>
            <a:r>
              <a:rPr b="0" i="0" lang="en-US" sz="1800" u="none">
                <a:solidFill>
                  <a:schemeClr val="dk1"/>
                </a:solidFill>
                <a:latin typeface="Libre Baskerville"/>
                <a:ea typeface="Libre Baskerville"/>
                <a:cs typeface="Libre Baskerville"/>
                <a:sym typeface="Libre Baskerville"/>
              </a:rPr>
              <a:t>Nono … has some missiles, i.e., </a:t>
            </a:r>
            <a:r>
              <a:rPr b="0" i="0" lang="en-US" sz="1800" u="none">
                <a:solidFill>
                  <a:schemeClr val="dk1"/>
                </a:solidFill>
                <a:latin typeface="Cambria"/>
                <a:ea typeface="Cambria"/>
                <a:cs typeface="Cambria"/>
                <a:sym typeface="Cambria"/>
              </a:rPr>
              <a:t>∃</a:t>
            </a:r>
            <a:r>
              <a:rPr b="0" i="0" lang="en-US" sz="1800" u="none">
                <a:solidFill>
                  <a:schemeClr val="dk1"/>
                </a:solidFill>
                <a:latin typeface="Libre Baskerville"/>
                <a:ea typeface="Libre Baskerville"/>
                <a:cs typeface="Libre Baskerville"/>
                <a:sym typeface="Libre Baskerville"/>
              </a:rPr>
              <a:t>x Owns(Nono, x) ∧ Missile(x):</a:t>
            </a:r>
            <a:endParaRPr/>
          </a:p>
          <a:p>
            <a:pPr indent="-273050" lvl="0" marL="273050" marR="0" rtl="0" algn="l">
              <a:lnSpc>
                <a:spcPct val="60000"/>
              </a:lnSpc>
              <a:spcBef>
                <a:spcPts val="500"/>
              </a:spcBef>
              <a:spcAft>
                <a:spcPts val="0"/>
              </a:spcAft>
              <a:buClr>
                <a:schemeClr val="accent1"/>
              </a:buClr>
              <a:buSzPts val="1360"/>
              <a:buFont typeface="Noto Sans Symbols"/>
              <a:buNone/>
            </a:pPr>
            <a:r>
              <a:rPr b="1" i="1" lang="en-US" sz="1600" u="none">
                <a:solidFill>
                  <a:srgbClr val="CC0099"/>
                </a:solidFill>
                <a:latin typeface="Libre Baskerville"/>
                <a:ea typeface="Libre Baskerville"/>
                <a:cs typeface="Libre Baskerville"/>
                <a:sym typeface="Libre Baskerville"/>
              </a:rPr>
              <a:t>Owns(Nono, M</a:t>
            </a:r>
            <a:r>
              <a:rPr b="1" baseline="-25000" i="1" lang="en-US" sz="1600" u="none">
                <a:solidFill>
                  <a:srgbClr val="CC0099"/>
                </a:solidFill>
                <a:latin typeface="Libre Baskerville"/>
                <a:ea typeface="Libre Baskerville"/>
                <a:cs typeface="Libre Baskerville"/>
                <a:sym typeface="Libre Baskerville"/>
              </a:rPr>
              <a:t>1</a:t>
            </a:r>
            <a:r>
              <a:rPr b="1" i="1" lang="en-US" sz="1600" u="none">
                <a:solidFill>
                  <a:srgbClr val="CC0099"/>
                </a:solidFill>
                <a:latin typeface="Libre Baskerville"/>
                <a:ea typeface="Libre Baskerville"/>
                <a:cs typeface="Libre Baskerville"/>
                <a:sym typeface="Libre Baskerville"/>
              </a:rPr>
              <a:t>) ∧ Missile(M</a:t>
            </a:r>
            <a:r>
              <a:rPr b="1" baseline="-25000" i="1" lang="en-US" sz="1600" u="none">
                <a:solidFill>
                  <a:srgbClr val="CC0099"/>
                </a:solidFill>
                <a:latin typeface="Libre Baskerville"/>
                <a:ea typeface="Libre Baskerville"/>
                <a:cs typeface="Libre Baskerville"/>
                <a:sym typeface="Libre Baskerville"/>
              </a:rPr>
              <a:t>1</a:t>
            </a:r>
            <a:r>
              <a:rPr b="1" i="1" lang="en-US" sz="1600" u="none">
                <a:solidFill>
                  <a:srgbClr val="CC0099"/>
                </a:solidFill>
                <a:latin typeface="Libre Baskerville"/>
                <a:ea typeface="Libre Baskerville"/>
                <a:cs typeface="Libre Baskerville"/>
                <a:sym typeface="Libre Baskerville"/>
              </a:rPr>
              <a:t>)</a:t>
            </a:r>
            <a:endParaRPr/>
          </a:p>
          <a:p>
            <a:pPr indent="-273050" lvl="0" marL="273050" marR="0" rtl="0" algn="l">
              <a:lnSpc>
                <a:spcPct val="60000"/>
              </a:lnSpc>
              <a:spcBef>
                <a:spcPts val="500"/>
              </a:spcBef>
              <a:spcAft>
                <a:spcPts val="0"/>
              </a:spcAft>
              <a:buClr>
                <a:schemeClr val="accent1"/>
              </a:buClr>
              <a:buSzPts val="1360"/>
              <a:buFont typeface="Noto Sans Symbols"/>
              <a:buNone/>
            </a:pPr>
            <a:r>
              <a:t/>
            </a:r>
            <a:endParaRPr b="0" i="1" sz="1600" u="none">
              <a:solidFill>
                <a:srgbClr val="CC0099"/>
              </a:solidFill>
              <a:latin typeface="Libre Baskerville"/>
              <a:ea typeface="Libre Baskerville"/>
              <a:cs typeface="Libre Baskerville"/>
              <a:sym typeface="Libre Baskerville"/>
            </a:endParaRPr>
          </a:p>
          <a:p>
            <a:pPr indent="-273050" lvl="0" marL="273050" marR="0" rtl="0" algn="l">
              <a:lnSpc>
                <a:spcPct val="60000"/>
              </a:lnSpc>
              <a:spcBef>
                <a:spcPts val="500"/>
              </a:spcBef>
              <a:spcAft>
                <a:spcPts val="0"/>
              </a:spcAft>
              <a:buClr>
                <a:schemeClr val="accent1"/>
              </a:buClr>
              <a:buSzPts val="1530"/>
              <a:buFont typeface="Noto Sans Symbols"/>
              <a:buNone/>
            </a:pPr>
            <a:r>
              <a:rPr b="0" i="0" lang="en-US" sz="1800" u="none">
                <a:solidFill>
                  <a:schemeClr val="dk1"/>
                </a:solidFill>
                <a:latin typeface="Libre Baskerville"/>
                <a:ea typeface="Libre Baskerville"/>
                <a:cs typeface="Libre Baskerville"/>
                <a:sym typeface="Libre Baskerville"/>
              </a:rPr>
              <a:t>… all of its missiles were sold to it by Colonel West</a:t>
            </a:r>
            <a:endParaRPr/>
          </a:p>
          <a:p>
            <a:pPr indent="-228599" lvl="1" marL="547687" marR="0" rtl="0" algn="l">
              <a:lnSpc>
                <a:spcPct val="60000"/>
              </a:lnSpc>
              <a:spcBef>
                <a:spcPts val="300"/>
              </a:spcBef>
              <a:spcAft>
                <a:spcPts val="0"/>
              </a:spcAft>
              <a:buClr>
                <a:schemeClr val="accent2"/>
              </a:buClr>
              <a:buSzPts val="1360"/>
              <a:buFont typeface="Noto Sans Symbols"/>
              <a:buNone/>
            </a:pPr>
            <a:r>
              <a:rPr b="1" i="1" lang="en-US" sz="1600" u="none" cap="none" strike="noStrike">
                <a:solidFill>
                  <a:srgbClr val="CC0099"/>
                </a:solidFill>
                <a:latin typeface="Libre Baskerville"/>
                <a:ea typeface="Libre Baskerville"/>
                <a:cs typeface="Libre Baskerville"/>
                <a:sym typeface="Libre Baskerville"/>
              </a:rPr>
              <a:t>Missile(x) ∧ Owns(Nono, x) ⇒ Sells(West, x, Nono)</a:t>
            </a:r>
            <a:endParaRPr/>
          </a:p>
          <a:p>
            <a:pPr indent="-228599" lvl="1" marL="547687" marR="0" rtl="0" algn="l">
              <a:lnSpc>
                <a:spcPct val="60000"/>
              </a:lnSpc>
              <a:spcBef>
                <a:spcPts val="300"/>
              </a:spcBef>
              <a:spcAft>
                <a:spcPts val="0"/>
              </a:spcAft>
              <a:buClr>
                <a:schemeClr val="accent2"/>
              </a:buClr>
              <a:buSzPts val="1360"/>
              <a:buFont typeface="Noto Sans Symbols"/>
              <a:buNone/>
            </a:pPr>
            <a:r>
              <a:t/>
            </a:r>
            <a:endParaRPr b="0" i="1" sz="1600" u="none" cap="none" strike="noStrike">
              <a:solidFill>
                <a:srgbClr val="CC0099"/>
              </a:solidFill>
              <a:latin typeface="Libre Baskerville"/>
              <a:ea typeface="Libre Baskerville"/>
              <a:cs typeface="Libre Baskerville"/>
              <a:sym typeface="Libre Baskerville"/>
            </a:endParaRPr>
          </a:p>
          <a:p>
            <a:pPr indent="-273050" lvl="0" marL="273050" marR="0" rtl="0" algn="l">
              <a:lnSpc>
                <a:spcPct val="60000"/>
              </a:lnSpc>
              <a:spcBef>
                <a:spcPts val="500"/>
              </a:spcBef>
              <a:spcAft>
                <a:spcPts val="0"/>
              </a:spcAft>
              <a:buClr>
                <a:schemeClr val="accent1"/>
              </a:buClr>
              <a:buSzPts val="1530"/>
              <a:buFont typeface="Noto Sans Symbols"/>
              <a:buNone/>
            </a:pPr>
            <a:r>
              <a:rPr b="0" i="0" lang="en-US" sz="1800" u="none">
                <a:solidFill>
                  <a:schemeClr val="dk1"/>
                </a:solidFill>
                <a:latin typeface="Libre Baskerville"/>
                <a:ea typeface="Libre Baskerville"/>
                <a:cs typeface="Libre Baskerville"/>
                <a:sym typeface="Libre Baskerville"/>
              </a:rPr>
              <a:t>Missiles are weapons:</a:t>
            </a:r>
            <a:endParaRPr/>
          </a:p>
          <a:p>
            <a:pPr indent="-273050" lvl="0" marL="273050" marR="0" rtl="0" algn="l">
              <a:lnSpc>
                <a:spcPct val="60000"/>
              </a:lnSpc>
              <a:spcBef>
                <a:spcPts val="500"/>
              </a:spcBef>
              <a:spcAft>
                <a:spcPts val="0"/>
              </a:spcAft>
              <a:buClr>
                <a:schemeClr val="accent1"/>
              </a:buClr>
              <a:buSzPts val="1530"/>
              <a:buFont typeface="Noto Sans Symbols"/>
              <a:buNone/>
            </a:pPr>
            <a:br>
              <a:rPr b="0" i="0" lang="en-US" sz="1800" u="none">
                <a:solidFill>
                  <a:schemeClr val="dk1"/>
                </a:solidFill>
                <a:latin typeface="Libre Baskerville"/>
                <a:ea typeface="Libre Baskerville"/>
                <a:cs typeface="Libre Baskerville"/>
                <a:sym typeface="Libre Baskerville"/>
              </a:rPr>
            </a:br>
            <a:r>
              <a:rPr b="1" i="1" lang="en-US" sz="1600" u="none">
                <a:solidFill>
                  <a:srgbClr val="CC0099"/>
                </a:solidFill>
                <a:latin typeface="Libre Baskerville"/>
                <a:ea typeface="Libre Baskerville"/>
                <a:cs typeface="Libre Baskerville"/>
                <a:sym typeface="Libre Baskerville"/>
              </a:rPr>
              <a:t>Missile(x) ⇒ Weapon(x)</a:t>
            </a:r>
            <a:endParaRPr/>
          </a:p>
          <a:p>
            <a:pPr indent="-273050" lvl="0" marL="273050" marR="0" rtl="0" algn="l">
              <a:lnSpc>
                <a:spcPct val="60000"/>
              </a:lnSpc>
              <a:spcBef>
                <a:spcPts val="500"/>
              </a:spcBef>
              <a:spcAft>
                <a:spcPts val="0"/>
              </a:spcAft>
              <a:buClr>
                <a:schemeClr val="accent1"/>
              </a:buClr>
              <a:buSzPts val="1530"/>
              <a:buFont typeface="Noto Sans Symbols"/>
              <a:buNone/>
            </a:pPr>
            <a:r>
              <a:t/>
            </a:r>
            <a:endParaRPr b="0" i="0" sz="1800" u="none">
              <a:solidFill>
                <a:schemeClr val="dk1"/>
              </a:solidFill>
              <a:latin typeface="Libre Baskerville"/>
              <a:ea typeface="Libre Baskerville"/>
              <a:cs typeface="Libre Baskerville"/>
              <a:sym typeface="Libre Baskerville"/>
            </a:endParaRPr>
          </a:p>
          <a:p>
            <a:pPr indent="-273050" lvl="0" marL="273050" marR="0" rtl="0" algn="l">
              <a:lnSpc>
                <a:spcPct val="60000"/>
              </a:lnSpc>
              <a:spcBef>
                <a:spcPts val="500"/>
              </a:spcBef>
              <a:spcAft>
                <a:spcPts val="0"/>
              </a:spcAft>
              <a:buClr>
                <a:schemeClr val="accent1"/>
              </a:buClr>
              <a:buSzPts val="1530"/>
              <a:buFont typeface="Noto Sans Symbols"/>
              <a:buNone/>
            </a:pPr>
            <a:r>
              <a:rPr b="0" i="0" lang="en-US" sz="1800" u="none">
                <a:solidFill>
                  <a:schemeClr val="dk1"/>
                </a:solidFill>
                <a:latin typeface="Libre Baskerville"/>
                <a:ea typeface="Libre Baskerville"/>
                <a:cs typeface="Libre Baskerville"/>
                <a:sym typeface="Libre Baskerville"/>
              </a:rPr>
              <a:t>An enemy of America counts as "hostile“:</a:t>
            </a:r>
            <a:endParaRPr/>
          </a:p>
          <a:p>
            <a:pPr indent="-273050" lvl="0" marL="273050" marR="0" rtl="0" algn="l">
              <a:lnSpc>
                <a:spcPct val="60000"/>
              </a:lnSpc>
              <a:spcBef>
                <a:spcPts val="500"/>
              </a:spcBef>
              <a:spcAft>
                <a:spcPts val="0"/>
              </a:spcAft>
              <a:buClr>
                <a:schemeClr val="accent1"/>
              </a:buClr>
              <a:buSzPts val="1360"/>
              <a:buFont typeface="Noto Sans Symbols"/>
              <a:buNone/>
            </a:pPr>
            <a:r>
              <a:rPr b="1" i="1" lang="en-US" sz="1600" u="none">
                <a:solidFill>
                  <a:srgbClr val="CC0099"/>
                </a:solidFill>
                <a:latin typeface="Libre Baskerville"/>
                <a:ea typeface="Libre Baskerville"/>
                <a:cs typeface="Libre Baskerville"/>
                <a:sym typeface="Libre Baskerville"/>
              </a:rPr>
              <a:t>Enemy(x, America) ⇒ Hostile(x)</a:t>
            </a:r>
            <a:endParaRPr/>
          </a:p>
          <a:p>
            <a:pPr indent="-273050" lvl="0" marL="273050" marR="0" rtl="0" algn="l">
              <a:lnSpc>
                <a:spcPct val="60000"/>
              </a:lnSpc>
              <a:spcBef>
                <a:spcPts val="500"/>
              </a:spcBef>
              <a:spcAft>
                <a:spcPts val="0"/>
              </a:spcAft>
              <a:buClr>
                <a:schemeClr val="accent1"/>
              </a:buClr>
              <a:buSzPts val="1530"/>
              <a:buFont typeface="Noto Sans Symbols"/>
              <a:buNone/>
            </a:pPr>
            <a:r>
              <a:t/>
            </a:r>
            <a:endParaRPr b="0" i="0" sz="1800" u="none">
              <a:solidFill>
                <a:schemeClr val="dk1"/>
              </a:solidFill>
              <a:latin typeface="Libre Baskerville"/>
              <a:ea typeface="Libre Baskerville"/>
              <a:cs typeface="Libre Baskerville"/>
              <a:sym typeface="Libre Baskerville"/>
            </a:endParaRPr>
          </a:p>
          <a:p>
            <a:pPr indent="-273050" lvl="0" marL="273050" marR="0" rtl="0" algn="l">
              <a:lnSpc>
                <a:spcPct val="60000"/>
              </a:lnSpc>
              <a:spcBef>
                <a:spcPts val="500"/>
              </a:spcBef>
              <a:spcAft>
                <a:spcPts val="0"/>
              </a:spcAft>
              <a:buClr>
                <a:schemeClr val="accent1"/>
              </a:buClr>
              <a:buSzPts val="1530"/>
              <a:buFont typeface="Noto Sans Symbols"/>
              <a:buNone/>
            </a:pPr>
            <a:r>
              <a:rPr b="0" i="0" lang="en-US" sz="1800" u="none">
                <a:solidFill>
                  <a:schemeClr val="dk1"/>
                </a:solidFill>
                <a:latin typeface="Libre Baskerville"/>
                <a:ea typeface="Libre Baskerville"/>
                <a:cs typeface="Libre Baskerville"/>
                <a:sym typeface="Libre Baskerville"/>
              </a:rPr>
              <a:t>West, who is American …</a:t>
            </a:r>
            <a:endParaRPr/>
          </a:p>
          <a:p>
            <a:pPr indent="-273050" lvl="0" marL="273050" marR="0" rtl="0" algn="l">
              <a:lnSpc>
                <a:spcPct val="60000"/>
              </a:lnSpc>
              <a:spcBef>
                <a:spcPts val="500"/>
              </a:spcBef>
              <a:spcAft>
                <a:spcPts val="0"/>
              </a:spcAft>
              <a:buClr>
                <a:schemeClr val="accent1"/>
              </a:buClr>
              <a:buSzPts val="1360"/>
              <a:buFont typeface="Noto Sans Symbols"/>
              <a:buNone/>
            </a:pPr>
            <a:r>
              <a:rPr b="1" i="1" lang="en-US" sz="1600" u="none">
                <a:solidFill>
                  <a:srgbClr val="CC0099"/>
                </a:solidFill>
                <a:latin typeface="Libre Baskerville"/>
                <a:ea typeface="Libre Baskerville"/>
                <a:cs typeface="Libre Baskerville"/>
                <a:sym typeface="Libre Baskerville"/>
              </a:rPr>
              <a:t>American(West)</a:t>
            </a:r>
            <a:endParaRPr/>
          </a:p>
          <a:p>
            <a:pPr indent="-273050" lvl="0" marL="273050" marR="0" rtl="0" algn="l">
              <a:lnSpc>
                <a:spcPct val="60000"/>
              </a:lnSpc>
              <a:spcBef>
                <a:spcPts val="500"/>
              </a:spcBef>
              <a:spcAft>
                <a:spcPts val="0"/>
              </a:spcAft>
              <a:buClr>
                <a:schemeClr val="accent1"/>
              </a:buClr>
              <a:buSzPts val="1360"/>
              <a:buFont typeface="Noto Sans Symbols"/>
              <a:buNone/>
            </a:pPr>
            <a:r>
              <a:t/>
            </a:r>
            <a:endParaRPr b="0" i="1" sz="1600" u="none">
              <a:solidFill>
                <a:srgbClr val="CC0099"/>
              </a:solidFill>
              <a:latin typeface="Libre Baskerville"/>
              <a:ea typeface="Libre Baskerville"/>
              <a:cs typeface="Libre Baskerville"/>
              <a:sym typeface="Libre Baskerville"/>
            </a:endParaRPr>
          </a:p>
          <a:p>
            <a:pPr indent="-273050" lvl="0" marL="273050" marR="0" rtl="0" algn="l">
              <a:lnSpc>
                <a:spcPct val="60000"/>
              </a:lnSpc>
              <a:spcBef>
                <a:spcPts val="500"/>
              </a:spcBef>
              <a:spcAft>
                <a:spcPts val="0"/>
              </a:spcAft>
              <a:buClr>
                <a:schemeClr val="accent1"/>
              </a:buClr>
              <a:buSzPts val="1530"/>
              <a:buFont typeface="Noto Sans Symbols"/>
              <a:buNone/>
            </a:pPr>
            <a:r>
              <a:rPr b="0" i="0" lang="en-US" sz="1800" u="none">
                <a:solidFill>
                  <a:schemeClr val="dk1"/>
                </a:solidFill>
                <a:latin typeface="Libre Baskerville"/>
                <a:ea typeface="Libre Baskerville"/>
                <a:cs typeface="Libre Baskerville"/>
                <a:sym typeface="Libre Baskerville"/>
              </a:rPr>
              <a:t>The country Nono, an enemy of America …</a:t>
            </a:r>
            <a:br>
              <a:rPr b="0" i="0" lang="en-US" sz="1800" u="none">
                <a:solidFill>
                  <a:schemeClr val="dk1"/>
                </a:solidFill>
                <a:latin typeface="Libre Baskerville"/>
                <a:ea typeface="Libre Baskerville"/>
                <a:cs typeface="Libre Baskerville"/>
                <a:sym typeface="Libre Baskerville"/>
              </a:rPr>
            </a:br>
            <a:r>
              <a:rPr b="1" i="1" lang="en-US" sz="1600" u="none">
                <a:solidFill>
                  <a:srgbClr val="CC0099"/>
                </a:solidFill>
                <a:latin typeface="Libre Baskerville"/>
                <a:ea typeface="Libre Baskerville"/>
                <a:cs typeface="Libre Baskerville"/>
                <a:sym typeface="Libre Baskerville"/>
              </a:rPr>
              <a:t>Enemy(Nono, America)</a:t>
            </a:r>
            <a:br>
              <a:rPr b="1" i="0" lang="en-US" sz="1600" u="none">
                <a:solidFill>
                  <a:srgbClr val="CC0099"/>
                </a:solidFill>
                <a:latin typeface="Libre Baskerville"/>
                <a:ea typeface="Libre Baskerville"/>
                <a:cs typeface="Libre Baskerville"/>
                <a:sym typeface="Libre Baskerville"/>
              </a:rPr>
            </a:br>
            <a:endParaRPr/>
          </a:p>
        </p:txBody>
      </p:sp>
      <p:sp>
        <p:nvSpPr>
          <p:cNvPr id="444" name="Google Shape;444;p44"/>
          <p:cNvSpPr txBox="1"/>
          <p:nvPr>
            <p:ph type="title"/>
          </p:nvPr>
        </p:nvSpPr>
        <p:spPr>
          <a:xfrm>
            <a:off x="578012" y="108525"/>
            <a:ext cx="7772400" cy="7746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7B9899"/>
              </a:buClr>
              <a:buSzPts val="4000"/>
              <a:buFont typeface="Libre Franklin"/>
              <a:buNone/>
            </a:pPr>
            <a:r>
              <a:rPr b="0" i="0" lang="en-US" sz="4000" u="none">
                <a:solidFill>
                  <a:srgbClr val="7B9899"/>
                </a:solidFill>
                <a:latin typeface="Libre Franklin"/>
                <a:ea typeface="Libre Franklin"/>
                <a:cs typeface="Libre Franklin"/>
                <a:sym typeface="Libre Franklin"/>
              </a:rPr>
              <a:t>Knowledge Base in FOL</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7B9899"/>
              </a:buClr>
              <a:buSzPts val="4000"/>
              <a:buFont typeface="Libre Franklin"/>
              <a:buNone/>
            </a:pPr>
            <a:r>
              <a:rPr b="0" i="0" lang="en-US" sz="4000" u="none">
                <a:solidFill>
                  <a:srgbClr val="7B9899"/>
                </a:solidFill>
                <a:latin typeface="Libre Franklin"/>
                <a:ea typeface="Libre Franklin"/>
                <a:cs typeface="Libre Franklin"/>
                <a:sym typeface="Libre Franklin"/>
              </a:rPr>
              <a:t>Forward chaining proof</a:t>
            </a:r>
            <a:endParaRPr/>
          </a:p>
        </p:txBody>
      </p:sp>
      <p:pic>
        <p:nvPicPr>
          <p:cNvPr descr="crime-fc1c" id="450" name="Google Shape;450;p45"/>
          <p:cNvPicPr preferRelativeResize="0"/>
          <p:nvPr/>
        </p:nvPicPr>
        <p:blipFill rotWithShape="1">
          <a:blip r:embed="rId3">
            <a:alphaModFix/>
          </a:blip>
          <a:srcRect b="0" l="0" r="0" t="0"/>
          <a:stretch/>
        </p:blipFill>
        <p:spPr>
          <a:xfrm>
            <a:off x="838200" y="1981200"/>
            <a:ext cx="7467600" cy="31146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7B9899"/>
              </a:buClr>
              <a:buSzPts val="4000"/>
              <a:buFont typeface="Libre Franklin"/>
              <a:buNone/>
            </a:pPr>
            <a:r>
              <a:rPr b="0" i="0" lang="en-US" sz="4000" u="none">
                <a:solidFill>
                  <a:srgbClr val="7B9899"/>
                </a:solidFill>
                <a:latin typeface="Libre Franklin"/>
                <a:ea typeface="Libre Franklin"/>
                <a:cs typeface="Libre Franklin"/>
                <a:sym typeface="Libre Franklin"/>
              </a:rPr>
              <a:t>Forward chaining proof</a:t>
            </a:r>
            <a:endParaRPr/>
          </a:p>
        </p:txBody>
      </p:sp>
      <p:pic>
        <p:nvPicPr>
          <p:cNvPr descr="crime-fc2c" id="456" name="Google Shape;456;p46"/>
          <p:cNvPicPr preferRelativeResize="0"/>
          <p:nvPr/>
        </p:nvPicPr>
        <p:blipFill rotWithShape="1">
          <a:blip r:embed="rId3">
            <a:alphaModFix/>
          </a:blip>
          <a:srcRect b="0" l="0" r="0" t="0"/>
          <a:stretch/>
        </p:blipFill>
        <p:spPr>
          <a:xfrm>
            <a:off x="838200" y="1981200"/>
            <a:ext cx="7467600" cy="31146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7B9899"/>
              </a:buClr>
              <a:buSzPts val="4000"/>
              <a:buFont typeface="Libre Franklin"/>
              <a:buNone/>
            </a:pPr>
            <a:r>
              <a:rPr b="0" i="0" lang="en-US" sz="4000" u="none">
                <a:solidFill>
                  <a:srgbClr val="7B9899"/>
                </a:solidFill>
                <a:latin typeface="Libre Franklin"/>
                <a:ea typeface="Libre Franklin"/>
                <a:cs typeface="Libre Franklin"/>
                <a:sym typeface="Libre Franklin"/>
              </a:rPr>
              <a:t>Forward chaining proof</a:t>
            </a:r>
            <a:endParaRPr/>
          </a:p>
        </p:txBody>
      </p:sp>
      <p:pic>
        <p:nvPicPr>
          <p:cNvPr descr="crime-fc3c" id="462" name="Google Shape;462;p47"/>
          <p:cNvPicPr preferRelativeResize="0"/>
          <p:nvPr/>
        </p:nvPicPr>
        <p:blipFill rotWithShape="1">
          <a:blip r:embed="rId3">
            <a:alphaModFix/>
          </a:blip>
          <a:srcRect b="0" l="0" r="0" t="0"/>
          <a:stretch/>
        </p:blipFill>
        <p:spPr>
          <a:xfrm>
            <a:off x="838200" y="1981200"/>
            <a:ext cx="7467600" cy="31146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8"/>
          <p:cNvSpPr txBox="1"/>
          <p:nvPr>
            <p:ph type="title"/>
          </p:nvPr>
        </p:nvSpPr>
        <p:spPr>
          <a:xfrm>
            <a:off x="463337" y="86625"/>
            <a:ext cx="6657900" cy="7746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7B9899"/>
              </a:buClr>
              <a:buSzPts val="4000"/>
              <a:buFont typeface="Libre Franklin"/>
              <a:buNone/>
            </a:pPr>
            <a:r>
              <a:rPr b="0" i="0" lang="en-US" sz="4000" u="none">
                <a:solidFill>
                  <a:srgbClr val="7B9899"/>
                </a:solidFill>
                <a:latin typeface="Libre Franklin"/>
                <a:ea typeface="Libre Franklin"/>
                <a:cs typeface="Libre Franklin"/>
                <a:sym typeface="Libre Franklin"/>
              </a:rPr>
              <a:t>Forward chaining algorithm</a:t>
            </a:r>
            <a:endParaRPr/>
          </a:p>
        </p:txBody>
      </p:sp>
      <p:sp>
        <p:nvSpPr>
          <p:cNvPr id="468" name="Google Shape;468;p48"/>
          <p:cNvSpPr txBox="1"/>
          <p:nvPr>
            <p:ph idx="1" type="body"/>
          </p:nvPr>
        </p:nvSpPr>
        <p:spPr>
          <a:xfrm>
            <a:off x="301625" y="616400"/>
            <a:ext cx="8699400" cy="12858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Definite clauses 🡪 disjunctions of literals of which exactly one is positive.</a:t>
            </a:r>
            <a:endParaRPr/>
          </a:p>
          <a:p>
            <a:pPr indent="-228599" lvl="1" marL="547687" marR="0" rtl="0" algn="l">
              <a:lnSpc>
                <a:spcPct val="10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p1 , p2, p3 🡪 q</a:t>
            </a:r>
            <a:endParaRPr/>
          </a:p>
          <a:p>
            <a:pPr indent="-273050" lvl="0" marL="273050" marR="0" rtl="0" algn="l">
              <a:lnSpc>
                <a:spcPct val="100000"/>
              </a:lnSpc>
              <a:spcBef>
                <a:spcPts val="50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Is suitable for using GMP</a:t>
            </a:r>
            <a:endParaRPr/>
          </a:p>
          <a:p>
            <a:pPr indent="-120649" lvl="1" marL="547687" marR="0" rtl="0" algn="l">
              <a:lnSpc>
                <a:spcPct val="100000"/>
              </a:lnSpc>
              <a:spcBef>
                <a:spcPts val="300"/>
              </a:spcBef>
              <a:spcAft>
                <a:spcPts val="0"/>
              </a:spcAft>
              <a:buClr>
                <a:schemeClr val="accent2"/>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a:p>
            <a:pPr indent="-165100" lvl="0" marL="273050" marR="0" rtl="0" algn="l">
              <a:spcBef>
                <a:spcPts val="575"/>
              </a:spcBef>
              <a:spcAft>
                <a:spcPts val="0"/>
              </a:spcAft>
              <a:buClr>
                <a:schemeClr val="accent1"/>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p:txBody>
      </p:sp>
      <p:pic>
        <p:nvPicPr>
          <p:cNvPr id="469" name="Google Shape;469;p48"/>
          <p:cNvPicPr preferRelativeResize="0"/>
          <p:nvPr/>
        </p:nvPicPr>
        <p:blipFill rotWithShape="1">
          <a:blip r:embed="rId3">
            <a:alphaModFix/>
          </a:blip>
          <a:srcRect b="12500" l="53906" r="8983" t="32291"/>
          <a:stretch/>
        </p:blipFill>
        <p:spPr>
          <a:xfrm>
            <a:off x="350625" y="2211625"/>
            <a:ext cx="8077199" cy="4125913"/>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7B9899"/>
              </a:buClr>
              <a:buSzPts val="4000"/>
              <a:buFont typeface="Libre Franklin"/>
              <a:buNone/>
            </a:pPr>
            <a:r>
              <a:rPr b="0" i="0" lang="en-US" sz="4000" u="none">
                <a:solidFill>
                  <a:srgbClr val="7B9899"/>
                </a:solidFill>
                <a:latin typeface="Libre Franklin"/>
                <a:ea typeface="Libre Franklin"/>
                <a:cs typeface="Libre Franklin"/>
                <a:sym typeface="Libre Franklin"/>
              </a:rPr>
              <a:t>Properties of forward chaining</a:t>
            </a:r>
            <a:endParaRPr/>
          </a:p>
        </p:txBody>
      </p:sp>
      <p:sp>
        <p:nvSpPr>
          <p:cNvPr id="475" name="Google Shape;475;p49"/>
          <p:cNvSpPr txBox="1"/>
          <p:nvPr>
            <p:ph idx="1" type="body"/>
          </p:nvPr>
        </p:nvSpPr>
        <p:spPr>
          <a:xfrm>
            <a:off x="301625" y="1527175"/>
            <a:ext cx="8504237" cy="347345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Sound and complete for first-order definite clauses</a:t>
            </a:r>
            <a:endParaRPr/>
          </a:p>
          <a:p>
            <a:pPr indent="-101600" lvl="4" marL="1371600" marR="0" rtl="0" algn="l">
              <a:lnSpc>
                <a:spcPct val="100000"/>
              </a:lnSpc>
              <a:spcBef>
                <a:spcPts val="300"/>
              </a:spcBef>
              <a:spcAft>
                <a:spcPts val="0"/>
              </a:spcAft>
              <a:buClr>
                <a:srgbClr val="A28E6A"/>
              </a:buClr>
              <a:buSzPts val="2000"/>
              <a:buFont typeface="Libre Baskerville"/>
              <a:buNone/>
            </a:pPr>
            <a:r>
              <a:t/>
            </a:r>
            <a:endParaRPr b="0" i="0" sz="20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040"/>
              <a:buFont typeface="Noto Sans Symbols"/>
              <a:buChar char="⚫"/>
            </a:pPr>
            <a:r>
              <a:rPr b="0" i="0" lang="en-US" sz="2400" u="none">
                <a:solidFill>
                  <a:schemeClr val="accent2"/>
                </a:solidFill>
                <a:latin typeface="Libre Baskerville"/>
                <a:ea typeface="Libre Baskerville"/>
                <a:cs typeface="Libre Baskerville"/>
                <a:sym typeface="Libre Baskerville"/>
              </a:rPr>
              <a:t>Datalog</a:t>
            </a:r>
            <a:r>
              <a:rPr b="0" i="0" lang="en-US" sz="2400" u="none">
                <a:solidFill>
                  <a:schemeClr val="dk1"/>
                </a:solidFill>
                <a:latin typeface="Libre Baskerville"/>
                <a:ea typeface="Libre Baskerville"/>
                <a:cs typeface="Libre Baskerville"/>
                <a:sym typeface="Libre Baskerville"/>
              </a:rPr>
              <a:t> = first-order definite clauses + </a:t>
            </a:r>
            <a:r>
              <a:rPr b="0" i="0" lang="en-US" sz="2400" u="none">
                <a:solidFill>
                  <a:srgbClr val="FF0000"/>
                </a:solidFill>
                <a:latin typeface="Libre Baskerville"/>
                <a:ea typeface="Libre Baskerville"/>
                <a:cs typeface="Libre Baskerville"/>
                <a:sym typeface="Libre Baskerville"/>
              </a:rPr>
              <a:t>no functions</a:t>
            </a:r>
            <a:endParaRPr/>
          </a:p>
          <a:p>
            <a:pPr indent="-143510" lvl="0" marL="273050" marR="0" rtl="0" algn="l">
              <a:lnSpc>
                <a:spcPct val="100000"/>
              </a:lnSpc>
              <a:spcBef>
                <a:spcPts val="500"/>
              </a:spcBef>
              <a:spcAft>
                <a:spcPts val="0"/>
              </a:spcAft>
              <a:buClr>
                <a:schemeClr val="accent1"/>
              </a:buClr>
              <a:buSzPts val="2040"/>
              <a:buFont typeface="Noto Sans Symbols"/>
              <a:buNone/>
            </a:pPr>
            <a:r>
              <a:t/>
            </a:r>
            <a:endParaRPr b="0" i="0" sz="2400" u="none">
              <a:solidFill>
                <a:srgbClr val="FF0000"/>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FC terminates for Datalog in finite number of iterations</a:t>
            </a:r>
            <a:endParaRPr/>
          </a:p>
          <a:p>
            <a:pPr indent="-101600" lvl="4" marL="1371600" marR="0" rtl="0" algn="l">
              <a:lnSpc>
                <a:spcPct val="100000"/>
              </a:lnSpc>
              <a:spcBef>
                <a:spcPts val="300"/>
              </a:spcBef>
              <a:spcAft>
                <a:spcPts val="0"/>
              </a:spcAft>
              <a:buClr>
                <a:srgbClr val="A28E6A"/>
              </a:buClr>
              <a:buSzPts val="2000"/>
              <a:buFont typeface="Libre Baskerville"/>
              <a:buNone/>
            </a:pPr>
            <a:r>
              <a:t/>
            </a:r>
            <a:endParaRPr b="0" i="0" sz="20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May not terminate in general if </a:t>
            </a:r>
            <a:r>
              <a:rPr b="0" i="0" lang="en-US" sz="2400" u="none">
                <a:solidFill>
                  <a:schemeClr val="dk1"/>
                </a:solidFill>
                <a:latin typeface="Cambria"/>
                <a:ea typeface="Cambria"/>
                <a:cs typeface="Cambria"/>
                <a:sym typeface="Cambria"/>
              </a:rPr>
              <a:t>α</a:t>
            </a:r>
            <a:r>
              <a:rPr b="0" i="0" lang="en-US" sz="2400" u="none">
                <a:solidFill>
                  <a:schemeClr val="dk1"/>
                </a:solidFill>
                <a:latin typeface="Libre Baskerville"/>
                <a:ea typeface="Libre Baskerville"/>
                <a:cs typeface="Libre Baskerville"/>
                <a:sym typeface="Libre Baskerville"/>
              </a:rPr>
              <a:t> is not entailed</a:t>
            </a:r>
            <a:endParaRPr/>
          </a:p>
          <a:p>
            <a:pPr indent="-143510" lvl="0" marL="273050" marR="0" rtl="0" algn="l">
              <a:spcBef>
                <a:spcPts val="575"/>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5"/>
          <p:cNvSpPr txBox="1"/>
          <p:nvPr>
            <p:ph type="title"/>
          </p:nvPr>
        </p:nvSpPr>
        <p:spPr>
          <a:xfrm>
            <a:off x="457200" y="274637"/>
            <a:ext cx="82296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Garamond"/>
              <a:buNone/>
            </a:pPr>
            <a:r>
              <a:rPr b="0" i="1" lang="en-US" sz="3600" u="none">
                <a:solidFill>
                  <a:schemeClr val="dk2"/>
                </a:solidFill>
                <a:latin typeface="Garamond"/>
                <a:ea typeface="Garamond"/>
                <a:cs typeface="Garamond"/>
                <a:sym typeface="Garamond"/>
              </a:rPr>
              <a:t>Knowledge Representation &amp; Reasoning</a:t>
            </a:r>
            <a:endParaRPr/>
          </a:p>
        </p:txBody>
      </p:sp>
      <p:sp>
        <p:nvSpPr>
          <p:cNvPr id="164" name="Google Shape;164;p5"/>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sng">
                <a:solidFill>
                  <a:srgbClr val="FFFFFF"/>
                </a:solidFill>
                <a:latin typeface="Libre Franklin"/>
                <a:ea typeface="Libre Franklin"/>
                <a:cs typeface="Libre Franklin"/>
                <a:sym typeface="Libre Franklin"/>
              </a:rPr>
              <a:t>‹#›</a:t>
            </a:fld>
            <a:endParaRPr/>
          </a:p>
        </p:txBody>
      </p:sp>
      <p:sp>
        <p:nvSpPr>
          <p:cNvPr id="165" name="Google Shape;165;p5"/>
          <p:cNvSpPr txBox="1"/>
          <p:nvPr>
            <p:ph idx="1" type="body"/>
          </p:nvPr>
        </p:nvSpPr>
        <p:spPr>
          <a:xfrm>
            <a:off x="457200" y="1052512"/>
            <a:ext cx="8229600" cy="4233862"/>
          </a:xfrm>
          <a:prstGeom prst="rect">
            <a:avLst/>
          </a:prstGeom>
          <a:noFill/>
          <a:ln>
            <a:noFill/>
          </a:ln>
        </p:spPr>
        <p:txBody>
          <a:bodyPr anchorCtr="0" anchor="t" bIns="45700" lIns="91425" spcFirstLastPara="1" rIns="91425" wrap="square" tIns="45700">
            <a:noAutofit/>
          </a:bodyPr>
          <a:lstStyle/>
          <a:p>
            <a:pPr indent="-609600" lvl="0" marL="609600" marR="0" rtl="0" algn="l">
              <a:lnSpc>
                <a:spcPct val="100000"/>
              </a:lnSpc>
              <a:spcBef>
                <a:spcPts val="0"/>
              </a:spcBef>
              <a:spcAft>
                <a:spcPts val="0"/>
              </a:spcAft>
              <a:buClr>
                <a:schemeClr val="accent1"/>
              </a:buClr>
              <a:buSzPts val="2210"/>
              <a:buFont typeface="Noto Sans Symbols"/>
              <a:buChar char="❑"/>
            </a:pPr>
            <a:r>
              <a:rPr b="0" i="0" lang="en-US" sz="2600" u="none">
                <a:solidFill>
                  <a:srgbClr val="990000"/>
                </a:solidFill>
                <a:latin typeface="Garamond"/>
                <a:ea typeface="Garamond"/>
                <a:cs typeface="Garamond"/>
                <a:sym typeface="Garamond"/>
              </a:rPr>
              <a:t>Syntax of FOL</a:t>
            </a:r>
            <a:endParaRPr/>
          </a:p>
          <a:p>
            <a:pPr indent="-609600" lvl="0" marL="60960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Garamond"/>
                <a:ea typeface="Garamond"/>
                <a:cs typeface="Garamond"/>
                <a:sym typeface="Garamond"/>
              </a:rPr>
              <a:t>User defines these primitives:</a:t>
            </a:r>
            <a:endParaRPr/>
          </a:p>
          <a:p>
            <a:pPr indent="-609600" lvl="0" marL="609600" marR="0" rtl="0" algn="l">
              <a:lnSpc>
                <a:spcPct val="100000"/>
              </a:lnSpc>
              <a:spcBef>
                <a:spcPts val="500"/>
              </a:spcBef>
              <a:spcAft>
                <a:spcPts val="0"/>
              </a:spcAft>
              <a:buClr>
                <a:schemeClr val="accent1"/>
              </a:buClr>
              <a:buSzPts val="2210"/>
              <a:buFont typeface="Noto Sans Symbols"/>
              <a:buAutoNum type="arabicPeriod"/>
            </a:pPr>
            <a:r>
              <a:rPr b="1" i="0" lang="en-US" sz="2600" u="none">
                <a:solidFill>
                  <a:schemeClr val="dk1"/>
                </a:solidFill>
                <a:latin typeface="Garamond"/>
                <a:ea typeface="Garamond"/>
                <a:cs typeface="Garamond"/>
                <a:sym typeface="Garamond"/>
              </a:rPr>
              <a:t>Constant symbols</a:t>
            </a:r>
            <a:r>
              <a:rPr b="0" i="0" lang="en-US" sz="2600" u="none">
                <a:solidFill>
                  <a:schemeClr val="dk1"/>
                </a:solidFill>
                <a:latin typeface="Garamond"/>
                <a:ea typeface="Garamond"/>
                <a:cs typeface="Garamond"/>
                <a:sym typeface="Garamond"/>
              </a:rPr>
              <a:t> (i.e., the "individuals" in the world) e.g., Mary, 3</a:t>
            </a:r>
            <a:endParaRPr/>
          </a:p>
          <a:p>
            <a:pPr indent="-609600" lvl="0" marL="609600" marR="0" rtl="0" algn="l">
              <a:lnSpc>
                <a:spcPct val="100000"/>
              </a:lnSpc>
              <a:spcBef>
                <a:spcPts val="500"/>
              </a:spcBef>
              <a:spcAft>
                <a:spcPts val="0"/>
              </a:spcAft>
              <a:buClr>
                <a:schemeClr val="accent1"/>
              </a:buClr>
              <a:buSzPts val="2210"/>
              <a:buFont typeface="Noto Sans Symbols"/>
              <a:buAutoNum type="arabicPeriod"/>
            </a:pPr>
            <a:r>
              <a:rPr b="1" i="0" lang="en-US" sz="2600" u="none">
                <a:solidFill>
                  <a:schemeClr val="dk1"/>
                </a:solidFill>
                <a:latin typeface="Garamond"/>
                <a:ea typeface="Garamond"/>
                <a:cs typeface="Garamond"/>
                <a:sym typeface="Garamond"/>
              </a:rPr>
              <a:t>Function symbols</a:t>
            </a:r>
            <a:r>
              <a:rPr b="0" i="0" lang="en-US" sz="2600" u="none">
                <a:solidFill>
                  <a:schemeClr val="dk1"/>
                </a:solidFill>
                <a:latin typeface="Garamond"/>
                <a:ea typeface="Garamond"/>
                <a:cs typeface="Garamond"/>
                <a:sym typeface="Garamond"/>
              </a:rPr>
              <a:t> (mapping individuals to individuals) e.g., father-of(Mary) = John, colorof(Sky) = Blue</a:t>
            </a:r>
            <a:endParaRPr/>
          </a:p>
          <a:p>
            <a:pPr indent="-609600" lvl="0" marL="609600" marR="0" rtl="0" algn="l">
              <a:lnSpc>
                <a:spcPct val="100000"/>
              </a:lnSpc>
              <a:spcBef>
                <a:spcPts val="500"/>
              </a:spcBef>
              <a:spcAft>
                <a:spcPts val="0"/>
              </a:spcAft>
              <a:buClr>
                <a:schemeClr val="accent1"/>
              </a:buClr>
              <a:buSzPts val="2210"/>
              <a:buFont typeface="Noto Sans Symbols"/>
              <a:buAutoNum type="arabicPeriod"/>
            </a:pPr>
            <a:r>
              <a:rPr b="1" i="0" lang="en-US" sz="2600" u="none">
                <a:solidFill>
                  <a:schemeClr val="dk1"/>
                </a:solidFill>
                <a:latin typeface="Garamond"/>
                <a:ea typeface="Garamond"/>
                <a:cs typeface="Garamond"/>
                <a:sym typeface="Garamond"/>
              </a:rPr>
              <a:t>Predicate/relation symbols</a:t>
            </a:r>
            <a:r>
              <a:rPr b="0" i="0" lang="en-US" sz="2600" u="none">
                <a:solidFill>
                  <a:schemeClr val="dk1"/>
                </a:solidFill>
                <a:latin typeface="Garamond"/>
                <a:ea typeface="Garamond"/>
                <a:cs typeface="Garamond"/>
                <a:sym typeface="Garamond"/>
              </a:rPr>
              <a:t> (mapping from individuals to truth values) e.g., greater(5,3),</a:t>
            </a:r>
            <a:endParaRPr/>
          </a:p>
          <a:p>
            <a:pPr indent="-609600" lvl="0" marL="60960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Garamond"/>
                <a:ea typeface="Garamond"/>
                <a:cs typeface="Garamond"/>
                <a:sym typeface="Garamond"/>
              </a:rPr>
              <a:t>      green(apple), color(apple, Green)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7B9899"/>
              </a:buClr>
              <a:buSzPts val="4000"/>
              <a:buFont typeface="Libre Franklin"/>
              <a:buNone/>
            </a:pPr>
            <a:r>
              <a:rPr b="0" i="0" lang="en-US" sz="4000" u="none">
                <a:solidFill>
                  <a:srgbClr val="7B9899"/>
                </a:solidFill>
                <a:latin typeface="Libre Franklin"/>
                <a:ea typeface="Libre Franklin"/>
                <a:cs typeface="Libre Franklin"/>
                <a:sym typeface="Libre Franklin"/>
              </a:rPr>
              <a:t>Efficiency of forward chaining</a:t>
            </a:r>
            <a:endParaRPr/>
          </a:p>
        </p:txBody>
      </p:sp>
      <p:sp>
        <p:nvSpPr>
          <p:cNvPr id="481" name="Google Shape;481;p50"/>
          <p:cNvSpPr txBox="1"/>
          <p:nvPr>
            <p:ph idx="1" type="body"/>
          </p:nvPr>
        </p:nvSpPr>
        <p:spPr>
          <a:xfrm>
            <a:off x="301625" y="1527175"/>
            <a:ext cx="85041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80000"/>
              </a:lnSpc>
              <a:spcBef>
                <a:spcPts val="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Incremental forward chaining: no need to match a rule on iteration </a:t>
            </a:r>
            <a:r>
              <a:rPr b="0" i="1" lang="en-US" sz="2600" u="none">
                <a:solidFill>
                  <a:schemeClr val="dk1"/>
                </a:solidFill>
                <a:latin typeface="Libre Baskerville"/>
                <a:ea typeface="Libre Baskerville"/>
                <a:cs typeface="Libre Baskerville"/>
                <a:sym typeface="Libre Baskerville"/>
              </a:rPr>
              <a:t>k </a:t>
            </a:r>
            <a:r>
              <a:rPr b="0" i="0" lang="en-US" sz="2600" u="none">
                <a:solidFill>
                  <a:schemeClr val="dk1"/>
                </a:solidFill>
                <a:latin typeface="Libre Baskerville"/>
                <a:ea typeface="Libre Baskerville"/>
                <a:cs typeface="Libre Baskerville"/>
                <a:sym typeface="Libre Baskerville"/>
              </a:rPr>
              <a:t>if a premise wasn't added on iteration </a:t>
            </a:r>
            <a:r>
              <a:rPr b="0" i="1" lang="en-US" sz="2600" u="none">
                <a:solidFill>
                  <a:schemeClr val="dk1"/>
                </a:solidFill>
                <a:latin typeface="Libre Baskerville"/>
                <a:ea typeface="Libre Baskerville"/>
                <a:cs typeface="Libre Baskerville"/>
                <a:sym typeface="Libre Baskerville"/>
              </a:rPr>
              <a:t>k-1</a:t>
            </a:r>
            <a:endParaRPr/>
          </a:p>
          <a:p>
            <a:pPr indent="-228599" lvl="1" marL="547687" marR="0" rtl="0" algn="l">
              <a:lnSpc>
                <a:spcPct val="80000"/>
              </a:lnSpc>
              <a:spcBef>
                <a:spcPts val="300"/>
              </a:spcBef>
              <a:spcAft>
                <a:spcPts val="0"/>
              </a:spcAft>
              <a:buClr>
                <a:schemeClr val="accent2"/>
              </a:buClr>
              <a:buSzPts val="2040"/>
              <a:buFont typeface="Noto Sans Symbols"/>
              <a:buNone/>
            </a:pPr>
            <a:r>
              <a:rPr b="0" i="0" lang="en-US" sz="2400" u="none" cap="none" strike="noStrike">
                <a:solidFill>
                  <a:schemeClr val="dk1"/>
                </a:solidFill>
                <a:latin typeface="Libre Baskerville"/>
                <a:ea typeface="Libre Baskerville"/>
                <a:cs typeface="Libre Baskerville"/>
                <a:sym typeface="Libre Baskerville"/>
              </a:rPr>
              <a:t>⇒ match each rule whose premise contains a newly added positive literal</a:t>
            </a:r>
            <a:br>
              <a:rPr b="0" i="0" lang="en-US" sz="2400" u="none" cap="none" strike="noStrike">
                <a:solidFill>
                  <a:schemeClr val="dk1"/>
                </a:solidFill>
                <a:latin typeface="Libre Baskerville"/>
                <a:ea typeface="Libre Baskerville"/>
                <a:cs typeface="Libre Baskerville"/>
                <a:sym typeface="Libre Baskerville"/>
              </a:rPr>
            </a:br>
            <a:endParaRPr/>
          </a:p>
          <a:p>
            <a:pPr indent="-101600" lvl="4" marL="1371600" marR="0" rtl="0" algn="l">
              <a:lnSpc>
                <a:spcPct val="80000"/>
              </a:lnSpc>
              <a:spcBef>
                <a:spcPts val="300"/>
              </a:spcBef>
              <a:spcAft>
                <a:spcPts val="0"/>
              </a:spcAft>
              <a:buClr>
                <a:srgbClr val="A28E6A"/>
              </a:buClr>
              <a:buSzPts val="2000"/>
              <a:buFont typeface="Libre Baskerville"/>
              <a:buNone/>
            </a:pPr>
            <a:r>
              <a:t/>
            </a:r>
            <a:endParaRPr b="0" i="0" sz="20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Matching itself can be expensive:</a:t>
            </a:r>
            <a:endParaRPr/>
          </a:p>
          <a:p>
            <a:pPr indent="-273050" lvl="0" marL="273050" marR="0" rtl="0" algn="l">
              <a:lnSpc>
                <a:spcPct val="80000"/>
              </a:lnSpc>
              <a:spcBef>
                <a:spcPts val="500"/>
              </a:spcBef>
              <a:spcAft>
                <a:spcPts val="0"/>
              </a:spcAft>
              <a:buClr>
                <a:schemeClr val="accent1"/>
              </a:buClr>
              <a:buSzPts val="2210"/>
              <a:buFont typeface="Noto Sans Symbols"/>
              <a:buNone/>
            </a:pPr>
            <a:r>
              <a:rPr b="0" i="0" lang="en-US" sz="2600" u="none">
                <a:solidFill>
                  <a:schemeClr val="accent2"/>
                </a:solidFill>
                <a:latin typeface="Libre Baskerville"/>
                <a:ea typeface="Libre Baskerville"/>
                <a:cs typeface="Libre Baskerville"/>
                <a:sym typeface="Libre Baskerville"/>
              </a:rPr>
              <a:t>Database indexing</a:t>
            </a:r>
            <a:r>
              <a:rPr b="0" i="0" lang="en-US" sz="2600" u="none">
                <a:solidFill>
                  <a:schemeClr val="dk1"/>
                </a:solidFill>
                <a:latin typeface="Libre Baskerville"/>
                <a:ea typeface="Libre Baskerville"/>
                <a:cs typeface="Libre Baskerville"/>
                <a:sym typeface="Libre Baskerville"/>
              </a:rPr>
              <a:t> allows O(1) retrieval of known facts</a:t>
            </a:r>
            <a:br>
              <a:rPr b="0" i="0" lang="en-US" sz="2600" u="none">
                <a:solidFill>
                  <a:schemeClr val="dk1"/>
                </a:solidFill>
                <a:latin typeface="Libre Baskerville"/>
                <a:ea typeface="Libre Baskerville"/>
                <a:cs typeface="Libre Baskerville"/>
                <a:sym typeface="Libre Baskerville"/>
              </a:rPr>
            </a:br>
            <a:endParaRPr/>
          </a:p>
          <a:p>
            <a:pPr indent="-228599" lvl="1" marL="547687" marR="0" rtl="0" algn="l">
              <a:lnSpc>
                <a:spcPct val="8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e.g., query </a:t>
            </a:r>
            <a:r>
              <a:rPr b="0" i="1" lang="en-US" sz="2400" u="none" cap="none" strike="noStrike">
                <a:solidFill>
                  <a:schemeClr val="dk1"/>
                </a:solidFill>
                <a:latin typeface="Libre Baskerville"/>
                <a:ea typeface="Libre Baskerville"/>
                <a:cs typeface="Libre Baskerville"/>
                <a:sym typeface="Libre Baskerville"/>
              </a:rPr>
              <a:t>Missile(x) </a:t>
            </a:r>
            <a:r>
              <a:rPr b="0" i="0" lang="en-US" sz="2400" u="none" cap="none" strike="noStrike">
                <a:solidFill>
                  <a:schemeClr val="dk1"/>
                </a:solidFill>
                <a:latin typeface="Libre Baskerville"/>
                <a:ea typeface="Libre Baskerville"/>
                <a:cs typeface="Libre Baskerville"/>
                <a:sym typeface="Libre Baskerville"/>
              </a:rPr>
              <a:t>retrieves </a:t>
            </a:r>
            <a:r>
              <a:rPr b="0" i="1" lang="en-US" sz="2400" u="none" cap="none" strike="noStrike">
                <a:solidFill>
                  <a:schemeClr val="dk1"/>
                </a:solidFill>
                <a:latin typeface="Libre Baskerville"/>
                <a:ea typeface="Libre Baskerville"/>
                <a:cs typeface="Libre Baskerville"/>
                <a:sym typeface="Libre Baskerville"/>
              </a:rPr>
              <a:t>Missile(M</a:t>
            </a:r>
            <a:r>
              <a:rPr b="0" baseline="-25000" i="1" lang="en-US" sz="2400" u="none" cap="none" strike="noStrike">
                <a:solidFill>
                  <a:schemeClr val="dk1"/>
                </a:solidFill>
                <a:latin typeface="Libre Baskerville"/>
                <a:ea typeface="Libre Baskerville"/>
                <a:cs typeface="Libre Baskerville"/>
                <a:sym typeface="Libre Baskerville"/>
              </a:rPr>
              <a:t>1</a:t>
            </a:r>
            <a:r>
              <a:rPr b="0" i="1" lang="en-US" sz="2400" u="none" cap="none" strike="noStrike">
                <a:solidFill>
                  <a:schemeClr val="dk1"/>
                </a:solidFill>
                <a:latin typeface="Libre Baskerville"/>
                <a:ea typeface="Libre Baskerville"/>
                <a:cs typeface="Libre Baskerville"/>
                <a:sym typeface="Libre Baskerville"/>
              </a:rPr>
              <a:t>)</a:t>
            </a:r>
            <a:endParaRPr b="0" i="0" sz="2400" u="none" cap="none" strike="noStrike">
              <a:solidFill>
                <a:schemeClr val="dk1"/>
              </a:solidFill>
              <a:latin typeface="Libre Baskerville"/>
              <a:ea typeface="Libre Baskerville"/>
              <a:cs typeface="Libre Baskerville"/>
              <a:sym typeface="Libre Baskerville"/>
            </a:endParaRPr>
          </a:p>
          <a:p>
            <a:pPr indent="-101600" lvl="4" marL="1371600" marR="0" rtl="0" algn="l">
              <a:lnSpc>
                <a:spcPct val="80000"/>
              </a:lnSpc>
              <a:spcBef>
                <a:spcPts val="300"/>
              </a:spcBef>
              <a:spcAft>
                <a:spcPts val="0"/>
              </a:spcAft>
              <a:buClr>
                <a:srgbClr val="A28E6A"/>
              </a:buClr>
              <a:buSzPts val="2000"/>
              <a:buFont typeface="Libre Baskerville"/>
              <a:buNone/>
            </a:pPr>
            <a:r>
              <a:t/>
            </a:r>
            <a:endParaRPr b="0" i="0" sz="20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Forward chaining is widely used in </a:t>
            </a:r>
            <a:r>
              <a:rPr b="0" i="0" lang="en-US" sz="2600" u="none">
                <a:solidFill>
                  <a:schemeClr val="accent2"/>
                </a:solidFill>
                <a:latin typeface="Libre Baskerville"/>
                <a:ea typeface="Libre Baskerville"/>
                <a:cs typeface="Libre Baskerville"/>
                <a:sym typeface="Libre Baskerville"/>
              </a:rPr>
              <a:t>deductive databases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7B9899"/>
              </a:buClr>
              <a:buSzPts val="4000"/>
              <a:buFont typeface="Libre Franklin"/>
              <a:buNone/>
            </a:pPr>
            <a:r>
              <a:rPr b="0" i="0" lang="en-US" sz="4000" u="none">
                <a:solidFill>
                  <a:srgbClr val="7B9899"/>
                </a:solidFill>
                <a:latin typeface="Libre Franklin"/>
                <a:ea typeface="Libre Franklin"/>
                <a:cs typeface="Libre Franklin"/>
                <a:sym typeface="Libre Franklin"/>
              </a:rPr>
              <a:t>Backward chaining example</a:t>
            </a:r>
            <a:endParaRPr/>
          </a:p>
        </p:txBody>
      </p:sp>
      <p:pic>
        <p:nvPicPr>
          <p:cNvPr descr="crime-bc01c" id="487" name="Google Shape;487;p51"/>
          <p:cNvPicPr preferRelativeResize="0"/>
          <p:nvPr/>
        </p:nvPicPr>
        <p:blipFill rotWithShape="1">
          <a:blip r:embed="rId3">
            <a:alphaModFix/>
          </a:blip>
          <a:srcRect b="0" l="0" r="0" t="0"/>
          <a:stretch/>
        </p:blipFill>
        <p:spPr>
          <a:xfrm>
            <a:off x="1069975" y="1828800"/>
            <a:ext cx="6781800" cy="3084512"/>
          </a:xfrm>
          <a:prstGeom prst="rect">
            <a:avLst/>
          </a:prstGeom>
          <a:noFill/>
          <a:ln>
            <a:noFill/>
          </a:ln>
        </p:spPr>
      </p:pic>
      <p:sp>
        <p:nvSpPr>
          <p:cNvPr id="488" name="Google Shape;488;p51"/>
          <p:cNvSpPr txBox="1"/>
          <p:nvPr/>
        </p:nvSpPr>
        <p:spPr>
          <a:xfrm>
            <a:off x="785812" y="1357312"/>
            <a:ext cx="785812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99"/>
              </a:buClr>
              <a:buSzPts val="1800"/>
              <a:buFont typeface="Garamond"/>
              <a:buNone/>
            </a:pPr>
            <a:r>
              <a:rPr b="1" i="1" lang="en-US" sz="1800" u="none">
                <a:solidFill>
                  <a:srgbClr val="CC0099"/>
                </a:solidFill>
                <a:latin typeface="Garamond"/>
                <a:ea typeface="Garamond"/>
                <a:cs typeface="Garamond"/>
                <a:sym typeface="Garamond"/>
              </a:rPr>
              <a:t>American(x) ∧ Weapon(y) ∧ Sells(x, y, z) ∧ Hostile(z) ⇒ Criminal(x)</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7B9899"/>
              </a:buClr>
              <a:buSzPts val="4000"/>
              <a:buFont typeface="Libre Franklin"/>
              <a:buNone/>
            </a:pPr>
            <a:r>
              <a:rPr b="0" i="0" lang="en-US" sz="4000" u="none">
                <a:solidFill>
                  <a:srgbClr val="7B9899"/>
                </a:solidFill>
                <a:latin typeface="Libre Franklin"/>
                <a:ea typeface="Libre Franklin"/>
                <a:cs typeface="Libre Franklin"/>
                <a:sym typeface="Libre Franklin"/>
              </a:rPr>
              <a:t>Backward chaining example</a:t>
            </a:r>
            <a:endParaRPr/>
          </a:p>
        </p:txBody>
      </p:sp>
      <p:pic>
        <p:nvPicPr>
          <p:cNvPr descr="crime-bc02c" id="494" name="Google Shape;494;p52"/>
          <p:cNvPicPr preferRelativeResize="0"/>
          <p:nvPr/>
        </p:nvPicPr>
        <p:blipFill rotWithShape="1">
          <a:blip r:embed="rId3">
            <a:alphaModFix/>
          </a:blip>
          <a:srcRect b="0" l="0" r="0" t="0"/>
          <a:stretch/>
        </p:blipFill>
        <p:spPr>
          <a:xfrm>
            <a:off x="1066800" y="1828800"/>
            <a:ext cx="6858000" cy="3117850"/>
          </a:xfrm>
          <a:prstGeom prst="rect">
            <a:avLst/>
          </a:prstGeom>
          <a:noFill/>
          <a:ln>
            <a:noFill/>
          </a:ln>
        </p:spPr>
      </p:pic>
      <p:sp>
        <p:nvSpPr>
          <p:cNvPr id="495" name="Google Shape;495;p52"/>
          <p:cNvSpPr txBox="1"/>
          <p:nvPr/>
        </p:nvSpPr>
        <p:spPr>
          <a:xfrm>
            <a:off x="785812" y="1357312"/>
            <a:ext cx="785812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99"/>
              </a:buClr>
              <a:buSzPts val="1800"/>
              <a:buFont typeface="Garamond"/>
              <a:buNone/>
            </a:pPr>
            <a:r>
              <a:rPr b="1" i="1" lang="en-US" sz="1800" u="none">
                <a:solidFill>
                  <a:srgbClr val="CC0099"/>
                </a:solidFill>
                <a:latin typeface="Garamond"/>
                <a:ea typeface="Garamond"/>
                <a:cs typeface="Garamond"/>
                <a:sym typeface="Garamond"/>
              </a:rPr>
              <a:t>American(x) ∧ Weapon(y) ∧ Sells(x, y, z) ∧ Hostile(z) ⇒ Criminal(x)</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7B9899"/>
              </a:buClr>
              <a:buSzPts val="4000"/>
              <a:buFont typeface="Libre Franklin"/>
              <a:buNone/>
            </a:pPr>
            <a:r>
              <a:rPr b="0" i="0" lang="en-US" sz="4000" u="none">
                <a:solidFill>
                  <a:srgbClr val="7B9899"/>
                </a:solidFill>
                <a:latin typeface="Libre Franklin"/>
                <a:ea typeface="Libre Franklin"/>
                <a:cs typeface="Libre Franklin"/>
                <a:sym typeface="Libre Franklin"/>
              </a:rPr>
              <a:t>Backward chaining example</a:t>
            </a:r>
            <a:endParaRPr/>
          </a:p>
        </p:txBody>
      </p:sp>
      <p:pic>
        <p:nvPicPr>
          <p:cNvPr descr="crime-bc03c" id="501" name="Google Shape;501;p53"/>
          <p:cNvPicPr preferRelativeResize="0"/>
          <p:nvPr/>
        </p:nvPicPr>
        <p:blipFill rotWithShape="1">
          <a:blip r:embed="rId3">
            <a:alphaModFix/>
          </a:blip>
          <a:srcRect b="0" l="0" r="0" t="0"/>
          <a:stretch/>
        </p:blipFill>
        <p:spPr>
          <a:xfrm>
            <a:off x="1066800" y="1828800"/>
            <a:ext cx="6858000" cy="3117850"/>
          </a:xfrm>
          <a:prstGeom prst="rect">
            <a:avLst/>
          </a:prstGeom>
          <a:noFill/>
          <a:ln>
            <a:noFill/>
          </a:ln>
        </p:spPr>
      </p:pic>
      <p:sp>
        <p:nvSpPr>
          <p:cNvPr id="502" name="Google Shape;502;p53"/>
          <p:cNvSpPr txBox="1"/>
          <p:nvPr/>
        </p:nvSpPr>
        <p:spPr>
          <a:xfrm>
            <a:off x="785812" y="1357312"/>
            <a:ext cx="785812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99"/>
              </a:buClr>
              <a:buSzPts val="1800"/>
              <a:buFont typeface="Garamond"/>
              <a:buNone/>
            </a:pPr>
            <a:r>
              <a:rPr b="1" i="1" lang="en-US" sz="1800" u="none">
                <a:solidFill>
                  <a:srgbClr val="CC0099"/>
                </a:solidFill>
                <a:latin typeface="Garamond"/>
                <a:ea typeface="Garamond"/>
                <a:cs typeface="Garamond"/>
                <a:sym typeface="Garamond"/>
              </a:rPr>
              <a:t>American(x) ∧ Weapon(y) ∧ Sells(x, y, z) ∧ Hostile(z) ⇒ Criminal(x)</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7B9899"/>
              </a:buClr>
              <a:buSzPts val="4000"/>
              <a:buFont typeface="Libre Franklin"/>
              <a:buNone/>
            </a:pPr>
            <a:r>
              <a:rPr b="0" i="0" lang="en-US" sz="4000" u="none">
                <a:solidFill>
                  <a:srgbClr val="7B9899"/>
                </a:solidFill>
                <a:latin typeface="Libre Franklin"/>
                <a:ea typeface="Libre Franklin"/>
                <a:cs typeface="Libre Franklin"/>
                <a:sym typeface="Libre Franklin"/>
              </a:rPr>
              <a:t>Backward chaining example</a:t>
            </a:r>
            <a:endParaRPr/>
          </a:p>
        </p:txBody>
      </p:sp>
      <p:pic>
        <p:nvPicPr>
          <p:cNvPr descr="crime-bc04c" id="508" name="Google Shape;508;p54"/>
          <p:cNvPicPr preferRelativeResize="0"/>
          <p:nvPr/>
        </p:nvPicPr>
        <p:blipFill rotWithShape="1">
          <a:blip r:embed="rId3">
            <a:alphaModFix/>
          </a:blip>
          <a:srcRect b="0" l="0" r="0" t="0"/>
          <a:stretch/>
        </p:blipFill>
        <p:spPr>
          <a:xfrm>
            <a:off x="1066800" y="1828800"/>
            <a:ext cx="6858000" cy="3117850"/>
          </a:xfrm>
          <a:prstGeom prst="rect">
            <a:avLst/>
          </a:prstGeom>
          <a:noFill/>
          <a:ln>
            <a:noFill/>
          </a:ln>
        </p:spPr>
      </p:pic>
      <p:sp>
        <p:nvSpPr>
          <p:cNvPr id="509" name="Google Shape;509;p54"/>
          <p:cNvSpPr txBox="1"/>
          <p:nvPr/>
        </p:nvSpPr>
        <p:spPr>
          <a:xfrm>
            <a:off x="2214562" y="5286375"/>
            <a:ext cx="25796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99"/>
              </a:buClr>
              <a:buSzPts val="1800"/>
              <a:buFont typeface="Garamond"/>
              <a:buNone/>
            </a:pPr>
            <a:r>
              <a:rPr b="1" i="1" lang="en-US" sz="1800" u="none">
                <a:solidFill>
                  <a:srgbClr val="CC0099"/>
                </a:solidFill>
                <a:latin typeface="Garamond"/>
                <a:ea typeface="Garamond"/>
                <a:cs typeface="Garamond"/>
                <a:sym typeface="Garamond"/>
              </a:rPr>
              <a:t>Missile(x) ⇒ Weapon(x)</a:t>
            </a:r>
            <a:endParaRPr/>
          </a:p>
        </p:txBody>
      </p:sp>
      <p:sp>
        <p:nvSpPr>
          <p:cNvPr id="510" name="Google Shape;510;p54"/>
          <p:cNvSpPr txBox="1"/>
          <p:nvPr/>
        </p:nvSpPr>
        <p:spPr>
          <a:xfrm>
            <a:off x="785812" y="1357312"/>
            <a:ext cx="785812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99"/>
              </a:buClr>
              <a:buSzPts val="1800"/>
              <a:buFont typeface="Garamond"/>
              <a:buNone/>
            </a:pPr>
            <a:r>
              <a:rPr b="1" i="1" lang="en-US" sz="1800" u="none">
                <a:solidFill>
                  <a:srgbClr val="CC0099"/>
                </a:solidFill>
                <a:latin typeface="Garamond"/>
                <a:ea typeface="Garamond"/>
                <a:cs typeface="Garamond"/>
                <a:sym typeface="Garamond"/>
              </a:rPr>
              <a:t>American(x) ∧ Weapon(y) ∧ Sells(x, y, z) ∧ Hostile(z) ⇒ Criminal(x)</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7B9899"/>
              </a:buClr>
              <a:buSzPts val="4000"/>
              <a:buFont typeface="Libre Franklin"/>
              <a:buNone/>
            </a:pPr>
            <a:r>
              <a:rPr b="0" i="0" lang="en-US" sz="4000" u="none">
                <a:solidFill>
                  <a:srgbClr val="7B9899"/>
                </a:solidFill>
                <a:latin typeface="Libre Franklin"/>
                <a:ea typeface="Libre Franklin"/>
                <a:cs typeface="Libre Franklin"/>
                <a:sym typeface="Libre Franklin"/>
              </a:rPr>
              <a:t>Backward chaining example</a:t>
            </a:r>
            <a:endParaRPr/>
          </a:p>
        </p:txBody>
      </p:sp>
      <p:pic>
        <p:nvPicPr>
          <p:cNvPr descr="crime-bc01c" id="516" name="Google Shape;516;p55"/>
          <p:cNvPicPr preferRelativeResize="0"/>
          <p:nvPr/>
        </p:nvPicPr>
        <p:blipFill rotWithShape="1">
          <a:blip r:embed="rId3">
            <a:alphaModFix/>
          </a:blip>
          <a:srcRect b="0" l="0" r="0" t="0"/>
          <a:stretch/>
        </p:blipFill>
        <p:spPr>
          <a:xfrm>
            <a:off x="1066800" y="1828800"/>
            <a:ext cx="6781800" cy="3084512"/>
          </a:xfrm>
          <a:prstGeom prst="rect">
            <a:avLst/>
          </a:prstGeom>
          <a:noFill/>
          <a:ln>
            <a:noFill/>
          </a:ln>
        </p:spPr>
      </p:pic>
      <p:pic>
        <p:nvPicPr>
          <p:cNvPr descr="crime-bc05c" id="517" name="Google Shape;517;p55"/>
          <p:cNvPicPr preferRelativeResize="0"/>
          <p:nvPr/>
        </p:nvPicPr>
        <p:blipFill rotWithShape="1">
          <a:blip r:embed="rId4">
            <a:alphaModFix/>
          </a:blip>
          <a:srcRect b="0" l="0" r="0" t="0"/>
          <a:stretch/>
        </p:blipFill>
        <p:spPr>
          <a:xfrm>
            <a:off x="1066800" y="1828800"/>
            <a:ext cx="6858000" cy="3117850"/>
          </a:xfrm>
          <a:prstGeom prst="rect">
            <a:avLst/>
          </a:prstGeom>
          <a:noFill/>
          <a:ln>
            <a:noFill/>
          </a:ln>
        </p:spPr>
      </p:pic>
      <p:sp>
        <p:nvSpPr>
          <p:cNvPr id="518" name="Google Shape;518;p55"/>
          <p:cNvSpPr txBox="1"/>
          <p:nvPr/>
        </p:nvSpPr>
        <p:spPr>
          <a:xfrm>
            <a:off x="2214562" y="5813425"/>
            <a:ext cx="3500437" cy="6159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Garamond"/>
              <a:buNone/>
            </a:pPr>
            <a:r>
              <a:rPr b="0" i="0" lang="en-US" sz="1800" u="none">
                <a:solidFill>
                  <a:schemeClr val="dk1"/>
                </a:solidFill>
                <a:latin typeface="Garamond"/>
                <a:ea typeface="Garamond"/>
                <a:cs typeface="Garamond"/>
                <a:sym typeface="Garamond"/>
              </a:rPr>
              <a:t>∃x Owns(Nono, x) ∧ Missile(x)</a:t>
            </a:r>
            <a:endParaRPr/>
          </a:p>
          <a:p>
            <a:pPr indent="0" lvl="0" marL="0" marR="0" rtl="0" algn="l">
              <a:lnSpc>
                <a:spcPct val="100000"/>
              </a:lnSpc>
              <a:spcBef>
                <a:spcPts val="0"/>
              </a:spcBef>
              <a:spcAft>
                <a:spcPts val="0"/>
              </a:spcAft>
              <a:buClr>
                <a:srgbClr val="CC0099"/>
              </a:buClr>
              <a:buSzPts val="1600"/>
              <a:buFont typeface="Garamond"/>
              <a:buNone/>
            </a:pPr>
            <a:r>
              <a:rPr b="1" i="1" lang="en-US" sz="1600" u="none">
                <a:solidFill>
                  <a:srgbClr val="CC0099"/>
                </a:solidFill>
                <a:latin typeface="Garamond"/>
                <a:ea typeface="Garamond"/>
                <a:cs typeface="Garamond"/>
                <a:sym typeface="Garamond"/>
              </a:rPr>
              <a:t>Owns(Nono, M</a:t>
            </a:r>
            <a:r>
              <a:rPr b="1" baseline="-25000" i="1" lang="en-US" sz="1600" u="none">
                <a:solidFill>
                  <a:srgbClr val="CC0099"/>
                </a:solidFill>
                <a:latin typeface="Garamond"/>
                <a:ea typeface="Garamond"/>
                <a:cs typeface="Garamond"/>
                <a:sym typeface="Garamond"/>
              </a:rPr>
              <a:t>1</a:t>
            </a:r>
            <a:r>
              <a:rPr b="1" i="1" lang="en-US" sz="1600" u="none">
                <a:solidFill>
                  <a:srgbClr val="CC0099"/>
                </a:solidFill>
                <a:latin typeface="Garamond"/>
                <a:ea typeface="Garamond"/>
                <a:cs typeface="Garamond"/>
                <a:sym typeface="Garamond"/>
              </a:rPr>
              <a:t>) ∧ Missile(M</a:t>
            </a:r>
            <a:r>
              <a:rPr b="1" baseline="-25000" i="1" lang="en-US" sz="1600" u="none">
                <a:solidFill>
                  <a:srgbClr val="CC0099"/>
                </a:solidFill>
                <a:latin typeface="Garamond"/>
                <a:ea typeface="Garamond"/>
                <a:cs typeface="Garamond"/>
                <a:sym typeface="Garamond"/>
              </a:rPr>
              <a:t>1</a:t>
            </a:r>
            <a:r>
              <a:rPr b="1" i="1" lang="en-US" sz="1600" u="none">
                <a:solidFill>
                  <a:srgbClr val="CC0099"/>
                </a:solidFill>
                <a:latin typeface="Garamond"/>
                <a:ea typeface="Garamond"/>
                <a:cs typeface="Garamond"/>
                <a:sym typeface="Garamond"/>
              </a:rPr>
              <a:t>)</a:t>
            </a:r>
            <a:endParaRPr/>
          </a:p>
        </p:txBody>
      </p:sp>
      <p:sp>
        <p:nvSpPr>
          <p:cNvPr id="519" name="Google Shape;519;p55"/>
          <p:cNvSpPr txBox="1"/>
          <p:nvPr/>
        </p:nvSpPr>
        <p:spPr>
          <a:xfrm>
            <a:off x="2214562" y="5286375"/>
            <a:ext cx="25796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99"/>
              </a:buClr>
              <a:buSzPts val="1800"/>
              <a:buFont typeface="Garamond"/>
              <a:buNone/>
            </a:pPr>
            <a:r>
              <a:rPr b="1" i="1" lang="en-US" sz="1800" u="none">
                <a:solidFill>
                  <a:srgbClr val="CC0099"/>
                </a:solidFill>
                <a:latin typeface="Garamond"/>
                <a:ea typeface="Garamond"/>
                <a:cs typeface="Garamond"/>
                <a:sym typeface="Garamond"/>
              </a:rPr>
              <a:t>Missile(x) ⇒ Weapon(x)</a:t>
            </a:r>
            <a:endParaRPr/>
          </a:p>
        </p:txBody>
      </p:sp>
      <p:sp>
        <p:nvSpPr>
          <p:cNvPr id="520" name="Google Shape;520;p55"/>
          <p:cNvSpPr txBox="1"/>
          <p:nvPr/>
        </p:nvSpPr>
        <p:spPr>
          <a:xfrm>
            <a:off x="785812" y="1357312"/>
            <a:ext cx="785812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99"/>
              </a:buClr>
              <a:buSzPts val="1800"/>
              <a:buFont typeface="Garamond"/>
              <a:buNone/>
            </a:pPr>
            <a:r>
              <a:rPr b="1" i="1" lang="en-US" sz="1800" u="none">
                <a:solidFill>
                  <a:srgbClr val="CC0099"/>
                </a:solidFill>
                <a:latin typeface="Garamond"/>
                <a:ea typeface="Garamond"/>
                <a:cs typeface="Garamond"/>
                <a:sym typeface="Garamond"/>
              </a:rPr>
              <a:t>American(x) ∧ Weapon(y) ∧ Sells(x, y, z) ∧ Hostile(z) ⇒ Criminal(x)</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pic>
        <p:nvPicPr>
          <p:cNvPr descr="crime-bc06c" id="525" name="Google Shape;525;p56"/>
          <p:cNvPicPr preferRelativeResize="0"/>
          <p:nvPr/>
        </p:nvPicPr>
        <p:blipFill rotWithShape="1">
          <a:blip r:embed="rId3">
            <a:alphaModFix/>
          </a:blip>
          <a:srcRect b="0" l="0" r="0" t="0"/>
          <a:stretch/>
        </p:blipFill>
        <p:spPr>
          <a:xfrm>
            <a:off x="1066800" y="1828800"/>
            <a:ext cx="6858000" cy="3117850"/>
          </a:xfrm>
          <a:prstGeom prst="rect">
            <a:avLst/>
          </a:prstGeom>
          <a:noFill/>
          <a:ln>
            <a:noFill/>
          </a:ln>
        </p:spPr>
      </p:pic>
      <p:sp>
        <p:nvSpPr>
          <p:cNvPr id="526" name="Google Shape;526;p5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7B9899"/>
              </a:buClr>
              <a:buSzPts val="4000"/>
              <a:buFont typeface="Libre Franklin"/>
              <a:buNone/>
            </a:pPr>
            <a:r>
              <a:rPr b="0" i="0" lang="en-US" sz="4000" u="none">
                <a:solidFill>
                  <a:srgbClr val="7B9899"/>
                </a:solidFill>
                <a:latin typeface="Libre Franklin"/>
                <a:ea typeface="Libre Franklin"/>
                <a:cs typeface="Libre Franklin"/>
                <a:sym typeface="Libre Franklin"/>
              </a:rPr>
              <a:t>Backward chaining example</a:t>
            </a:r>
            <a:endParaRPr/>
          </a:p>
        </p:txBody>
      </p:sp>
      <p:sp>
        <p:nvSpPr>
          <p:cNvPr id="527" name="Google Shape;527;p56"/>
          <p:cNvSpPr txBox="1"/>
          <p:nvPr/>
        </p:nvSpPr>
        <p:spPr>
          <a:xfrm>
            <a:off x="2786062" y="6000750"/>
            <a:ext cx="5214937" cy="239712"/>
          </a:xfrm>
          <a:prstGeom prst="rect">
            <a:avLst/>
          </a:prstGeom>
          <a:noFill/>
          <a:ln>
            <a:noFill/>
          </a:ln>
        </p:spPr>
        <p:txBody>
          <a:bodyPr anchorCtr="0" anchor="t" bIns="45700" lIns="91425" spcFirstLastPara="1" rIns="91425" wrap="square" tIns="45700">
            <a:spAutoFit/>
          </a:bodyPr>
          <a:lstStyle/>
          <a:p>
            <a:pPr indent="0" lvl="1" marL="457200" marR="0" rtl="0" algn="l">
              <a:lnSpc>
                <a:spcPct val="60000"/>
              </a:lnSpc>
              <a:spcBef>
                <a:spcPts val="0"/>
              </a:spcBef>
              <a:spcAft>
                <a:spcPts val="0"/>
              </a:spcAft>
              <a:buClr>
                <a:srgbClr val="CC0099"/>
              </a:buClr>
              <a:buSzPts val="1600"/>
              <a:buFont typeface="Garamond"/>
              <a:buNone/>
            </a:pPr>
            <a:r>
              <a:rPr b="1" i="1" lang="en-US" sz="1600" u="none" cap="none" strike="noStrike">
                <a:solidFill>
                  <a:srgbClr val="CC0099"/>
                </a:solidFill>
                <a:latin typeface="Garamond"/>
                <a:ea typeface="Garamond"/>
                <a:cs typeface="Garamond"/>
                <a:sym typeface="Garamond"/>
              </a:rPr>
              <a:t>Missile(x) ∧ Owns(Nono, x) ⇒ Sells(West, x, Nono)</a:t>
            </a:r>
            <a:endParaRPr/>
          </a:p>
        </p:txBody>
      </p:sp>
      <p:sp>
        <p:nvSpPr>
          <p:cNvPr id="528" name="Google Shape;528;p56"/>
          <p:cNvSpPr txBox="1"/>
          <p:nvPr/>
        </p:nvSpPr>
        <p:spPr>
          <a:xfrm>
            <a:off x="785812" y="1357312"/>
            <a:ext cx="785812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99"/>
              </a:buClr>
              <a:buSzPts val="1800"/>
              <a:buFont typeface="Garamond"/>
              <a:buNone/>
            </a:pPr>
            <a:r>
              <a:rPr b="1" i="1" lang="en-US" sz="1800" u="none">
                <a:solidFill>
                  <a:srgbClr val="CC0099"/>
                </a:solidFill>
                <a:latin typeface="Garamond"/>
                <a:ea typeface="Garamond"/>
                <a:cs typeface="Garamond"/>
                <a:sym typeface="Garamond"/>
              </a:rPr>
              <a:t>American(x) ∧ Weapon(y) ∧ Sells(x, y, z) ∧ Hostile(z) ⇒ Criminal(x)</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pic>
        <p:nvPicPr>
          <p:cNvPr descr="crime-bc07c" id="533" name="Google Shape;533;p57"/>
          <p:cNvPicPr preferRelativeResize="0"/>
          <p:nvPr/>
        </p:nvPicPr>
        <p:blipFill rotWithShape="1">
          <a:blip r:embed="rId3">
            <a:alphaModFix/>
          </a:blip>
          <a:srcRect b="0" l="0" r="0" t="0"/>
          <a:stretch/>
        </p:blipFill>
        <p:spPr>
          <a:xfrm>
            <a:off x="1066800" y="1828800"/>
            <a:ext cx="6858000" cy="3117850"/>
          </a:xfrm>
          <a:prstGeom prst="rect">
            <a:avLst/>
          </a:prstGeom>
          <a:noFill/>
          <a:ln>
            <a:noFill/>
          </a:ln>
        </p:spPr>
      </p:pic>
      <p:sp>
        <p:nvSpPr>
          <p:cNvPr id="534" name="Google Shape;534;p5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7B9899"/>
              </a:buClr>
              <a:buSzPts val="4000"/>
              <a:buFont typeface="Libre Franklin"/>
              <a:buNone/>
            </a:pPr>
            <a:r>
              <a:rPr b="0" i="0" lang="en-US" sz="4000" u="none">
                <a:solidFill>
                  <a:srgbClr val="7B9899"/>
                </a:solidFill>
                <a:latin typeface="Libre Franklin"/>
                <a:ea typeface="Libre Franklin"/>
                <a:cs typeface="Libre Franklin"/>
                <a:sym typeface="Libre Franklin"/>
              </a:rPr>
              <a:t>Backward chaining example</a:t>
            </a:r>
            <a:endParaRPr/>
          </a:p>
        </p:txBody>
      </p:sp>
      <p:sp>
        <p:nvSpPr>
          <p:cNvPr id="535" name="Google Shape;535;p57"/>
          <p:cNvSpPr txBox="1"/>
          <p:nvPr/>
        </p:nvSpPr>
        <p:spPr>
          <a:xfrm>
            <a:off x="6003925" y="5662612"/>
            <a:ext cx="2282825" cy="3381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99"/>
              </a:buClr>
              <a:buSzPts val="1600"/>
              <a:buFont typeface="Garamond"/>
              <a:buNone/>
            </a:pPr>
            <a:r>
              <a:rPr b="1" i="1" lang="en-US" sz="1600" u="none">
                <a:solidFill>
                  <a:srgbClr val="CC0099"/>
                </a:solidFill>
                <a:latin typeface="Garamond"/>
                <a:ea typeface="Garamond"/>
                <a:cs typeface="Garamond"/>
                <a:sym typeface="Garamond"/>
              </a:rPr>
              <a:t>Enemy(Nono, America)</a:t>
            </a:r>
            <a:endParaRPr/>
          </a:p>
        </p:txBody>
      </p:sp>
      <p:sp>
        <p:nvSpPr>
          <p:cNvPr id="536" name="Google Shape;536;p57"/>
          <p:cNvSpPr txBox="1"/>
          <p:nvPr/>
        </p:nvSpPr>
        <p:spPr>
          <a:xfrm>
            <a:off x="785812" y="1357312"/>
            <a:ext cx="785812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99"/>
              </a:buClr>
              <a:buSzPts val="1800"/>
              <a:buFont typeface="Garamond"/>
              <a:buNone/>
            </a:pPr>
            <a:r>
              <a:rPr b="1" i="1" lang="en-US" sz="1800" u="none">
                <a:solidFill>
                  <a:srgbClr val="CC0099"/>
                </a:solidFill>
                <a:latin typeface="Garamond"/>
                <a:ea typeface="Garamond"/>
                <a:cs typeface="Garamond"/>
                <a:sym typeface="Garamond"/>
              </a:rPr>
              <a:t>American(x) ∧ Weapon(y) ∧ Sells(x, y, z) ∧ Hostile(z) ⇒ Criminal(x)</a:t>
            </a:r>
            <a:endParaRPr/>
          </a:p>
        </p:txBody>
      </p:sp>
      <p:sp>
        <p:nvSpPr>
          <p:cNvPr id="537" name="Google Shape;537;p57"/>
          <p:cNvSpPr txBox="1"/>
          <p:nvPr/>
        </p:nvSpPr>
        <p:spPr>
          <a:xfrm>
            <a:off x="5143500" y="5286375"/>
            <a:ext cx="3076575" cy="257175"/>
          </a:xfrm>
          <a:prstGeom prst="rect">
            <a:avLst/>
          </a:prstGeom>
          <a:noFill/>
          <a:ln>
            <a:noFill/>
          </a:ln>
        </p:spPr>
        <p:txBody>
          <a:bodyPr anchorCtr="0" anchor="t" bIns="45700" lIns="91425" spcFirstLastPara="1" rIns="91425" wrap="square" tIns="45700">
            <a:spAutoFit/>
          </a:bodyPr>
          <a:lstStyle/>
          <a:p>
            <a:pPr indent="0" lvl="0" marL="0" marR="0" rtl="0" algn="l">
              <a:lnSpc>
                <a:spcPct val="60000"/>
              </a:lnSpc>
              <a:spcBef>
                <a:spcPts val="0"/>
              </a:spcBef>
              <a:spcAft>
                <a:spcPts val="0"/>
              </a:spcAft>
              <a:buClr>
                <a:srgbClr val="CC0099"/>
              </a:buClr>
              <a:buSzPts val="1600"/>
              <a:buFont typeface="Garamond"/>
              <a:buNone/>
            </a:pPr>
            <a:r>
              <a:rPr b="1" i="1" lang="en-US" sz="1600" u="none">
                <a:solidFill>
                  <a:srgbClr val="CC0099"/>
                </a:solidFill>
                <a:latin typeface="Garamond"/>
                <a:ea typeface="Garamond"/>
                <a:cs typeface="Garamond"/>
                <a:sym typeface="Garamond"/>
              </a:rPr>
              <a:t>Enemy(x, America) ⇒ Hostile(x)</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5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7B9899"/>
              </a:buClr>
              <a:buSzPts val="4000"/>
              <a:buFont typeface="Libre Franklin"/>
              <a:buNone/>
            </a:pPr>
            <a:r>
              <a:rPr b="0" i="0" lang="en-US" sz="4000" u="none">
                <a:solidFill>
                  <a:srgbClr val="7B9899"/>
                </a:solidFill>
                <a:latin typeface="Libre Franklin"/>
                <a:ea typeface="Libre Franklin"/>
                <a:cs typeface="Libre Franklin"/>
                <a:sym typeface="Libre Franklin"/>
              </a:rPr>
              <a:t>Backward chaining algorithm</a:t>
            </a:r>
            <a:endParaRPr/>
          </a:p>
        </p:txBody>
      </p:sp>
      <p:sp>
        <p:nvSpPr>
          <p:cNvPr id="543" name="Google Shape;543;p58"/>
          <p:cNvSpPr txBox="1"/>
          <p:nvPr>
            <p:ph idx="1" type="body"/>
          </p:nvPr>
        </p:nvSpPr>
        <p:spPr>
          <a:xfrm>
            <a:off x="301625" y="1527175"/>
            <a:ext cx="8504237"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1360"/>
              <a:buFont typeface="Noto Sans Symbols"/>
              <a:buNone/>
            </a:pPr>
            <a:r>
              <a:t/>
            </a:r>
            <a:endParaRPr b="0" i="0" sz="1600" u="non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1360"/>
              <a:buFont typeface="Noto Sans Symbols"/>
              <a:buNone/>
            </a:pPr>
            <a:r>
              <a:t/>
            </a:r>
            <a:endParaRPr b="0" i="0" sz="1600" u="non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1360"/>
              <a:buFont typeface="Noto Sans Symbols"/>
              <a:buNone/>
            </a:pPr>
            <a:r>
              <a:t/>
            </a:r>
            <a:endParaRPr b="0" i="0" sz="1600" u="non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1360"/>
              <a:buFont typeface="Noto Sans Symbols"/>
              <a:buNone/>
            </a:pPr>
            <a:r>
              <a:t/>
            </a:r>
            <a:endParaRPr b="0" i="0" sz="1600" u="non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1360"/>
              <a:buFont typeface="Noto Sans Symbols"/>
              <a:buNone/>
            </a:pPr>
            <a:r>
              <a:t/>
            </a:r>
            <a:endParaRPr b="0" i="0" sz="1600" u="non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1360"/>
              <a:buFont typeface="Noto Sans Symbols"/>
              <a:buNone/>
            </a:pPr>
            <a:r>
              <a:t/>
            </a:r>
            <a:endParaRPr b="0" i="0" sz="1600" u="none">
              <a:solidFill>
                <a:schemeClr val="dk1"/>
              </a:solidFill>
              <a:latin typeface="Libre Baskerville"/>
              <a:ea typeface="Libre Baskerville"/>
              <a:cs typeface="Libre Baskerville"/>
              <a:sym typeface="Libre Baskerville"/>
            </a:endParaRPr>
          </a:p>
          <a:p>
            <a:pPr indent="-186690" lvl="0" marL="273050" marR="0" rtl="0" algn="l">
              <a:spcBef>
                <a:spcPts val="575"/>
              </a:spcBef>
              <a:spcAft>
                <a:spcPts val="0"/>
              </a:spcAft>
              <a:buClr>
                <a:schemeClr val="accent1"/>
              </a:buClr>
              <a:buSzPts val="1360"/>
              <a:buFont typeface="Noto Sans Symbols"/>
              <a:buNone/>
            </a:pPr>
            <a:r>
              <a:t/>
            </a:r>
            <a:endParaRPr b="0" i="0" sz="1600" u="none">
              <a:solidFill>
                <a:schemeClr val="dk1"/>
              </a:solidFill>
              <a:latin typeface="Libre Baskerville"/>
              <a:ea typeface="Libre Baskerville"/>
              <a:cs typeface="Libre Baskerville"/>
              <a:sym typeface="Libre Baskerville"/>
            </a:endParaRPr>
          </a:p>
        </p:txBody>
      </p:sp>
      <p:pic>
        <p:nvPicPr>
          <p:cNvPr id="544" name="Google Shape;544;p58"/>
          <p:cNvPicPr preferRelativeResize="0"/>
          <p:nvPr/>
        </p:nvPicPr>
        <p:blipFill rotWithShape="1">
          <a:blip r:embed="rId3">
            <a:alphaModFix/>
          </a:blip>
          <a:srcRect b="27082" l="53906" r="8983" t="27082"/>
          <a:stretch/>
        </p:blipFill>
        <p:spPr>
          <a:xfrm>
            <a:off x="609600" y="1828800"/>
            <a:ext cx="8061325" cy="37338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7B9899"/>
              </a:buClr>
              <a:buSzPts val="4000"/>
              <a:buFont typeface="Libre Franklin"/>
              <a:buNone/>
            </a:pPr>
            <a:r>
              <a:rPr b="0" i="0" lang="en-US" sz="4000" u="none">
                <a:solidFill>
                  <a:srgbClr val="7B9899"/>
                </a:solidFill>
                <a:latin typeface="Libre Franklin"/>
                <a:ea typeface="Libre Franklin"/>
                <a:cs typeface="Libre Franklin"/>
                <a:sym typeface="Libre Franklin"/>
              </a:rPr>
              <a:t>Properties of backward chaining</a:t>
            </a:r>
            <a:endParaRPr/>
          </a:p>
        </p:txBody>
      </p:sp>
      <p:sp>
        <p:nvSpPr>
          <p:cNvPr id="550" name="Google Shape;550;p59"/>
          <p:cNvSpPr txBox="1"/>
          <p:nvPr>
            <p:ph idx="1" type="body"/>
          </p:nvPr>
        </p:nvSpPr>
        <p:spPr>
          <a:xfrm>
            <a:off x="301625" y="1527175"/>
            <a:ext cx="8504237"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125"/>
              <a:buFont typeface="Noto Sans Symbols"/>
              <a:buChar char="⚫"/>
            </a:pPr>
            <a:r>
              <a:rPr b="0" i="0" lang="en-US" sz="2500" u="none">
                <a:solidFill>
                  <a:schemeClr val="dk1"/>
                </a:solidFill>
                <a:latin typeface="Libre Baskerville"/>
                <a:ea typeface="Libre Baskerville"/>
                <a:cs typeface="Libre Baskerville"/>
                <a:sym typeface="Libre Baskerville"/>
              </a:rPr>
              <a:t>Depth-first recursive proof search: space is linear in size of proof</a:t>
            </a:r>
            <a:endParaRPr/>
          </a:p>
          <a:p>
            <a:pPr indent="-138112" lvl="0" marL="273050" marR="0" rtl="0" algn="l">
              <a:lnSpc>
                <a:spcPct val="90000"/>
              </a:lnSpc>
              <a:spcBef>
                <a:spcPts val="500"/>
              </a:spcBef>
              <a:spcAft>
                <a:spcPts val="0"/>
              </a:spcAft>
              <a:buClr>
                <a:schemeClr val="accent1"/>
              </a:buClr>
              <a:buSzPts val="2125"/>
              <a:buFont typeface="Noto Sans Symbols"/>
              <a:buNone/>
            </a:pPr>
            <a:r>
              <a:t/>
            </a:r>
            <a:endParaRPr b="0" i="0" sz="2500" u="non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2125"/>
              <a:buFont typeface="Noto Sans Symbols"/>
              <a:buChar char="⚫"/>
            </a:pPr>
            <a:r>
              <a:rPr b="0" i="0" lang="en-US" sz="2500" u="none">
                <a:solidFill>
                  <a:schemeClr val="dk1"/>
                </a:solidFill>
                <a:latin typeface="Libre Baskerville"/>
                <a:ea typeface="Libre Baskerville"/>
                <a:cs typeface="Libre Baskerville"/>
                <a:sym typeface="Libre Baskerville"/>
              </a:rPr>
              <a:t>Incomplete due to infinite loops</a:t>
            </a:r>
            <a:endParaRPr/>
          </a:p>
          <a:p>
            <a:pPr indent="-228599" lvl="1" marL="547687" marR="0" rtl="0" algn="l">
              <a:lnSpc>
                <a:spcPct val="9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 fix by checking current goal against every goal on stack</a:t>
            </a:r>
            <a:endParaRPr/>
          </a:p>
          <a:p>
            <a:pPr indent="-138112" lvl="0" marL="273050" marR="0" rtl="0" algn="l">
              <a:lnSpc>
                <a:spcPct val="90000"/>
              </a:lnSpc>
              <a:spcBef>
                <a:spcPts val="500"/>
              </a:spcBef>
              <a:spcAft>
                <a:spcPts val="0"/>
              </a:spcAft>
              <a:buClr>
                <a:schemeClr val="accent1"/>
              </a:buClr>
              <a:buSzPts val="2125"/>
              <a:buFont typeface="Noto Sans Symbols"/>
              <a:buNone/>
            </a:pPr>
            <a:r>
              <a:t/>
            </a:r>
            <a:endParaRPr b="0" i="0" sz="2500" u="non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2125"/>
              <a:buFont typeface="Noto Sans Symbols"/>
              <a:buChar char="⚫"/>
            </a:pPr>
            <a:r>
              <a:rPr b="0" i="0" lang="en-US" sz="2500" u="none">
                <a:solidFill>
                  <a:schemeClr val="dk1"/>
                </a:solidFill>
                <a:latin typeface="Libre Baskerville"/>
                <a:ea typeface="Libre Baskerville"/>
                <a:cs typeface="Libre Baskerville"/>
                <a:sym typeface="Libre Baskerville"/>
              </a:rPr>
              <a:t>Inefficient due to repeated subgoals (both success and failure)</a:t>
            </a:r>
            <a:endParaRPr/>
          </a:p>
          <a:p>
            <a:pPr indent="-228599" lvl="1" marL="547687" marR="0" rtl="0" algn="l">
              <a:lnSpc>
                <a:spcPct val="9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 fix using caching of previous results (extra space)</a:t>
            </a:r>
            <a:endParaRPr/>
          </a:p>
          <a:p>
            <a:pPr indent="-120649" lvl="1" marL="547687" marR="0" rtl="0" algn="l">
              <a:lnSpc>
                <a:spcPct val="90000"/>
              </a:lnSpc>
              <a:spcBef>
                <a:spcPts val="300"/>
              </a:spcBef>
              <a:spcAft>
                <a:spcPts val="0"/>
              </a:spcAft>
              <a:buClr>
                <a:schemeClr val="accent2"/>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2125"/>
              <a:buFont typeface="Noto Sans Symbols"/>
              <a:buChar char="⚫"/>
            </a:pPr>
            <a:r>
              <a:rPr b="0" i="0" lang="en-US" sz="2500" u="none">
                <a:solidFill>
                  <a:schemeClr val="dk1"/>
                </a:solidFill>
                <a:latin typeface="Libre Baskerville"/>
                <a:ea typeface="Libre Baskerville"/>
                <a:cs typeface="Libre Baskerville"/>
                <a:sym typeface="Libre Baskerville"/>
              </a:rPr>
              <a:t>Widely used for </a:t>
            </a:r>
            <a:r>
              <a:rPr b="0" i="0" lang="en-US" sz="2500" u="none">
                <a:solidFill>
                  <a:schemeClr val="accent2"/>
                </a:solidFill>
                <a:latin typeface="Libre Baskerville"/>
                <a:ea typeface="Libre Baskerville"/>
                <a:cs typeface="Libre Baskerville"/>
                <a:sym typeface="Libre Baskerville"/>
              </a:rPr>
              <a:t>logic programming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6"/>
          <p:cNvSpPr txBox="1"/>
          <p:nvPr>
            <p:ph type="title"/>
          </p:nvPr>
        </p:nvSpPr>
        <p:spPr>
          <a:xfrm>
            <a:off x="457200" y="274637"/>
            <a:ext cx="82296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Garamond"/>
              <a:buNone/>
            </a:pPr>
            <a:r>
              <a:rPr b="0" i="1" lang="en-US" sz="3600" u="none">
                <a:solidFill>
                  <a:schemeClr val="dk2"/>
                </a:solidFill>
                <a:latin typeface="Garamond"/>
                <a:ea typeface="Garamond"/>
                <a:cs typeface="Garamond"/>
                <a:sym typeface="Garamond"/>
              </a:rPr>
              <a:t>Knowledge Representation &amp; Reasoning</a:t>
            </a:r>
            <a:endParaRPr/>
          </a:p>
        </p:txBody>
      </p:sp>
      <p:sp>
        <p:nvSpPr>
          <p:cNvPr id="171" name="Google Shape;171;p6"/>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sng">
                <a:solidFill>
                  <a:srgbClr val="FFFFFF"/>
                </a:solidFill>
                <a:latin typeface="Libre Franklin"/>
                <a:ea typeface="Libre Franklin"/>
                <a:cs typeface="Libre Franklin"/>
                <a:sym typeface="Libre Franklin"/>
              </a:rPr>
              <a:t>‹#›</a:t>
            </a:fld>
            <a:endParaRPr/>
          </a:p>
        </p:txBody>
      </p:sp>
      <p:sp>
        <p:nvSpPr>
          <p:cNvPr id="172" name="Google Shape;172;p6"/>
          <p:cNvSpPr txBox="1"/>
          <p:nvPr>
            <p:ph idx="1" type="body"/>
          </p:nvPr>
        </p:nvSpPr>
        <p:spPr>
          <a:xfrm>
            <a:off x="457200" y="1143000"/>
            <a:ext cx="8229600" cy="4805362"/>
          </a:xfrm>
          <a:prstGeom prst="rect">
            <a:avLst/>
          </a:prstGeom>
          <a:noFill/>
          <a:ln>
            <a:noFill/>
          </a:ln>
        </p:spPr>
        <p:txBody>
          <a:bodyPr anchorCtr="0" anchor="t" bIns="45700" lIns="91425" spcFirstLastPara="1" rIns="91425" wrap="square" tIns="45700">
            <a:noAutofit/>
          </a:bodyPr>
          <a:lstStyle/>
          <a:p>
            <a:pPr indent="-609600" lvl="0" marL="609600" marR="0" rtl="0" algn="l">
              <a:lnSpc>
                <a:spcPct val="80000"/>
              </a:lnSpc>
              <a:spcBef>
                <a:spcPts val="0"/>
              </a:spcBef>
              <a:spcAft>
                <a:spcPts val="0"/>
              </a:spcAft>
              <a:buClr>
                <a:schemeClr val="accent1"/>
              </a:buClr>
              <a:buSzPts val="2210"/>
              <a:buFont typeface="Noto Sans Symbols"/>
              <a:buChar char="❑"/>
            </a:pPr>
            <a:r>
              <a:rPr b="0" i="0" lang="en-US" sz="2600" u="none">
                <a:solidFill>
                  <a:srgbClr val="990000"/>
                </a:solidFill>
                <a:latin typeface="Libre Baskerville"/>
                <a:ea typeface="Libre Baskerville"/>
                <a:cs typeface="Libre Baskerville"/>
                <a:sym typeface="Libre Baskerville"/>
              </a:rPr>
              <a:t>Syntax of FOL</a:t>
            </a:r>
            <a:endParaRPr/>
          </a:p>
          <a:p>
            <a:pPr indent="-609600" lvl="0" marL="609600" marR="0" rtl="0" algn="l">
              <a:lnSpc>
                <a:spcPct val="8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FOL supplies these primitives:</a:t>
            </a:r>
            <a:endParaRPr/>
          </a:p>
          <a:p>
            <a:pPr indent="-609600" lvl="0" marL="609600" marR="0" rtl="0" algn="l">
              <a:lnSpc>
                <a:spcPct val="80000"/>
              </a:lnSpc>
              <a:spcBef>
                <a:spcPts val="500"/>
              </a:spcBef>
              <a:spcAft>
                <a:spcPts val="0"/>
              </a:spcAft>
              <a:buClr>
                <a:schemeClr val="accent1"/>
              </a:buClr>
              <a:buSzPts val="2210"/>
              <a:buFont typeface="Noto Sans Symbols"/>
              <a:buAutoNum type="arabicPeriod"/>
            </a:pPr>
            <a:r>
              <a:rPr b="1" i="0" lang="en-US" sz="2600" u="none">
                <a:solidFill>
                  <a:schemeClr val="dk1"/>
                </a:solidFill>
                <a:latin typeface="Libre Baskerville"/>
                <a:ea typeface="Libre Baskerville"/>
                <a:cs typeface="Libre Baskerville"/>
                <a:sym typeface="Libre Baskerville"/>
              </a:rPr>
              <a:t>Variable symbols</a:t>
            </a:r>
            <a:r>
              <a:rPr b="0" i="0" lang="en-US" sz="2600" u="none">
                <a:solidFill>
                  <a:schemeClr val="dk1"/>
                </a:solidFill>
                <a:latin typeface="Libre Baskerville"/>
                <a:ea typeface="Libre Baskerville"/>
                <a:cs typeface="Libre Baskerville"/>
                <a:sym typeface="Libre Baskerville"/>
              </a:rPr>
              <a:t>. e.g., x,y</a:t>
            </a:r>
            <a:endParaRPr/>
          </a:p>
          <a:p>
            <a:pPr indent="-609600" lvl="0" marL="609600" marR="0" rtl="0" algn="l">
              <a:lnSpc>
                <a:spcPct val="80000"/>
              </a:lnSpc>
              <a:spcBef>
                <a:spcPts val="500"/>
              </a:spcBef>
              <a:spcAft>
                <a:spcPts val="0"/>
              </a:spcAft>
              <a:buClr>
                <a:schemeClr val="accent1"/>
              </a:buClr>
              <a:buSzPts val="2380"/>
              <a:buFont typeface="Noto Sans Symbols"/>
              <a:buAutoNum type="arabicPeriod"/>
            </a:pPr>
            <a:r>
              <a:rPr b="1" i="0" lang="en-US" sz="2800" u="none">
                <a:solidFill>
                  <a:schemeClr val="dk1"/>
                </a:solidFill>
                <a:latin typeface="Libre Baskerville"/>
                <a:ea typeface="Libre Baskerville"/>
                <a:cs typeface="Libre Baskerville"/>
                <a:sym typeface="Libre Baskerville"/>
              </a:rPr>
              <a:t>Connectives.</a:t>
            </a:r>
            <a:r>
              <a:rPr b="0" i="0" lang="en-US" sz="2800" u="none">
                <a:solidFill>
                  <a:schemeClr val="dk1"/>
                </a:solidFill>
                <a:latin typeface="Libre Baskerville"/>
                <a:ea typeface="Libre Baskerville"/>
                <a:cs typeface="Libre Baskerville"/>
                <a:sym typeface="Libre Baskerville"/>
              </a:rPr>
              <a:t> Same as in PL: ⇔,∧,∨, ⇒</a:t>
            </a:r>
            <a:endParaRPr/>
          </a:p>
          <a:p>
            <a:pPr indent="-561022" lvl="0" marL="609600" marR="0" rtl="0" algn="l">
              <a:lnSpc>
                <a:spcPct val="80000"/>
              </a:lnSpc>
              <a:spcBef>
                <a:spcPts val="500"/>
              </a:spcBef>
              <a:spcAft>
                <a:spcPts val="0"/>
              </a:spcAft>
              <a:buClr>
                <a:schemeClr val="accent1"/>
              </a:buClr>
              <a:buSzPts val="765"/>
              <a:buFont typeface="Noto Sans Symbols"/>
              <a:buNone/>
            </a:pPr>
            <a:r>
              <a:t/>
            </a:r>
            <a:endParaRPr b="0" i="0" sz="900" u="none">
              <a:solidFill>
                <a:schemeClr val="dk1"/>
              </a:solidFill>
              <a:latin typeface="Libre Baskerville"/>
              <a:ea typeface="Libre Baskerville"/>
              <a:cs typeface="Libre Baskerville"/>
              <a:sym typeface="Libre Baskerville"/>
            </a:endParaRPr>
          </a:p>
          <a:p>
            <a:pPr indent="-609600" lvl="0" marL="609600" marR="0" rtl="0" algn="l">
              <a:lnSpc>
                <a:spcPct val="80000"/>
              </a:lnSpc>
              <a:spcBef>
                <a:spcPts val="500"/>
              </a:spcBef>
              <a:spcAft>
                <a:spcPts val="0"/>
              </a:spcAft>
              <a:buClr>
                <a:schemeClr val="accent1"/>
              </a:buClr>
              <a:buSzPts val="2380"/>
              <a:buFont typeface="Noto Sans Symbols"/>
              <a:buAutoNum type="arabicPeriod"/>
            </a:pPr>
            <a:r>
              <a:rPr b="1" i="0" lang="en-US" sz="2800" u="none">
                <a:solidFill>
                  <a:schemeClr val="dk1"/>
                </a:solidFill>
                <a:latin typeface="Libre Baskerville"/>
                <a:ea typeface="Libre Baskerville"/>
                <a:cs typeface="Libre Baskerville"/>
                <a:sym typeface="Libre Baskerville"/>
              </a:rPr>
              <a:t>Equality </a:t>
            </a:r>
            <a:r>
              <a:rPr b="0" i="0" lang="en-US" sz="2800" u="none">
                <a:solidFill>
                  <a:schemeClr val="dk1"/>
                </a:solidFill>
                <a:latin typeface="Libre Baskerville"/>
                <a:ea typeface="Libre Baskerville"/>
                <a:cs typeface="Libre Baskerville"/>
                <a:sym typeface="Libre Baskerville"/>
              </a:rPr>
              <a:t>=</a:t>
            </a:r>
            <a:endParaRPr/>
          </a:p>
          <a:p>
            <a:pPr indent="-561022" lvl="0" marL="609600" marR="0" rtl="0" algn="l">
              <a:lnSpc>
                <a:spcPct val="80000"/>
              </a:lnSpc>
              <a:spcBef>
                <a:spcPts val="500"/>
              </a:spcBef>
              <a:spcAft>
                <a:spcPts val="0"/>
              </a:spcAft>
              <a:buClr>
                <a:schemeClr val="accent1"/>
              </a:buClr>
              <a:buSzPts val="765"/>
              <a:buFont typeface="Noto Sans Symbols"/>
              <a:buNone/>
            </a:pPr>
            <a:r>
              <a:t/>
            </a:r>
            <a:endParaRPr b="0" i="0" sz="900" u="none">
              <a:solidFill>
                <a:schemeClr val="dk1"/>
              </a:solidFill>
              <a:latin typeface="Libre Baskerville"/>
              <a:ea typeface="Libre Baskerville"/>
              <a:cs typeface="Libre Baskerville"/>
              <a:sym typeface="Libre Baskerville"/>
            </a:endParaRPr>
          </a:p>
          <a:p>
            <a:pPr indent="-609600" lvl="0" marL="609600" marR="0" rtl="0" algn="l">
              <a:lnSpc>
                <a:spcPct val="80000"/>
              </a:lnSpc>
              <a:spcBef>
                <a:spcPts val="500"/>
              </a:spcBef>
              <a:spcAft>
                <a:spcPts val="0"/>
              </a:spcAft>
              <a:buClr>
                <a:schemeClr val="accent1"/>
              </a:buClr>
              <a:buSzPts val="2380"/>
              <a:buFont typeface="Noto Sans Symbols"/>
              <a:buAutoNum type="arabicPeriod"/>
            </a:pPr>
            <a:r>
              <a:rPr b="1" i="0" lang="en-US" sz="2800" u="none">
                <a:solidFill>
                  <a:schemeClr val="dk1"/>
                </a:solidFill>
                <a:latin typeface="Libre Baskerville"/>
                <a:ea typeface="Libre Baskerville"/>
                <a:cs typeface="Libre Baskerville"/>
                <a:sym typeface="Libre Baskerville"/>
              </a:rPr>
              <a:t>Quantifiers</a:t>
            </a:r>
            <a:r>
              <a:rPr b="0" i="0" lang="en-US" sz="2800" u="none">
                <a:solidFill>
                  <a:schemeClr val="dk1"/>
                </a:solidFill>
                <a:latin typeface="Libre Baskerville"/>
                <a:ea typeface="Libre Baskerville"/>
                <a:cs typeface="Libre Baskerville"/>
                <a:sym typeface="Libre Baskerville"/>
              </a:rPr>
              <a:t>: Universal (∀) and Existential (∃)</a:t>
            </a:r>
            <a:endParaRPr/>
          </a:p>
          <a:p>
            <a:pPr indent="-609600" lvl="0" marL="609600" marR="0" rtl="0" algn="just">
              <a:lnSpc>
                <a:spcPct val="80000"/>
              </a:lnSpc>
              <a:spcBef>
                <a:spcPts val="5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609600" lvl="0" marL="609600" marR="0" rtl="0" algn="just">
              <a:lnSpc>
                <a:spcPct val="80000"/>
              </a:lnSpc>
              <a:spcBef>
                <a:spcPts val="500"/>
              </a:spcBef>
              <a:spcAft>
                <a:spcPts val="0"/>
              </a:spcAft>
              <a:buClr>
                <a:schemeClr val="accent1"/>
              </a:buClr>
              <a:buSzPts val="3400"/>
              <a:buFont typeface="Noto Sans Symbols"/>
              <a:buNone/>
            </a:pPr>
            <a:r>
              <a:rPr b="0" i="0" lang="en-US" sz="4000" u="none">
                <a:solidFill>
                  <a:schemeClr val="dk1"/>
                </a:solidFill>
                <a:latin typeface="Libre Baskerville"/>
                <a:ea typeface="Libre Baskerville"/>
                <a:cs typeface="Libre Baskerville"/>
                <a:sym typeface="Libre Baskerville"/>
              </a:rPr>
              <a:t>A legitimate expression of predicate calculus is called a </a:t>
            </a:r>
            <a:r>
              <a:rPr b="0" i="0" lang="en-US" sz="4400" u="none">
                <a:solidFill>
                  <a:srgbClr val="990000"/>
                </a:solidFill>
                <a:latin typeface="Libre Baskerville"/>
                <a:ea typeface="Libre Baskerville"/>
                <a:cs typeface="Libre Baskerville"/>
                <a:sym typeface="Libre Baskerville"/>
              </a:rPr>
              <a:t>well-formed formula (wff) </a:t>
            </a:r>
            <a:r>
              <a:rPr b="0" i="0" lang="en-US" sz="4400" u="none">
                <a:solidFill>
                  <a:srgbClr val="FF0000"/>
                </a:solidFill>
                <a:latin typeface="Libre Baskerville"/>
                <a:ea typeface="Libre Baskerville"/>
                <a:cs typeface="Libre Baskerville"/>
                <a:sym typeface="Libre Baskerville"/>
              </a:rPr>
              <a:t>or</a:t>
            </a:r>
            <a:r>
              <a:rPr b="0" i="0" lang="en-US" sz="4400" u="none">
                <a:solidFill>
                  <a:schemeClr val="dk1"/>
                </a:solidFill>
                <a:latin typeface="Libre Baskerville"/>
                <a:ea typeface="Libre Baskerville"/>
                <a:cs typeface="Libre Baskerville"/>
                <a:sym typeface="Libre Baskerville"/>
              </a:rPr>
              <a:t>, simply,</a:t>
            </a:r>
            <a:r>
              <a:rPr b="1" i="0" lang="en-US" sz="4400" u="none">
                <a:solidFill>
                  <a:schemeClr val="accent1"/>
                </a:solidFill>
                <a:latin typeface="Libre Baskerville"/>
                <a:ea typeface="Libre Baskerville"/>
                <a:cs typeface="Libre Baskerville"/>
                <a:sym typeface="Libre Baskerville"/>
              </a:rPr>
              <a:t> </a:t>
            </a:r>
            <a:r>
              <a:rPr b="0" i="0" lang="en-US" sz="4400" u="none">
                <a:solidFill>
                  <a:srgbClr val="990000"/>
                </a:solidFill>
                <a:latin typeface="Libre Baskerville"/>
                <a:ea typeface="Libre Baskerville"/>
                <a:cs typeface="Libre Baskerville"/>
                <a:sym typeface="Libre Baskerville"/>
              </a:rPr>
              <a:t>a sentence.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60"/>
          <p:cNvSpPr txBox="1"/>
          <p:nvPr>
            <p:ph idx="1" type="subTitle"/>
          </p:nvPr>
        </p:nvSpPr>
        <p:spPr>
          <a:xfrm>
            <a:off x="1295400" y="3200400"/>
            <a:ext cx="6205537" cy="1600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210"/>
              <a:buNone/>
            </a:pPr>
            <a:r>
              <a:rPr b="0" i="0" lang="en-US" sz="2600" u="none">
                <a:solidFill>
                  <a:schemeClr val="dk2"/>
                </a:solidFill>
                <a:latin typeface="Libre Baskerville"/>
                <a:ea typeface="Libre Baskerville"/>
                <a:cs typeface="Libre Baskerville"/>
                <a:sym typeface="Libre Baskerville"/>
              </a:rPr>
              <a:t>Resolution</a:t>
            </a:r>
            <a:endParaRPr/>
          </a:p>
        </p:txBody>
      </p:sp>
      <p:sp>
        <p:nvSpPr>
          <p:cNvPr id="556" name="Google Shape;556;p60"/>
          <p:cNvSpPr txBox="1"/>
          <p:nvPr>
            <p:ph type="ctrTitle"/>
          </p:nvPr>
        </p:nvSpPr>
        <p:spPr>
          <a:xfrm>
            <a:off x="457200" y="1506537"/>
            <a:ext cx="8229600" cy="1470025"/>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Inference in FOL</a:t>
            </a:r>
            <a:endParaRPr/>
          </a:p>
        </p:txBody>
      </p:sp>
      <p:sp>
        <p:nvSpPr>
          <p:cNvPr id="557" name="Google Shape;557;p60"/>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sng">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1"/>
          <p:cNvSpPr txBox="1"/>
          <p:nvPr>
            <p:ph type="title"/>
          </p:nvPr>
        </p:nvSpPr>
        <p:spPr>
          <a:xfrm>
            <a:off x="385762" y="296862"/>
            <a:ext cx="8401050" cy="631825"/>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000"/>
              <a:buFont typeface="Libre Franklin"/>
              <a:buNone/>
            </a:pPr>
            <a:r>
              <a:rPr b="0" i="0" lang="en-US" sz="3000" u="none">
                <a:solidFill>
                  <a:schemeClr val="dk2"/>
                </a:solidFill>
                <a:latin typeface="Libre Franklin"/>
                <a:ea typeface="Libre Franklin"/>
                <a:cs typeface="Libre Franklin"/>
                <a:sym typeface="Libre Franklin"/>
              </a:rPr>
              <a:t>Recall: Propositional Resolution-based Inference</a:t>
            </a:r>
            <a:endParaRPr/>
          </a:p>
        </p:txBody>
      </p:sp>
      <p:grpSp>
        <p:nvGrpSpPr>
          <p:cNvPr id="563" name="Google Shape;563;p61"/>
          <p:cNvGrpSpPr/>
          <p:nvPr/>
        </p:nvGrpSpPr>
        <p:grpSpPr>
          <a:xfrm>
            <a:off x="415939" y="2819278"/>
            <a:ext cx="7513951" cy="461977"/>
            <a:chOff x="416439" y="2819400"/>
            <a:chExt cx="7513200" cy="461700"/>
          </a:xfrm>
        </p:grpSpPr>
        <p:sp>
          <p:nvSpPr>
            <p:cNvPr id="564" name="Google Shape;564;p61"/>
            <p:cNvSpPr txBox="1"/>
            <p:nvPr/>
          </p:nvSpPr>
          <p:spPr>
            <a:xfrm>
              <a:off x="416439" y="2819400"/>
              <a:ext cx="7513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ibre Baskerville"/>
                <a:buNone/>
              </a:pPr>
              <a:r>
                <a:rPr b="0" i="0" lang="en-US" sz="2400" u="none">
                  <a:solidFill>
                    <a:schemeClr val="dk1"/>
                  </a:solidFill>
                  <a:latin typeface="Libre Baskerville"/>
                  <a:ea typeface="Libre Baskerville"/>
                  <a:cs typeface="Libre Baskerville"/>
                  <a:sym typeface="Libre Baskerville"/>
                </a:rPr>
                <a:t>We first rewrite                  into </a:t>
              </a:r>
              <a:r>
                <a:rPr b="0" i="0" lang="en-US" sz="2400" u="none">
                  <a:solidFill>
                    <a:srgbClr val="FF0000"/>
                  </a:solidFill>
                  <a:latin typeface="Libre Baskerville"/>
                  <a:ea typeface="Libre Baskerville"/>
                  <a:cs typeface="Libre Baskerville"/>
                  <a:sym typeface="Libre Baskerville"/>
                </a:rPr>
                <a:t>conjunctive</a:t>
              </a:r>
              <a:r>
                <a:rPr b="0" i="0" lang="en-US" sz="2400" u="none">
                  <a:solidFill>
                    <a:schemeClr val="dk1"/>
                  </a:solidFill>
                  <a:latin typeface="Libre Baskerville"/>
                  <a:ea typeface="Libre Baskerville"/>
                  <a:cs typeface="Libre Baskerville"/>
                  <a:sym typeface="Libre Baskerville"/>
                </a:rPr>
                <a:t> </a:t>
              </a:r>
              <a:r>
                <a:rPr b="0" i="0" lang="en-US" sz="2400" u="none">
                  <a:solidFill>
                    <a:srgbClr val="FF0000"/>
                  </a:solidFill>
                  <a:latin typeface="Libre Baskerville"/>
                  <a:ea typeface="Libre Baskerville"/>
                  <a:cs typeface="Libre Baskerville"/>
                  <a:sym typeface="Libre Baskerville"/>
                </a:rPr>
                <a:t>normal form</a:t>
              </a:r>
              <a:r>
                <a:rPr b="0" i="0" lang="en-US" sz="2400" u="none">
                  <a:solidFill>
                    <a:schemeClr val="dk1"/>
                  </a:solidFill>
                  <a:latin typeface="Libre Baskerville"/>
                  <a:ea typeface="Libre Baskerville"/>
                  <a:cs typeface="Libre Baskerville"/>
                  <a:sym typeface="Libre Baskerville"/>
                </a:rPr>
                <a:t> </a:t>
              </a:r>
              <a:r>
                <a:rPr b="0" i="0" lang="en-US" sz="2400" u="none">
                  <a:solidFill>
                    <a:srgbClr val="FF0000"/>
                  </a:solidFill>
                  <a:latin typeface="Libre Baskerville"/>
                  <a:ea typeface="Libre Baskerville"/>
                  <a:cs typeface="Libre Baskerville"/>
                  <a:sym typeface="Libre Baskerville"/>
                </a:rPr>
                <a:t>(CNF).</a:t>
              </a:r>
              <a:r>
                <a:rPr b="0" i="0" lang="en-US" sz="2400" u="none">
                  <a:solidFill>
                    <a:schemeClr val="dk1"/>
                  </a:solidFill>
                  <a:latin typeface="Libre Baskerville"/>
                  <a:ea typeface="Libre Baskerville"/>
                  <a:cs typeface="Libre Baskerville"/>
                  <a:sym typeface="Libre Baskerville"/>
                </a:rPr>
                <a:t>  </a:t>
              </a:r>
              <a:endParaRPr/>
            </a:p>
          </p:txBody>
        </p:sp>
        <p:pic>
          <p:nvPicPr>
            <p:cNvPr id="565" name="Google Shape;565;p61"/>
            <p:cNvPicPr preferRelativeResize="0"/>
            <p:nvPr/>
          </p:nvPicPr>
          <p:blipFill rotWithShape="1">
            <a:blip r:embed="rId3">
              <a:alphaModFix/>
            </a:blip>
            <a:srcRect b="0" l="0" r="0" t="0"/>
            <a:stretch/>
          </p:blipFill>
          <p:spPr>
            <a:xfrm>
              <a:off x="2362200" y="2895600"/>
              <a:ext cx="998536" cy="284164"/>
            </a:xfrm>
            <a:prstGeom prst="rect">
              <a:avLst/>
            </a:prstGeom>
            <a:noFill/>
            <a:ln>
              <a:noFill/>
            </a:ln>
          </p:spPr>
        </p:pic>
      </p:grpSp>
      <p:cxnSp>
        <p:nvCxnSpPr>
          <p:cNvPr id="566" name="Google Shape;566;p61"/>
          <p:cNvCxnSpPr/>
          <p:nvPr/>
        </p:nvCxnSpPr>
        <p:spPr>
          <a:xfrm>
            <a:off x="4648200" y="3314700"/>
            <a:ext cx="0" cy="685800"/>
          </a:xfrm>
          <a:prstGeom prst="straightConnector1">
            <a:avLst/>
          </a:prstGeom>
          <a:noFill/>
          <a:ln cap="flat" cmpd="sng" w="9525">
            <a:solidFill>
              <a:schemeClr val="dk1"/>
            </a:solidFill>
            <a:prstDash val="solid"/>
            <a:miter lim="800000"/>
            <a:headEnd len="med" w="med" type="none"/>
            <a:tailEnd len="med" w="med" type="triangle"/>
          </a:ln>
        </p:spPr>
      </p:cxnSp>
      <p:sp>
        <p:nvSpPr>
          <p:cNvPr id="567" name="Google Shape;567;p61"/>
          <p:cNvSpPr txBox="1"/>
          <p:nvPr/>
        </p:nvSpPr>
        <p:spPr>
          <a:xfrm>
            <a:off x="3489325" y="3998912"/>
            <a:ext cx="360680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ibre Baskerville"/>
              <a:buNone/>
            </a:pPr>
            <a:r>
              <a:rPr b="0" i="0" lang="en-US" sz="2400" u="none">
                <a:solidFill>
                  <a:schemeClr val="dk1"/>
                </a:solidFill>
                <a:latin typeface="Libre Baskerville"/>
                <a:ea typeface="Libre Baskerville"/>
                <a:cs typeface="Libre Baskerville"/>
                <a:sym typeface="Libre Baskerville"/>
              </a:rPr>
              <a:t>A “conjunction of disjunctions”</a:t>
            </a:r>
            <a:endParaRPr/>
          </a:p>
        </p:txBody>
      </p:sp>
      <p:sp>
        <p:nvSpPr>
          <p:cNvPr id="568" name="Google Shape;568;p61"/>
          <p:cNvSpPr txBox="1"/>
          <p:nvPr/>
        </p:nvSpPr>
        <p:spPr>
          <a:xfrm>
            <a:off x="3581400" y="4419600"/>
            <a:ext cx="3414712"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ibre Baskerville"/>
              <a:buNone/>
            </a:pPr>
            <a:r>
              <a:rPr b="0" i="0" lang="en-US" sz="2400" u="none">
                <a:solidFill>
                  <a:schemeClr val="dk1"/>
                </a:solidFill>
                <a:latin typeface="Libre Baskerville"/>
                <a:ea typeface="Libre Baskerville"/>
                <a:cs typeface="Libre Baskerville"/>
                <a:sym typeface="Libre Baskerville"/>
              </a:rPr>
              <a:t>(A ∨ ¬B) ∧ (B ∨ ¬C ∨ ¬D)</a:t>
            </a:r>
            <a:endParaRPr/>
          </a:p>
        </p:txBody>
      </p:sp>
      <p:sp>
        <p:nvSpPr>
          <p:cNvPr id="569" name="Google Shape;569;p61"/>
          <p:cNvSpPr/>
          <p:nvPr/>
        </p:nvSpPr>
        <p:spPr>
          <a:xfrm rot="-5400000">
            <a:off x="5881687" y="4267200"/>
            <a:ext cx="152400" cy="1371600"/>
          </a:xfrm>
          <a:prstGeom prst="leftBrace">
            <a:avLst>
              <a:gd fmla="val 8333" name="adj1"/>
              <a:gd fmla="val 9867"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sng">
              <a:solidFill>
                <a:schemeClr val="dk1"/>
              </a:solidFill>
              <a:latin typeface="Garamond"/>
              <a:ea typeface="Garamond"/>
              <a:cs typeface="Garamond"/>
              <a:sym typeface="Garamond"/>
            </a:endParaRPr>
          </a:p>
        </p:txBody>
      </p:sp>
      <p:sp>
        <p:nvSpPr>
          <p:cNvPr id="570" name="Google Shape;570;p61"/>
          <p:cNvSpPr/>
          <p:nvPr/>
        </p:nvSpPr>
        <p:spPr>
          <a:xfrm rot="-5400000">
            <a:off x="4038600" y="4572000"/>
            <a:ext cx="152400" cy="762000"/>
          </a:xfrm>
          <a:prstGeom prst="leftBrace">
            <a:avLst>
              <a:gd fmla="val 8333" name="adj1"/>
              <a:gd fmla="val 9867"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sng">
              <a:solidFill>
                <a:schemeClr val="dk1"/>
              </a:solidFill>
              <a:latin typeface="Garamond"/>
              <a:ea typeface="Garamond"/>
              <a:cs typeface="Garamond"/>
              <a:sym typeface="Garamond"/>
            </a:endParaRPr>
          </a:p>
        </p:txBody>
      </p:sp>
      <p:sp>
        <p:nvSpPr>
          <p:cNvPr id="571" name="Google Shape;571;p61"/>
          <p:cNvSpPr txBox="1"/>
          <p:nvPr/>
        </p:nvSpPr>
        <p:spPr>
          <a:xfrm>
            <a:off x="5435600" y="5029200"/>
            <a:ext cx="922337"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ibre Baskerville"/>
              <a:buNone/>
            </a:pPr>
            <a:r>
              <a:rPr b="0" i="0" lang="en-US" sz="2400" u="none">
                <a:solidFill>
                  <a:schemeClr val="dk1"/>
                </a:solidFill>
                <a:latin typeface="Libre Baskerville"/>
                <a:ea typeface="Libre Baskerville"/>
                <a:cs typeface="Libre Baskerville"/>
                <a:sym typeface="Libre Baskerville"/>
              </a:rPr>
              <a:t>Clause</a:t>
            </a:r>
            <a:endParaRPr/>
          </a:p>
        </p:txBody>
      </p:sp>
      <p:sp>
        <p:nvSpPr>
          <p:cNvPr id="572" name="Google Shape;572;p61"/>
          <p:cNvSpPr txBox="1"/>
          <p:nvPr/>
        </p:nvSpPr>
        <p:spPr>
          <a:xfrm>
            <a:off x="3733800" y="5029200"/>
            <a:ext cx="922337"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ibre Baskerville"/>
              <a:buNone/>
            </a:pPr>
            <a:r>
              <a:rPr b="0" i="0" lang="en-US" sz="2400" u="none">
                <a:solidFill>
                  <a:schemeClr val="dk1"/>
                </a:solidFill>
                <a:latin typeface="Libre Baskerville"/>
                <a:ea typeface="Libre Baskerville"/>
                <a:cs typeface="Libre Baskerville"/>
                <a:sym typeface="Libre Baskerville"/>
              </a:rPr>
              <a:t>Clause</a:t>
            </a:r>
            <a:endParaRPr/>
          </a:p>
        </p:txBody>
      </p:sp>
      <p:cxnSp>
        <p:nvCxnSpPr>
          <p:cNvPr id="573" name="Google Shape;573;p61"/>
          <p:cNvCxnSpPr/>
          <p:nvPr/>
        </p:nvCxnSpPr>
        <p:spPr>
          <a:xfrm flipH="1">
            <a:off x="6715125" y="4357687"/>
            <a:ext cx="857250" cy="142875"/>
          </a:xfrm>
          <a:prstGeom prst="straightConnector1">
            <a:avLst/>
          </a:prstGeom>
          <a:noFill/>
          <a:ln cap="flat" cmpd="sng" w="9525">
            <a:solidFill>
              <a:schemeClr val="dk1"/>
            </a:solidFill>
            <a:prstDash val="solid"/>
            <a:miter lim="800000"/>
            <a:headEnd len="med" w="med" type="none"/>
            <a:tailEnd len="med" w="med" type="triangle"/>
          </a:ln>
        </p:spPr>
      </p:cxnSp>
      <p:cxnSp>
        <p:nvCxnSpPr>
          <p:cNvPr id="574" name="Google Shape;574;p61"/>
          <p:cNvCxnSpPr/>
          <p:nvPr/>
        </p:nvCxnSpPr>
        <p:spPr>
          <a:xfrm flipH="1">
            <a:off x="5929237" y="4286250"/>
            <a:ext cx="1571700" cy="214200"/>
          </a:xfrm>
          <a:prstGeom prst="straightConnector1">
            <a:avLst/>
          </a:prstGeom>
          <a:noFill/>
          <a:ln cap="flat" cmpd="sng" w="9525">
            <a:solidFill>
              <a:schemeClr val="dk1"/>
            </a:solidFill>
            <a:prstDash val="solid"/>
            <a:miter lim="800000"/>
            <a:headEnd len="med" w="med" type="none"/>
            <a:tailEnd len="med" w="med" type="triangle"/>
          </a:ln>
        </p:spPr>
      </p:cxnSp>
      <p:sp>
        <p:nvSpPr>
          <p:cNvPr id="575" name="Google Shape;575;p61"/>
          <p:cNvSpPr txBox="1"/>
          <p:nvPr/>
        </p:nvSpPr>
        <p:spPr>
          <a:xfrm>
            <a:off x="7527925" y="4038600"/>
            <a:ext cx="931862"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ibre Baskerville"/>
              <a:buNone/>
            </a:pPr>
            <a:r>
              <a:rPr b="0" i="0" lang="en-US" sz="2400" u="none">
                <a:solidFill>
                  <a:schemeClr val="dk1"/>
                </a:solidFill>
                <a:latin typeface="Libre Baskerville"/>
                <a:ea typeface="Libre Baskerville"/>
                <a:cs typeface="Libre Baskerville"/>
                <a:sym typeface="Libre Baskerville"/>
              </a:rPr>
              <a:t>literals</a:t>
            </a:r>
            <a:endParaRPr/>
          </a:p>
        </p:txBody>
      </p:sp>
      <p:sp>
        <p:nvSpPr>
          <p:cNvPr id="576" name="Google Shape;576;p61"/>
          <p:cNvSpPr txBox="1"/>
          <p:nvPr/>
        </p:nvSpPr>
        <p:spPr>
          <a:xfrm>
            <a:off x="457200" y="5638800"/>
            <a:ext cx="4270375" cy="830262"/>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chemeClr val="dk1"/>
              </a:buClr>
              <a:buSzPts val="2400"/>
              <a:buFont typeface="Libre Baskerville"/>
              <a:buChar char="•"/>
            </a:pPr>
            <a:r>
              <a:rPr b="0" i="0" lang="en-US" sz="2400" u="none">
                <a:solidFill>
                  <a:schemeClr val="dk1"/>
                </a:solidFill>
                <a:latin typeface="Libre Baskerville"/>
                <a:ea typeface="Libre Baskerville"/>
                <a:cs typeface="Libre Baskerville"/>
                <a:sym typeface="Libre Baskerville"/>
              </a:rPr>
              <a:t> Any KB can be converted into CNF</a:t>
            </a:r>
            <a:endParaRPr/>
          </a:p>
          <a:p>
            <a:pPr indent="-152400" lvl="0" marL="0" marR="0" rtl="0" algn="l">
              <a:lnSpc>
                <a:spcPct val="100000"/>
              </a:lnSpc>
              <a:spcBef>
                <a:spcPts val="0"/>
              </a:spcBef>
              <a:spcAft>
                <a:spcPts val="0"/>
              </a:spcAft>
              <a:buClr>
                <a:schemeClr val="dk1"/>
              </a:buClr>
              <a:buSzPts val="2400"/>
              <a:buFont typeface="Libre Baskerville"/>
              <a:buChar char="•"/>
            </a:pPr>
            <a:r>
              <a:rPr b="0" i="0" lang="en-US" sz="2400" u="none">
                <a:solidFill>
                  <a:schemeClr val="dk1"/>
                </a:solidFill>
                <a:latin typeface="Libre Baskerville"/>
                <a:ea typeface="Libre Baskerville"/>
                <a:cs typeface="Libre Baskerville"/>
                <a:sym typeface="Libre Baskerville"/>
              </a:rPr>
              <a:t> k-CNF: exactly k literals per clause</a:t>
            </a:r>
            <a:endParaRPr/>
          </a:p>
        </p:txBody>
      </p:sp>
      <p:grpSp>
        <p:nvGrpSpPr>
          <p:cNvPr id="577" name="Google Shape;577;p61"/>
          <p:cNvGrpSpPr/>
          <p:nvPr/>
        </p:nvGrpSpPr>
        <p:grpSpPr>
          <a:xfrm>
            <a:off x="500062" y="1233487"/>
            <a:ext cx="6848475" cy="909637"/>
            <a:chOff x="500034" y="1142984"/>
            <a:chExt cx="6848492" cy="909638"/>
          </a:xfrm>
        </p:grpSpPr>
        <p:sp>
          <p:nvSpPr>
            <p:cNvPr id="578" name="Google Shape;578;p61"/>
            <p:cNvSpPr txBox="1"/>
            <p:nvPr/>
          </p:nvSpPr>
          <p:spPr>
            <a:xfrm>
              <a:off x="500034" y="1142984"/>
              <a:ext cx="2286006" cy="46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ibre Baskerville"/>
                <a:buNone/>
              </a:pPr>
              <a:r>
                <a:rPr b="0" i="0" lang="en-US" sz="2400" u="none">
                  <a:solidFill>
                    <a:schemeClr val="dk1"/>
                  </a:solidFill>
                  <a:latin typeface="Libre Baskerville"/>
                  <a:ea typeface="Libre Baskerville"/>
                  <a:cs typeface="Libre Baskerville"/>
                  <a:sym typeface="Libre Baskerville"/>
                </a:rPr>
                <a:t>We want to prove:</a:t>
              </a:r>
              <a:endParaRPr/>
            </a:p>
          </p:txBody>
        </p:sp>
        <p:grpSp>
          <p:nvGrpSpPr>
            <p:cNvPr id="579" name="Google Shape;579;p61"/>
            <p:cNvGrpSpPr/>
            <p:nvPr/>
          </p:nvGrpSpPr>
          <p:grpSpPr>
            <a:xfrm>
              <a:off x="2928926" y="1214422"/>
              <a:ext cx="4419600" cy="838200"/>
              <a:chOff x="3509986" y="1524000"/>
              <a:chExt cx="4419600" cy="838200"/>
            </a:xfrm>
          </p:grpSpPr>
          <p:pic>
            <p:nvPicPr>
              <p:cNvPr id="580" name="Google Shape;580;p61"/>
              <p:cNvPicPr preferRelativeResize="0"/>
              <p:nvPr/>
            </p:nvPicPr>
            <p:blipFill rotWithShape="1">
              <a:blip r:embed="rId4">
                <a:alphaModFix/>
              </a:blip>
              <a:srcRect b="0" l="0" r="0" t="0"/>
              <a:stretch/>
            </p:blipFill>
            <p:spPr>
              <a:xfrm>
                <a:off x="3643306" y="1571612"/>
                <a:ext cx="3886200" cy="731838"/>
              </a:xfrm>
              <a:prstGeom prst="rect">
                <a:avLst/>
              </a:prstGeom>
              <a:noFill/>
              <a:ln>
                <a:noFill/>
              </a:ln>
            </p:spPr>
          </p:pic>
          <p:sp>
            <p:nvSpPr>
              <p:cNvPr id="581" name="Google Shape;581;p61"/>
              <p:cNvSpPr txBox="1"/>
              <p:nvPr/>
            </p:nvSpPr>
            <p:spPr>
              <a:xfrm>
                <a:off x="3509986" y="1524000"/>
                <a:ext cx="4419600" cy="8382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sng">
                  <a:solidFill>
                    <a:schemeClr val="dk1"/>
                  </a:solidFill>
                  <a:latin typeface="Garamond"/>
                  <a:ea typeface="Garamond"/>
                  <a:cs typeface="Garamond"/>
                  <a:sym typeface="Garamond"/>
                </a:endParaRPr>
              </a:p>
            </p:txBody>
          </p:sp>
        </p:grpSp>
      </p:gr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62"/>
          <p:cNvSpPr txBox="1"/>
          <p:nvPr>
            <p:ph type="title"/>
          </p:nvPr>
        </p:nvSpPr>
        <p:spPr>
          <a:xfrm>
            <a:off x="457200" y="-152400"/>
            <a:ext cx="82296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7B9899"/>
              </a:buClr>
              <a:buSzPts val="4000"/>
              <a:buFont typeface="Libre Franklin"/>
              <a:buNone/>
            </a:pPr>
            <a:r>
              <a:rPr b="0" i="0" lang="en-US" sz="4000" u="none">
                <a:solidFill>
                  <a:srgbClr val="7B9899"/>
                </a:solidFill>
                <a:latin typeface="Libre Franklin"/>
                <a:ea typeface="Libre Franklin"/>
                <a:cs typeface="Libre Franklin"/>
                <a:sym typeface="Libre Franklin"/>
              </a:rPr>
              <a:t>Resolution Examples (Propositional)</a:t>
            </a:r>
            <a:endParaRPr/>
          </a:p>
        </p:txBody>
      </p:sp>
      <p:pic>
        <p:nvPicPr>
          <p:cNvPr id="587" name="Google Shape;587;p62"/>
          <p:cNvPicPr preferRelativeResize="0"/>
          <p:nvPr/>
        </p:nvPicPr>
        <p:blipFill rotWithShape="1">
          <a:blip r:embed="rId3">
            <a:alphaModFix/>
          </a:blip>
          <a:srcRect b="0" l="0" r="0" t="0"/>
          <a:stretch/>
        </p:blipFill>
        <p:spPr>
          <a:xfrm>
            <a:off x="2743200" y="1868487"/>
            <a:ext cx="2209800" cy="1435100"/>
          </a:xfrm>
          <a:prstGeom prst="rect">
            <a:avLst/>
          </a:prstGeom>
          <a:noFill/>
          <a:ln>
            <a:noFill/>
          </a:ln>
        </p:spPr>
      </p:pic>
      <p:pic>
        <p:nvPicPr>
          <p:cNvPr id="588" name="Google Shape;588;p62"/>
          <p:cNvPicPr preferRelativeResize="0"/>
          <p:nvPr/>
        </p:nvPicPr>
        <p:blipFill rotWithShape="1">
          <a:blip r:embed="rId4">
            <a:alphaModFix/>
          </a:blip>
          <a:srcRect b="0" l="0" r="0" t="0"/>
          <a:stretch/>
        </p:blipFill>
        <p:spPr>
          <a:xfrm>
            <a:off x="2743200" y="4154487"/>
            <a:ext cx="1981200" cy="1408112"/>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63"/>
          <p:cNvSpPr txBox="1"/>
          <p:nvPr/>
        </p:nvSpPr>
        <p:spPr>
          <a:xfrm>
            <a:off x="533400" y="1371600"/>
            <a:ext cx="7324800" cy="42165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800"/>
              <a:buFont typeface="Libre Baskerville"/>
              <a:buChar char="•"/>
            </a:pPr>
            <a:r>
              <a:rPr b="0" i="0" lang="en-US" sz="2800" u="none">
                <a:solidFill>
                  <a:schemeClr val="dk1"/>
                </a:solidFill>
                <a:latin typeface="Libre Baskerville"/>
                <a:ea typeface="Libre Baskerville"/>
                <a:cs typeface="Libre Baskerville"/>
                <a:sym typeface="Libre Baskerville"/>
              </a:rPr>
              <a:t> </a:t>
            </a:r>
            <a:r>
              <a:rPr b="0" i="0" lang="en-US" sz="2400" u="none">
                <a:solidFill>
                  <a:schemeClr val="dk1"/>
                </a:solidFill>
                <a:latin typeface="Libre Baskerville"/>
                <a:ea typeface="Libre Baskerville"/>
                <a:cs typeface="Libre Baskerville"/>
                <a:sym typeface="Libre Baskerville"/>
              </a:rPr>
              <a:t>The resolution algorithm tries to prove:</a:t>
            </a:r>
            <a:endParaRPr/>
          </a:p>
          <a:p>
            <a:pPr indent="-190500" lvl="0" marL="342900" marR="0" rtl="0" algn="l">
              <a:lnSpc>
                <a:spcPct val="100000"/>
              </a:lnSpc>
              <a:spcBef>
                <a:spcPts val="0"/>
              </a:spcBef>
              <a:spcAft>
                <a:spcPts val="0"/>
              </a:spcAft>
              <a:buClr>
                <a:schemeClr val="dk1"/>
              </a:buClr>
              <a:buSzPts val="2400"/>
              <a:buFont typeface="Garamond"/>
              <a:buNone/>
            </a:pPr>
            <a:r>
              <a:t/>
            </a:r>
            <a:endParaRPr b="0" i="0" sz="2400" u="none">
              <a:solidFill>
                <a:schemeClr val="dk1"/>
              </a:solidFill>
              <a:latin typeface="Libre Baskerville"/>
              <a:ea typeface="Libre Baskerville"/>
              <a:cs typeface="Libre Baskerville"/>
              <a:sym typeface="Libre Baskerville"/>
            </a:endParaRPr>
          </a:p>
          <a:p>
            <a:pPr indent="-190500" lvl="0" marL="342900" marR="0" rtl="0" algn="l">
              <a:lnSpc>
                <a:spcPct val="100000"/>
              </a:lnSpc>
              <a:spcBef>
                <a:spcPts val="0"/>
              </a:spcBef>
              <a:spcAft>
                <a:spcPts val="0"/>
              </a:spcAft>
              <a:buClr>
                <a:schemeClr val="dk1"/>
              </a:buClr>
              <a:buSzPts val="2400"/>
              <a:buFont typeface="Garamond"/>
              <a:buNone/>
            </a:pPr>
            <a:r>
              <a:t/>
            </a:r>
            <a:endParaRPr b="0" i="0" sz="2400" u="none">
              <a:solidFill>
                <a:schemeClr val="dk1"/>
              </a:solidFill>
              <a:latin typeface="Libre Baskerville"/>
              <a:ea typeface="Libre Baskerville"/>
              <a:cs typeface="Libre Baskerville"/>
              <a:sym typeface="Libre Baskerville"/>
            </a:endParaRPr>
          </a:p>
          <a:p>
            <a:pPr indent="-342900" lvl="0" marL="342900" marR="0" rtl="0" algn="l">
              <a:lnSpc>
                <a:spcPct val="100000"/>
              </a:lnSpc>
              <a:spcBef>
                <a:spcPts val="0"/>
              </a:spcBef>
              <a:spcAft>
                <a:spcPts val="0"/>
              </a:spcAft>
              <a:buClr>
                <a:schemeClr val="dk1"/>
              </a:buClr>
              <a:buSzPts val="2400"/>
              <a:buFont typeface="Libre Baskerville"/>
              <a:buChar char="•"/>
            </a:pPr>
            <a:r>
              <a:rPr b="0" i="0" lang="en-US" sz="2400" u="none">
                <a:solidFill>
                  <a:schemeClr val="dk1"/>
                </a:solidFill>
                <a:latin typeface="Libre Baskerville"/>
                <a:ea typeface="Libre Baskerville"/>
                <a:cs typeface="Libre Baskerville"/>
                <a:sym typeface="Libre Baskerville"/>
              </a:rPr>
              <a:t> Generate all new sentences from KB and the query.</a:t>
            </a:r>
            <a:endParaRPr/>
          </a:p>
          <a:p>
            <a:pPr indent="-342900" lvl="0" marL="342900" marR="0" rtl="0" algn="l">
              <a:lnSpc>
                <a:spcPct val="100000"/>
              </a:lnSpc>
              <a:spcBef>
                <a:spcPts val="0"/>
              </a:spcBef>
              <a:spcAft>
                <a:spcPts val="0"/>
              </a:spcAft>
              <a:buClr>
                <a:schemeClr val="dk1"/>
              </a:buClr>
              <a:buSzPts val="2400"/>
              <a:buFont typeface="Libre Baskerville"/>
              <a:buChar char="•"/>
            </a:pPr>
            <a:r>
              <a:rPr b="0" i="0" lang="en-US" sz="2400" u="none">
                <a:solidFill>
                  <a:schemeClr val="dk1"/>
                </a:solidFill>
                <a:latin typeface="Libre Baskerville"/>
                <a:ea typeface="Libre Baskerville"/>
                <a:cs typeface="Libre Baskerville"/>
                <a:sym typeface="Libre Baskerville"/>
              </a:rPr>
              <a:t> One of two things can happen:</a:t>
            </a:r>
            <a:endParaRPr/>
          </a:p>
          <a:p>
            <a:pPr indent="-190500" lvl="0" marL="342900" marR="0" rtl="0" algn="l">
              <a:lnSpc>
                <a:spcPct val="100000"/>
              </a:lnSpc>
              <a:spcBef>
                <a:spcPts val="0"/>
              </a:spcBef>
              <a:spcAft>
                <a:spcPts val="0"/>
              </a:spcAft>
              <a:buClr>
                <a:schemeClr val="dk1"/>
              </a:buClr>
              <a:buSzPts val="2400"/>
              <a:buFont typeface="Garamond"/>
              <a:buNone/>
            </a:pPr>
            <a:r>
              <a:t/>
            </a:r>
            <a:endParaRPr b="0" i="0" sz="2400" u="none">
              <a:solidFill>
                <a:schemeClr val="dk1"/>
              </a:solidFill>
              <a:latin typeface="Libre Baskerville"/>
              <a:ea typeface="Libre Baskerville"/>
              <a:cs typeface="Libre Baskerville"/>
              <a:sym typeface="Libre Baskerville"/>
            </a:endParaRPr>
          </a:p>
          <a:p>
            <a:pPr indent="-342900" lvl="0" marL="342900" marR="0" rtl="0" algn="l">
              <a:lnSpc>
                <a:spcPct val="100000"/>
              </a:lnSpc>
              <a:spcBef>
                <a:spcPts val="0"/>
              </a:spcBef>
              <a:spcAft>
                <a:spcPts val="0"/>
              </a:spcAft>
              <a:buClr>
                <a:schemeClr val="dk1"/>
              </a:buClr>
              <a:buSzPts val="2400"/>
              <a:buFont typeface="Libre Baskerville"/>
              <a:buAutoNum type="arabicPeriod"/>
            </a:pPr>
            <a:r>
              <a:rPr b="0" i="0" lang="en-US" sz="2400" u="none">
                <a:solidFill>
                  <a:schemeClr val="dk1"/>
                </a:solidFill>
                <a:latin typeface="Libre Baskerville"/>
                <a:ea typeface="Libre Baskerville"/>
                <a:cs typeface="Libre Baskerville"/>
                <a:sym typeface="Libre Baskerville"/>
              </a:rPr>
              <a:t>We find                 which is unsatisfiable,</a:t>
            </a:r>
            <a:endParaRPr/>
          </a:p>
          <a:p>
            <a:pPr indent="-342900" lvl="0" marL="342900" marR="0" rtl="0" algn="l">
              <a:lnSpc>
                <a:spcPct val="100000"/>
              </a:lnSpc>
              <a:spcBef>
                <a:spcPts val="0"/>
              </a:spcBef>
              <a:spcAft>
                <a:spcPts val="0"/>
              </a:spcAft>
              <a:buClr>
                <a:schemeClr val="dk1"/>
              </a:buClr>
              <a:buSzPts val="2400"/>
              <a:buFont typeface="Libre Baskerville"/>
              <a:buNone/>
            </a:pPr>
            <a:r>
              <a:rPr b="0" i="0" lang="en-US" sz="2400" u="none">
                <a:solidFill>
                  <a:schemeClr val="dk1"/>
                </a:solidFill>
                <a:latin typeface="Libre Baskerville"/>
                <a:ea typeface="Libre Baskerville"/>
                <a:cs typeface="Libre Baskerville"/>
                <a:sym typeface="Libre Baskerville"/>
              </a:rPr>
              <a:t>			 i.e. we can entail the query.</a:t>
            </a:r>
            <a:endParaRPr/>
          </a:p>
          <a:p>
            <a:pPr indent="-190500" lvl="0" marL="342900" marR="0" rtl="0" algn="l">
              <a:lnSpc>
                <a:spcPct val="100000"/>
              </a:lnSpc>
              <a:spcBef>
                <a:spcPts val="0"/>
              </a:spcBef>
              <a:spcAft>
                <a:spcPts val="0"/>
              </a:spcAft>
              <a:buClr>
                <a:schemeClr val="dk1"/>
              </a:buClr>
              <a:buSzPts val="2400"/>
              <a:buFont typeface="Garamond"/>
              <a:buNone/>
            </a:pPr>
            <a:r>
              <a:t/>
            </a:r>
            <a:endParaRPr b="0" i="0" sz="2400" u="none">
              <a:solidFill>
                <a:schemeClr val="dk1"/>
              </a:solidFill>
              <a:latin typeface="Libre Baskerville"/>
              <a:ea typeface="Libre Baskerville"/>
              <a:cs typeface="Libre Baskerville"/>
              <a:sym typeface="Libre Baskerville"/>
            </a:endParaRPr>
          </a:p>
          <a:p>
            <a:pPr indent="-342900" lvl="0" marL="342900" marR="0" rtl="0" algn="l">
              <a:lnSpc>
                <a:spcPct val="100000"/>
              </a:lnSpc>
              <a:spcBef>
                <a:spcPts val="0"/>
              </a:spcBef>
              <a:spcAft>
                <a:spcPts val="0"/>
              </a:spcAft>
              <a:buClr>
                <a:schemeClr val="dk1"/>
              </a:buClr>
              <a:buSzPts val="2400"/>
              <a:buFont typeface="Libre Baskerville"/>
              <a:buNone/>
            </a:pPr>
            <a:r>
              <a:rPr b="0" i="0" lang="en-US" sz="2400" u="none">
                <a:solidFill>
                  <a:schemeClr val="dk1"/>
                </a:solidFill>
                <a:latin typeface="Libre Baskerville"/>
                <a:ea typeface="Libre Baskerville"/>
                <a:cs typeface="Libre Baskerville"/>
                <a:sym typeface="Libre Baskerville"/>
              </a:rPr>
              <a:t>2.  We find no contradiction: there is a model that satisfies the </a:t>
            </a:r>
            <a:endParaRPr/>
          </a:p>
          <a:p>
            <a:pPr indent="-342900" lvl="1" marL="800100" marR="0" rtl="0" algn="l">
              <a:lnSpc>
                <a:spcPct val="100000"/>
              </a:lnSpc>
              <a:spcBef>
                <a:spcPts val="0"/>
              </a:spcBef>
              <a:spcAft>
                <a:spcPts val="0"/>
              </a:spcAft>
              <a:buClr>
                <a:schemeClr val="dk1"/>
              </a:buClr>
              <a:buSzPts val="2400"/>
              <a:buFont typeface="Libre Baskerville"/>
              <a:buNone/>
            </a:pPr>
            <a:r>
              <a:rPr b="0" i="0" lang="en-US" sz="2400" u="none" cap="none" strike="noStrike">
                <a:solidFill>
                  <a:schemeClr val="dk1"/>
                </a:solidFill>
                <a:latin typeface="Libre Baskerville"/>
                <a:ea typeface="Libre Baskerville"/>
                <a:cs typeface="Libre Baskerville"/>
                <a:sym typeface="Libre Baskerville"/>
              </a:rPr>
              <a:t>Sentence (non-trivial) and hence we cannot entail the query.</a:t>
            </a:r>
            <a:endParaRPr/>
          </a:p>
        </p:txBody>
      </p:sp>
      <p:pic>
        <p:nvPicPr>
          <p:cNvPr id="594" name="Google Shape;594;p63"/>
          <p:cNvPicPr preferRelativeResize="0"/>
          <p:nvPr/>
        </p:nvPicPr>
        <p:blipFill rotWithShape="1">
          <a:blip r:embed="rId3">
            <a:alphaModFix/>
          </a:blip>
          <a:srcRect b="0" l="0" r="0" t="0"/>
          <a:stretch/>
        </p:blipFill>
        <p:spPr>
          <a:xfrm>
            <a:off x="1204900" y="1881887"/>
            <a:ext cx="2362200" cy="714374"/>
          </a:xfrm>
          <a:prstGeom prst="rect">
            <a:avLst/>
          </a:prstGeom>
          <a:noFill/>
          <a:ln>
            <a:noFill/>
          </a:ln>
        </p:spPr>
      </p:pic>
      <p:pic>
        <p:nvPicPr>
          <p:cNvPr id="595" name="Google Shape;595;p63"/>
          <p:cNvPicPr preferRelativeResize="0"/>
          <p:nvPr/>
        </p:nvPicPr>
        <p:blipFill rotWithShape="1">
          <a:blip r:embed="rId4">
            <a:alphaModFix/>
          </a:blip>
          <a:srcRect b="0" l="0" r="0" t="0"/>
          <a:stretch/>
        </p:blipFill>
        <p:spPr>
          <a:xfrm>
            <a:off x="1928812" y="3714750"/>
            <a:ext cx="914400" cy="304800"/>
          </a:xfrm>
          <a:prstGeom prst="rect">
            <a:avLst/>
          </a:prstGeom>
          <a:noFill/>
          <a:ln>
            <a:noFill/>
          </a:ln>
        </p:spPr>
      </p:pic>
      <p:pic>
        <p:nvPicPr>
          <p:cNvPr id="596" name="Google Shape;596;p63"/>
          <p:cNvPicPr preferRelativeResize="0"/>
          <p:nvPr/>
        </p:nvPicPr>
        <p:blipFill rotWithShape="1">
          <a:blip r:embed="rId5">
            <a:alphaModFix/>
          </a:blip>
          <a:srcRect b="0" l="0" r="0" t="0"/>
          <a:stretch/>
        </p:blipFill>
        <p:spPr>
          <a:xfrm>
            <a:off x="2010462" y="4778150"/>
            <a:ext cx="1012824" cy="319087"/>
          </a:xfrm>
          <a:prstGeom prst="rect">
            <a:avLst/>
          </a:prstGeom>
          <a:noFill/>
          <a:ln>
            <a:noFill/>
          </a:ln>
        </p:spPr>
      </p:pic>
      <p:sp>
        <p:nvSpPr>
          <p:cNvPr id="597" name="Google Shape;597;p63"/>
          <p:cNvSpPr txBox="1"/>
          <p:nvPr>
            <p:ph type="title"/>
          </p:nvPr>
        </p:nvSpPr>
        <p:spPr>
          <a:xfrm>
            <a:off x="987875" y="64862"/>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7B9899"/>
              </a:buClr>
              <a:buSzPts val="4000"/>
              <a:buFont typeface="Libre Franklin"/>
              <a:buNone/>
            </a:pPr>
            <a:r>
              <a:rPr b="0" i="0" lang="en-US" sz="4000" u="none">
                <a:solidFill>
                  <a:srgbClr val="7B9899"/>
                </a:solidFill>
                <a:latin typeface="Libre Franklin"/>
                <a:ea typeface="Libre Franklin"/>
                <a:cs typeface="Libre Franklin"/>
                <a:sym typeface="Libre Franklin"/>
              </a:rPr>
              <a:t>Resolution example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6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7B9899"/>
              </a:buClr>
              <a:buSzPts val="4000"/>
              <a:buFont typeface="Libre Franklin"/>
              <a:buNone/>
            </a:pPr>
            <a:r>
              <a:rPr b="0" i="0" lang="en-US" sz="4000" u="none">
                <a:solidFill>
                  <a:srgbClr val="7B9899"/>
                </a:solidFill>
                <a:latin typeface="Libre Franklin"/>
                <a:ea typeface="Libre Franklin"/>
                <a:cs typeface="Libre Franklin"/>
                <a:sym typeface="Libre Franklin"/>
              </a:rPr>
              <a:t>Resolution example</a:t>
            </a:r>
            <a:endParaRPr/>
          </a:p>
        </p:txBody>
      </p:sp>
      <p:sp>
        <p:nvSpPr>
          <p:cNvPr id="603" name="Google Shape;603;p64"/>
          <p:cNvSpPr txBox="1"/>
          <p:nvPr>
            <p:ph idx="1" type="body"/>
          </p:nvPr>
        </p:nvSpPr>
        <p:spPr>
          <a:xfrm>
            <a:off x="301625" y="1500187"/>
            <a:ext cx="8504237" cy="1071562"/>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040"/>
              <a:buFont typeface="Noto Sans Symbols"/>
              <a:buChar char="⚫"/>
            </a:pPr>
            <a:r>
              <a:rPr b="0" i="1" lang="en-US" sz="2400" u="none">
                <a:solidFill>
                  <a:schemeClr val="dk1"/>
                </a:solidFill>
                <a:latin typeface="Libre Baskerville"/>
                <a:ea typeface="Libre Baskerville"/>
                <a:cs typeface="Libre Baskerville"/>
                <a:sym typeface="Libre Baskerville"/>
              </a:rPr>
              <a:t>KB</a:t>
            </a:r>
            <a:r>
              <a:rPr b="0" i="0" lang="en-US" sz="2400" u="none">
                <a:solidFill>
                  <a:schemeClr val="dk1"/>
                </a:solidFill>
                <a:latin typeface="Libre Baskerville"/>
                <a:ea typeface="Libre Baskerville"/>
                <a:cs typeface="Libre Baskerville"/>
                <a:sym typeface="Libre Baskerville"/>
              </a:rPr>
              <a:t> = (B</a:t>
            </a:r>
            <a:r>
              <a:rPr b="0" baseline="-25000" i="0" lang="en-US" sz="2400" u="none">
                <a:solidFill>
                  <a:schemeClr val="dk1"/>
                </a:solidFill>
                <a:latin typeface="Libre Baskerville"/>
                <a:ea typeface="Libre Baskerville"/>
                <a:cs typeface="Libre Baskerville"/>
                <a:sym typeface="Libre Baskerville"/>
              </a:rPr>
              <a:t>1,1</a:t>
            </a:r>
            <a:r>
              <a:rPr b="0" i="0" lang="en-US" sz="2400" u="none">
                <a:solidFill>
                  <a:schemeClr val="dk1"/>
                </a:solidFill>
                <a:latin typeface="Libre Baskerville"/>
                <a:ea typeface="Libre Baskerville"/>
                <a:cs typeface="Libre Baskerville"/>
                <a:sym typeface="Libre Baskerville"/>
              </a:rPr>
              <a:t> ⇔ (P</a:t>
            </a:r>
            <a:r>
              <a:rPr b="0" baseline="-25000" i="0" lang="en-US" sz="2400" u="none">
                <a:solidFill>
                  <a:schemeClr val="dk1"/>
                </a:solidFill>
                <a:latin typeface="Libre Baskerville"/>
                <a:ea typeface="Libre Baskerville"/>
                <a:cs typeface="Libre Baskerville"/>
                <a:sym typeface="Libre Baskerville"/>
              </a:rPr>
              <a:t>1,2</a:t>
            </a:r>
            <a:r>
              <a:rPr b="0" i="0" lang="en-US" sz="2400" u="none">
                <a:solidFill>
                  <a:schemeClr val="dk1"/>
                </a:solidFill>
                <a:latin typeface="Libre Baskerville"/>
                <a:ea typeface="Libre Baskerville"/>
                <a:cs typeface="Libre Baskerville"/>
                <a:sym typeface="Libre Baskerville"/>
              </a:rPr>
              <a:t>∨ P</a:t>
            </a:r>
            <a:r>
              <a:rPr b="0" baseline="-25000" i="0" lang="en-US" sz="2400" u="none">
                <a:solidFill>
                  <a:schemeClr val="dk1"/>
                </a:solidFill>
                <a:latin typeface="Libre Baskerville"/>
                <a:ea typeface="Libre Baskerville"/>
                <a:cs typeface="Libre Baskerville"/>
                <a:sym typeface="Libre Baskerville"/>
              </a:rPr>
              <a:t>2,1</a:t>
            </a:r>
            <a:r>
              <a:rPr b="0" i="0" lang="en-US" sz="2400" u="none">
                <a:solidFill>
                  <a:schemeClr val="dk1"/>
                </a:solidFill>
                <a:latin typeface="Libre Baskerville"/>
                <a:ea typeface="Libre Baskerville"/>
                <a:cs typeface="Libre Baskerville"/>
                <a:sym typeface="Libre Baskerville"/>
              </a:rPr>
              <a:t>)) ∧¬ B</a:t>
            </a:r>
            <a:r>
              <a:rPr b="0" baseline="-25000" i="0" lang="en-US" sz="2400" u="none">
                <a:solidFill>
                  <a:schemeClr val="dk1"/>
                </a:solidFill>
                <a:latin typeface="Libre Baskerville"/>
                <a:ea typeface="Libre Baskerville"/>
                <a:cs typeface="Libre Baskerville"/>
                <a:sym typeface="Libre Baskerville"/>
              </a:rPr>
              <a:t>1,1 </a:t>
            </a:r>
            <a:endParaRPr/>
          </a:p>
          <a:p>
            <a:pPr indent="-273050" lvl="0" marL="27305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α = ¬P</a:t>
            </a:r>
            <a:r>
              <a:rPr b="0" baseline="-25000" i="0" lang="en-US" sz="2400" u="none">
                <a:solidFill>
                  <a:schemeClr val="dk1"/>
                </a:solidFill>
                <a:latin typeface="Libre Baskerville"/>
                <a:ea typeface="Libre Baskerville"/>
                <a:cs typeface="Libre Baskerville"/>
                <a:sym typeface="Libre Baskerville"/>
              </a:rPr>
              <a:t>1,2</a:t>
            </a:r>
            <a:endParaRPr/>
          </a:p>
        </p:txBody>
      </p:sp>
      <p:grpSp>
        <p:nvGrpSpPr>
          <p:cNvPr id="604" name="Google Shape;604;p64"/>
          <p:cNvGrpSpPr/>
          <p:nvPr/>
        </p:nvGrpSpPr>
        <p:grpSpPr>
          <a:xfrm>
            <a:off x="304800" y="2352675"/>
            <a:ext cx="8640762" cy="4219575"/>
            <a:chOff x="304800" y="1981200"/>
            <a:chExt cx="8641000" cy="4220310"/>
          </a:xfrm>
        </p:grpSpPr>
        <p:pic>
          <p:nvPicPr>
            <p:cNvPr descr="wumpus-resolution" id="605" name="Google Shape;605;p64"/>
            <p:cNvPicPr preferRelativeResize="0"/>
            <p:nvPr/>
          </p:nvPicPr>
          <p:blipFill rotWithShape="1">
            <a:blip r:embed="rId3">
              <a:alphaModFix/>
            </a:blip>
            <a:srcRect b="0" l="0" r="0" t="0"/>
            <a:stretch/>
          </p:blipFill>
          <p:spPr>
            <a:xfrm>
              <a:off x="304800" y="2743200"/>
              <a:ext cx="8010525" cy="1752600"/>
            </a:xfrm>
            <a:prstGeom prst="rect">
              <a:avLst/>
            </a:prstGeom>
            <a:noFill/>
            <a:ln>
              <a:noFill/>
            </a:ln>
          </p:spPr>
        </p:pic>
        <p:pic>
          <p:nvPicPr>
            <p:cNvPr id="606" name="Google Shape;606;p64"/>
            <p:cNvPicPr preferRelativeResize="0"/>
            <p:nvPr/>
          </p:nvPicPr>
          <p:blipFill rotWithShape="1">
            <a:blip r:embed="rId4">
              <a:alphaModFix/>
            </a:blip>
            <a:srcRect b="0" l="0" r="0" t="0"/>
            <a:stretch/>
          </p:blipFill>
          <p:spPr>
            <a:xfrm>
              <a:off x="4419600" y="1981200"/>
              <a:ext cx="998538" cy="284163"/>
            </a:xfrm>
            <a:prstGeom prst="rect">
              <a:avLst/>
            </a:prstGeom>
            <a:noFill/>
            <a:ln>
              <a:noFill/>
            </a:ln>
          </p:spPr>
        </p:pic>
        <p:sp>
          <p:nvSpPr>
            <p:cNvPr id="607" name="Google Shape;607;p64"/>
            <p:cNvSpPr/>
            <p:nvPr/>
          </p:nvSpPr>
          <p:spPr>
            <a:xfrm rot="5400000">
              <a:off x="4724400" y="-838200"/>
              <a:ext cx="304800" cy="6705600"/>
            </a:xfrm>
            <a:prstGeom prst="lef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sng">
                <a:solidFill>
                  <a:schemeClr val="dk1"/>
                </a:solidFill>
                <a:latin typeface="Garamond"/>
                <a:ea typeface="Garamond"/>
                <a:cs typeface="Garamond"/>
                <a:sym typeface="Garamond"/>
              </a:endParaRPr>
            </a:p>
          </p:txBody>
        </p:sp>
        <p:cxnSp>
          <p:nvCxnSpPr>
            <p:cNvPr id="608" name="Google Shape;608;p64"/>
            <p:cNvCxnSpPr/>
            <p:nvPr/>
          </p:nvCxnSpPr>
          <p:spPr>
            <a:xfrm flipH="1" rot="10800000">
              <a:off x="7848600" y="4572000"/>
              <a:ext cx="228600" cy="762000"/>
            </a:xfrm>
            <a:prstGeom prst="straightConnector1">
              <a:avLst/>
            </a:prstGeom>
            <a:noFill/>
            <a:ln cap="flat" cmpd="sng" w="9525">
              <a:solidFill>
                <a:schemeClr val="dk1"/>
              </a:solidFill>
              <a:prstDash val="solid"/>
              <a:miter lim="800000"/>
              <a:headEnd len="med" w="med" type="none"/>
              <a:tailEnd len="med" w="med" type="triangle"/>
            </a:ln>
          </p:spPr>
        </p:cxnSp>
        <p:sp>
          <p:nvSpPr>
            <p:cNvPr id="609" name="Google Shape;609;p64"/>
            <p:cNvSpPr txBox="1"/>
            <p:nvPr/>
          </p:nvSpPr>
          <p:spPr>
            <a:xfrm>
              <a:off x="7680527" y="5371103"/>
              <a:ext cx="1265273" cy="8304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Libre Baskerville"/>
                <a:buNone/>
              </a:pPr>
              <a:r>
                <a:rPr b="0" i="0" lang="en-US" sz="2400" u="none">
                  <a:solidFill>
                    <a:srgbClr val="FF0000"/>
                  </a:solidFill>
                  <a:latin typeface="Libre Baskerville"/>
                  <a:ea typeface="Libre Baskerville"/>
                  <a:cs typeface="Libre Baskerville"/>
                  <a:sym typeface="Libre Baskerville"/>
                </a:rPr>
                <a:t>False in</a:t>
              </a:r>
              <a:endParaRPr/>
            </a:p>
            <a:p>
              <a:pPr indent="0" lvl="0" marL="0" marR="0" rtl="0" algn="l">
                <a:lnSpc>
                  <a:spcPct val="100000"/>
                </a:lnSpc>
                <a:spcBef>
                  <a:spcPts val="0"/>
                </a:spcBef>
                <a:spcAft>
                  <a:spcPts val="0"/>
                </a:spcAft>
                <a:buClr>
                  <a:srgbClr val="FF0000"/>
                </a:buClr>
                <a:buSzPts val="2400"/>
                <a:buFont typeface="Libre Baskerville"/>
                <a:buNone/>
              </a:pPr>
              <a:r>
                <a:rPr b="0" i="0" lang="en-US" sz="2400" u="none">
                  <a:solidFill>
                    <a:srgbClr val="FF0000"/>
                  </a:solidFill>
                  <a:latin typeface="Libre Baskerville"/>
                  <a:ea typeface="Libre Baskerville"/>
                  <a:cs typeface="Libre Baskerville"/>
                  <a:sym typeface="Libre Baskerville"/>
                </a:rPr>
                <a:t>all worlds</a:t>
              </a:r>
              <a:endParaRPr/>
            </a:p>
          </p:txBody>
        </p:sp>
        <p:cxnSp>
          <p:nvCxnSpPr>
            <p:cNvPr id="610" name="Google Shape;610;p64"/>
            <p:cNvCxnSpPr/>
            <p:nvPr/>
          </p:nvCxnSpPr>
          <p:spPr>
            <a:xfrm rot="10800000">
              <a:off x="1143000" y="3962400"/>
              <a:ext cx="152400" cy="990600"/>
            </a:xfrm>
            <a:prstGeom prst="straightConnector1">
              <a:avLst/>
            </a:prstGeom>
            <a:noFill/>
            <a:ln cap="flat" cmpd="sng" w="9525">
              <a:solidFill>
                <a:schemeClr val="dk1"/>
              </a:solidFill>
              <a:prstDash val="solid"/>
              <a:miter lim="800000"/>
              <a:headEnd len="med" w="med" type="none"/>
              <a:tailEnd len="med" w="med" type="triangle"/>
            </a:ln>
          </p:spPr>
        </p:cxnSp>
        <p:cxnSp>
          <p:nvCxnSpPr>
            <p:cNvPr id="611" name="Google Shape;611;p64"/>
            <p:cNvCxnSpPr/>
            <p:nvPr/>
          </p:nvCxnSpPr>
          <p:spPr>
            <a:xfrm flipH="1" rot="10800000">
              <a:off x="1447800" y="4038600"/>
              <a:ext cx="990600" cy="914400"/>
            </a:xfrm>
            <a:prstGeom prst="straightConnector1">
              <a:avLst/>
            </a:prstGeom>
            <a:noFill/>
            <a:ln cap="flat" cmpd="sng" w="9525">
              <a:solidFill>
                <a:schemeClr val="dk1"/>
              </a:solidFill>
              <a:prstDash val="solid"/>
              <a:miter lim="800000"/>
              <a:headEnd len="med" w="med" type="none"/>
              <a:tailEnd len="med" w="med" type="triangle"/>
            </a:ln>
          </p:spPr>
        </p:cxnSp>
        <p:cxnSp>
          <p:nvCxnSpPr>
            <p:cNvPr id="612" name="Google Shape;612;p64"/>
            <p:cNvCxnSpPr/>
            <p:nvPr/>
          </p:nvCxnSpPr>
          <p:spPr>
            <a:xfrm flipH="1" rot="10800000">
              <a:off x="1752600" y="3962400"/>
              <a:ext cx="2209800" cy="1066800"/>
            </a:xfrm>
            <a:prstGeom prst="straightConnector1">
              <a:avLst/>
            </a:prstGeom>
            <a:noFill/>
            <a:ln cap="flat" cmpd="sng" w="9525">
              <a:solidFill>
                <a:schemeClr val="dk1"/>
              </a:solidFill>
              <a:prstDash val="solid"/>
              <a:miter lim="800000"/>
              <a:headEnd len="med" w="med" type="none"/>
              <a:tailEnd len="med" w="med" type="triangle"/>
            </a:ln>
          </p:spPr>
        </p:cxnSp>
        <p:cxnSp>
          <p:nvCxnSpPr>
            <p:cNvPr id="613" name="Google Shape;613;p64"/>
            <p:cNvCxnSpPr/>
            <p:nvPr/>
          </p:nvCxnSpPr>
          <p:spPr>
            <a:xfrm flipH="1" rot="10800000">
              <a:off x="2209800" y="4038600"/>
              <a:ext cx="3276600" cy="1066800"/>
            </a:xfrm>
            <a:prstGeom prst="straightConnector1">
              <a:avLst/>
            </a:prstGeom>
            <a:noFill/>
            <a:ln cap="flat" cmpd="sng" w="9525">
              <a:solidFill>
                <a:schemeClr val="dk1"/>
              </a:solidFill>
              <a:prstDash val="solid"/>
              <a:miter lim="800000"/>
              <a:headEnd len="med" w="med" type="none"/>
              <a:tailEnd len="med" w="med" type="triangle"/>
            </a:ln>
          </p:spPr>
        </p:cxnSp>
        <p:sp>
          <p:nvSpPr>
            <p:cNvPr id="614" name="Google Shape;614;p64"/>
            <p:cNvSpPr txBox="1"/>
            <p:nvPr/>
          </p:nvSpPr>
          <p:spPr>
            <a:xfrm>
              <a:off x="1127148" y="5142464"/>
              <a:ext cx="715983" cy="4604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ibre Baskerville"/>
                <a:buNone/>
              </a:pPr>
              <a:r>
                <a:rPr b="0" i="0" lang="en-US" sz="2400" u="none">
                  <a:solidFill>
                    <a:schemeClr val="dk1"/>
                  </a:solidFill>
                  <a:latin typeface="Libre Baskerville"/>
                  <a:ea typeface="Libre Baskerville"/>
                  <a:cs typeface="Libre Baskerville"/>
                  <a:sym typeface="Libre Baskerville"/>
                </a:rPr>
                <a:t>True</a:t>
              </a:r>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65"/>
          <p:cNvSpPr txBox="1"/>
          <p:nvPr>
            <p:ph type="title"/>
          </p:nvPr>
        </p:nvSpPr>
        <p:spPr>
          <a:xfrm>
            <a:off x="514350" y="153987"/>
            <a:ext cx="7772400" cy="917575"/>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7B9899"/>
              </a:buClr>
              <a:buSzPts val="4000"/>
              <a:buFont typeface="Libre Franklin"/>
              <a:buNone/>
            </a:pPr>
            <a:r>
              <a:rPr b="0" i="0" lang="en-US" sz="4000" u="none">
                <a:solidFill>
                  <a:srgbClr val="7B9899"/>
                </a:solidFill>
                <a:latin typeface="Libre Franklin"/>
                <a:ea typeface="Libre Franklin"/>
                <a:cs typeface="Libre Franklin"/>
                <a:sym typeface="Libre Franklin"/>
              </a:rPr>
              <a:t>Example Knowledge Base in FOL</a:t>
            </a:r>
            <a:endParaRPr/>
          </a:p>
        </p:txBody>
      </p:sp>
      <p:sp>
        <p:nvSpPr>
          <p:cNvPr id="620" name="Google Shape;620;p65"/>
          <p:cNvSpPr txBox="1"/>
          <p:nvPr>
            <p:ph idx="1" type="body"/>
          </p:nvPr>
        </p:nvSpPr>
        <p:spPr>
          <a:xfrm>
            <a:off x="658812" y="1143000"/>
            <a:ext cx="7127875" cy="5187950"/>
          </a:xfrm>
          <a:prstGeom prst="rect">
            <a:avLst/>
          </a:prstGeom>
          <a:noFill/>
          <a:ln>
            <a:noFill/>
          </a:ln>
        </p:spPr>
        <p:txBody>
          <a:bodyPr anchorCtr="0" anchor="t" bIns="45700" lIns="91425" spcFirstLastPara="1" rIns="91425" wrap="square" tIns="45700">
            <a:noAutofit/>
          </a:bodyPr>
          <a:lstStyle/>
          <a:p>
            <a:pPr indent="-273050" lvl="0" marL="273050" marR="0" rtl="0" algn="l">
              <a:lnSpc>
                <a:spcPct val="60000"/>
              </a:lnSpc>
              <a:spcBef>
                <a:spcPts val="0"/>
              </a:spcBef>
              <a:spcAft>
                <a:spcPts val="0"/>
              </a:spcAft>
              <a:buClr>
                <a:schemeClr val="accent1"/>
              </a:buClr>
              <a:buSzPts val="1530"/>
              <a:buFont typeface="Noto Sans Symbols"/>
              <a:buNone/>
            </a:pPr>
            <a:r>
              <a:t/>
            </a:r>
            <a:endParaRPr b="0" i="0" sz="1800" u="none">
              <a:solidFill>
                <a:schemeClr val="dk1"/>
              </a:solidFill>
              <a:latin typeface="Libre Baskerville"/>
              <a:ea typeface="Libre Baskerville"/>
              <a:cs typeface="Libre Baskerville"/>
              <a:sym typeface="Libre Baskerville"/>
            </a:endParaRPr>
          </a:p>
          <a:p>
            <a:pPr indent="-273050" lvl="0" marL="273050" marR="0" rtl="0" algn="l">
              <a:lnSpc>
                <a:spcPct val="60000"/>
              </a:lnSpc>
              <a:spcBef>
                <a:spcPts val="500"/>
              </a:spcBef>
              <a:spcAft>
                <a:spcPts val="0"/>
              </a:spcAft>
              <a:buClr>
                <a:schemeClr val="accent1"/>
              </a:buClr>
              <a:buSzPts val="1190"/>
              <a:buFont typeface="Noto Sans Symbols"/>
              <a:buNone/>
            </a:pPr>
            <a:r>
              <a:rPr b="0" i="0" lang="en-US" sz="1400" u="none">
                <a:solidFill>
                  <a:schemeClr val="dk1"/>
                </a:solidFill>
                <a:latin typeface="Libre Baskerville"/>
                <a:ea typeface="Libre Baskerville"/>
                <a:cs typeface="Libre Baskerville"/>
                <a:sym typeface="Libre Baskerville"/>
              </a:rPr>
              <a:t>... </a:t>
            </a:r>
            <a:r>
              <a:rPr b="0" i="0" lang="en-US" sz="1800" u="none">
                <a:solidFill>
                  <a:schemeClr val="dk1"/>
                </a:solidFill>
                <a:latin typeface="Libre Baskerville"/>
                <a:ea typeface="Libre Baskerville"/>
                <a:cs typeface="Libre Baskerville"/>
                <a:sym typeface="Libre Baskerville"/>
              </a:rPr>
              <a:t>it is a crime for an American to sell weapons to hostile nations:</a:t>
            </a:r>
            <a:endParaRPr/>
          </a:p>
          <a:p>
            <a:pPr indent="-228599" lvl="1" marL="547687" marR="0" rtl="0" algn="l">
              <a:lnSpc>
                <a:spcPct val="60000"/>
              </a:lnSpc>
              <a:spcBef>
                <a:spcPts val="300"/>
              </a:spcBef>
              <a:spcAft>
                <a:spcPts val="0"/>
              </a:spcAft>
              <a:buClr>
                <a:schemeClr val="accent2"/>
              </a:buClr>
              <a:buSzPts val="1360"/>
              <a:buFont typeface="Noto Sans Symbols"/>
              <a:buNone/>
            </a:pPr>
            <a:r>
              <a:rPr b="1" i="1" lang="en-US" sz="1600" u="none" cap="none" strike="noStrike">
                <a:solidFill>
                  <a:srgbClr val="CC0099"/>
                </a:solidFill>
                <a:latin typeface="Libre Baskerville"/>
                <a:ea typeface="Libre Baskerville"/>
                <a:cs typeface="Libre Baskerville"/>
                <a:sym typeface="Libre Baskerville"/>
              </a:rPr>
              <a:t>American(x) ∧ Weapon(y) ∧ Sells(x, y, z) ∧ Hostile(z) ⇒ Criminal(x)</a:t>
            </a:r>
            <a:endParaRPr/>
          </a:p>
          <a:p>
            <a:pPr indent="-273050" lvl="0" marL="273050" marR="0" rtl="0" algn="l">
              <a:lnSpc>
                <a:spcPct val="60000"/>
              </a:lnSpc>
              <a:spcBef>
                <a:spcPts val="500"/>
              </a:spcBef>
              <a:spcAft>
                <a:spcPts val="0"/>
              </a:spcAft>
              <a:buClr>
                <a:schemeClr val="accent1"/>
              </a:buClr>
              <a:buSzPts val="1530"/>
              <a:buFont typeface="Noto Sans Symbols"/>
              <a:buNone/>
            </a:pPr>
            <a:r>
              <a:rPr b="0" i="0" lang="en-US" sz="1800" u="none">
                <a:solidFill>
                  <a:schemeClr val="dk1"/>
                </a:solidFill>
                <a:latin typeface="Libre Baskerville"/>
                <a:ea typeface="Libre Baskerville"/>
                <a:cs typeface="Libre Baskerville"/>
                <a:sym typeface="Libre Baskerville"/>
              </a:rPr>
              <a:t>Nono … has some missiles, i.e., </a:t>
            </a:r>
            <a:r>
              <a:rPr b="0" i="0" lang="en-US" sz="1800" u="none">
                <a:solidFill>
                  <a:schemeClr val="dk1"/>
                </a:solidFill>
                <a:latin typeface="Cambria"/>
                <a:ea typeface="Cambria"/>
                <a:cs typeface="Cambria"/>
                <a:sym typeface="Cambria"/>
              </a:rPr>
              <a:t>∃</a:t>
            </a:r>
            <a:r>
              <a:rPr b="0" i="0" lang="en-US" sz="1800" u="none">
                <a:solidFill>
                  <a:schemeClr val="dk1"/>
                </a:solidFill>
                <a:latin typeface="Libre Baskerville"/>
                <a:ea typeface="Libre Baskerville"/>
                <a:cs typeface="Libre Baskerville"/>
                <a:sym typeface="Libre Baskerville"/>
              </a:rPr>
              <a:t>x Owns(Nono,x) ∧ Missile(x):</a:t>
            </a:r>
            <a:br>
              <a:rPr b="0" i="0" lang="en-US" sz="1800" u="none">
                <a:solidFill>
                  <a:schemeClr val="dk1"/>
                </a:solidFill>
                <a:latin typeface="Libre Baskerville"/>
                <a:ea typeface="Libre Baskerville"/>
                <a:cs typeface="Libre Baskerville"/>
                <a:sym typeface="Libre Baskerville"/>
              </a:rPr>
            </a:br>
            <a:endParaRPr/>
          </a:p>
          <a:p>
            <a:pPr indent="-228599" lvl="1" marL="547687" marR="0" rtl="0" algn="l">
              <a:lnSpc>
                <a:spcPct val="60000"/>
              </a:lnSpc>
              <a:spcBef>
                <a:spcPts val="300"/>
              </a:spcBef>
              <a:spcAft>
                <a:spcPts val="0"/>
              </a:spcAft>
              <a:buClr>
                <a:schemeClr val="accent2"/>
              </a:buClr>
              <a:buSzPts val="1360"/>
              <a:buFont typeface="Noto Sans Symbols"/>
              <a:buNone/>
            </a:pPr>
            <a:r>
              <a:rPr b="1" i="1" lang="en-US" sz="1600" u="none" cap="none" strike="noStrike">
                <a:solidFill>
                  <a:srgbClr val="CC0099"/>
                </a:solidFill>
                <a:latin typeface="Libre Baskerville"/>
                <a:ea typeface="Libre Baskerville"/>
                <a:cs typeface="Libre Baskerville"/>
                <a:sym typeface="Libre Baskerville"/>
              </a:rPr>
              <a:t>Owns(Nono, M</a:t>
            </a:r>
            <a:r>
              <a:rPr b="1" baseline="-25000" i="1" lang="en-US" sz="1600" u="none" cap="none" strike="noStrike">
                <a:solidFill>
                  <a:srgbClr val="CC0099"/>
                </a:solidFill>
                <a:latin typeface="Libre Baskerville"/>
                <a:ea typeface="Libre Baskerville"/>
                <a:cs typeface="Libre Baskerville"/>
                <a:sym typeface="Libre Baskerville"/>
              </a:rPr>
              <a:t>1</a:t>
            </a:r>
            <a:r>
              <a:rPr b="1" i="1" lang="en-US" sz="1600" u="none" cap="none" strike="noStrike">
                <a:solidFill>
                  <a:srgbClr val="CC0099"/>
                </a:solidFill>
                <a:latin typeface="Libre Baskerville"/>
                <a:ea typeface="Libre Baskerville"/>
                <a:cs typeface="Libre Baskerville"/>
                <a:sym typeface="Libre Baskerville"/>
              </a:rPr>
              <a:t>) and Missile(M</a:t>
            </a:r>
            <a:r>
              <a:rPr b="1" baseline="-25000" i="1" lang="en-US" sz="1600" u="none" cap="none" strike="noStrike">
                <a:solidFill>
                  <a:srgbClr val="CC0099"/>
                </a:solidFill>
                <a:latin typeface="Libre Baskerville"/>
                <a:ea typeface="Libre Baskerville"/>
                <a:cs typeface="Libre Baskerville"/>
                <a:sym typeface="Libre Baskerville"/>
              </a:rPr>
              <a:t>1</a:t>
            </a:r>
            <a:r>
              <a:rPr b="1" i="1" lang="en-US" sz="1600" u="none" cap="none" strike="noStrike">
                <a:solidFill>
                  <a:srgbClr val="CC0099"/>
                </a:solidFill>
                <a:latin typeface="Libre Baskerville"/>
                <a:ea typeface="Libre Baskerville"/>
                <a:cs typeface="Libre Baskerville"/>
                <a:sym typeface="Libre Baskerville"/>
              </a:rPr>
              <a:t>)</a:t>
            </a:r>
            <a:endParaRPr/>
          </a:p>
          <a:p>
            <a:pPr indent="-273050" lvl="0" marL="273050" marR="0" rtl="0" algn="l">
              <a:lnSpc>
                <a:spcPct val="60000"/>
              </a:lnSpc>
              <a:spcBef>
                <a:spcPts val="500"/>
              </a:spcBef>
              <a:spcAft>
                <a:spcPts val="0"/>
              </a:spcAft>
              <a:buClr>
                <a:schemeClr val="accent1"/>
              </a:buClr>
              <a:buSzPts val="1530"/>
              <a:buFont typeface="Noto Sans Symbols"/>
              <a:buNone/>
            </a:pPr>
            <a:r>
              <a:rPr b="0" i="0" lang="en-US" sz="1800" u="none">
                <a:solidFill>
                  <a:schemeClr val="dk1"/>
                </a:solidFill>
                <a:latin typeface="Libre Baskerville"/>
                <a:ea typeface="Libre Baskerville"/>
                <a:cs typeface="Libre Baskerville"/>
                <a:sym typeface="Libre Baskerville"/>
              </a:rPr>
              <a:t>… all of its missiles were sold to it by Colonel West</a:t>
            </a:r>
            <a:endParaRPr/>
          </a:p>
          <a:p>
            <a:pPr indent="-228599" lvl="1" marL="547687" marR="0" rtl="0" algn="l">
              <a:lnSpc>
                <a:spcPct val="60000"/>
              </a:lnSpc>
              <a:spcBef>
                <a:spcPts val="300"/>
              </a:spcBef>
              <a:spcAft>
                <a:spcPts val="0"/>
              </a:spcAft>
              <a:buClr>
                <a:schemeClr val="accent2"/>
              </a:buClr>
              <a:buSzPts val="1360"/>
              <a:buFont typeface="Noto Sans Symbols"/>
              <a:buNone/>
            </a:pPr>
            <a:r>
              <a:rPr b="1" i="1" lang="en-US" sz="1600" u="none" cap="none" strike="noStrike">
                <a:solidFill>
                  <a:srgbClr val="CC0099"/>
                </a:solidFill>
                <a:latin typeface="Libre Baskerville"/>
                <a:ea typeface="Libre Baskerville"/>
                <a:cs typeface="Libre Baskerville"/>
                <a:sym typeface="Libre Baskerville"/>
              </a:rPr>
              <a:t>Missile(x) ∧ Owns(Nono, x) ⇒ Sells(West, x, Nono)</a:t>
            </a:r>
            <a:endParaRPr/>
          </a:p>
          <a:p>
            <a:pPr indent="-273050" lvl="0" marL="273050" marR="0" rtl="0" algn="l">
              <a:lnSpc>
                <a:spcPct val="60000"/>
              </a:lnSpc>
              <a:spcBef>
                <a:spcPts val="500"/>
              </a:spcBef>
              <a:spcAft>
                <a:spcPts val="0"/>
              </a:spcAft>
              <a:buClr>
                <a:schemeClr val="accent1"/>
              </a:buClr>
              <a:buSzPts val="1530"/>
              <a:buFont typeface="Noto Sans Symbols"/>
              <a:buNone/>
            </a:pPr>
            <a:r>
              <a:rPr b="0" i="0" lang="en-US" sz="1800" u="none">
                <a:solidFill>
                  <a:schemeClr val="dk1"/>
                </a:solidFill>
                <a:latin typeface="Libre Baskerville"/>
                <a:ea typeface="Libre Baskerville"/>
                <a:cs typeface="Libre Baskerville"/>
                <a:sym typeface="Libre Baskerville"/>
              </a:rPr>
              <a:t>Missiles are weapons:</a:t>
            </a:r>
            <a:br>
              <a:rPr b="0" i="0" lang="en-US" sz="1800" u="none">
                <a:solidFill>
                  <a:schemeClr val="dk1"/>
                </a:solidFill>
                <a:latin typeface="Libre Baskerville"/>
                <a:ea typeface="Libre Baskerville"/>
                <a:cs typeface="Libre Baskerville"/>
                <a:sym typeface="Libre Baskerville"/>
              </a:rPr>
            </a:br>
            <a:endParaRPr/>
          </a:p>
          <a:p>
            <a:pPr indent="-228599" lvl="1" marL="547687" marR="0" rtl="0" algn="l">
              <a:lnSpc>
                <a:spcPct val="60000"/>
              </a:lnSpc>
              <a:spcBef>
                <a:spcPts val="300"/>
              </a:spcBef>
              <a:spcAft>
                <a:spcPts val="0"/>
              </a:spcAft>
              <a:buClr>
                <a:schemeClr val="accent2"/>
              </a:buClr>
              <a:buSzPts val="1360"/>
              <a:buFont typeface="Noto Sans Symbols"/>
              <a:buNone/>
            </a:pPr>
            <a:r>
              <a:rPr b="1" i="1" lang="en-US" sz="1600" u="none" cap="none" strike="noStrike">
                <a:solidFill>
                  <a:srgbClr val="CC0099"/>
                </a:solidFill>
                <a:latin typeface="Libre Baskerville"/>
                <a:ea typeface="Libre Baskerville"/>
                <a:cs typeface="Libre Baskerville"/>
                <a:sym typeface="Libre Baskerville"/>
              </a:rPr>
              <a:t>Missile(x) ⇒ Weapon(x)</a:t>
            </a:r>
            <a:endParaRPr/>
          </a:p>
          <a:p>
            <a:pPr indent="-273050" lvl="0" marL="273050" marR="0" rtl="0" algn="l">
              <a:lnSpc>
                <a:spcPct val="60000"/>
              </a:lnSpc>
              <a:spcBef>
                <a:spcPts val="500"/>
              </a:spcBef>
              <a:spcAft>
                <a:spcPts val="0"/>
              </a:spcAft>
              <a:buClr>
                <a:schemeClr val="accent1"/>
              </a:buClr>
              <a:buSzPts val="1530"/>
              <a:buFont typeface="Noto Sans Symbols"/>
              <a:buNone/>
            </a:pPr>
            <a:r>
              <a:rPr b="0" i="0" lang="en-US" sz="1800" u="none">
                <a:solidFill>
                  <a:schemeClr val="dk1"/>
                </a:solidFill>
                <a:latin typeface="Libre Baskerville"/>
                <a:ea typeface="Libre Baskerville"/>
                <a:cs typeface="Libre Baskerville"/>
                <a:sym typeface="Libre Baskerville"/>
              </a:rPr>
              <a:t>An enemy of America counts as "hostile“:</a:t>
            </a:r>
            <a:endParaRPr/>
          </a:p>
          <a:p>
            <a:pPr indent="-228599" lvl="1" marL="547687" marR="0" rtl="0" algn="l">
              <a:lnSpc>
                <a:spcPct val="60000"/>
              </a:lnSpc>
              <a:spcBef>
                <a:spcPts val="300"/>
              </a:spcBef>
              <a:spcAft>
                <a:spcPts val="0"/>
              </a:spcAft>
              <a:buClr>
                <a:schemeClr val="accent2"/>
              </a:buClr>
              <a:buSzPts val="1360"/>
              <a:buFont typeface="Noto Sans Symbols"/>
              <a:buNone/>
            </a:pPr>
            <a:r>
              <a:rPr b="1" i="1" lang="en-US" sz="1600" u="none" cap="none" strike="noStrike">
                <a:solidFill>
                  <a:srgbClr val="CC0099"/>
                </a:solidFill>
                <a:latin typeface="Libre Baskerville"/>
                <a:ea typeface="Libre Baskerville"/>
                <a:cs typeface="Libre Baskerville"/>
                <a:sym typeface="Libre Baskerville"/>
              </a:rPr>
              <a:t>Enemy(x, America) ⇒ Hostile(x)</a:t>
            </a:r>
            <a:endParaRPr/>
          </a:p>
          <a:p>
            <a:pPr indent="-273050" lvl="0" marL="273050" marR="0" rtl="0" algn="l">
              <a:lnSpc>
                <a:spcPct val="60000"/>
              </a:lnSpc>
              <a:spcBef>
                <a:spcPts val="500"/>
              </a:spcBef>
              <a:spcAft>
                <a:spcPts val="0"/>
              </a:spcAft>
              <a:buClr>
                <a:schemeClr val="accent1"/>
              </a:buClr>
              <a:buSzPts val="1530"/>
              <a:buFont typeface="Noto Sans Symbols"/>
              <a:buNone/>
            </a:pPr>
            <a:r>
              <a:rPr b="0" i="0" lang="en-US" sz="1800" u="none">
                <a:solidFill>
                  <a:schemeClr val="dk1"/>
                </a:solidFill>
                <a:latin typeface="Libre Baskerville"/>
                <a:ea typeface="Libre Baskerville"/>
                <a:cs typeface="Libre Baskerville"/>
                <a:sym typeface="Libre Baskerville"/>
              </a:rPr>
              <a:t>West, who is American …</a:t>
            </a:r>
            <a:br>
              <a:rPr b="0" i="0" lang="en-US" sz="1800" u="none">
                <a:solidFill>
                  <a:schemeClr val="dk1"/>
                </a:solidFill>
                <a:latin typeface="Libre Baskerville"/>
                <a:ea typeface="Libre Baskerville"/>
                <a:cs typeface="Libre Baskerville"/>
                <a:sym typeface="Libre Baskerville"/>
              </a:rPr>
            </a:br>
            <a:endParaRPr/>
          </a:p>
          <a:p>
            <a:pPr indent="-228599" lvl="1" marL="547687" marR="0" rtl="0" algn="l">
              <a:lnSpc>
                <a:spcPct val="60000"/>
              </a:lnSpc>
              <a:spcBef>
                <a:spcPts val="300"/>
              </a:spcBef>
              <a:spcAft>
                <a:spcPts val="0"/>
              </a:spcAft>
              <a:buClr>
                <a:schemeClr val="accent2"/>
              </a:buClr>
              <a:buSzPts val="1360"/>
              <a:buFont typeface="Noto Sans Symbols"/>
              <a:buNone/>
            </a:pPr>
            <a:r>
              <a:rPr b="1" i="1" lang="en-US" sz="1600" u="none" cap="none" strike="noStrike">
                <a:solidFill>
                  <a:srgbClr val="CC0099"/>
                </a:solidFill>
                <a:latin typeface="Libre Baskerville"/>
                <a:ea typeface="Libre Baskerville"/>
                <a:cs typeface="Libre Baskerville"/>
                <a:sym typeface="Libre Baskerville"/>
              </a:rPr>
              <a:t>American(West)</a:t>
            </a:r>
            <a:endParaRPr/>
          </a:p>
          <a:p>
            <a:pPr indent="-273050" lvl="0" marL="273050" marR="0" rtl="0" algn="l">
              <a:lnSpc>
                <a:spcPct val="60000"/>
              </a:lnSpc>
              <a:spcBef>
                <a:spcPts val="500"/>
              </a:spcBef>
              <a:spcAft>
                <a:spcPts val="0"/>
              </a:spcAft>
              <a:buClr>
                <a:schemeClr val="accent1"/>
              </a:buClr>
              <a:buSzPts val="1530"/>
              <a:buFont typeface="Noto Sans Symbols"/>
              <a:buNone/>
            </a:pPr>
            <a:r>
              <a:rPr b="0" i="0" lang="en-US" sz="1800" u="none">
                <a:solidFill>
                  <a:schemeClr val="dk1"/>
                </a:solidFill>
                <a:latin typeface="Libre Baskerville"/>
                <a:ea typeface="Libre Baskerville"/>
                <a:cs typeface="Libre Baskerville"/>
                <a:sym typeface="Libre Baskerville"/>
              </a:rPr>
              <a:t>The country Nono, an enemy of America …</a:t>
            </a:r>
            <a:br>
              <a:rPr b="0" i="0" lang="en-US" sz="1800" u="none">
                <a:solidFill>
                  <a:schemeClr val="dk1"/>
                </a:solidFill>
                <a:latin typeface="Libre Baskerville"/>
                <a:ea typeface="Libre Baskerville"/>
                <a:cs typeface="Libre Baskerville"/>
                <a:sym typeface="Libre Baskerville"/>
              </a:rPr>
            </a:br>
            <a:endParaRPr b="0" i="1" sz="1800" u="none">
              <a:solidFill>
                <a:schemeClr val="dk1"/>
              </a:solidFill>
              <a:latin typeface="Libre Baskerville"/>
              <a:ea typeface="Libre Baskerville"/>
              <a:cs typeface="Libre Baskerville"/>
              <a:sym typeface="Libre Baskerville"/>
            </a:endParaRPr>
          </a:p>
          <a:p>
            <a:pPr indent="-228599" lvl="1" marL="547687" marR="0" rtl="0" algn="l">
              <a:lnSpc>
                <a:spcPct val="60000"/>
              </a:lnSpc>
              <a:spcBef>
                <a:spcPts val="300"/>
              </a:spcBef>
              <a:spcAft>
                <a:spcPts val="0"/>
              </a:spcAft>
              <a:buClr>
                <a:schemeClr val="accent2"/>
              </a:buClr>
              <a:buSzPts val="1360"/>
              <a:buFont typeface="Noto Sans Symbols"/>
              <a:buNone/>
            </a:pPr>
            <a:r>
              <a:rPr b="1" i="1" lang="en-US" sz="1600" u="none" cap="none" strike="noStrike">
                <a:solidFill>
                  <a:srgbClr val="CC0099"/>
                </a:solidFill>
                <a:latin typeface="Libre Baskerville"/>
                <a:ea typeface="Libre Baskerville"/>
                <a:cs typeface="Libre Baskerville"/>
                <a:sym typeface="Libre Baskerville"/>
              </a:rPr>
              <a:t>Enemy(Nono, America)</a:t>
            </a:r>
            <a:br>
              <a:rPr b="1" i="0" lang="en-US" sz="1600" u="none" cap="none" strike="noStrike">
                <a:solidFill>
                  <a:srgbClr val="CC0099"/>
                </a:solidFill>
                <a:latin typeface="Libre Baskerville"/>
                <a:ea typeface="Libre Baskerville"/>
                <a:cs typeface="Libre Baskerville"/>
                <a:sym typeface="Libre Baskerville"/>
              </a:rPr>
            </a:br>
            <a:endParaRPr/>
          </a:p>
          <a:p>
            <a:pPr indent="-228599" lvl="1" marL="547687" marR="0" rtl="0" algn="l">
              <a:lnSpc>
                <a:spcPct val="60000"/>
              </a:lnSpc>
              <a:spcBef>
                <a:spcPts val="300"/>
              </a:spcBef>
              <a:spcAft>
                <a:spcPts val="0"/>
              </a:spcAft>
              <a:buClr>
                <a:schemeClr val="accent2"/>
              </a:buClr>
              <a:buSzPts val="1700"/>
              <a:buFont typeface="Noto Sans Symbols"/>
              <a:buNone/>
            </a:pPr>
            <a:r>
              <a:rPr b="0" i="0" lang="en-US" sz="2000" u="none" cap="none" strike="noStrike">
                <a:solidFill>
                  <a:schemeClr val="dk1"/>
                </a:solidFill>
                <a:latin typeface="Libre Baskerville"/>
                <a:ea typeface="Libre Baskerville"/>
                <a:cs typeface="Libre Baskerville"/>
                <a:sym typeface="Libre Baskerville"/>
              </a:rPr>
              <a:t>Can be converted to CNF</a:t>
            </a:r>
            <a:endParaRPr/>
          </a:p>
          <a:p>
            <a:pPr indent="-228599" lvl="1" marL="547687" marR="0" rtl="0" algn="l">
              <a:lnSpc>
                <a:spcPct val="60000"/>
              </a:lnSpc>
              <a:spcBef>
                <a:spcPts val="300"/>
              </a:spcBef>
              <a:spcAft>
                <a:spcPts val="0"/>
              </a:spcAft>
              <a:buClr>
                <a:schemeClr val="accent2"/>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60000"/>
              </a:lnSpc>
              <a:spcBef>
                <a:spcPts val="300"/>
              </a:spcBef>
              <a:spcAft>
                <a:spcPts val="0"/>
              </a:spcAft>
              <a:buClr>
                <a:schemeClr val="accent2"/>
              </a:buClr>
              <a:buSzPts val="1700"/>
              <a:buFont typeface="Noto Sans Symbols"/>
              <a:buNone/>
            </a:pPr>
            <a:r>
              <a:rPr b="0" i="0" lang="en-US" sz="2000" u="none" cap="none" strike="noStrike">
                <a:solidFill>
                  <a:schemeClr val="dk1"/>
                </a:solidFill>
                <a:latin typeface="Libre Baskerville"/>
                <a:ea typeface="Libre Baskerville"/>
                <a:cs typeface="Libre Baskerville"/>
                <a:sym typeface="Libre Baskerville"/>
              </a:rPr>
              <a:t>Query: Criminal(West)?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pic>
        <p:nvPicPr>
          <p:cNvPr descr="crime-resolution" id="625" name="Google Shape;625;p66"/>
          <p:cNvPicPr preferRelativeResize="0"/>
          <p:nvPr/>
        </p:nvPicPr>
        <p:blipFill rotWithShape="1">
          <a:blip r:embed="rId3">
            <a:alphaModFix/>
          </a:blip>
          <a:srcRect b="0" l="0" r="0" t="0"/>
          <a:stretch/>
        </p:blipFill>
        <p:spPr>
          <a:xfrm>
            <a:off x="457200" y="1285875"/>
            <a:ext cx="8305800" cy="4994275"/>
          </a:xfrm>
          <a:prstGeom prst="rect">
            <a:avLst/>
          </a:prstGeom>
          <a:noFill/>
          <a:ln>
            <a:noFill/>
          </a:ln>
        </p:spPr>
      </p:pic>
      <p:sp>
        <p:nvSpPr>
          <p:cNvPr id="626" name="Google Shape;626;p66"/>
          <p:cNvSpPr txBox="1"/>
          <p:nvPr>
            <p:ph type="title"/>
          </p:nvPr>
        </p:nvSpPr>
        <p:spPr>
          <a:xfrm>
            <a:off x="514350" y="153987"/>
            <a:ext cx="7772400" cy="917575"/>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7B9899"/>
              </a:buClr>
              <a:buSzPts val="4000"/>
              <a:buFont typeface="Libre Franklin"/>
              <a:buNone/>
            </a:pPr>
            <a:r>
              <a:rPr b="0" i="0" lang="en-US" sz="4000" u="none">
                <a:solidFill>
                  <a:srgbClr val="7B9899"/>
                </a:solidFill>
                <a:latin typeface="Libre Franklin"/>
                <a:ea typeface="Libre Franklin"/>
                <a:cs typeface="Libre Franklin"/>
                <a:sym typeface="Libre Franklin"/>
              </a:rPr>
              <a:t>Resolution Proof</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67"/>
          <p:cNvSpPr txBox="1"/>
          <p:nvPr>
            <p:ph type="title"/>
          </p:nvPr>
        </p:nvSpPr>
        <p:spPr>
          <a:xfrm>
            <a:off x="500062" y="214312"/>
            <a:ext cx="7772400" cy="8461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7B9899"/>
              </a:buClr>
              <a:buSzPts val="4000"/>
              <a:buFont typeface="Libre Franklin"/>
              <a:buNone/>
            </a:pPr>
            <a:r>
              <a:rPr b="0" i="0" lang="en-US" sz="4000" u="none">
                <a:solidFill>
                  <a:srgbClr val="7B9899"/>
                </a:solidFill>
                <a:latin typeface="Libre Franklin"/>
                <a:ea typeface="Libre Franklin"/>
                <a:cs typeface="Libre Franklin"/>
                <a:sym typeface="Libre Franklin"/>
              </a:rPr>
              <a:t>Converting FOL sentences to CNF</a:t>
            </a:r>
            <a:endParaRPr/>
          </a:p>
        </p:txBody>
      </p:sp>
      <p:sp>
        <p:nvSpPr>
          <p:cNvPr id="632" name="Google Shape;632;p67"/>
          <p:cNvSpPr txBox="1"/>
          <p:nvPr>
            <p:ph idx="1" type="body"/>
          </p:nvPr>
        </p:nvSpPr>
        <p:spPr>
          <a:xfrm>
            <a:off x="301625" y="1214437"/>
            <a:ext cx="8504237" cy="5143500"/>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140000"/>
              </a:lnSpc>
              <a:spcBef>
                <a:spcPts val="0"/>
              </a:spcBef>
              <a:spcAft>
                <a:spcPts val="0"/>
              </a:spcAft>
              <a:buClr>
                <a:schemeClr val="accent1"/>
              </a:buClr>
              <a:buSzPts val="1785"/>
              <a:buFont typeface="Noto Sans Symbols"/>
              <a:buNone/>
            </a:pPr>
            <a:r>
              <a:rPr b="0" i="0" lang="en-US" sz="2100" u="none">
                <a:solidFill>
                  <a:schemeClr val="dk1"/>
                </a:solidFill>
                <a:latin typeface="Libre Baskerville"/>
                <a:ea typeface="Libre Baskerville"/>
                <a:cs typeface="Libre Baskerville"/>
                <a:sym typeface="Libre Baskerville"/>
              </a:rPr>
              <a:t>Original sentence:</a:t>
            </a:r>
            <a:endParaRPr/>
          </a:p>
          <a:p>
            <a:pPr indent="-273050" lvl="0" marL="273050" marR="0" rtl="0" algn="l">
              <a:lnSpc>
                <a:spcPct val="140000"/>
              </a:lnSpc>
              <a:spcBef>
                <a:spcPts val="500"/>
              </a:spcBef>
              <a:spcAft>
                <a:spcPts val="0"/>
              </a:spcAft>
              <a:buClr>
                <a:schemeClr val="accent1"/>
              </a:buClr>
              <a:buSzPts val="1785"/>
              <a:buFont typeface="Noto Sans Symbols"/>
              <a:buNone/>
            </a:pPr>
            <a:r>
              <a:rPr b="0" i="0" lang="en-US" sz="2100" u="none">
                <a:solidFill>
                  <a:schemeClr val="dk1"/>
                </a:solidFill>
                <a:latin typeface="Libre Baskerville"/>
                <a:ea typeface="Libre Baskerville"/>
                <a:cs typeface="Libre Baskerville"/>
                <a:sym typeface="Libre Baskerville"/>
              </a:rPr>
              <a:t>    Anyone who likes all animals is loved by someone:</a:t>
            </a:r>
            <a:endParaRPr/>
          </a:p>
          <a:p>
            <a:pPr indent="-228599" lvl="1" marL="547687" marR="0" rtl="0" algn="l">
              <a:lnSpc>
                <a:spcPct val="140000"/>
              </a:lnSpc>
              <a:spcBef>
                <a:spcPts val="300"/>
              </a:spcBef>
              <a:spcAft>
                <a:spcPts val="0"/>
              </a:spcAft>
              <a:buClr>
                <a:schemeClr val="accent2"/>
              </a:buClr>
              <a:buSzPts val="1445"/>
              <a:buFont typeface="Noto Sans Symbols"/>
              <a:buNone/>
            </a:pPr>
            <a:r>
              <a:rPr b="1" i="0" lang="en-US" sz="1700" u="none" cap="none" strike="noStrike">
                <a:solidFill>
                  <a:schemeClr val="dk1"/>
                </a:solidFill>
                <a:latin typeface="Libre Baskerville"/>
                <a:ea typeface="Libre Baskerville"/>
                <a:cs typeface="Libre Baskerville"/>
                <a:sym typeface="Libre Baskerville"/>
              </a:rPr>
              <a:t>∀x [∀y </a:t>
            </a:r>
            <a:r>
              <a:rPr b="1" i="1" lang="en-US" sz="1700" u="none" cap="none" strike="noStrike">
                <a:solidFill>
                  <a:schemeClr val="dk1"/>
                </a:solidFill>
                <a:latin typeface="Libre Baskerville"/>
                <a:ea typeface="Libre Baskerville"/>
                <a:cs typeface="Libre Baskerville"/>
                <a:sym typeface="Libre Baskerville"/>
              </a:rPr>
              <a:t>Animal</a:t>
            </a:r>
            <a:r>
              <a:rPr b="1" i="0" lang="en-US" sz="1700" u="none" cap="none" strike="noStrike">
                <a:solidFill>
                  <a:schemeClr val="dk1"/>
                </a:solidFill>
                <a:latin typeface="Libre Baskerville"/>
                <a:ea typeface="Libre Baskerville"/>
                <a:cs typeface="Libre Baskerville"/>
                <a:sym typeface="Libre Baskerville"/>
              </a:rPr>
              <a:t>(</a:t>
            </a:r>
            <a:r>
              <a:rPr b="1" i="1" lang="en-US" sz="1700" u="none" cap="none" strike="noStrike">
                <a:solidFill>
                  <a:schemeClr val="dk1"/>
                </a:solidFill>
                <a:latin typeface="Libre Baskerville"/>
                <a:ea typeface="Libre Baskerville"/>
                <a:cs typeface="Libre Baskerville"/>
                <a:sym typeface="Libre Baskerville"/>
              </a:rPr>
              <a:t>y</a:t>
            </a:r>
            <a:r>
              <a:rPr b="1" i="0" lang="en-US" sz="1700" u="none" cap="none" strike="noStrike">
                <a:solidFill>
                  <a:schemeClr val="dk1"/>
                </a:solidFill>
                <a:latin typeface="Libre Baskerville"/>
                <a:ea typeface="Libre Baskerville"/>
                <a:cs typeface="Libre Baskerville"/>
                <a:sym typeface="Libre Baskerville"/>
              </a:rPr>
              <a:t>) ⇒ </a:t>
            </a:r>
            <a:r>
              <a:rPr b="1" i="1" lang="en-US" sz="1700" u="none" cap="none" strike="noStrike">
                <a:solidFill>
                  <a:schemeClr val="dk1"/>
                </a:solidFill>
                <a:latin typeface="Libre Baskerville"/>
                <a:ea typeface="Libre Baskerville"/>
                <a:cs typeface="Libre Baskerville"/>
                <a:sym typeface="Libre Baskerville"/>
              </a:rPr>
              <a:t>Likes</a:t>
            </a:r>
            <a:r>
              <a:rPr b="1" i="0" lang="en-US" sz="1700" u="none" cap="none" strike="noStrike">
                <a:solidFill>
                  <a:schemeClr val="dk1"/>
                </a:solidFill>
                <a:latin typeface="Libre Baskerville"/>
                <a:ea typeface="Libre Baskerville"/>
                <a:cs typeface="Libre Baskerville"/>
                <a:sym typeface="Libre Baskerville"/>
              </a:rPr>
              <a:t>(</a:t>
            </a:r>
            <a:r>
              <a:rPr b="1" i="1" lang="en-US" sz="1700" u="none" cap="none" strike="noStrike">
                <a:solidFill>
                  <a:schemeClr val="dk1"/>
                </a:solidFill>
                <a:latin typeface="Libre Baskerville"/>
                <a:ea typeface="Libre Baskerville"/>
                <a:cs typeface="Libre Baskerville"/>
                <a:sym typeface="Libre Baskerville"/>
              </a:rPr>
              <a:t>x, y</a:t>
            </a:r>
            <a:r>
              <a:rPr b="1" i="0" lang="en-US" sz="1700" u="none" cap="none" strike="noStrike">
                <a:solidFill>
                  <a:schemeClr val="dk1"/>
                </a:solidFill>
                <a:latin typeface="Libre Baskerville"/>
                <a:ea typeface="Libre Baskerville"/>
                <a:cs typeface="Libre Baskerville"/>
                <a:sym typeface="Libre Baskerville"/>
              </a:rPr>
              <a:t>)] ⇒ [</a:t>
            </a:r>
            <a:r>
              <a:rPr b="1" i="0" lang="en-US" sz="1700" u="none" cap="none" strike="noStrike">
                <a:solidFill>
                  <a:schemeClr val="dk1"/>
                </a:solidFill>
                <a:latin typeface="Cambria"/>
                <a:ea typeface="Cambria"/>
                <a:cs typeface="Cambria"/>
                <a:sym typeface="Cambria"/>
              </a:rPr>
              <a:t>∃</a:t>
            </a:r>
            <a:r>
              <a:rPr b="1" i="0" lang="en-US" sz="1700" u="none" cap="none" strike="noStrike">
                <a:solidFill>
                  <a:schemeClr val="dk1"/>
                </a:solidFill>
                <a:latin typeface="Libre Baskerville"/>
                <a:ea typeface="Libre Baskerville"/>
                <a:cs typeface="Libre Baskerville"/>
                <a:sym typeface="Libre Baskerville"/>
              </a:rPr>
              <a:t>y </a:t>
            </a:r>
            <a:r>
              <a:rPr b="1" i="1" lang="en-US" sz="1700" u="none" cap="none" strike="noStrike">
                <a:solidFill>
                  <a:schemeClr val="dk1"/>
                </a:solidFill>
                <a:latin typeface="Libre Baskerville"/>
                <a:ea typeface="Libre Baskerville"/>
                <a:cs typeface="Libre Baskerville"/>
                <a:sym typeface="Libre Baskerville"/>
              </a:rPr>
              <a:t>Loves</a:t>
            </a:r>
            <a:r>
              <a:rPr b="1" i="0" lang="en-US" sz="1700" u="none" cap="none" strike="noStrike">
                <a:solidFill>
                  <a:schemeClr val="dk1"/>
                </a:solidFill>
                <a:latin typeface="Libre Baskerville"/>
                <a:ea typeface="Libre Baskerville"/>
                <a:cs typeface="Libre Baskerville"/>
                <a:sym typeface="Libre Baskerville"/>
              </a:rPr>
              <a:t>(</a:t>
            </a:r>
            <a:r>
              <a:rPr b="1" i="1" lang="en-US" sz="1700" u="none" cap="none" strike="noStrike">
                <a:solidFill>
                  <a:schemeClr val="dk1"/>
                </a:solidFill>
                <a:latin typeface="Libre Baskerville"/>
                <a:ea typeface="Libre Baskerville"/>
                <a:cs typeface="Libre Baskerville"/>
                <a:sym typeface="Libre Baskerville"/>
              </a:rPr>
              <a:t>y, x</a:t>
            </a:r>
            <a:r>
              <a:rPr b="1" i="0" lang="en-US" sz="1700" u="none" cap="none" strike="noStrike">
                <a:solidFill>
                  <a:schemeClr val="dk1"/>
                </a:solidFill>
                <a:latin typeface="Libre Baskerville"/>
                <a:ea typeface="Libre Baskerville"/>
                <a:cs typeface="Libre Baskerville"/>
                <a:sym typeface="Libre Baskerville"/>
              </a:rPr>
              <a:t>)]</a:t>
            </a:r>
            <a:br>
              <a:rPr b="1" i="0" lang="en-US" sz="1700" u="none" cap="none" strike="noStrike">
                <a:solidFill>
                  <a:schemeClr val="dk1"/>
                </a:solidFill>
                <a:latin typeface="Libre Baskerville"/>
                <a:ea typeface="Libre Baskerville"/>
                <a:cs typeface="Libre Baskerville"/>
                <a:sym typeface="Libre Baskerville"/>
              </a:rPr>
            </a:br>
            <a:endParaRPr/>
          </a:p>
          <a:p>
            <a:pPr indent="-273050" lvl="0" marL="273050" marR="0" rtl="0" algn="l">
              <a:lnSpc>
                <a:spcPct val="40000"/>
              </a:lnSpc>
              <a:spcBef>
                <a:spcPts val="500"/>
              </a:spcBef>
              <a:spcAft>
                <a:spcPts val="0"/>
              </a:spcAft>
              <a:buClr>
                <a:schemeClr val="accent1"/>
              </a:buClr>
              <a:buSzPts val="1785"/>
              <a:buFont typeface="Noto Sans Symbols"/>
              <a:buNone/>
            </a:pPr>
            <a:r>
              <a:rPr b="0" i="0" lang="en-US" sz="2100" u="none">
                <a:solidFill>
                  <a:schemeClr val="dk1"/>
                </a:solidFill>
                <a:latin typeface="Libre Baskerville"/>
                <a:ea typeface="Libre Baskerville"/>
                <a:cs typeface="Libre Baskerville"/>
                <a:sym typeface="Libre Baskerville"/>
              </a:rPr>
              <a:t>1. Eliminate biconditionals and implications</a:t>
            </a:r>
            <a:br>
              <a:rPr b="0" i="0" lang="en-US" sz="2100" u="none">
                <a:solidFill>
                  <a:schemeClr val="dk1"/>
                </a:solidFill>
                <a:latin typeface="Libre Baskerville"/>
                <a:ea typeface="Libre Baskerville"/>
                <a:cs typeface="Libre Baskerville"/>
                <a:sym typeface="Libre Baskerville"/>
              </a:rPr>
            </a:br>
            <a:endParaRPr/>
          </a:p>
          <a:p>
            <a:pPr indent="-228599" lvl="1" marL="547687" marR="0" rtl="0" algn="l">
              <a:lnSpc>
                <a:spcPct val="40000"/>
              </a:lnSpc>
              <a:spcBef>
                <a:spcPts val="300"/>
              </a:spcBef>
              <a:spcAft>
                <a:spcPts val="0"/>
              </a:spcAft>
              <a:buClr>
                <a:schemeClr val="accent2"/>
              </a:buClr>
              <a:buSzPts val="1445"/>
              <a:buFont typeface="Noto Sans Symbols"/>
              <a:buNone/>
            </a:pPr>
            <a:r>
              <a:rPr b="1" i="0" lang="en-US" sz="1700" u="none" cap="none" strike="noStrike">
                <a:solidFill>
                  <a:schemeClr val="dk1"/>
                </a:solidFill>
                <a:latin typeface="Libre Baskerville"/>
                <a:ea typeface="Libre Baskerville"/>
                <a:cs typeface="Libre Baskerville"/>
                <a:sym typeface="Libre Baskerville"/>
              </a:rPr>
              <a:t>∀x [¬∀y ¬</a:t>
            </a:r>
            <a:r>
              <a:rPr b="1" i="1" lang="en-US" sz="1700" u="none" cap="none" strike="noStrike">
                <a:solidFill>
                  <a:schemeClr val="dk1"/>
                </a:solidFill>
                <a:latin typeface="Libre Baskerville"/>
                <a:ea typeface="Libre Baskerville"/>
                <a:cs typeface="Libre Baskerville"/>
                <a:sym typeface="Libre Baskerville"/>
              </a:rPr>
              <a:t>Animal</a:t>
            </a:r>
            <a:r>
              <a:rPr b="1" i="0" lang="en-US" sz="1700" u="none" cap="none" strike="noStrike">
                <a:solidFill>
                  <a:schemeClr val="dk1"/>
                </a:solidFill>
                <a:latin typeface="Libre Baskerville"/>
                <a:ea typeface="Libre Baskerville"/>
                <a:cs typeface="Libre Baskerville"/>
                <a:sym typeface="Libre Baskerville"/>
              </a:rPr>
              <a:t>(</a:t>
            </a:r>
            <a:r>
              <a:rPr b="1" i="1" lang="en-US" sz="1700" u="none" cap="none" strike="noStrike">
                <a:solidFill>
                  <a:schemeClr val="dk1"/>
                </a:solidFill>
                <a:latin typeface="Libre Baskerville"/>
                <a:ea typeface="Libre Baskerville"/>
                <a:cs typeface="Libre Baskerville"/>
                <a:sym typeface="Libre Baskerville"/>
              </a:rPr>
              <a:t>y</a:t>
            </a:r>
            <a:r>
              <a:rPr b="1" i="0" lang="en-US" sz="1700" u="none" cap="none" strike="noStrike">
                <a:solidFill>
                  <a:schemeClr val="dk1"/>
                </a:solidFill>
                <a:latin typeface="Libre Baskerville"/>
                <a:ea typeface="Libre Baskerville"/>
                <a:cs typeface="Libre Baskerville"/>
                <a:sym typeface="Libre Baskerville"/>
              </a:rPr>
              <a:t>) ∨ </a:t>
            </a:r>
            <a:r>
              <a:rPr b="1" i="1" lang="en-US" sz="1700" u="none" cap="none" strike="noStrike">
                <a:solidFill>
                  <a:schemeClr val="dk1"/>
                </a:solidFill>
                <a:latin typeface="Libre Baskerville"/>
                <a:ea typeface="Libre Baskerville"/>
                <a:cs typeface="Libre Baskerville"/>
                <a:sym typeface="Libre Baskerville"/>
              </a:rPr>
              <a:t>Likes</a:t>
            </a:r>
            <a:r>
              <a:rPr b="1" i="0" lang="en-US" sz="1700" u="none" cap="none" strike="noStrike">
                <a:solidFill>
                  <a:schemeClr val="dk1"/>
                </a:solidFill>
                <a:latin typeface="Libre Baskerville"/>
                <a:ea typeface="Libre Baskerville"/>
                <a:cs typeface="Libre Baskerville"/>
                <a:sym typeface="Libre Baskerville"/>
              </a:rPr>
              <a:t>(</a:t>
            </a:r>
            <a:r>
              <a:rPr b="1" i="1" lang="en-US" sz="1700" u="none" cap="none" strike="noStrike">
                <a:solidFill>
                  <a:schemeClr val="dk1"/>
                </a:solidFill>
                <a:latin typeface="Libre Baskerville"/>
                <a:ea typeface="Libre Baskerville"/>
                <a:cs typeface="Libre Baskerville"/>
                <a:sym typeface="Libre Baskerville"/>
              </a:rPr>
              <a:t>x, y</a:t>
            </a:r>
            <a:r>
              <a:rPr b="1" i="0" lang="en-US" sz="1700" u="none" cap="none" strike="noStrike">
                <a:solidFill>
                  <a:schemeClr val="dk1"/>
                </a:solidFill>
                <a:latin typeface="Libre Baskerville"/>
                <a:ea typeface="Libre Baskerville"/>
                <a:cs typeface="Libre Baskerville"/>
                <a:sym typeface="Libre Baskerville"/>
              </a:rPr>
              <a:t>)] ∨ [</a:t>
            </a:r>
            <a:r>
              <a:rPr b="1" i="0" lang="en-US" sz="1700" u="none" cap="none" strike="noStrike">
                <a:solidFill>
                  <a:schemeClr val="dk1"/>
                </a:solidFill>
                <a:latin typeface="Cambria"/>
                <a:ea typeface="Cambria"/>
                <a:cs typeface="Cambria"/>
                <a:sym typeface="Cambria"/>
              </a:rPr>
              <a:t>∃</a:t>
            </a:r>
            <a:r>
              <a:rPr b="1" i="0" lang="en-US" sz="1700" u="none" cap="none" strike="noStrike">
                <a:solidFill>
                  <a:schemeClr val="dk1"/>
                </a:solidFill>
                <a:latin typeface="Libre Baskerville"/>
                <a:ea typeface="Libre Baskerville"/>
                <a:cs typeface="Libre Baskerville"/>
                <a:sym typeface="Libre Baskerville"/>
              </a:rPr>
              <a:t>y </a:t>
            </a:r>
            <a:r>
              <a:rPr b="1" i="1" lang="en-US" sz="1700" u="none" cap="none" strike="noStrike">
                <a:solidFill>
                  <a:schemeClr val="dk1"/>
                </a:solidFill>
                <a:latin typeface="Libre Baskerville"/>
                <a:ea typeface="Libre Baskerville"/>
                <a:cs typeface="Libre Baskerville"/>
                <a:sym typeface="Libre Baskerville"/>
              </a:rPr>
              <a:t>Loves</a:t>
            </a:r>
            <a:r>
              <a:rPr b="1" i="0" lang="en-US" sz="1700" u="none" cap="none" strike="noStrike">
                <a:solidFill>
                  <a:schemeClr val="dk1"/>
                </a:solidFill>
                <a:latin typeface="Libre Baskerville"/>
                <a:ea typeface="Libre Baskerville"/>
                <a:cs typeface="Libre Baskerville"/>
                <a:sym typeface="Libre Baskerville"/>
              </a:rPr>
              <a:t>(</a:t>
            </a:r>
            <a:r>
              <a:rPr b="1" i="1" lang="en-US" sz="1700" u="none" cap="none" strike="noStrike">
                <a:solidFill>
                  <a:schemeClr val="dk1"/>
                </a:solidFill>
                <a:latin typeface="Libre Baskerville"/>
                <a:ea typeface="Libre Baskerville"/>
                <a:cs typeface="Libre Baskerville"/>
                <a:sym typeface="Libre Baskerville"/>
              </a:rPr>
              <a:t>y, x</a:t>
            </a:r>
            <a:r>
              <a:rPr b="1" i="0" lang="en-US" sz="1700" u="none" cap="none" strike="noStrike">
                <a:solidFill>
                  <a:schemeClr val="dk1"/>
                </a:solidFill>
                <a:latin typeface="Libre Baskerville"/>
                <a:ea typeface="Libre Baskerville"/>
                <a:cs typeface="Libre Baskerville"/>
                <a:sym typeface="Libre Baskerville"/>
              </a:rPr>
              <a:t>)]</a:t>
            </a:r>
            <a:br>
              <a:rPr b="1" i="0" lang="en-US" sz="1700" u="none" cap="none" strike="noStrike">
                <a:solidFill>
                  <a:schemeClr val="dk1"/>
                </a:solidFill>
                <a:latin typeface="Libre Baskerville"/>
                <a:ea typeface="Libre Baskerville"/>
                <a:cs typeface="Libre Baskerville"/>
                <a:sym typeface="Libre Baskerville"/>
              </a:rPr>
            </a:br>
            <a:endParaRPr/>
          </a:p>
          <a:p>
            <a:pPr indent="-273050" lvl="0" marL="273050" marR="0" rtl="0" algn="l">
              <a:lnSpc>
                <a:spcPct val="40000"/>
              </a:lnSpc>
              <a:spcBef>
                <a:spcPts val="500"/>
              </a:spcBef>
              <a:spcAft>
                <a:spcPts val="0"/>
              </a:spcAft>
              <a:buClr>
                <a:schemeClr val="accent1"/>
              </a:buClr>
              <a:buSzPts val="1785"/>
              <a:buFont typeface="Noto Sans Symbols"/>
              <a:buNone/>
            </a:pPr>
            <a:r>
              <a:rPr b="0" i="0" lang="en-US" sz="2100" u="none">
                <a:solidFill>
                  <a:schemeClr val="dk1"/>
                </a:solidFill>
                <a:latin typeface="Libre Baskerville"/>
                <a:ea typeface="Libre Baskerville"/>
                <a:cs typeface="Libre Baskerville"/>
                <a:sym typeface="Libre Baskerville"/>
              </a:rPr>
              <a:t>2. Move ¬ inwards: </a:t>
            </a:r>
            <a:endParaRPr/>
          </a:p>
          <a:p>
            <a:pPr indent="-273050" lvl="0" marL="273050" marR="0" rtl="0" algn="l">
              <a:lnSpc>
                <a:spcPct val="40000"/>
              </a:lnSpc>
              <a:spcBef>
                <a:spcPts val="500"/>
              </a:spcBef>
              <a:spcAft>
                <a:spcPts val="0"/>
              </a:spcAft>
              <a:buClr>
                <a:schemeClr val="accent1"/>
              </a:buClr>
              <a:buSzPts val="1785"/>
              <a:buFont typeface="Noto Sans Symbols"/>
              <a:buNone/>
            </a:pPr>
            <a:r>
              <a:t/>
            </a:r>
            <a:endParaRPr b="0" i="0" sz="2100" u="none">
              <a:solidFill>
                <a:schemeClr val="dk1"/>
              </a:solidFill>
              <a:latin typeface="Libre Baskerville"/>
              <a:ea typeface="Libre Baskerville"/>
              <a:cs typeface="Libre Baskerville"/>
              <a:sym typeface="Libre Baskerville"/>
            </a:endParaRPr>
          </a:p>
          <a:p>
            <a:pPr indent="-273050" lvl="0" marL="273050" marR="0" rtl="0" algn="l">
              <a:lnSpc>
                <a:spcPct val="40000"/>
              </a:lnSpc>
              <a:spcBef>
                <a:spcPts val="500"/>
              </a:spcBef>
              <a:spcAft>
                <a:spcPts val="0"/>
              </a:spcAft>
              <a:buClr>
                <a:schemeClr val="accent1"/>
              </a:buClr>
              <a:buSzPts val="1785"/>
              <a:buFont typeface="Noto Sans Symbols"/>
              <a:buNone/>
            </a:pPr>
            <a:r>
              <a:rPr b="0" i="0" lang="en-US" sz="2100" u="none">
                <a:solidFill>
                  <a:schemeClr val="dk1"/>
                </a:solidFill>
                <a:latin typeface="Libre Baskerville"/>
                <a:ea typeface="Libre Baskerville"/>
                <a:cs typeface="Libre Baskerville"/>
                <a:sym typeface="Libre Baskerville"/>
              </a:rPr>
              <a:t>      Recall: ¬∀x p ≡ </a:t>
            </a:r>
            <a:r>
              <a:rPr b="0" i="0" lang="en-US" sz="2100" u="none">
                <a:solidFill>
                  <a:schemeClr val="dk1"/>
                </a:solidFill>
                <a:latin typeface="Cambria"/>
                <a:ea typeface="Cambria"/>
                <a:cs typeface="Cambria"/>
                <a:sym typeface="Cambria"/>
              </a:rPr>
              <a:t>∃</a:t>
            </a:r>
            <a:r>
              <a:rPr b="0" i="0" lang="en-US" sz="2100" u="none">
                <a:solidFill>
                  <a:schemeClr val="dk1"/>
                </a:solidFill>
                <a:latin typeface="Libre Baskerville"/>
                <a:ea typeface="Libre Baskerville"/>
                <a:cs typeface="Libre Baskerville"/>
                <a:sym typeface="Libre Baskerville"/>
              </a:rPr>
              <a:t>x ¬p,  ¬ </a:t>
            </a:r>
            <a:r>
              <a:rPr b="0" i="0" lang="en-US" sz="2100" u="none">
                <a:solidFill>
                  <a:schemeClr val="dk1"/>
                </a:solidFill>
                <a:latin typeface="Cambria"/>
                <a:ea typeface="Cambria"/>
                <a:cs typeface="Cambria"/>
                <a:sym typeface="Cambria"/>
              </a:rPr>
              <a:t>∃</a:t>
            </a:r>
            <a:r>
              <a:rPr b="0" i="0" lang="en-US" sz="2100" u="none">
                <a:solidFill>
                  <a:schemeClr val="dk1"/>
                </a:solidFill>
                <a:latin typeface="Libre Baskerville"/>
                <a:ea typeface="Libre Baskerville"/>
                <a:cs typeface="Libre Baskerville"/>
                <a:sym typeface="Libre Baskerville"/>
              </a:rPr>
              <a:t>x p ≡ ∀x ¬p</a:t>
            </a:r>
            <a:br>
              <a:rPr b="0" i="0" lang="en-US" sz="2100" u="none">
                <a:solidFill>
                  <a:schemeClr val="dk1"/>
                </a:solidFill>
                <a:latin typeface="Libre Baskerville"/>
                <a:ea typeface="Libre Baskerville"/>
                <a:cs typeface="Libre Baskerville"/>
                <a:sym typeface="Libre Baskerville"/>
              </a:rPr>
            </a:br>
            <a:endParaRPr/>
          </a:p>
          <a:p>
            <a:pPr indent="-273050" lvl="0" marL="273050" marR="0" rtl="0" algn="l">
              <a:lnSpc>
                <a:spcPct val="40000"/>
              </a:lnSpc>
              <a:spcBef>
                <a:spcPts val="500"/>
              </a:spcBef>
              <a:spcAft>
                <a:spcPts val="0"/>
              </a:spcAft>
              <a:buClr>
                <a:schemeClr val="accent1"/>
              </a:buClr>
              <a:buSzPts val="1785"/>
              <a:buFont typeface="Noto Sans Symbols"/>
              <a:buNone/>
            </a:pPr>
            <a:r>
              <a:t/>
            </a:r>
            <a:endParaRPr b="0" i="0" sz="2100" u="none">
              <a:solidFill>
                <a:schemeClr val="dk1"/>
              </a:solidFill>
              <a:latin typeface="Libre Baskerville"/>
              <a:ea typeface="Libre Baskerville"/>
              <a:cs typeface="Libre Baskerville"/>
              <a:sym typeface="Libre Baskerville"/>
            </a:endParaRPr>
          </a:p>
          <a:p>
            <a:pPr indent="-228599" lvl="1" marL="547687" marR="0" rtl="0" algn="l">
              <a:lnSpc>
                <a:spcPct val="40000"/>
              </a:lnSpc>
              <a:spcBef>
                <a:spcPts val="300"/>
              </a:spcBef>
              <a:spcAft>
                <a:spcPts val="0"/>
              </a:spcAft>
              <a:buClr>
                <a:schemeClr val="accent2"/>
              </a:buClr>
              <a:buSzPts val="1445"/>
              <a:buFont typeface="Noto Sans Symbols"/>
              <a:buNone/>
            </a:pPr>
            <a:r>
              <a:rPr b="1" i="0" lang="en-US" sz="1700" u="none" cap="none" strike="noStrike">
                <a:solidFill>
                  <a:schemeClr val="dk1"/>
                </a:solidFill>
                <a:latin typeface="Libre Baskerville"/>
                <a:ea typeface="Libre Baskerville"/>
                <a:cs typeface="Libre Baskerville"/>
                <a:sym typeface="Libre Baskerville"/>
              </a:rPr>
              <a:t>∀x [</a:t>
            </a:r>
            <a:r>
              <a:rPr b="1" i="0" lang="en-US" sz="1700" u="none" cap="none" strike="noStrike">
                <a:solidFill>
                  <a:schemeClr val="dk1"/>
                </a:solidFill>
                <a:latin typeface="Cambria"/>
                <a:ea typeface="Cambria"/>
                <a:cs typeface="Cambria"/>
                <a:sym typeface="Cambria"/>
              </a:rPr>
              <a:t>∃</a:t>
            </a:r>
            <a:r>
              <a:rPr b="1" i="0" lang="en-US" sz="1700" u="none" cap="none" strike="noStrike">
                <a:solidFill>
                  <a:schemeClr val="dk1"/>
                </a:solidFill>
                <a:latin typeface="Libre Baskerville"/>
                <a:ea typeface="Libre Baskerville"/>
                <a:cs typeface="Libre Baskerville"/>
                <a:sym typeface="Libre Baskerville"/>
              </a:rPr>
              <a:t>y ¬(¬</a:t>
            </a:r>
            <a:r>
              <a:rPr b="1" i="1" lang="en-US" sz="1700" u="none" cap="none" strike="noStrike">
                <a:solidFill>
                  <a:schemeClr val="dk1"/>
                </a:solidFill>
                <a:latin typeface="Libre Baskerville"/>
                <a:ea typeface="Libre Baskerville"/>
                <a:cs typeface="Libre Baskerville"/>
                <a:sym typeface="Libre Baskerville"/>
              </a:rPr>
              <a:t>Animal</a:t>
            </a:r>
            <a:r>
              <a:rPr b="1" i="0" lang="en-US" sz="1700" u="none" cap="none" strike="noStrike">
                <a:solidFill>
                  <a:schemeClr val="dk1"/>
                </a:solidFill>
                <a:latin typeface="Libre Baskerville"/>
                <a:ea typeface="Libre Baskerville"/>
                <a:cs typeface="Libre Baskerville"/>
                <a:sym typeface="Libre Baskerville"/>
              </a:rPr>
              <a:t>(</a:t>
            </a:r>
            <a:r>
              <a:rPr b="1" i="1" lang="en-US" sz="1700" u="none" cap="none" strike="noStrike">
                <a:solidFill>
                  <a:schemeClr val="dk1"/>
                </a:solidFill>
                <a:latin typeface="Libre Baskerville"/>
                <a:ea typeface="Libre Baskerville"/>
                <a:cs typeface="Libre Baskerville"/>
                <a:sym typeface="Libre Baskerville"/>
              </a:rPr>
              <a:t>y</a:t>
            </a:r>
            <a:r>
              <a:rPr b="1" i="0" lang="en-US" sz="1700" u="none" cap="none" strike="noStrike">
                <a:solidFill>
                  <a:schemeClr val="dk1"/>
                </a:solidFill>
                <a:latin typeface="Libre Baskerville"/>
                <a:ea typeface="Libre Baskerville"/>
                <a:cs typeface="Libre Baskerville"/>
                <a:sym typeface="Libre Baskerville"/>
              </a:rPr>
              <a:t>) ∨ </a:t>
            </a:r>
            <a:r>
              <a:rPr b="1" i="1" lang="en-US" sz="1700" u="none" cap="none" strike="noStrike">
                <a:solidFill>
                  <a:schemeClr val="dk1"/>
                </a:solidFill>
                <a:latin typeface="Libre Baskerville"/>
                <a:ea typeface="Libre Baskerville"/>
                <a:cs typeface="Libre Baskerville"/>
                <a:sym typeface="Libre Baskerville"/>
              </a:rPr>
              <a:t>Likes</a:t>
            </a:r>
            <a:r>
              <a:rPr b="1" i="0" lang="en-US" sz="1700" u="none" cap="none" strike="noStrike">
                <a:solidFill>
                  <a:schemeClr val="dk1"/>
                </a:solidFill>
                <a:latin typeface="Libre Baskerville"/>
                <a:ea typeface="Libre Baskerville"/>
                <a:cs typeface="Libre Baskerville"/>
                <a:sym typeface="Libre Baskerville"/>
              </a:rPr>
              <a:t>(</a:t>
            </a:r>
            <a:r>
              <a:rPr b="1" i="1" lang="en-US" sz="1700" u="none" cap="none" strike="noStrike">
                <a:solidFill>
                  <a:schemeClr val="dk1"/>
                </a:solidFill>
                <a:latin typeface="Libre Baskerville"/>
                <a:ea typeface="Libre Baskerville"/>
                <a:cs typeface="Libre Baskerville"/>
                <a:sym typeface="Libre Baskerville"/>
              </a:rPr>
              <a:t>x, y</a:t>
            </a:r>
            <a:r>
              <a:rPr b="1" i="0" lang="en-US" sz="1700" u="none" cap="none" strike="noStrike">
                <a:solidFill>
                  <a:schemeClr val="dk1"/>
                </a:solidFill>
                <a:latin typeface="Libre Baskerville"/>
                <a:ea typeface="Libre Baskerville"/>
                <a:cs typeface="Libre Baskerville"/>
                <a:sym typeface="Libre Baskerville"/>
              </a:rPr>
              <a:t>))] ∨ [</a:t>
            </a:r>
            <a:r>
              <a:rPr b="1" i="0" lang="en-US" sz="1700" u="none" cap="none" strike="noStrike">
                <a:solidFill>
                  <a:schemeClr val="dk1"/>
                </a:solidFill>
                <a:latin typeface="Cambria"/>
                <a:ea typeface="Cambria"/>
                <a:cs typeface="Cambria"/>
                <a:sym typeface="Cambria"/>
              </a:rPr>
              <a:t>∃</a:t>
            </a:r>
            <a:r>
              <a:rPr b="1" i="0" lang="en-US" sz="1700" u="none" cap="none" strike="noStrike">
                <a:solidFill>
                  <a:schemeClr val="dk1"/>
                </a:solidFill>
                <a:latin typeface="Libre Baskerville"/>
                <a:ea typeface="Libre Baskerville"/>
                <a:cs typeface="Libre Baskerville"/>
                <a:sym typeface="Libre Baskerville"/>
              </a:rPr>
              <a:t>y </a:t>
            </a:r>
            <a:r>
              <a:rPr b="1" i="1" lang="en-US" sz="1700" u="none" cap="none" strike="noStrike">
                <a:solidFill>
                  <a:schemeClr val="dk1"/>
                </a:solidFill>
                <a:latin typeface="Libre Baskerville"/>
                <a:ea typeface="Libre Baskerville"/>
                <a:cs typeface="Libre Baskerville"/>
                <a:sym typeface="Libre Baskerville"/>
              </a:rPr>
              <a:t>Loves</a:t>
            </a:r>
            <a:r>
              <a:rPr b="1" i="0" lang="en-US" sz="1700" u="none" cap="none" strike="noStrike">
                <a:solidFill>
                  <a:schemeClr val="dk1"/>
                </a:solidFill>
                <a:latin typeface="Libre Baskerville"/>
                <a:ea typeface="Libre Baskerville"/>
                <a:cs typeface="Libre Baskerville"/>
                <a:sym typeface="Libre Baskerville"/>
              </a:rPr>
              <a:t>(</a:t>
            </a:r>
            <a:r>
              <a:rPr b="1" i="1" lang="en-US" sz="1700" u="none" cap="none" strike="noStrike">
                <a:solidFill>
                  <a:schemeClr val="dk1"/>
                </a:solidFill>
                <a:latin typeface="Libre Baskerville"/>
                <a:ea typeface="Libre Baskerville"/>
                <a:cs typeface="Libre Baskerville"/>
                <a:sym typeface="Libre Baskerville"/>
              </a:rPr>
              <a:t>y, x</a:t>
            </a:r>
            <a:r>
              <a:rPr b="1" i="0" lang="en-US" sz="1700" u="none" cap="none" strike="noStrike">
                <a:solidFill>
                  <a:schemeClr val="dk1"/>
                </a:solidFill>
                <a:latin typeface="Libre Baskerville"/>
                <a:ea typeface="Libre Baskerville"/>
                <a:cs typeface="Libre Baskerville"/>
                <a:sym typeface="Libre Baskerville"/>
              </a:rPr>
              <a:t>)] </a:t>
            </a:r>
            <a:endParaRPr/>
          </a:p>
          <a:p>
            <a:pPr indent="-228599" lvl="1" marL="547687" marR="0" rtl="0" algn="l">
              <a:lnSpc>
                <a:spcPct val="40000"/>
              </a:lnSpc>
              <a:spcBef>
                <a:spcPts val="300"/>
              </a:spcBef>
              <a:spcAft>
                <a:spcPts val="0"/>
              </a:spcAft>
              <a:buClr>
                <a:schemeClr val="accent2"/>
              </a:buClr>
              <a:buSzPts val="1445"/>
              <a:buFont typeface="Noto Sans Symbols"/>
              <a:buNone/>
            </a:pPr>
            <a:r>
              <a:t/>
            </a:r>
            <a:endParaRPr b="1" i="0" sz="17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40000"/>
              </a:lnSpc>
              <a:spcBef>
                <a:spcPts val="300"/>
              </a:spcBef>
              <a:spcAft>
                <a:spcPts val="0"/>
              </a:spcAft>
              <a:buClr>
                <a:schemeClr val="accent2"/>
              </a:buClr>
              <a:buSzPts val="1445"/>
              <a:buFont typeface="Noto Sans Symbols"/>
              <a:buNone/>
            </a:pPr>
            <a:r>
              <a:rPr b="1" i="0" lang="en-US" sz="1700" u="none" cap="none" strike="noStrike">
                <a:solidFill>
                  <a:schemeClr val="dk1"/>
                </a:solidFill>
                <a:latin typeface="Libre Baskerville"/>
                <a:ea typeface="Libre Baskerville"/>
                <a:cs typeface="Libre Baskerville"/>
                <a:sym typeface="Libre Baskerville"/>
              </a:rPr>
              <a:t>∀x [</a:t>
            </a:r>
            <a:r>
              <a:rPr b="1" i="0" lang="en-US" sz="1700" u="none" cap="none" strike="noStrike">
                <a:solidFill>
                  <a:schemeClr val="dk1"/>
                </a:solidFill>
                <a:latin typeface="Cambria"/>
                <a:ea typeface="Cambria"/>
                <a:cs typeface="Cambria"/>
                <a:sym typeface="Cambria"/>
              </a:rPr>
              <a:t>∃</a:t>
            </a:r>
            <a:r>
              <a:rPr b="1" i="0" lang="en-US" sz="1700" u="none" cap="none" strike="noStrike">
                <a:solidFill>
                  <a:schemeClr val="dk1"/>
                </a:solidFill>
                <a:latin typeface="Libre Baskerville"/>
                <a:ea typeface="Libre Baskerville"/>
                <a:cs typeface="Libre Baskerville"/>
                <a:sym typeface="Libre Baskerville"/>
              </a:rPr>
              <a:t>y ¬¬</a:t>
            </a:r>
            <a:r>
              <a:rPr b="1" i="1" lang="en-US" sz="1700" u="none" cap="none" strike="noStrike">
                <a:solidFill>
                  <a:schemeClr val="dk1"/>
                </a:solidFill>
                <a:latin typeface="Libre Baskerville"/>
                <a:ea typeface="Libre Baskerville"/>
                <a:cs typeface="Libre Baskerville"/>
                <a:sym typeface="Libre Baskerville"/>
              </a:rPr>
              <a:t>Animal</a:t>
            </a:r>
            <a:r>
              <a:rPr b="1" i="0" lang="en-US" sz="1700" u="none" cap="none" strike="noStrike">
                <a:solidFill>
                  <a:schemeClr val="dk1"/>
                </a:solidFill>
                <a:latin typeface="Libre Baskerville"/>
                <a:ea typeface="Libre Baskerville"/>
                <a:cs typeface="Libre Baskerville"/>
                <a:sym typeface="Libre Baskerville"/>
              </a:rPr>
              <a:t>(</a:t>
            </a:r>
            <a:r>
              <a:rPr b="1" i="1" lang="en-US" sz="1700" u="none" cap="none" strike="noStrike">
                <a:solidFill>
                  <a:schemeClr val="dk1"/>
                </a:solidFill>
                <a:latin typeface="Libre Baskerville"/>
                <a:ea typeface="Libre Baskerville"/>
                <a:cs typeface="Libre Baskerville"/>
                <a:sym typeface="Libre Baskerville"/>
              </a:rPr>
              <a:t>y</a:t>
            </a:r>
            <a:r>
              <a:rPr b="1" i="0" lang="en-US" sz="1700" u="none" cap="none" strike="noStrike">
                <a:solidFill>
                  <a:schemeClr val="dk1"/>
                </a:solidFill>
                <a:latin typeface="Libre Baskerville"/>
                <a:ea typeface="Libre Baskerville"/>
                <a:cs typeface="Libre Baskerville"/>
                <a:sym typeface="Libre Baskerville"/>
              </a:rPr>
              <a:t>) ∧ ¬</a:t>
            </a:r>
            <a:r>
              <a:rPr b="1" i="1" lang="en-US" sz="1700" u="none" cap="none" strike="noStrike">
                <a:solidFill>
                  <a:schemeClr val="dk1"/>
                </a:solidFill>
                <a:latin typeface="Libre Baskerville"/>
                <a:ea typeface="Libre Baskerville"/>
                <a:cs typeface="Libre Baskerville"/>
                <a:sym typeface="Libre Baskerville"/>
              </a:rPr>
              <a:t>Likes</a:t>
            </a:r>
            <a:r>
              <a:rPr b="1" i="0" lang="en-US" sz="1700" u="none" cap="none" strike="noStrike">
                <a:solidFill>
                  <a:schemeClr val="dk1"/>
                </a:solidFill>
                <a:latin typeface="Libre Baskerville"/>
                <a:ea typeface="Libre Baskerville"/>
                <a:cs typeface="Libre Baskerville"/>
                <a:sym typeface="Libre Baskerville"/>
              </a:rPr>
              <a:t>(</a:t>
            </a:r>
            <a:r>
              <a:rPr b="1" i="1" lang="en-US" sz="1700" u="none" cap="none" strike="noStrike">
                <a:solidFill>
                  <a:schemeClr val="dk1"/>
                </a:solidFill>
                <a:latin typeface="Libre Baskerville"/>
                <a:ea typeface="Libre Baskerville"/>
                <a:cs typeface="Libre Baskerville"/>
                <a:sym typeface="Libre Baskerville"/>
              </a:rPr>
              <a:t>x, y</a:t>
            </a:r>
            <a:r>
              <a:rPr b="1" i="0" lang="en-US" sz="1700" u="none" cap="none" strike="noStrike">
                <a:solidFill>
                  <a:schemeClr val="dk1"/>
                </a:solidFill>
                <a:latin typeface="Libre Baskerville"/>
                <a:ea typeface="Libre Baskerville"/>
                <a:cs typeface="Libre Baskerville"/>
                <a:sym typeface="Libre Baskerville"/>
              </a:rPr>
              <a:t>)] ∨ [</a:t>
            </a:r>
            <a:r>
              <a:rPr b="1" i="0" lang="en-US" sz="1700" u="none" cap="none" strike="noStrike">
                <a:solidFill>
                  <a:schemeClr val="dk1"/>
                </a:solidFill>
                <a:latin typeface="Cambria"/>
                <a:ea typeface="Cambria"/>
                <a:cs typeface="Cambria"/>
                <a:sym typeface="Cambria"/>
              </a:rPr>
              <a:t>∃</a:t>
            </a:r>
            <a:r>
              <a:rPr b="1" i="0" lang="en-US" sz="1700" u="none" cap="none" strike="noStrike">
                <a:solidFill>
                  <a:schemeClr val="dk1"/>
                </a:solidFill>
                <a:latin typeface="Libre Baskerville"/>
                <a:ea typeface="Libre Baskerville"/>
                <a:cs typeface="Libre Baskerville"/>
                <a:sym typeface="Libre Baskerville"/>
              </a:rPr>
              <a:t>y </a:t>
            </a:r>
            <a:r>
              <a:rPr b="1" i="1" lang="en-US" sz="1700" u="none" cap="none" strike="noStrike">
                <a:solidFill>
                  <a:schemeClr val="dk1"/>
                </a:solidFill>
                <a:latin typeface="Libre Baskerville"/>
                <a:ea typeface="Libre Baskerville"/>
                <a:cs typeface="Libre Baskerville"/>
                <a:sym typeface="Libre Baskerville"/>
              </a:rPr>
              <a:t>Loves</a:t>
            </a:r>
            <a:r>
              <a:rPr b="1" i="0" lang="en-US" sz="1700" u="none" cap="none" strike="noStrike">
                <a:solidFill>
                  <a:schemeClr val="dk1"/>
                </a:solidFill>
                <a:latin typeface="Libre Baskerville"/>
                <a:ea typeface="Libre Baskerville"/>
                <a:cs typeface="Libre Baskerville"/>
                <a:sym typeface="Libre Baskerville"/>
              </a:rPr>
              <a:t>(</a:t>
            </a:r>
            <a:r>
              <a:rPr b="1" i="1" lang="en-US" sz="1700" u="none" cap="none" strike="noStrike">
                <a:solidFill>
                  <a:schemeClr val="dk1"/>
                </a:solidFill>
                <a:latin typeface="Libre Baskerville"/>
                <a:ea typeface="Libre Baskerville"/>
                <a:cs typeface="Libre Baskerville"/>
                <a:sym typeface="Libre Baskerville"/>
              </a:rPr>
              <a:t>y, x</a:t>
            </a:r>
            <a:r>
              <a:rPr b="1" i="0" lang="en-US" sz="1700" u="none" cap="none" strike="noStrike">
                <a:solidFill>
                  <a:schemeClr val="dk1"/>
                </a:solidFill>
                <a:latin typeface="Libre Baskerville"/>
                <a:ea typeface="Libre Baskerville"/>
                <a:cs typeface="Libre Baskerville"/>
                <a:sym typeface="Libre Baskerville"/>
              </a:rPr>
              <a:t>)] </a:t>
            </a:r>
            <a:endParaRPr/>
          </a:p>
          <a:p>
            <a:pPr indent="-228599" lvl="1" marL="547687" marR="0" rtl="0" algn="l">
              <a:lnSpc>
                <a:spcPct val="40000"/>
              </a:lnSpc>
              <a:spcBef>
                <a:spcPts val="300"/>
              </a:spcBef>
              <a:spcAft>
                <a:spcPts val="0"/>
              </a:spcAft>
              <a:buClr>
                <a:schemeClr val="accent2"/>
              </a:buClr>
              <a:buSzPts val="1445"/>
              <a:buFont typeface="Noto Sans Symbols"/>
              <a:buNone/>
            </a:pPr>
            <a:r>
              <a:t/>
            </a:r>
            <a:endParaRPr b="1" i="0" sz="17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40000"/>
              </a:lnSpc>
              <a:spcBef>
                <a:spcPts val="300"/>
              </a:spcBef>
              <a:spcAft>
                <a:spcPts val="0"/>
              </a:spcAft>
              <a:buClr>
                <a:schemeClr val="accent2"/>
              </a:buClr>
              <a:buSzPts val="1445"/>
              <a:buFont typeface="Noto Sans Symbols"/>
              <a:buNone/>
            </a:pPr>
            <a:r>
              <a:rPr b="1" i="0" lang="en-US" sz="1700" u="none" cap="none" strike="noStrike">
                <a:solidFill>
                  <a:schemeClr val="dk1"/>
                </a:solidFill>
                <a:latin typeface="Libre Baskerville"/>
                <a:ea typeface="Libre Baskerville"/>
                <a:cs typeface="Libre Baskerville"/>
                <a:sym typeface="Libre Baskerville"/>
              </a:rPr>
              <a:t>∀x [</a:t>
            </a:r>
            <a:r>
              <a:rPr b="1" i="0" lang="en-US" sz="1700" u="none" cap="none" strike="noStrike">
                <a:solidFill>
                  <a:schemeClr val="dk1"/>
                </a:solidFill>
                <a:latin typeface="Cambria"/>
                <a:ea typeface="Cambria"/>
                <a:cs typeface="Cambria"/>
                <a:sym typeface="Cambria"/>
              </a:rPr>
              <a:t>∃</a:t>
            </a:r>
            <a:r>
              <a:rPr b="1" i="0" lang="en-US" sz="1700" u="none" cap="none" strike="noStrike">
                <a:solidFill>
                  <a:schemeClr val="dk1"/>
                </a:solidFill>
                <a:latin typeface="Libre Baskerville"/>
                <a:ea typeface="Libre Baskerville"/>
                <a:cs typeface="Libre Baskerville"/>
                <a:sym typeface="Libre Baskerville"/>
              </a:rPr>
              <a:t>y </a:t>
            </a:r>
            <a:r>
              <a:rPr b="1" i="1" lang="en-US" sz="1700" u="none" cap="none" strike="noStrike">
                <a:solidFill>
                  <a:schemeClr val="dk1"/>
                </a:solidFill>
                <a:latin typeface="Libre Baskerville"/>
                <a:ea typeface="Libre Baskerville"/>
                <a:cs typeface="Libre Baskerville"/>
                <a:sym typeface="Libre Baskerville"/>
              </a:rPr>
              <a:t>Animal</a:t>
            </a:r>
            <a:r>
              <a:rPr b="1" i="0" lang="en-US" sz="1700" u="none" cap="none" strike="noStrike">
                <a:solidFill>
                  <a:schemeClr val="dk1"/>
                </a:solidFill>
                <a:latin typeface="Libre Baskerville"/>
                <a:ea typeface="Libre Baskerville"/>
                <a:cs typeface="Libre Baskerville"/>
                <a:sym typeface="Libre Baskerville"/>
              </a:rPr>
              <a:t>(</a:t>
            </a:r>
            <a:r>
              <a:rPr b="1" i="1" lang="en-US" sz="1700" u="none" cap="none" strike="noStrike">
                <a:solidFill>
                  <a:schemeClr val="dk1"/>
                </a:solidFill>
                <a:latin typeface="Libre Baskerville"/>
                <a:ea typeface="Libre Baskerville"/>
                <a:cs typeface="Libre Baskerville"/>
                <a:sym typeface="Libre Baskerville"/>
              </a:rPr>
              <a:t>y</a:t>
            </a:r>
            <a:r>
              <a:rPr b="1" i="0" lang="en-US" sz="1700" u="none" cap="none" strike="noStrike">
                <a:solidFill>
                  <a:schemeClr val="dk1"/>
                </a:solidFill>
                <a:latin typeface="Libre Baskerville"/>
                <a:ea typeface="Libre Baskerville"/>
                <a:cs typeface="Libre Baskerville"/>
                <a:sym typeface="Libre Baskerville"/>
              </a:rPr>
              <a:t>) ∧ ¬</a:t>
            </a:r>
            <a:r>
              <a:rPr b="1" i="1" lang="en-US" sz="1700" u="none" cap="none" strike="noStrike">
                <a:solidFill>
                  <a:schemeClr val="dk1"/>
                </a:solidFill>
                <a:latin typeface="Libre Baskerville"/>
                <a:ea typeface="Libre Baskerville"/>
                <a:cs typeface="Libre Baskerville"/>
                <a:sym typeface="Libre Baskerville"/>
              </a:rPr>
              <a:t>Likes</a:t>
            </a:r>
            <a:r>
              <a:rPr b="1" i="0" lang="en-US" sz="1700" u="none" cap="none" strike="noStrike">
                <a:solidFill>
                  <a:schemeClr val="dk1"/>
                </a:solidFill>
                <a:latin typeface="Libre Baskerville"/>
                <a:ea typeface="Libre Baskerville"/>
                <a:cs typeface="Libre Baskerville"/>
                <a:sym typeface="Libre Baskerville"/>
              </a:rPr>
              <a:t>(</a:t>
            </a:r>
            <a:r>
              <a:rPr b="1" i="1" lang="en-US" sz="1700" u="none" cap="none" strike="noStrike">
                <a:solidFill>
                  <a:schemeClr val="dk1"/>
                </a:solidFill>
                <a:latin typeface="Libre Baskerville"/>
                <a:ea typeface="Libre Baskerville"/>
                <a:cs typeface="Libre Baskerville"/>
                <a:sym typeface="Libre Baskerville"/>
              </a:rPr>
              <a:t>x, y</a:t>
            </a:r>
            <a:r>
              <a:rPr b="1" i="0" lang="en-US" sz="1700" u="none" cap="none" strike="noStrike">
                <a:solidFill>
                  <a:schemeClr val="dk1"/>
                </a:solidFill>
                <a:latin typeface="Libre Baskerville"/>
                <a:ea typeface="Libre Baskerville"/>
                <a:cs typeface="Libre Baskerville"/>
                <a:sym typeface="Libre Baskerville"/>
              </a:rPr>
              <a:t>)] ∨ [</a:t>
            </a:r>
            <a:r>
              <a:rPr b="1" i="0" lang="en-US" sz="1700" u="none" cap="none" strike="noStrike">
                <a:solidFill>
                  <a:schemeClr val="dk1"/>
                </a:solidFill>
                <a:latin typeface="Cambria"/>
                <a:ea typeface="Cambria"/>
                <a:cs typeface="Cambria"/>
                <a:sym typeface="Cambria"/>
              </a:rPr>
              <a:t>∃</a:t>
            </a:r>
            <a:r>
              <a:rPr b="1" i="0" lang="en-US" sz="1700" u="none" cap="none" strike="noStrike">
                <a:solidFill>
                  <a:schemeClr val="dk1"/>
                </a:solidFill>
                <a:latin typeface="Libre Baskerville"/>
                <a:ea typeface="Libre Baskerville"/>
                <a:cs typeface="Libre Baskerville"/>
                <a:sym typeface="Libre Baskerville"/>
              </a:rPr>
              <a:t>y </a:t>
            </a:r>
            <a:r>
              <a:rPr b="1" i="1" lang="en-US" sz="1700" u="none" cap="none" strike="noStrike">
                <a:solidFill>
                  <a:schemeClr val="dk1"/>
                </a:solidFill>
                <a:latin typeface="Libre Baskerville"/>
                <a:ea typeface="Libre Baskerville"/>
                <a:cs typeface="Libre Baskerville"/>
                <a:sym typeface="Libre Baskerville"/>
              </a:rPr>
              <a:t>Loves</a:t>
            </a:r>
            <a:r>
              <a:rPr b="1" i="0" lang="en-US" sz="1700" u="none" cap="none" strike="noStrike">
                <a:solidFill>
                  <a:schemeClr val="dk1"/>
                </a:solidFill>
                <a:latin typeface="Libre Baskerville"/>
                <a:ea typeface="Libre Baskerville"/>
                <a:cs typeface="Libre Baskerville"/>
                <a:sym typeface="Libre Baskerville"/>
              </a:rPr>
              <a:t>(</a:t>
            </a:r>
            <a:r>
              <a:rPr b="1" i="1" lang="en-US" sz="1700" u="none" cap="none" strike="noStrike">
                <a:solidFill>
                  <a:schemeClr val="dk1"/>
                </a:solidFill>
                <a:latin typeface="Libre Baskerville"/>
                <a:ea typeface="Libre Baskerville"/>
                <a:cs typeface="Libre Baskerville"/>
                <a:sym typeface="Libre Baskerville"/>
              </a:rPr>
              <a:t>y, x</a:t>
            </a:r>
            <a:r>
              <a:rPr b="1" i="0" lang="en-US" sz="1700" u="none" cap="none" strike="noStrike">
                <a:solidFill>
                  <a:schemeClr val="dk1"/>
                </a:solidFill>
                <a:latin typeface="Libre Baskerville"/>
                <a:ea typeface="Libre Baskerville"/>
                <a:cs typeface="Libre Baskerville"/>
                <a:sym typeface="Libre Baskerville"/>
              </a:rPr>
              <a:t>)] </a:t>
            </a:r>
            <a:br>
              <a:rPr b="1" i="0" lang="en-US" sz="1700" u="none" cap="none" strike="noStrike">
                <a:solidFill>
                  <a:schemeClr val="dk1"/>
                </a:solidFill>
                <a:latin typeface="Libre Baskerville"/>
                <a:ea typeface="Libre Baskerville"/>
                <a:cs typeface="Libre Baskerville"/>
                <a:sym typeface="Libre Baskerville"/>
              </a:rPr>
            </a:br>
            <a:endParaRPr/>
          </a:p>
          <a:p>
            <a:pPr indent="-228599" lvl="1" marL="547687" marR="0" rtl="0" algn="l">
              <a:lnSpc>
                <a:spcPct val="40000"/>
              </a:lnSpc>
              <a:spcBef>
                <a:spcPts val="300"/>
              </a:spcBef>
              <a:spcAft>
                <a:spcPts val="0"/>
              </a:spcAft>
              <a:buClr>
                <a:schemeClr val="accent2"/>
              </a:buClr>
              <a:buSzPts val="1530"/>
              <a:buFont typeface="Noto Sans Symbols"/>
              <a:buNone/>
            </a:pPr>
            <a:r>
              <a:t/>
            </a:r>
            <a:endParaRPr b="0" i="0" sz="18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40000"/>
              </a:lnSpc>
              <a:spcBef>
                <a:spcPts val="300"/>
              </a:spcBef>
              <a:spcAft>
                <a:spcPts val="0"/>
              </a:spcAft>
              <a:buClr>
                <a:schemeClr val="accent2"/>
              </a:buClr>
              <a:buSzPts val="1530"/>
              <a:buFont typeface="Noto Sans Symbols"/>
              <a:buNone/>
            </a:pPr>
            <a:r>
              <a:rPr b="0" i="0" lang="en-US" sz="1800" u="none" cap="none" strike="noStrike">
                <a:solidFill>
                  <a:schemeClr val="dk1"/>
                </a:solidFill>
                <a:latin typeface="Libre Baskerville"/>
                <a:ea typeface="Libre Baskerville"/>
                <a:cs typeface="Libre Baskerville"/>
                <a:sym typeface="Libre Baskerville"/>
              </a:rPr>
              <a:t>Either there is some animal that x doesn’t like if that is not the case then someone loves x</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68"/>
          <p:cNvSpPr txBox="1"/>
          <p:nvPr>
            <p:ph idx="1" type="body"/>
          </p:nvPr>
        </p:nvSpPr>
        <p:spPr>
          <a:xfrm>
            <a:off x="304800" y="357187"/>
            <a:ext cx="8504237" cy="6357937"/>
          </a:xfrm>
          <a:prstGeom prst="rect">
            <a:avLst/>
          </a:prstGeom>
          <a:noFill/>
          <a:ln>
            <a:noFill/>
          </a:ln>
        </p:spPr>
        <p:txBody>
          <a:bodyPr anchorCtr="0" anchor="t" bIns="45700" lIns="91425" spcFirstLastPara="1" rIns="91425" wrap="square" tIns="45700">
            <a:normAutofit/>
          </a:bodyPr>
          <a:lstStyle/>
          <a:p>
            <a:pPr indent="-609600" lvl="0" marL="609600" marR="0" rtl="0" algn="l">
              <a:lnSpc>
                <a:spcPct val="150000"/>
              </a:lnSpc>
              <a:spcBef>
                <a:spcPts val="0"/>
              </a:spcBef>
              <a:spcAft>
                <a:spcPts val="0"/>
              </a:spcAft>
              <a:buClr>
                <a:schemeClr val="accent1"/>
              </a:buClr>
              <a:buSzPts val="1785"/>
              <a:buFont typeface="Libre Franklin"/>
              <a:buAutoNum type="arabicPeriod" startAt="3"/>
            </a:pPr>
            <a:r>
              <a:rPr b="0" i="0" lang="en-US" sz="2100" u="none">
                <a:solidFill>
                  <a:schemeClr val="dk1"/>
                </a:solidFill>
                <a:latin typeface="Libre Baskerville"/>
                <a:ea typeface="Libre Baskerville"/>
                <a:cs typeface="Libre Baskerville"/>
                <a:sym typeface="Libre Baskerville"/>
              </a:rPr>
              <a:t>Standardize variables: each quantifier should use a different one</a:t>
            </a:r>
            <a:endParaRPr/>
          </a:p>
          <a:p>
            <a:pPr indent="-533400" lvl="1" marL="990600" marR="0" rtl="0" algn="l">
              <a:lnSpc>
                <a:spcPct val="30000"/>
              </a:lnSpc>
              <a:spcBef>
                <a:spcPts val="300"/>
              </a:spcBef>
              <a:spcAft>
                <a:spcPts val="0"/>
              </a:spcAft>
              <a:buClr>
                <a:schemeClr val="accent2"/>
              </a:buClr>
              <a:buSzPts val="1530"/>
              <a:buFont typeface="Noto Sans Symbols"/>
              <a:buNone/>
            </a:pPr>
            <a:r>
              <a:t/>
            </a:r>
            <a:endParaRPr b="0" i="0" sz="1800" u="none" cap="none" strike="noStrike">
              <a:solidFill>
                <a:schemeClr val="dk1"/>
              </a:solidFill>
              <a:latin typeface="Libre Baskerville"/>
              <a:ea typeface="Libre Baskerville"/>
              <a:cs typeface="Libre Baskerville"/>
              <a:sym typeface="Libre Baskerville"/>
            </a:endParaRPr>
          </a:p>
          <a:p>
            <a:pPr indent="-533400" lvl="1" marL="990600" marR="0" rtl="0" algn="l">
              <a:lnSpc>
                <a:spcPct val="30000"/>
              </a:lnSpc>
              <a:spcBef>
                <a:spcPts val="300"/>
              </a:spcBef>
              <a:spcAft>
                <a:spcPts val="0"/>
              </a:spcAft>
              <a:buClr>
                <a:schemeClr val="accent2"/>
              </a:buClr>
              <a:buSzPts val="1700"/>
              <a:buFont typeface="Noto Sans Symbols"/>
              <a:buNone/>
            </a:pPr>
            <a:r>
              <a:rPr b="1" i="0" lang="en-US" sz="2000" u="none" cap="none" strike="noStrike">
                <a:solidFill>
                  <a:schemeClr val="dk1"/>
                </a:solidFill>
                <a:latin typeface="Libre Baskerville"/>
                <a:ea typeface="Libre Baskerville"/>
                <a:cs typeface="Libre Baskerville"/>
                <a:sym typeface="Libre Baskerville"/>
              </a:rPr>
              <a:t>    ∀x [</a:t>
            </a:r>
            <a:r>
              <a:rPr b="1" i="0" lang="en-US" sz="2000" u="none" cap="none" strike="noStrike">
                <a:solidFill>
                  <a:schemeClr val="dk1"/>
                </a:solidFill>
                <a:latin typeface="Cambria"/>
                <a:ea typeface="Cambria"/>
                <a:cs typeface="Cambria"/>
                <a:sym typeface="Cambria"/>
              </a:rPr>
              <a:t>∃</a:t>
            </a:r>
            <a:r>
              <a:rPr b="1" i="0" lang="en-US" sz="2000" u="none" cap="none" strike="noStrike">
                <a:solidFill>
                  <a:schemeClr val="dk1"/>
                </a:solidFill>
                <a:latin typeface="Libre Baskerville"/>
                <a:ea typeface="Libre Baskerville"/>
                <a:cs typeface="Libre Baskerville"/>
                <a:sym typeface="Libre Baskerville"/>
              </a:rPr>
              <a:t>y </a:t>
            </a:r>
            <a:r>
              <a:rPr b="1" i="1" lang="en-US" sz="2000" u="none" cap="none" strike="noStrike">
                <a:solidFill>
                  <a:schemeClr val="dk1"/>
                </a:solidFill>
                <a:latin typeface="Libre Baskerville"/>
                <a:ea typeface="Libre Baskerville"/>
                <a:cs typeface="Libre Baskerville"/>
                <a:sym typeface="Libre Baskerville"/>
              </a:rPr>
              <a:t>Animal</a:t>
            </a:r>
            <a:r>
              <a:rPr b="1" i="0" lang="en-US" sz="2000" u="none" cap="none" strike="noStrike">
                <a:solidFill>
                  <a:schemeClr val="dk1"/>
                </a:solidFill>
                <a:latin typeface="Libre Baskerville"/>
                <a:ea typeface="Libre Baskerville"/>
                <a:cs typeface="Libre Baskerville"/>
                <a:sym typeface="Libre Baskerville"/>
              </a:rPr>
              <a:t>(</a:t>
            </a:r>
            <a:r>
              <a:rPr b="1" i="1" lang="en-US" sz="2000" u="none" cap="none" strike="noStrike">
                <a:solidFill>
                  <a:schemeClr val="dk1"/>
                </a:solidFill>
                <a:latin typeface="Libre Baskerville"/>
                <a:ea typeface="Libre Baskerville"/>
                <a:cs typeface="Libre Baskerville"/>
                <a:sym typeface="Libre Baskerville"/>
              </a:rPr>
              <a:t>y</a:t>
            </a:r>
            <a:r>
              <a:rPr b="1" i="0" lang="en-US" sz="2000" u="none" cap="none" strike="noStrike">
                <a:solidFill>
                  <a:schemeClr val="dk1"/>
                </a:solidFill>
                <a:latin typeface="Libre Baskerville"/>
                <a:ea typeface="Libre Baskerville"/>
                <a:cs typeface="Libre Baskerville"/>
                <a:sym typeface="Libre Baskerville"/>
              </a:rPr>
              <a:t>) ∧ ¬</a:t>
            </a:r>
            <a:r>
              <a:rPr b="1" i="1" lang="en-US" sz="2000" u="none" cap="none" strike="noStrike">
                <a:solidFill>
                  <a:schemeClr val="dk1"/>
                </a:solidFill>
                <a:latin typeface="Libre Baskerville"/>
                <a:ea typeface="Libre Baskerville"/>
                <a:cs typeface="Libre Baskerville"/>
                <a:sym typeface="Libre Baskerville"/>
              </a:rPr>
              <a:t>Likes</a:t>
            </a:r>
            <a:r>
              <a:rPr b="1" i="0" lang="en-US" sz="2000" u="none" cap="none" strike="noStrike">
                <a:solidFill>
                  <a:schemeClr val="dk1"/>
                </a:solidFill>
                <a:latin typeface="Libre Baskerville"/>
                <a:ea typeface="Libre Baskerville"/>
                <a:cs typeface="Libre Baskerville"/>
                <a:sym typeface="Libre Baskerville"/>
              </a:rPr>
              <a:t>(</a:t>
            </a:r>
            <a:r>
              <a:rPr b="1" i="1" lang="en-US" sz="2000" u="none" cap="none" strike="noStrike">
                <a:solidFill>
                  <a:schemeClr val="dk1"/>
                </a:solidFill>
                <a:latin typeface="Libre Baskerville"/>
                <a:ea typeface="Libre Baskerville"/>
                <a:cs typeface="Libre Baskerville"/>
                <a:sym typeface="Libre Baskerville"/>
              </a:rPr>
              <a:t>x, y</a:t>
            </a:r>
            <a:r>
              <a:rPr b="1" i="0" lang="en-US" sz="2000" u="none" cap="none" strike="noStrike">
                <a:solidFill>
                  <a:schemeClr val="dk1"/>
                </a:solidFill>
                <a:latin typeface="Libre Baskerville"/>
                <a:ea typeface="Libre Baskerville"/>
                <a:cs typeface="Libre Baskerville"/>
                <a:sym typeface="Libre Baskerville"/>
              </a:rPr>
              <a:t>)] ∨ [</a:t>
            </a:r>
            <a:r>
              <a:rPr b="1" i="0" lang="en-US" sz="2000" u="none" cap="none" strike="noStrike">
                <a:solidFill>
                  <a:schemeClr val="dk1"/>
                </a:solidFill>
                <a:latin typeface="Cambria"/>
                <a:ea typeface="Cambria"/>
                <a:cs typeface="Cambria"/>
                <a:sym typeface="Cambria"/>
              </a:rPr>
              <a:t>∃</a:t>
            </a:r>
            <a:r>
              <a:rPr b="1" i="0" lang="en-US" sz="2000" u="none" cap="none" strike="noStrike">
                <a:solidFill>
                  <a:schemeClr val="dk1"/>
                </a:solidFill>
                <a:latin typeface="Libre Baskerville"/>
                <a:ea typeface="Libre Baskerville"/>
                <a:cs typeface="Libre Baskerville"/>
                <a:sym typeface="Libre Baskerville"/>
              </a:rPr>
              <a:t>z </a:t>
            </a:r>
            <a:r>
              <a:rPr b="1" i="1" lang="en-US" sz="2000" u="none" cap="none" strike="noStrike">
                <a:solidFill>
                  <a:schemeClr val="dk1"/>
                </a:solidFill>
                <a:latin typeface="Libre Baskerville"/>
                <a:ea typeface="Libre Baskerville"/>
                <a:cs typeface="Libre Baskerville"/>
                <a:sym typeface="Libre Baskerville"/>
              </a:rPr>
              <a:t>Loves</a:t>
            </a:r>
            <a:r>
              <a:rPr b="1" i="0" lang="en-US" sz="2000" u="none" cap="none" strike="noStrike">
                <a:solidFill>
                  <a:schemeClr val="dk1"/>
                </a:solidFill>
                <a:latin typeface="Libre Baskerville"/>
                <a:ea typeface="Libre Baskerville"/>
                <a:cs typeface="Libre Baskerville"/>
                <a:sym typeface="Libre Baskerville"/>
              </a:rPr>
              <a:t>(</a:t>
            </a:r>
            <a:r>
              <a:rPr b="1" i="1" lang="en-US" sz="2000" u="none" cap="none" strike="noStrike">
                <a:solidFill>
                  <a:schemeClr val="dk1"/>
                </a:solidFill>
                <a:latin typeface="Libre Baskerville"/>
                <a:ea typeface="Libre Baskerville"/>
                <a:cs typeface="Libre Baskerville"/>
                <a:sym typeface="Libre Baskerville"/>
              </a:rPr>
              <a:t>z, x</a:t>
            </a:r>
            <a:r>
              <a:rPr b="1" i="0" lang="en-US" sz="2000" u="none" cap="none" strike="noStrike">
                <a:solidFill>
                  <a:schemeClr val="dk1"/>
                </a:solidFill>
                <a:latin typeface="Libre Baskerville"/>
                <a:ea typeface="Libre Baskerville"/>
                <a:cs typeface="Libre Baskerville"/>
                <a:sym typeface="Libre Baskerville"/>
              </a:rPr>
              <a:t>)]</a:t>
            </a:r>
            <a:endParaRPr/>
          </a:p>
          <a:p>
            <a:pPr indent="-533400" lvl="1" marL="990600" marR="0" rtl="0" algn="l">
              <a:lnSpc>
                <a:spcPct val="30000"/>
              </a:lnSpc>
              <a:spcBef>
                <a:spcPts val="300"/>
              </a:spcBef>
              <a:spcAft>
                <a:spcPts val="0"/>
              </a:spcAft>
              <a:buClr>
                <a:schemeClr val="accent2"/>
              </a:buClr>
              <a:buSzPts val="1530"/>
              <a:buFont typeface="Noto Sans Symbols"/>
              <a:buNone/>
            </a:pPr>
            <a:r>
              <a:t/>
            </a:r>
            <a:endParaRPr b="0" i="0" sz="1800" u="none" cap="none" strike="noStrike">
              <a:solidFill>
                <a:schemeClr val="dk1"/>
              </a:solidFill>
              <a:latin typeface="Libre Baskerville"/>
              <a:ea typeface="Libre Baskerville"/>
              <a:cs typeface="Libre Baskerville"/>
              <a:sym typeface="Libre Baskerville"/>
            </a:endParaRPr>
          </a:p>
          <a:p>
            <a:pPr indent="-381000" lvl="4" marL="2209800" marR="0" rtl="0" algn="l">
              <a:lnSpc>
                <a:spcPct val="30000"/>
              </a:lnSpc>
              <a:spcBef>
                <a:spcPts val="300"/>
              </a:spcBef>
              <a:spcAft>
                <a:spcPts val="0"/>
              </a:spcAft>
              <a:buClr>
                <a:srgbClr val="A28E6A"/>
              </a:buClr>
              <a:buSzPts val="1400"/>
              <a:buFont typeface="Libre Baskerville"/>
              <a:buNone/>
            </a:pPr>
            <a:r>
              <a:rPr b="0" i="0" lang="en-US" sz="1400" u="none" cap="none" strike="noStrike">
                <a:solidFill>
                  <a:schemeClr val="dk1"/>
                </a:solidFill>
                <a:latin typeface="Libre Baskerville"/>
                <a:ea typeface="Libre Baskerville"/>
                <a:cs typeface="Libre Baskerville"/>
                <a:sym typeface="Libre Baskerville"/>
              </a:rPr>
              <a:t> </a:t>
            </a:r>
            <a:endParaRPr/>
          </a:p>
          <a:p>
            <a:pPr indent="-609600" lvl="0" marL="609600" marR="0" rtl="0" algn="l">
              <a:lnSpc>
                <a:spcPct val="30000"/>
              </a:lnSpc>
              <a:spcBef>
                <a:spcPts val="500"/>
              </a:spcBef>
              <a:spcAft>
                <a:spcPts val="0"/>
              </a:spcAft>
              <a:buClr>
                <a:schemeClr val="accent1"/>
              </a:buClr>
              <a:buSzPts val="1785"/>
              <a:buFont typeface="Libre Franklin"/>
              <a:buAutoNum type="arabicPeriod" startAt="3"/>
            </a:pPr>
            <a:r>
              <a:rPr b="0" i="0" lang="en-US" sz="2100" u="none">
                <a:solidFill>
                  <a:schemeClr val="dk1"/>
                </a:solidFill>
                <a:latin typeface="Libre Baskerville"/>
                <a:ea typeface="Libre Baskerville"/>
                <a:cs typeface="Libre Baskerville"/>
                <a:sym typeface="Libre Baskerville"/>
              </a:rPr>
              <a:t>Skolemize: </a:t>
            </a:r>
            <a:endParaRPr/>
          </a:p>
          <a:p>
            <a:pPr indent="-609600" lvl="0" marL="609600" marR="0" rtl="0" algn="l">
              <a:lnSpc>
                <a:spcPct val="30000"/>
              </a:lnSpc>
              <a:spcBef>
                <a:spcPts val="500"/>
              </a:spcBef>
              <a:spcAft>
                <a:spcPts val="0"/>
              </a:spcAft>
              <a:buClr>
                <a:schemeClr val="accent1"/>
              </a:buClr>
              <a:buSzPts val="1785"/>
              <a:buFont typeface="Noto Sans Symbols"/>
              <a:buNone/>
            </a:pPr>
            <a:r>
              <a:t/>
            </a:r>
            <a:endParaRPr b="0" i="0" sz="2100" u="none">
              <a:solidFill>
                <a:schemeClr val="dk1"/>
              </a:solidFill>
              <a:latin typeface="Libre Baskerville"/>
              <a:ea typeface="Libre Baskerville"/>
              <a:cs typeface="Libre Baskerville"/>
              <a:sym typeface="Libre Baskerville"/>
            </a:endParaRPr>
          </a:p>
          <a:p>
            <a:pPr indent="-609600" lvl="0" marL="609600" marR="0" rtl="0" algn="l">
              <a:lnSpc>
                <a:spcPct val="30000"/>
              </a:lnSpc>
              <a:spcBef>
                <a:spcPts val="500"/>
              </a:spcBef>
              <a:spcAft>
                <a:spcPts val="0"/>
              </a:spcAft>
              <a:buClr>
                <a:schemeClr val="accent1"/>
              </a:buClr>
              <a:buSzPts val="1700"/>
              <a:buFont typeface="Noto Sans Symbols"/>
              <a:buNone/>
            </a:pPr>
            <a:r>
              <a:rPr b="1" i="0" lang="en-US" sz="2000" u="none">
                <a:solidFill>
                  <a:schemeClr val="dk1"/>
                </a:solidFill>
                <a:latin typeface="Libre Baskerville"/>
                <a:ea typeface="Libre Baskerville"/>
                <a:cs typeface="Libre Baskerville"/>
                <a:sym typeface="Libre Baskerville"/>
              </a:rPr>
              <a:t>	∀x [</a:t>
            </a:r>
            <a:r>
              <a:rPr b="1" i="1" lang="en-US" sz="2000" u="none">
                <a:solidFill>
                  <a:schemeClr val="dk1"/>
                </a:solidFill>
                <a:latin typeface="Libre Baskerville"/>
                <a:ea typeface="Libre Baskerville"/>
                <a:cs typeface="Libre Baskerville"/>
                <a:sym typeface="Libre Baskerville"/>
              </a:rPr>
              <a:t>Animal</a:t>
            </a:r>
            <a:r>
              <a:rPr b="1" i="0" lang="en-US" sz="2000" u="none">
                <a:solidFill>
                  <a:schemeClr val="dk1"/>
                </a:solidFill>
                <a:latin typeface="Libre Baskerville"/>
                <a:ea typeface="Libre Baskerville"/>
                <a:cs typeface="Libre Baskerville"/>
                <a:sym typeface="Libre Baskerville"/>
              </a:rPr>
              <a:t>(</a:t>
            </a:r>
            <a:r>
              <a:rPr b="1" i="1" lang="en-US" sz="2000" u="none">
                <a:solidFill>
                  <a:schemeClr val="dk1"/>
                </a:solidFill>
                <a:latin typeface="Libre Baskerville"/>
                <a:ea typeface="Libre Baskerville"/>
                <a:cs typeface="Libre Baskerville"/>
                <a:sym typeface="Libre Baskerville"/>
              </a:rPr>
              <a:t>A</a:t>
            </a:r>
            <a:r>
              <a:rPr b="1" i="0" lang="en-US" sz="2000" u="none">
                <a:solidFill>
                  <a:schemeClr val="dk1"/>
                </a:solidFill>
                <a:latin typeface="Libre Baskerville"/>
                <a:ea typeface="Libre Baskerville"/>
                <a:cs typeface="Libre Baskerville"/>
                <a:sym typeface="Libre Baskerville"/>
              </a:rPr>
              <a:t>) ∧ ¬</a:t>
            </a:r>
            <a:r>
              <a:rPr b="1" i="1" lang="en-US" sz="2000" u="none">
                <a:solidFill>
                  <a:schemeClr val="dk1"/>
                </a:solidFill>
                <a:latin typeface="Libre Baskerville"/>
                <a:ea typeface="Libre Baskerville"/>
                <a:cs typeface="Libre Baskerville"/>
                <a:sym typeface="Libre Baskerville"/>
              </a:rPr>
              <a:t>Likes</a:t>
            </a:r>
            <a:r>
              <a:rPr b="1" i="0" lang="en-US" sz="2000" u="none">
                <a:solidFill>
                  <a:schemeClr val="dk1"/>
                </a:solidFill>
                <a:latin typeface="Libre Baskerville"/>
                <a:ea typeface="Libre Baskerville"/>
                <a:cs typeface="Libre Baskerville"/>
                <a:sym typeface="Libre Baskerville"/>
              </a:rPr>
              <a:t>(</a:t>
            </a:r>
            <a:r>
              <a:rPr b="1" i="1" lang="en-US" sz="2000" u="none">
                <a:solidFill>
                  <a:schemeClr val="dk1"/>
                </a:solidFill>
                <a:latin typeface="Libre Baskerville"/>
                <a:ea typeface="Libre Baskerville"/>
                <a:cs typeface="Libre Baskerville"/>
                <a:sym typeface="Libre Baskerville"/>
              </a:rPr>
              <a:t>x, A</a:t>
            </a:r>
            <a:r>
              <a:rPr b="1" i="0" lang="en-US" sz="2000" u="none">
                <a:solidFill>
                  <a:schemeClr val="dk1"/>
                </a:solidFill>
                <a:latin typeface="Libre Baskerville"/>
                <a:ea typeface="Libre Baskerville"/>
                <a:cs typeface="Libre Baskerville"/>
                <a:sym typeface="Libre Baskerville"/>
              </a:rPr>
              <a:t>)] ∨ </a:t>
            </a:r>
            <a:r>
              <a:rPr b="1" i="1" lang="en-US" sz="2000" u="none">
                <a:solidFill>
                  <a:schemeClr val="dk1"/>
                </a:solidFill>
                <a:latin typeface="Libre Baskerville"/>
                <a:ea typeface="Libre Baskerville"/>
                <a:cs typeface="Libre Baskerville"/>
                <a:sym typeface="Libre Baskerville"/>
              </a:rPr>
              <a:t>Loves</a:t>
            </a:r>
            <a:r>
              <a:rPr b="1" i="0" lang="en-US" sz="2000" u="none">
                <a:solidFill>
                  <a:schemeClr val="dk1"/>
                </a:solidFill>
                <a:latin typeface="Libre Baskerville"/>
                <a:ea typeface="Libre Baskerville"/>
                <a:cs typeface="Libre Baskerville"/>
                <a:sym typeface="Libre Baskerville"/>
              </a:rPr>
              <a:t>(</a:t>
            </a:r>
            <a:r>
              <a:rPr b="1" i="1" lang="en-US" sz="2000" u="none">
                <a:solidFill>
                  <a:schemeClr val="dk1"/>
                </a:solidFill>
                <a:latin typeface="Libre Baskerville"/>
                <a:ea typeface="Libre Baskerville"/>
                <a:cs typeface="Libre Baskerville"/>
                <a:sym typeface="Libre Baskerville"/>
              </a:rPr>
              <a:t>B</a:t>
            </a:r>
            <a:r>
              <a:rPr b="1" i="0" lang="en-US" sz="2000" u="none">
                <a:solidFill>
                  <a:schemeClr val="dk1"/>
                </a:solidFill>
                <a:latin typeface="Libre Baskerville"/>
                <a:ea typeface="Libre Baskerville"/>
                <a:cs typeface="Libre Baskerville"/>
                <a:sym typeface="Libre Baskerville"/>
              </a:rPr>
              <a:t>, </a:t>
            </a:r>
            <a:r>
              <a:rPr b="1" i="1" lang="en-US" sz="2000" u="none">
                <a:solidFill>
                  <a:schemeClr val="dk1"/>
                </a:solidFill>
                <a:latin typeface="Libre Baskerville"/>
                <a:ea typeface="Libre Baskerville"/>
                <a:cs typeface="Libre Baskerville"/>
                <a:sym typeface="Libre Baskerville"/>
              </a:rPr>
              <a:t>x</a:t>
            </a:r>
            <a:r>
              <a:rPr b="1" i="0" lang="en-US" sz="2000" u="none">
                <a:solidFill>
                  <a:schemeClr val="dk1"/>
                </a:solidFill>
                <a:latin typeface="Libre Baskerville"/>
                <a:ea typeface="Libre Baskerville"/>
                <a:cs typeface="Libre Baskerville"/>
                <a:sym typeface="Libre Baskerville"/>
              </a:rPr>
              <a:t>)</a:t>
            </a:r>
            <a:br>
              <a:rPr b="1" i="0" lang="en-US" sz="2000" u="none">
                <a:solidFill>
                  <a:schemeClr val="dk1"/>
                </a:solidFill>
                <a:latin typeface="Libre Baskerville"/>
                <a:ea typeface="Libre Baskerville"/>
                <a:cs typeface="Libre Baskerville"/>
                <a:sym typeface="Libre Baskerville"/>
              </a:rPr>
            </a:br>
            <a:endParaRPr/>
          </a:p>
          <a:p>
            <a:pPr indent="-533400" lvl="1" marL="990600" marR="0" rtl="0" algn="l">
              <a:lnSpc>
                <a:spcPct val="130000"/>
              </a:lnSpc>
              <a:spcBef>
                <a:spcPts val="300"/>
              </a:spcBef>
              <a:spcAft>
                <a:spcPts val="0"/>
              </a:spcAft>
              <a:buClr>
                <a:schemeClr val="accent2"/>
              </a:buClr>
              <a:buSzPts val="1530"/>
              <a:buFont typeface="Noto Sans Symbols"/>
              <a:buNone/>
            </a:pPr>
            <a:r>
              <a:rPr b="0" i="0" lang="en-US" sz="1800" u="none" cap="none" strike="noStrike">
                <a:solidFill>
                  <a:schemeClr val="dk1"/>
                </a:solidFill>
                <a:latin typeface="Libre Baskerville"/>
                <a:ea typeface="Libre Baskerville"/>
                <a:cs typeface="Libre Baskerville"/>
                <a:sym typeface="Libre Baskerville"/>
              </a:rPr>
              <a:t> Everybody fails to love a particular animal A or is loved by a particular person B, which has a wrong meaning entirely</a:t>
            </a:r>
            <a:endParaRPr/>
          </a:p>
          <a:p>
            <a:pPr indent="-533400" lvl="1" marL="990600" marR="0" rtl="0" algn="l">
              <a:lnSpc>
                <a:spcPct val="100000"/>
              </a:lnSpc>
              <a:spcBef>
                <a:spcPts val="300"/>
              </a:spcBef>
              <a:spcAft>
                <a:spcPts val="0"/>
              </a:spcAft>
              <a:buClr>
                <a:schemeClr val="accent2"/>
              </a:buClr>
              <a:buSzPts val="1530"/>
              <a:buFont typeface="Noto Sans Symbols"/>
              <a:buNone/>
            </a:pPr>
            <a:r>
              <a:rPr b="0" i="0" lang="en-US" sz="1800" u="none" cap="none" strike="noStrike">
                <a:solidFill>
                  <a:schemeClr val="dk1"/>
                </a:solidFill>
                <a:latin typeface="Libre Baskerville"/>
                <a:ea typeface="Libre Baskerville"/>
                <a:cs typeface="Libre Baskerville"/>
                <a:sym typeface="Libre Baskerville"/>
              </a:rPr>
              <a:t>Animal(cat)</a:t>
            </a:r>
            <a:endParaRPr/>
          </a:p>
          <a:p>
            <a:pPr indent="-533400" lvl="1" marL="990600" marR="0" rtl="0" algn="l">
              <a:lnSpc>
                <a:spcPct val="100000"/>
              </a:lnSpc>
              <a:spcBef>
                <a:spcPts val="300"/>
              </a:spcBef>
              <a:spcAft>
                <a:spcPts val="0"/>
              </a:spcAft>
              <a:buClr>
                <a:schemeClr val="accent2"/>
              </a:buClr>
              <a:buSzPts val="1530"/>
              <a:buFont typeface="Noto Sans Symbols"/>
              <a:buNone/>
            </a:pPr>
            <a:r>
              <a:rPr b="0" i="0" lang="en-US" sz="1800" u="none" cap="none" strike="noStrike">
                <a:solidFill>
                  <a:schemeClr val="dk1"/>
                </a:solidFill>
                <a:latin typeface="Libre Baskerville"/>
                <a:ea typeface="Libre Baskerville"/>
                <a:cs typeface="Libre Baskerville"/>
                <a:sym typeface="Libre Baskerville"/>
              </a:rPr>
              <a:t>Likes(marry, cat)</a:t>
            </a:r>
            <a:endParaRPr/>
          </a:p>
          <a:p>
            <a:pPr indent="-533400" lvl="1" marL="990600" marR="0" rtl="0" algn="l">
              <a:lnSpc>
                <a:spcPct val="100000"/>
              </a:lnSpc>
              <a:spcBef>
                <a:spcPts val="300"/>
              </a:spcBef>
              <a:spcAft>
                <a:spcPts val="0"/>
              </a:spcAft>
              <a:buClr>
                <a:schemeClr val="accent2"/>
              </a:buClr>
              <a:buSzPts val="1530"/>
              <a:buFont typeface="Noto Sans Symbols"/>
              <a:buNone/>
            </a:pPr>
            <a:r>
              <a:rPr b="0" i="0" lang="en-US" sz="1800" u="none" cap="none" strike="noStrike">
                <a:solidFill>
                  <a:schemeClr val="dk1"/>
                </a:solidFill>
                <a:latin typeface="Libre Baskerville"/>
                <a:ea typeface="Libre Baskerville"/>
                <a:cs typeface="Libre Baskerville"/>
                <a:sym typeface="Libre Baskerville"/>
              </a:rPr>
              <a:t>Loves(john, marry)</a:t>
            </a:r>
            <a:endParaRPr/>
          </a:p>
          <a:p>
            <a:pPr indent="-533400" lvl="1" marL="990600" marR="0" rtl="0" algn="l">
              <a:lnSpc>
                <a:spcPct val="100000"/>
              </a:lnSpc>
              <a:spcBef>
                <a:spcPts val="300"/>
              </a:spcBef>
              <a:spcAft>
                <a:spcPts val="0"/>
              </a:spcAft>
              <a:buClr>
                <a:schemeClr val="accent2"/>
              </a:buClr>
              <a:buSzPts val="1530"/>
              <a:buFont typeface="Noto Sans Symbols"/>
              <a:buNone/>
            </a:pPr>
            <a:r>
              <a:rPr b="0" i="0" lang="en-US" sz="1800" u="none" cap="none" strike="noStrike">
                <a:solidFill>
                  <a:schemeClr val="dk1"/>
                </a:solidFill>
                <a:latin typeface="Libre Baskerville"/>
                <a:ea typeface="Libre Baskerville"/>
                <a:cs typeface="Libre Baskerville"/>
                <a:sym typeface="Libre Baskerville"/>
              </a:rPr>
              <a:t>Likes(cathy, cat)</a:t>
            </a:r>
            <a:endParaRPr/>
          </a:p>
          <a:p>
            <a:pPr indent="-533400" lvl="1" marL="990600" marR="0" rtl="0" algn="l">
              <a:lnSpc>
                <a:spcPct val="100000"/>
              </a:lnSpc>
              <a:spcBef>
                <a:spcPts val="300"/>
              </a:spcBef>
              <a:spcAft>
                <a:spcPts val="0"/>
              </a:spcAft>
              <a:buClr>
                <a:schemeClr val="accent2"/>
              </a:buClr>
              <a:buSzPts val="1530"/>
              <a:buFont typeface="Noto Sans Symbols"/>
              <a:buNone/>
            </a:pPr>
            <a:r>
              <a:rPr b="0" i="0" lang="en-US" sz="1800" u="none" cap="none" strike="noStrike">
                <a:solidFill>
                  <a:schemeClr val="dk1"/>
                </a:solidFill>
                <a:latin typeface="Libre Baskerville"/>
                <a:ea typeface="Libre Baskerville"/>
                <a:cs typeface="Libre Baskerville"/>
                <a:sym typeface="Libre Baskerville"/>
              </a:rPr>
              <a:t>Loves(Tom, cathy)</a:t>
            </a:r>
            <a:endParaRPr/>
          </a:p>
          <a:p>
            <a:pPr indent="-533400" lvl="1" marL="990600" marR="0" rtl="0" algn="l">
              <a:lnSpc>
                <a:spcPct val="30000"/>
              </a:lnSpc>
              <a:spcBef>
                <a:spcPts val="300"/>
              </a:spcBef>
              <a:spcAft>
                <a:spcPts val="0"/>
              </a:spcAft>
              <a:buClr>
                <a:schemeClr val="accent2"/>
              </a:buClr>
              <a:buSzPts val="1530"/>
              <a:buFont typeface="Noto Sans Symbols"/>
              <a:buNone/>
            </a:pPr>
            <a:r>
              <a:t/>
            </a:r>
            <a:endParaRPr b="0" i="0" sz="1800" u="none" cap="none" strike="noStrike">
              <a:solidFill>
                <a:schemeClr val="dk1"/>
              </a:solidFill>
              <a:latin typeface="Libre Baskerville"/>
              <a:ea typeface="Libre Baskerville"/>
              <a:cs typeface="Libre Baskerville"/>
              <a:sym typeface="Libre Baskerville"/>
            </a:endParaRPr>
          </a:p>
          <a:p>
            <a:pPr indent="-609600" lvl="0" marL="609600" marR="0" rtl="0" algn="l">
              <a:lnSpc>
                <a:spcPct val="30000"/>
              </a:lnSpc>
              <a:spcBef>
                <a:spcPts val="500"/>
              </a:spcBef>
              <a:spcAft>
                <a:spcPts val="0"/>
              </a:spcAft>
              <a:buClr>
                <a:schemeClr val="accent1"/>
              </a:buClr>
              <a:buSzPts val="1785"/>
              <a:buFont typeface="Noto Sans Symbols"/>
              <a:buNone/>
            </a:pPr>
            <a:r>
              <a:rPr b="0" i="0" lang="en-US" sz="2100" u="none">
                <a:solidFill>
                  <a:schemeClr val="dk1"/>
                </a:solidFill>
                <a:latin typeface="Libre Baskerville"/>
                <a:ea typeface="Libre Baskerville"/>
                <a:cs typeface="Libre Baskerville"/>
                <a:sym typeface="Libre Baskerville"/>
              </a:rPr>
              <a:t>a more general form of existential instantiation.</a:t>
            </a:r>
            <a:endParaRPr/>
          </a:p>
          <a:p>
            <a:pPr indent="-533400" lvl="1" marL="990600" marR="0" rtl="0" algn="l">
              <a:lnSpc>
                <a:spcPct val="30000"/>
              </a:lnSpc>
              <a:spcBef>
                <a:spcPts val="300"/>
              </a:spcBef>
              <a:spcAft>
                <a:spcPts val="0"/>
              </a:spcAft>
              <a:buClr>
                <a:schemeClr val="accent2"/>
              </a:buClr>
              <a:buSzPts val="1530"/>
              <a:buFont typeface="Noto Sans Symbols"/>
              <a:buNone/>
            </a:pPr>
            <a:r>
              <a:t/>
            </a:r>
            <a:endParaRPr b="0" i="0" sz="1800" u="none" cap="none" strike="noStrike">
              <a:solidFill>
                <a:schemeClr val="dk1"/>
              </a:solidFill>
              <a:latin typeface="Libre Baskerville"/>
              <a:ea typeface="Libre Baskerville"/>
              <a:cs typeface="Libre Baskerville"/>
              <a:sym typeface="Libre Baskerville"/>
            </a:endParaRPr>
          </a:p>
          <a:p>
            <a:pPr indent="-533400" lvl="1" marL="990600" marR="0" rtl="0" algn="l">
              <a:lnSpc>
                <a:spcPct val="90000"/>
              </a:lnSpc>
              <a:spcBef>
                <a:spcPts val="300"/>
              </a:spcBef>
              <a:spcAft>
                <a:spcPts val="0"/>
              </a:spcAft>
              <a:buClr>
                <a:schemeClr val="accent2"/>
              </a:buClr>
              <a:buSzPts val="1530"/>
              <a:buFont typeface="Noto Sans Symbols"/>
              <a:buNone/>
            </a:pPr>
            <a:r>
              <a:rPr b="0" i="0" lang="en-US" sz="1800" u="none" cap="none" strike="noStrike">
                <a:solidFill>
                  <a:schemeClr val="dk1"/>
                </a:solidFill>
                <a:latin typeface="Libre Baskerville"/>
                <a:ea typeface="Libre Baskerville"/>
                <a:cs typeface="Libre Baskerville"/>
                <a:sym typeface="Libre Baskerville"/>
              </a:rPr>
              <a:t>Each existential variable is replaced by a </a:t>
            </a:r>
            <a:r>
              <a:rPr b="0" i="0" lang="en-US" sz="1800" u="none" cap="none" strike="noStrike">
                <a:solidFill>
                  <a:schemeClr val="accent2"/>
                </a:solidFill>
                <a:latin typeface="Libre Baskerville"/>
                <a:ea typeface="Libre Baskerville"/>
                <a:cs typeface="Libre Baskerville"/>
                <a:sym typeface="Libre Baskerville"/>
              </a:rPr>
              <a:t>Skolem function</a:t>
            </a:r>
            <a:r>
              <a:rPr b="0" i="0" lang="en-US" sz="1800" u="none" cap="none" strike="noStrike">
                <a:solidFill>
                  <a:schemeClr val="dk1"/>
                </a:solidFill>
                <a:latin typeface="Libre Baskerville"/>
                <a:ea typeface="Libre Baskerville"/>
                <a:cs typeface="Libre Baskerville"/>
                <a:sym typeface="Libre Baskerville"/>
              </a:rPr>
              <a:t> of the enclosing universally quantified variables:</a:t>
            </a:r>
            <a:br>
              <a:rPr b="0" i="0" lang="en-US" sz="1800" u="none" cap="none" strike="noStrike">
                <a:solidFill>
                  <a:schemeClr val="dk1"/>
                </a:solidFill>
                <a:latin typeface="Libre Baskerville"/>
                <a:ea typeface="Libre Baskerville"/>
                <a:cs typeface="Libre Baskerville"/>
                <a:sym typeface="Libre Baskerville"/>
              </a:rPr>
            </a:br>
            <a:r>
              <a:rPr b="1" i="0" lang="en-US" sz="2000" u="none" cap="none" strike="noStrike">
                <a:solidFill>
                  <a:schemeClr val="dk1"/>
                </a:solidFill>
                <a:latin typeface="Libre Baskerville"/>
                <a:ea typeface="Libre Baskerville"/>
                <a:cs typeface="Libre Baskerville"/>
                <a:sym typeface="Libre Baskerville"/>
              </a:rPr>
              <a:t>∀x [</a:t>
            </a:r>
            <a:r>
              <a:rPr b="1" i="1" lang="en-US" sz="2000" u="none" cap="none" strike="noStrike">
                <a:solidFill>
                  <a:schemeClr val="dk1"/>
                </a:solidFill>
                <a:latin typeface="Libre Baskerville"/>
                <a:ea typeface="Libre Baskerville"/>
                <a:cs typeface="Libre Baskerville"/>
                <a:sym typeface="Libre Baskerville"/>
              </a:rPr>
              <a:t>Animal</a:t>
            </a:r>
            <a:r>
              <a:rPr b="1" i="0" lang="en-US" sz="2000" u="none" cap="none" strike="noStrike">
                <a:solidFill>
                  <a:schemeClr val="dk1"/>
                </a:solidFill>
                <a:latin typeface="Libre Baskerville"/>
                <a:ea typeface="Libre Baskerville"/>
                <a:cs typeface="Libre Baskerville"/>
                <a:sym typeface="Libre Baskerville"/>
              </a:rPr>
              <a:t>(</a:t>
            </a:r>
            <a:r>
              <a:rPr b="1" i="1" lang="en-US" sz="2000" u="none" cap="none" strike="noStrike">
                <a:solidFill>
                  <a:schemeClr val="dk1"/>
                </a:solidFill>
                <a:latin typeface="Libre Baskerville"/>
                <a:ea typeface="Libre Baskerville"/>
                <a:cs typeface="Libre Baskerville"/>
                <a:sym typeface="Libre Baskerville"/>
              </a:rPr>
              <a:t>F</a:t>
            </a:r>
            <a:r>
              <a:rPr b="1" i="0" lang="en-US" sz="2000" u="none" cap="none" strike="noStrike">
                <a:solidFill>
                  <a:schemeClr val="dk1"/>
                </a:solidFill>
                <a:latin typeface="Libre Baskerville"/>
                <a:ea typeface="Libre Baskerville"/>
                <a:cs typeface="Libre Baskerville"/>
                <a:sym typeface="Libre Baskerville"/>
              </a:rPr>
              <a:t>(</a:t>
            </a:r>
            <a:r>
              <a:rPr b="1" i="1" lang="en-US" sz="2000" u="none" cap="none" strike="noStrike">
                <a:solidFill>
                  <a:schemeClr val="dk1"/>
                </a:solidFill>
                <a:latin typeface="Libre Baskerville"/>
                <a:ea typeface="Libre Baskerville"/>
                <a:cs typeface="Libre Baskerville"/>
                <a:sym typeface="Libre Baskerville"/>
              </a:rPr>
              <a:t>x</a:t>
            </a:r>
            <a:r>
              <a:rPr b="1" i="0" lang="en-US" sz="2000" u="none" cap="none" strike="noStrike">
                <a:solidFill>
                  <a:schemeClr val="dk1"/>
                </a:solidFill>
                <a:latin typeface="Libre Baskerville"/>
                <a:ea typeface="Libre Baskerville"/>
                <a:cs typeface="Libre Baskerville"/>
                <a:sym typeface="Libre Baskerville"/>
              </a:rPr>
              <a:t>)) ∧ ¬</a:t>
            </a:r>
            <a:r>
              <a:rPr b="1" i="1" lang="en-US" sz="2000" u="none" cap="none" strike="noStrike">
                <a:solidFill>
                  <a:schemeClr val="dk1"/>
                </a:solidFill>
                <a:latin typeface="Libre Baskerville"/>
                <a:ea typeface="Libre Baskerville"/>
                <a:cs typeface="Libre Baskerville"/>
                <a:sym typeface="Libre Baskerville"/>
              </a:rPr>
              <a:t>Loves</a:t>
            </a:r>
            <a:r>
              <a:rPr b="1" i="0" lang="en-US" sz="2000" u="none" cap="none" strike="noStrike">
                <a:solidFill>
                  <a:schemeClr val="dk1"/>
                </a:solidFill>
                <a:latin typeface="Libre Baskerville"/>
                <a:ea typeface="Libre Baskerville"/>
                <a:cs typeface="Libre Baskerville"/>
                <a:sym typeface="Libre Baskerville"/>
              </a:rPr>
              <a:t>(</a:t>
            </a:r>
            <a:r>
              <a:rPr b="1" i="1" lang="en-US" sz="2000" u="none" cap="none" strike="noStrike">
                <a:solidFill>
                  <a:schemeClr val="dk1"/>
                </a:solidFill>
                <a:latin typeface="Libre Baskerville"/>
                <a:ea typeface="Libre Baskerville"/>
                <a:cs typeface="Libre Baskerville"/>
                <a:sym typeface="Libre Baskerville"/>
              </a:rPr>
              <a:t>x, F</a:t>
            </a:r>
            <a:r>
              <a:rPr b="1" i="0" lang="en-US" sz="2000" u="none" cap="none" strike="noStrike">
                <a:solidFill>
                  <a:schemeClr val="dk1"/>
                </a:solidFill>
                <a:latin typeface="Libre Baskerville"/>
                <a:ea typeface="Libre Baskerville"/>
                <a:cs typeface="Libre Baskerville"/>
                <a:sym typeface="Libre Baskerville"/>
              </a:rPr>
              <a:t>(</a:t>
            </a:r>
            <a:r>
              <a:rPr b="1" i="1" lang="en-US" sz="2000" u="none" cap="none" strike="noStrike">
                <a:solidFill>
                  <a:schemeClr val="dk1"/>
                </a:solidFill>
                <a:latin typeface="Libre Baskerville"/>
                <a:ea typeface="Libre Baskerville"/>
                <a:cs typeface="Libre Baskerville"/>
                <a:sym typeface="Libre Baskerville"/>
              </a:rPr>
              <a:t>x</a:t>
            </a:r>
            <a:r>
              <a:rPr b="1" i="0" lang="en-US" sz="2000" u="none" cap="none" strike="noStrike">
                <a:solidFill>
                  <a:schemeClr val="dk1"/>
                </a:solidFill>
                <a:latin typeface="Libre Baskerville"/>
                <a:ea typeface="Libre Baskerville"/>
                <a:cs typeface="Libre Baskerville"/>
                <a:sym typeface="Libre Baskerville"/>
              </a:rPr>
              <a:t>))] ∨ </a:t>
            </a:r>
            <a:r>
              <a:rPr b="1" i="1" lang="en-US" sz="2000" u="none" cap="none" strike="noStrike">
                <a:solidFill>
                  <a:schemeClr val="dk1"/>
                </a:solidFill>
                <a:latin typeface="Libre Baskerville"/>
                <a:ea typeface="Libre Baskerville"/>
                <a:cs typeface="Libre Baskerville"/>
                <a:sym typeface="Libre Baskerville"/>
              </a:rPr>
              <a:t>Loves</a:t>
            </a:r>
            <a:r>
              <a:rPr b="1" i="0" lang="en-US" sz="2000" u="none" cap="none" strike="noStrike">
                <a:solidFill>
                  <a:schemeClr val="dk1"/>
                </a:solidFill>
                <a:latin typeface="Libre Baskerville"/>
                <a:ea typeface="Libre Baskerville"/>
                <a:cs typeface="Libre Baskerville"/>
                <a:sym typeface="Libre Baskerville"/>
              </a:rPr>
              <a:t>(</a:t>
            </a:r>
            <a:r>
              <a:rPr b="1" i="1" lang="en-US" sz="2000" u="none" cap="none" strike="noStrike">
                <a:solidFill>
                  <a:schemeClr val="dk1"/>
                </a:solidFill>
                <a:latin typeface="Libre Baskerville"/>
                <a:ea typeface="Libre Baskerville"/>
                <a:cs typeface="Libre Baskerville"/>
                <a:sym typeface="Libre Baskerville"/>
              </a:rPr>
              <a:t>G</a:t>
            </a:r>
            <a:r>
              <a:rPr b="1" i="0" lang="en-US" sz="2000" u="none" cap="none" strike="noStrike">
                <a:solidFill>
                  <a:schemeClr val="dk1"/>
                </a:solidFill>
                <a:latin typeface="Libre Baskerville"/>
                <a:ea typeface="Libre Baskerville"/>
                <a:cs typeface="Libre Baskerville"/>
                <a:sym typeface="Libre Baskerville"/>
              </a:rPr>
              <a:t>(</a:t>
            </a:r>
            <a:r>
              <a:rPr b="1" i="1" lang="en-US" sz="2000" u="none" cap="none" strike="noStrike">
                <a:solidFill>
                  <a:schemeClr val="dk1"/>
                </a:solidFill>
                <a:latin typeface="Libre Baskerville"/>
                <a:ea typeface="Libre Baskerville"/>
                <a:cs typeface="Libre Baskerville"/>
                <a:sym typeface="Libre Baskerville"/>
              </a:rPr>
              <a:t>x</a:t>
            </a:r>
            <a:r>
              <a:rPr b="1" i="0" lang="en-US" sz="2000" u="none" cap="none" strike="noStrike">
                <a:solidFill>
                  <a:schemeClr val="dk1"/>
                </a:solidFill>
                <a:latin typeface="Libre Baskerville"/>
                <a:ea typeface="Libre Baskerville"/>
                <a:cs typeface="Libre Baskerville"/>
                <a:sym typeface="Libre Baskerville"/>
              </a:rPr>
              <a:t>), </a:t>
            </a:r>
            <a:r>
              <a:rPr b="1" i="1" lang="en-US" sz="2000" u="none" cap="none" strike="noStrike">
                <a:solidFill>
                  <a:schemeClr val="dk1"/>
                </a:solidFill>
                <a:latin typeface="Libre Baskerville"/>
                <a:ea typeface="Libre Baskerville"/>
                <a:cs typeface="Libre Baskerville"/>
                <a:sym typeface="Libre Baskerville"/>
              </a:rPr>
              <a:t>x</a:t>
            </a:r>
            <a:r>
              <a:rPr b="1" i="0" lang="en-US" sz="2000" u="none" cap="none" strike="noStrike">
                <a:solidFill>
                  <a:schemeClr val="dk1"/>
                </a:solidFill>
                <a:latin typeface="Libre Baskerville"/>
                <a:ea typeface="Libre Baskerville"/>
                <a:cs typeface="Libre Baskerville"/>
                <a:sym typeface="Libre Baskerville"/>
              </a:rPr>
              <a:t>)</a:t>
            </a:r>
            <a:endParaRPr/>
          </a:p>
          <a:p>
            <a:pPr indent="-533400" lvl="1" marL="990600" marR="0" rtl="0" algn="l">
              <a:lnSpc>
                <a:spcPct val="30000"/>
              </a:lnSpc>
              <a:spcBef>
                <a:spcPts val="300"/>
              </a:spcBef>
              <a:spcAft>
                <a:spcPts val="0"/>
              </a:spcAft>
              <a:buClr>
                <a:schemeClr val="accent2"/>
              </a:buClr>
              <a:buSzPts val="1530"/>
              <a:buFont typeface="Noto Sans Symbols"/>
              <a:buNone/>
            </a:pPr>
            <a:r>
              <a:t/>
            </a:r>
            <a:endParaRPr b="0" i="0" sz="1800" u="none" cap="none" strike="noStrike">
              <a:solidFill>
                <a:schemeClr val="dk1"/>
              </a:solidFill>
              <a:latin typeface="Libre Baskerville"/>
              <a:ea typeface="Libre Baskerville"/>
              <a:cs typeface="Libre Baskerville"/>
              <a:sym typeface="Libre Baskerville"/>
            </a:endParaRPr>
          </a:p>
          <a:p>
            <a:pPr indent="-533400" lvl="1" marL="990600" marR="0" rtl="0" algn="l">
              <a:lnSpc>
                <a:spcPct val="30000"/>
              </a:lnSpc>
              <a:spcBef>
                <a:spcPts val="300"/>
              </a:spcBef>
              <a:spcAft>
                <a:spcPts val="0"/>
              </a:spcAft>
              <a:buClr>
                <a:schemeClr val="accent2"/>
              </a:buClr>
              <a:buSzPts val="1530"/>
              <a:buFont typeface="Noto Sans Symbols"/>
              <a:buNone/>
            </a:pPr>
            <a:r>
              <a:t/>
            </a:r>
            <a:endParaRPr b="0" i="0" sz="1800" u="none" cap="none" strike="noStrike">
              <a:solidFill>
                <a:schemeClr val="dk1"/>
              </a:solidFill>
              <a:latin typeface="Libre Baskerville"/>
              <a:ea typeface="Libre Baskerville"/>
              <a:cs typeface="Libre Baskerville"/>
              <a:sym typeface="Libre Baskerville"/>
            </a:endParaRPr>
          </a:p>
          <a:p>
            <a:pPr indent="-533400" lvl="1" marL="990600" marR="0" rtl="0" algn="l">
              <a:lnSpc>
                <a:spcPct val="30000"/>
              </a:lnSpc>
              <a:spcBef>
                <a:spcPts val="300"/>
              </a:spcBef>
              <a:spcAft>
                <a:spcPts val="0"/>
              </a:spcAft>
              <a:buClr>
                <a:schemeClr val="accent2"/>
              </a:buClr>
              <a:buSzPts val="2040"/>
              <a:buFont typeface="Noto Sans Symbols"/>
              <a:buNone/>
            </a:pPr>
            <a:r>
              <a:rPr b="0" i="0" lang="en-US" sz="2400" u="none" cap="none" strike="noStrike">
                <a:solidFill>
                  <a:schemeClr val="dk1"/>
                </a:solidFill>
                <a:latin typeface="Libre Baskerville"/>
                <a:ea typeface="Libre Baskerville"/>
                <a:cs typeface="Libre Baskerville"/>
                <a:sym typeface="Libre Baskerville"/>
              </a:rPr>
              <a:t>(reason: animal y could be a different animal for each x.)</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7">
                                            <p:txEl>
                                              <p:pRg end="0" st="0"/>
                                            </p:txEl>
                                          </p:spTgt>
                                        </p:tgtEl>
                                        <p:attrNameLst>
                                          <p:attrName>style.visibility</p:attrName>
                                        </p:attrNameLst>
                                      </p:cBhvr>
                                      <p:to>
                                        <p:strVal val="visible"/>
                                      </p:to>
                                    </p:set>
                                    <p:animEffect filter="fade" transition="in">
                                      <p:cBhvr>
                                        <p:cTn dur="500"/>
                                        <p:tgtEl>
                                          <p:spTgt spid="6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7">
                                            <p:txEl>
                                              <p:pRg end="1" st="1"/>
                                            </p:txEl>
                                          </p:spTgt>
                                        </p:tgtEl>
                                        <p:attrNameLst>
                                          <p:attrName>style.visibility</p:attrName>
                                        </p:attrNameLst>
                                      </p:cBhvr>
                                      <p:to>
                                        <p:strVal val="visible"/>
                                      </p:to>
                                    </p:set>
                                    <p:animEffect filter="fade" transition="in">
                                      <p:cBhvr>
                                        <p:cTn dur="500"/>
                                        <p:tgtEl>
                                          <p:spTgt spid="6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7">
                                            <p:txEl>
                                              <p:pRg end="2" st="2"/>
                                            </p:txEl>
                                          </p:spTgt>
                                        </p:tgtEl>
                                        <p:attrNameLst>
                                          <p:attrName>style.visibility</p:attrName>
                                        </p:attrNameLst>
                                      </p:cBhvr>
                                      <p:to>
                                        <p:strVal val="visible"/>
                                      </p:to>
                                    </p:set>
                                    <p:animEffect filter="fade" transition="in">
                                      <p:cBhvr>
                                        <p:cTn dur="500"/>
                                        <p:tgtEl>
                                          <p:spTgt spid="6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7">
                                            <p:txEl>
                                              <p:pRg end="3" st="3"/>
                                            </p:txEl>
                                          </p:spTgt>
                                        </p:tgtEl>
                                        <p:attrNameLst>
                                          <p:attrName>style.visibility</p:attrName>
                                        </p:attrNameLst>
                                      </p:cBhvr>
                                      <p:to>
                                        <p:strVal val="visible"/>
                                      </p:to>
                                    </p:set>
                                    <p:animEffect filter="fade" transition="in">
                                      <p:cBhvr>
                                        <p:cTn dur="500"/>
                                        <p:tgtEl>
                                          <p:spTgt spid="6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7">
                                            <p:txEl>
                                              <p:pRg end="4" st="4"/>
                                            </p:txEl>
                                          </p:spTgt>
                                        </p:tgtEl>
                                        <p:attrNameLst>
                                          <p:attrName>style.visibility</p:attrName>
                                        </p:attrNameLst>
                                      </p:cBhvr>
                                      <p:to>
                                        <p:strVal val="visible"/>
                                      </p:to>
                                    </p:set>
                                    <p:animEffect filter="fade" transition="in">
                                      <p:cBhvr>
                                        <p:cTn dur="500"/>
                                        <p:tgtEl>
                                          <p:spTgt spid="63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7">
                                            <p:txEl>
                                              <p:pRg end="5" st="5"/>
                                            </p:txEl>
                                          </p:spTgt>
                                        </p:tgtEl>
                                        <p:attrNameLst>
                                          <p:attrName>style.visibility</p:attrName>
                                        </p:attrNameLst>
                                      </p:cBhvr>
                                      <p:to>
                                        <p:strVal val="visible"/>
                                      </p:to>
                                    </p:set>
                                    <p:animEffect filter="fade" transition="in">
                                      <p:cBhvr>
                                        <p:cTn dur="500"/>
                                        <p:tgtEl>
                                          <p:spTgt spid="63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7">
                                            <p:txEl>
                                              <p:pRg end="6" st="6"/>
                                            </p:txEl>
                                          </p:spTgt>
                                        </p:tgtEl>
                                        <p:attrNameLst>
                                          <p:attrName>style.visibility</p:attrName>
                                        </p:attrNameLst>
                                      </p:cBhvr>
                                      <p:to>
                                        <p:strVal val="visible"/>
                                      </p:to>
                                    </p:set>
                                    <p:animEffect filter="fade" transition="in">
                                      <p:cBhvr>
                                        <p:cTn dur="500"/>
                                        <p:tgtEl>
                                          <p:spTgt spid="63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7">
                                            <p:txEl>
                                              <p:pRg end="7" st="7"/>
                                            </p:txEl>
                                          </p:spTgt>
                                        </p:tgtEl>
                                        <p:attrNameLst>
                                          <p:attrName>style.visibility</p:attrName>
                                        </p:attrNameLst>
                                      </p:cBhvr>
                                      <p:to>
                                        <p:strVal val="visible"/>
                                      </p:to>
                                    </p:set>
                                    <p:animEffect filter="fade" transition="in">
                                      <p:cBhvr>
                                        <p:cTn dur="500"/>
                                        <p:tgtEl>
                                          <p:spTgt spid="63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7">
                                            <p:txEl>
                                              <p:pRg end="8" st="8"/>
                                            </p:txEl>
                                          </p:spTgt>
                                        </p:tgtEl>
                                        <p:attrNameLst>
                                          <p:attrName>style.visibility</p:attrName>
                                        </p:attrNameLst>
                                      </p:cBhvr>
                                      <p:to>
                                        <p:strVal val="visible"/>
                                      </p:to>
                                    </p:set>
                                    <p:animEffect filter="fade" transition="in">
                                      <p:cBhvr>
                                        <p:cTn dur="500"/>
                                        <p:tgtEl>
                                          <p:spTgt spid="63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7">
                                            <p:txEl>
                                              <p:pRg end="9" st="9"/>
                                            </p:txEl>
                                          </p:spTgt>
                                        </p:tgtEl>
                                        <p:attrNameLst>
                                          <p:attrName>style.visibility</p:attrName>
                                        </p:attrNameLst>
                                      </p:cBhvr>
                                      <p:to>
                                        <p:strVal val="visible"/>
                                      </p:to>
                                    </p:set>
                                    <p:animEffect filter="fade" transition="in">
                                      <p:cBhvr>
                                        <p:cTn dur="500"/>
                                        <p:tgtEl>
                                          <p:spTgt spid="63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7">
                                            <p:txEl>
                                              <p:pRg end="10" st="10"/>
                                            </p:txEl>
                                          </p:spTgt>
                                        </p:tgtEl>
                                        <p:attrNameLst>
                                          <p:attrName>style.visibility</p:attrName>
                                        </p:attrNameLst>
                                      </p:cBhvr>
                                      <p:to>
                                        <p:strVal val="visible"/>
                                      </p:to>
                                    </p:set>
                                    <p:animEffect filter="fade" transition="in">
                                      <p:cBhvr>
                                        <p:cTn dur="500"/>
                                        <p:tgtEl>
                                          <p:spTgt spid="63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7">
                                            <p:txEl>
                                              <p:pRg end="11" st="11"/>
                                            </p:txEl>
                                          </p:spTgt>
                                        </p:tgtEl>
                                        <p:attrNameLst>
                                          <p:attrName>style.visibility</p:attrName>
                                        </p:attrNameLst>
                                      </p:cBhvr>
                                      <p:to>
                                        <p:strVal val="visible"/>
                                      </p:to>
                                    </p:set>
                                    <p:animEffect filter="fade" transition="in">
                                      <p:cBhvr>
                                        <p:cTn dur="500"/>
                                        <p:tgtEl>
                                          <p:spTgt spid="63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7">
                                            <p:txEl>
                                              <p:pRg end="12" st="12"/>
                                            </p:txEl>
                                          </p:spTgt>
                                        </p:tgtEl>
                                        <p:attrNameLst>
                                          <p:attrName>style.visibility</p:attrName>
                                        </p:attrNameLst>
                                      </p:cBhvr>
                                      <p:to>
                                        <p:strVal val="visible"/>
                                      </p:to>
                                    </p:set>
                                    <p:animEffect filter="fade" transition="in">
                                      <p:cBhvr>
                                        <p:cTn dur="500"/>
                                        <p:tgtEl>
                                          <p:spTgt spid="637">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7">
                                            <p:txEl>
                                              <p:pRg end="13" st="13"/>
                                            </p:txEl>
                                          </p:spTgt>
                                        </p:tgtEl>
                                        <p:attrNameLst>
                                          <p:attrName>style.visibility</p:attrName>
                                        </p:attrNameLst>
                                      </p:cBhvr>
                                      <p:to>
                                        <p:strVal val="visible"/>
                                      </p:to>
                                    </p:set>
                                    <p:animEffect filter="fade" transition="in">
                                      <p:cBhvr>
                                        <p:cTn dur="500"/>
                                        <p:tgtEl>
                                          <p:spTgt spid="637">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7">
                                            <p:txEl>
                                              <p:pRg end="14" st="14"/>
                                            </p:txEl>
                                          </p:spTgt>
                                        </p:tgtEl>
                                        <p:attrNameLst>
                                          <p:attrName>style.visibility</p:attrName>
                                        </p:attrNameLst>
                                      </p:cBhvr>
                                      <p:to>
                                        <p:strVal val="visible"/>
                                      </p:to>
                                    </p:set>
                                    <p:animEffect filter="fade" transition="in">
                                      <p:cBhvr>
                                        <p:cTn dur="500"/>
                                        <p:tgtEl>
                                          <p:spTgt spid="637">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7">
                                            <p:txEl>
                                              <p:pRg end="15" st="15"/>
                                            </p:txEl>
                                          </p:spTgt>
                                        </p:tgtEl>
                                        <p:attrNameLst>
                                          <p:attrName>style.visibility</p:attrName>
                                        </p:attrNameLst>
                                      </p:cBhvr>
                                      <p:to>
                                        <p:strVal val="visible"/>
                                      </p:to>
                                    </p:set>
                                    <p:animEffect filter="fade" transition="in">
                                      <p:cBhvr>
                                        <p:cTn dur="500"/>
                                        <p:tgtEl>
                                          <p:spTgt spid="637">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7">
                                            <p:txEl>
                                              <p:pRg end="16" st="16"/>
                                            </p:txEl>
                                          </p:spTgt>
                                        </p:tgtEl>
                                        <p:attrNameLst>
                                          <p:attrName>style.visibility</p:attrName>
                                        </p:attrNameLst>
                                      </p:cBhvr>
                                      <p:to>
                                        <p:strVal val="visible"/>
                                      </p:to>
                                    </p:set>
                                    <p:animEffect filter="fade" transition="in">
                                      <p:cBhvr>
                                        <p:cTn dur="500"/>
                                        <p:tgtEl>
                                          <p:spTgt spid="637">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7">
                                            <p:txEl>
                                              <p:pRg end="17" st="17"/>
                                            </p:txEl>
                                          </p:spTgt>
                                        </p:tgtEl>
                                        <p:attrNameLst>
                                          <p:attrName>style.visibility</p:attrName>
                                        </p:attrNameLst>
                                      </p:cBhvr>
                                      <p:to>
                                        <p:strVal val="visible"/>
                                      </p:to>
                                    </p:set>
                                    <p:animEffect filter="fade" transition="in">
                                      <p:cBhvr>
                                        <p:cTn dur="500"/>
                                        <p:tgtEl>
                                          <p:spTgt spid="637">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7">
                                            <p:txEl>
                                              <p:pRg end="18" st="18"/>
                                            </p:txEl>
                                          </p:spTgt>
                                        </p:tgtEl>
                                        <p:attrNameLst>
                                          <p:attrName>style.visibility</p:attrName>
                                        </p:attrNameLst>
                                      </p:cBhvr>
                                      <p:to>
                                        <p:strVal val="visible"/>
                                      </p:to>
                                    </p:set>
                                    <p:animEffect filter="fade" transition="in">
                                      <p:cBhvr>
                                        <p:cTn dur="500"/>
                                        <p:tgtEl>
                                          <p:spTgt spid="637">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7">
                                            <p:txEl>
                                              <p:pRg end="19" st="19"/>
                                            </p:txEl>
                                          </p:spTgt>
                                        </p:tgtEl>
                                        <p:attrNameLst>
                                          <p:attrName>style.visibility</p:attrName>
                                        </p:attrNameLst>
                                      </p:cBhvr>
                                      <p:to>
                                        <p:strVal val="visible"/>
                                      </p:to>
                                    </p:set>
                                    <p:animEffect filter="fade" transition="in">
                                      <p:cBhvr>
                                        <p:cTn dur="500"/>
                                        <p:tgtEl>
                                          <p:spTgt spid="637">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7">
                                            <p:txEl>
                                              <p:pRg end="20" st="20"/>
                                            </p:txEl>
                                          </p:spTgt>
                                        </p:tgtEl>
                                        <p:attrNameLst>
                                          <p:attrName>style.visibility</p:attrName>
                                        </p:attrNameLst>
                                      </p:cBhvr>
                                      <p:to>
                                        <p:strVal val="visible"/>
                                      </p:to>
                                    </p:set>
                                    <p:animEffect filter="fade" transition="in">
                                      <p:cBhvr>
                                        <p:cTn dur="500"/>
                                        <p:tgtEl>
                                          <p:spTgt spid="637">
                                            <p:txEl>
                                              <p:pRg end="20" st="2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69"/>
          <p:cNvSpPr txBox="1"/>
          <p:nvPr>
            <p:ph idx="1" type="body"/>
          </p:nvPr>
        </p:nvSpPr>
        <p:spPr>
          <a:xfrm>
            <a:off x="571500" y="1071562"/>
            <a:ext cx="7848600" cy="5486400"/>
          </a:xfrm>
          <a:prstGeom prst="rect">
            <a:avLst/>
          </a:prstGeom>
          <a:noFill/>
          <a:ln>
            <a:noFill/>
          </a:ln>
        </p:spPr>
        <p:txBody>
          <a:bodyPr anchorCtr="0" anchor="t" bIns="45700" lIns="91425" spcFirstLastPara="1" rIns="91425" wrap="square" tIns="45700">
            <a:noAutofit/>
          </a:bodyPr>
          <a:lstStyle/>
          <a:p>
            <a:pPr indent="-609600" lvl="0" marL="609600" marR="0" rtl="0" algn="l">
              <a:lnSpc>
                <a:spcPct val="60000"/>
              </a:lnSpc>
              <a:spcBef>
                <a:spcPts val="0"/>
              </a:spcBef>
              <a:spcAft>
                <a:spcPts val="0"/>
              </a:spcAft>
              <a:buClr>
                <a:schemeClr val="accent1"/>
              </a:buClr>
              <a:buSzPts val="2125"/>
              <a:buFont typeface="Noto Sans Symbols"/>
              <a:buNone/>
            </a:pPr>
            <a:r>
              <a:t/>
            </a:r>
            <a:endParaRPr b="0" i="0" sz="2500" u="none">
              <a:solidFill>
                <a:schemeClr val="dk1"/>
              </a:solidFill>
              <a:latin typeface="Libre Baskerville"/>
              <a:ea typeface="Libre Baskerville"/>
              <a:cs typeface="Libre Baskerville"/>
              <a:sym typeface="Libre Baskerville"/>
            </a:endParaRPr>
          </a:p>
          <a:p>
            <a:pPr indent="-273050" lvl="4" marL="2209800" marR="0" rtl="0" algn="l">
              <a:lnSpc>
                <a:spcPct val="60000"/>
              </a:lnSpc>
              <a:spcBef>
                <a:spcPts val="300"/>
              </a:spcBef>
              <a:spcAft>
                <a:spcPts val="0"/>
              </a:spcAft>
              <a:buClr>
                <a:srgbClr val="A28E6A"/>
              </a:buClr>
              <a:buSzPts val="1700"/>
              <a:buFont typeface="Libre Baskerville"/>
              <a:buNone/>
            </a:pPr>
            <a:r>
              <a:t/>
            </a:r>
            <a:endParaRPr b="0" i="0" sz="1700" u="none" cap="none" strike="noStrike">
              <a:solidFill>
                <a:schemeClr val="dk1"/>
              </a:solidFill>
              <a:latin typeface="Libre Baskerville"/>
              <a:ea typeface="Libre Baskerville"/>
              <a:cs typeface="Libre Baskerville"/>
              <a:sym typeface="Libre Baskerville"/>
            </a:endParaRPr>
          </a:p>
          <a:p>
            <a:pPr indent="-609600" lvl="0" marL="609600" marR="0" rtl="0" algn="l">
              <a:lnSpc>
                <a:spcPct val="60000"/>
              </a:lnSpc>
              <a:spcBef>
                <a:spcPts val="500"/>
              </a:spcBef>
              <a:spcAft>
                <a:spcPts val="0"/>
              </a:spcAft>
              <a:buClr>
                <a:schemeClr val="accent1"/>
              </a:buClr>
              <a:buSzPts val="2125"/>
              <a:buFont typeface="Noto Sans Symbols"/>
              <a:buAutoNum type="arabicPeriod" startAt="5"/>
            </a:pPr>
            <a:r>
              <a:rPr b="0" i="0" lang="en-US" sz="2500" u="none">
                <a:solidFill>
                  <a:schemeClr val="dk1"/>
                </a:solidFill>
                <a:latin typeface="Libre Baskerville"/>
                <a:ea typeface="Libre Baskerville"/>
                <a:cs typeface="Libre Baskerville"/>
                <a:sym typeface="Libre Baskerville"/>
              </a:rPr>
              <a:t>Drop universal quantifiers:</a:t>
            </a:r>
            <a:endParaRPr/>
          </a:p>
          <a:p>
            <a:pPr indent="-533400" lvl="1" marL="990600" marR="0" rtl="0" algn="l">
              <a:lnSpc>
                <a:spcPct val="60000"/>
              </a:lnSpc>
              <a:spcBef>
                <a:spcPts val="300"/>
              </a:spcBef>
              <a:spcAft>
                <a:spcPts val="0"/>
              </a:spcAft>
              <a:buClr>
                <a:schemeClr val="accent2"/>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a:p>
            <a:pPr indent="-533400" lvl="1" marL="990600" marR="0" rtl="0" algn="l">
              <a:lnSpc>
                <a:spcPct val="60000"/>
              </a:lnSpc>
              <a:spcBef>
                <a:spcPts val="300"/>
              </a:spcBef>
              <a:spcAft>
                <a:spcPts val="0"/>
              </a:spcAft>
              <a:buClr>
                <a:schemeClr val="accent2"/>
              </a:buClr>
              <a:buSzPts val="1700"/>
              <a:buFont typeface="Noto Sans Symbols"/>
              <a:buNone/>
            </a:pPr>
            <a:r>
              <a:rPr b="0" i="0" lang="en-US" sz="2000" u="none" cap="none" strike="noStrike">
                <a:solidFill>
                  <a:schemeClr val="dk1"/>
                </a:solidFill>
                <a:latin typeface="Libre Baskerville"/>
                <a:ea typeface="Libre Baskerville"/>
                <a:cs typeface="Libre Baskerville"/>
                <a:sym typeface="Libre Baskerville"/>
              </a:rPr>
              <a:t> [</a:t>
            </a:r>
            <a:r>
              <a:rPr b="0" i="1" lang="en-US" sz="2000" u="none" cap="none" strike="noStrike">
                <a:solidFill>
                  <a:schemeClr val="dk1"/>
                </a:solidFill>
                <a:latin typeface="Libre Baskerville"/>
                <a:ea typeface="Libre Baskerville"/>
                <a:cs typeface="Libre Baskerville"/>
                <a:sym typeface="Libre Baskerville"/>
              </a:rPr>
              <a:t>Animal</a:t>
            </a:r>
            <a:r>
              <a:rPr b="0" i="0" lang="en-US" sz="2000" u="none" cap="none" strike="noStrike">
                <a:solidFill>
                  <a:schemeClr val="dk1"/>
                </a:solidFill>
                <a:latin typeface="Libre Baskerville"/>
                <a:ea typeface="Libre Baskerville"/>
                <a:cs typeface="Libre Baskerville"/>
                <a:sym typeface="Libre Baskerville"/>
              </a:rPr>
              <a:t>(</a:t>
            </a:r>
            <a:r>
              <a:rPr b="0" i="1" lang="en-US" sz="2000" u="none" cap="none" strike="noStrike">
                <a:solidFill>
                  <a:schemeClr val="dk1"/>
                </a:solidFill>
                <a:latin typeface="Libre Baskerville"/>
                <a:ea typeface="Libre Baskerville"/>
                <a:cs typeface="Libre Baskerville"/>
                <a:sym typeface="Libre Baskerville"/>
              </a:rPr>
              <a:t>F</a:t>
            </a:r>
            <a:r>
              <a:rPr b="0" i="0" lang="en-US" sz="2000" u="none" cap="none" strike="noStrike">
                <a:solidFill>
                  <a:schemeClr val="dk1"/>
                </a:solidFill>
                <a:latin typeface="Libre Baskerville"/>
                <a:ea typeface="Libre Baskerville"/>
                <a:cs typeface="Libre Baskerville"/>
                <a:sym typeface="Libre Baskerville"/>
              </a:rPr>
              <a:t>(</a:t>
            </a:r>
            <a:r>
              <a:rPr b="0" i="1" lang="en-US" sz="2000" u="none" cap="none" strike="noStrike">
                <a:solidFill>
                  <a:schemeClr val="dk1"/>
                </a:solidFill>
                <a:latin typeface="Libre Baskerville"/>
                <a:ea typeface="Libre Baskerville"/>
                <a:cs typeface="Libre Baskerville"/>
                <a:sym typeface="Libre Baskerville"/>
              </a:rPr>
              <a:t>x</a:t>
            </a:r>
            <a:r>
              <a:rPr b="0" i="0" lang="en-US" sz="2000" u="none" cap="none" strike="noStrike">
                <a:solidFill>
                  <a:schemeClr val="dk1"/>
                </a:solidFill>
                <a:latin typeface="Libre Baskerville"/>
                <a:ea typeface="Libre Baskerville"/>
                <a:cs typeface="Libre Baskerville"/>
                <a:sym typeface="Libre Baskerville"/>
              </a:rPr>
              <a:t>)) ∧ ¬</a:t>
            </a:r>
            <a:r>
              <a:rPr b="0" i="1" lang="en-US" sz="2000" u="none" cap="none" strike="noStrike">
                <a:solidFill>
                  <a:schemeClr val="dk1"/>
                </a:solidFill>
                <a:latin typeface="Libre Baskerville"/>
                <a:ea typeface="Libre Baskerville"/>
                <a:cs typeface="Libre Baskerville"/>
                <a:sym typeface="Libre Baskerville"/>
              </a:rPr>
              <a:t>Loves</a:t>
            </a:r>
            <a:r>
              <a:rPr b="0" i="0" lang="en-US" sz="2000" u="none" cap="none" strike="noStrike">
                <a:solidFill>
                  <a:schemeClr val="dk1"/>
                </a:solidFill>
                <a:latin typeface="Libre Baskerville"/>
                <a:ea typeface="Libre Baskerville"/>
                <a:cs typeface="Libre Baskerville"/>
                <a:sym typeface="Libre Baskerville"/>
              </a:rPr>
              <a:t>(</a:t>
            </a:r>
            <a:r>
              <a:rPr b="0" i="1" lang="en-US" sz="2000" u="none" cap="none" strike="noStrike">
                <a:solidFill>
                  <a:schemeClr val="dk1"/>
                </a:solidFill>
                <a:latin typeface="Libre Baskerville"/>
                <a:ea typeface="Libre Baskerville"/>
                <a:cs typeface="Libre Baskerville"/>
                <a:sym typeface="Libre Baskerville"/>
              </a:rPr>
              <a:t>x,F</a:t>
            </a:r>
            <a:r>
              <a:rPr b="0" i="0" lang="en-US" sz="2000" u="none" cap="none" strike="noStrike">
                <a:solidFill>
                  <a:schemeClr val="dk1"/>
                </a:solidFill>
                <a:latin typeface="Libre Baskerville"/>
                <a:ea typeface="Libre Baskerville"/>
                <a:cs typeface="Libre Baskerville"/>
                <a:sym typeface="Libre Baskerville"/>
              </a:rPr>
              <a:t>(</a:t>
            </a:r>
            <a:r>
              <a:rPr b="0" i="1" lang="en-US" sz="2000" u="none" cap="none" strike="noStrike">
                <a:solidFill>
                  <a:schemeClr val="dk1"/>
                </a:solidFill>
                <a:latin typeface="Libre Baskerville"/>
                <a:ea typeface="Libre Baskerville"/>
                <a:cs typeface="Libre Baskerville"/>
                <a:sym typeface="Libre Baskerville"/>
              </a:rPr>
              <a:t>x</a:t>
            </a:r>
            <a:r>
              <a:rPr b="0" i="0" lang="en-US" sz="2000" u="none" cap="none" strike="noStrike">
                <a:solidFill>
                  <a:schemeClr val="dk1"/>
                </a:solidFill>
                <a:latin typeface="Libre Baskerville"/>
                <a:ea typeface="Libre Baskerville"/>
                <a:cs typeface="Libre Baskerville"/>
                <a:sym typeface="Libre Baskerville"/>
              </a:rPr>
              <a:t>))]  ∨ </a:t>
            </a:r>
            <a:r>
              <a:rPr b="0" i="1" lang="en-US" sz="2000" u="none" cap="none" strike="noStrike">
                <a:solidFill>
                  <a:schemeClr val="dk1"/>
                </a:solidFill>
                <a:latin typeface="Libre Baskerville"/>
                <a:ea typeface="Libre Baskerville"/>
                <a:cs typeface="Libre Baskerville"/>
                <a:sym typeface="Libre Baskerville"/>
              </a:rPr>
              <a:t>Loves</a:t>
            </a:r>
            <a:r>
              <a:rPr b="0" i="0" lang="en-US" sz="2000" u="none" cap="none" strike="noStrike">
                <a:solidFill>
                  <a:schemeClr val="dk1"/>
                </a:solidFill>
                <a:latin typeface="Libre Baskerville"/>
                <a:ea typeface="Libre Baskerville"/>
                <a:cs typeface="Libre Baskerville"/>
                <a:sym typeface="Libre Baskerville"/>
              </a:rPr>
              <a:t>(</a:t>
            </a:r>
            <a:r>
              <a:rPr b="0" i="1" lang="en-US" sz="2000" u="none" cap="none" strike="noStrike">
                <a:solidFill>
                  <a:schemeClr val="dk1"/>
                </a:solidFill>
                <a:latin typeface="Libre Baskerville"/>
                <a:ea typeface="Libre Baskerville"/>
                <a:cs typeface="Libre Baskerville"/>
                <a:sym typeface="Libre Baskerville"/>
              </a:rPr>
              <a:t>G</a:t>
            </a:r>
            <a:r>
              <a:rPr b="0" i="0" lang="en-US" sz="2000" u="none" cap="none" strike="noStrike">
                <a:solidFill>
                  <a:schemeClr val="dk1"/>
                </a:solidFill>
                <a:latin typeface="Libre Baskerville"/>
                <a:ea typeface="Libre Baskerville"/>
                <a:cs typeface="Libre Baskerville"/>
                <a:sym typeface="Libre Baskerville"/>
              </a:rPr>
              <a:t>(</a:t>
            </a:r>
            <a:r>
              <a:rPr b="0" i="1" lang="en-US" sz="2000" u="none" cap="none" strike="noStrike">
                <a:solidFill>
                  <a:schemeClr val="dk1"/>
                </a:solidFill>
                <a:latin typeface="Libre Baskerville"/>
                <a:ea typeface="Libre Baskerville"/>
                <a:cs typeface="Libre Baskerville"/>
                <a:sym typeface="Libre Baskerville"/>
              </a:rPr>
              <a:t>x</a:t>
            </a:r>
            <a:r>
              <a:rPr b="0" i="0" lang="en-US" sz="2000" u="none" cap="none" strike="noStrike">
                <a:solidFill>
                  <a:schemeClr val="dk1"/>
                </a:solidFill>
                <a:latin typeface="Libre Baskerville"/>
                <a:ea typeface="Libre Baskerville"/>
                <a:cs typeface="Libre Baskerville"/>
                <a:sym typeface="Libre Baskerville"/>
              </a:rPr>
              <a:t>),</a:t>
            </a:r>
            <a:r>
              <a:rPr b="0" i="1" lang="en-US" sz="2000" u="none" cap="none" strike="noStrike">
                <a:solidFill>
                  <a:schemeClr val="dk1"/>
                </a:solidFill>
                <a:latin typeface="Libre Baskerville"/>
                <a:ea typeface="Libre Baskerville"/>
                <a:cs typeface="Libre Baskerville"/>
                <a:sym typeface="Libre Baskerville"/>
              </a:rPr>
              <a:t>x</a:t>
            </a:r>
            <a:r>
              <a:rPr b="0" i="0" lang="en-US" sz="2000" u="none" cap="none" strike="noStrike">
                <a:solidFill>
                  <a:schemeClr val="dk1"/>
                </a:solidFill>
                <a:latin typeface="Libre Baskerville"/>
                <a:ea typeface="Libre Baskerville"/>
                <a:cs typeface="Libre Baskerville"/>
                <a:sym typeface="Libre Baskerville"/>
              </a:rPr>
              <a:t>)</a:t>
            </a:r>
            <a:endParaRPr/>
          </a:p>
          <a:p>
            <a:pPr indent="-533400" lvl="1" marL="990600" marR="0" rtl="0" algn="l">
              <a:lnSpc>
                <a:spcPct val="60000"/>
              </a:lnSpc>
              <a:spcBef>
                <a:spcPts val="300"/>
              </a:spcBef>
              <a:spcAft>
                <a:spcPts val="0"/>
              </a:spcAft>
              <a:buClr>
                <a:schemeClr val="accent2"/>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a:p>
            <a:pPr indent="-533400" lvl="1" marL="990600" marR="0" rtl="0" algn="l">
              <a:lnSpc>
                <a:spcPct val="60000"/>
              </a:lnSpc>
              <a:spcBef>
                <a:spcPts val="300"/>
              </a:spcBef>
              <a:spcAft>
                <a:spcPts val="0"/>
              </a:spcAft>
              <a:buClr>
                <a:schemeClr val="accent2"/>
              </a:buClr>
              <a:buSzPts val="1700"/>
              <a:buFont typeface="Noto Sans Symbols"/>
              <a:buNone/>
            </a:pPr>
            <a:r>
              <a:rPr b="0" i="0" lang="en-US" sz="2000" u="none" cap="none" strike="noStrike">
                <a:solidFill>
                  <a:schemeClr val="dk1"/>
                </a:solidFill>
                <a:latin typeface="Libre Baskerville"/>
                <a:ea typeface="Libre Baskerville"/>
                <a:cs typeface="Libre Baskerville"/>
                <a:sym typeface="Libre Baskerville"/>
              </a:rPr>
              <a:t> (all remaining variables assumed to be universally quantified)</a:t>
            </a:r>
            <a:endParaRPr/>
          </a:p>
          <a:p>
            <a:pPr indent="-533400" lvl="1" marL="990600" marR="0" rtl="0" algn="l">
              <a:lnSpc>
                <a:spcPct val="60000"/>
              </a:lnSpc>
              <a:spcBef>
                <a:spcPts val="300"/>
              </a:spcBef>
              <a:spcAft>
                <a:spcPts val="0"/>
              </a:spcAft>
              <a:buClr>
                <a:schemeClr val="accent2"/>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a:p>
            <a:pPr indent="-381000" lvl="4" marL="2209800" marR="0" rtl="0" algn="l">
              <a:lnSpc>
                <a:spcPct val="60000"/>
              </a:lnSpc>
              <a:spcBef>
                <a:spcPts val="300"/>
              </a:spcBef>
              <a:spcAft>
                <a:spcPts val="0"/>
              </a:spcAft>
              <a:buClr>
                <a:srgbClr val="A28E6A"/>
              </a:buClr>
              <a:buSzPts val="1700"/>
              <a:buFont typeface="Libre Baskerville"/>
              <a:buNone/>
            </a:pPr>
            <a:br>
              <a:rPr b="0" i="0" lang="en-US" sz="1700" u="none" cap="none" strike="noStrike">
                <a:solidFill>
                  <a:schemeClr val="dk1"/>
                </a:solidFill>
                <a:latin typeface="Libre Baskerville"/>
                <a:ea typeface="Libre Baskerville"/>
                <a:cs typeface="Libre Baskerville"/>
                <a:sym typeface="Libre Baskerville"/>
              </a:rPr>
            </a:br>
            <a:endParaRPr/>
          </a:p>
          <a:p>
            <a:pPr indent="-609600" lvl="0" marL="609600" marR="0" rtl="0" algn="l">
              <a:lnSpc>
                <a:spcPct val="60000"/>
              </a:lnSpc>
              <a:spcBef>
                <a:spcPts val="500"/>
              </a:spcBef>
              <a:spcAft>
                <a:spcPts val="0"/>
              </a:spcAft>
              <a:buClr>
                <a:schemeClr val="accent1"/>
              </a:buClr>
              <a:buSzPts val="2125"/>
              <a:buFont typeface="Noto Sans Symbols"/>
              <a:buAutoNum type="arabicPeriod" startAt="5"/>
            </a:pPr>
            <a:r>
              <a:rPr b="0" i="0" lang="en-US" sz="2500" u="none">
                <a:solidFill>
                  <a:schemeClr val="dk1"/>
                </a:solidFill>
                <a:latin typeface="Libre Baskerville"/>
                <a:ea typeface="Libre Baskerville"/>
                <a:cs typeface="Libre Baskerville"/>
                <a:sym typeface="Libre Baskerville"/>
              </a:rPr>
              <a:t>Distribute ∨ over ∧ :</a:t>
            </a:r>
            <a:endParaRPr/>
          </a:p>
          <a:p>
            <a:pPr indent="-474662" lvl="0" marL="609600" marR="0" rtl="0" algn="l">
              <a:lnSpc>
                <a:spcPct val="60000"/>
              </a:lnSpc>
              <a:spcBef>
                <a:spcPts val="500"/>
              </a:spcBef>
              <a:spcAft>
                <a:spcPts val="0"/>
              </a:spcAft>
              <a:buClr>
                <a:schemeClr val="accent1"/>
              </a:buClr>
              <a:buSzPts val="2125"/>
              <a:buFont typeface="Noto Sans Symbols"/>
              <a:buNone/>
            </a:pPr>
            <a:r>
              <a:t/>
            </a:r>
            <a:endParaRPr b="0" i="0" sz="2500" u="none">
              <a:solidFill>
                <a:schemeClr val="dk1"/>
              </a:solidFill>
              <a:latin typeface="Libre Baskerville"/>
              <a:ea typeface="Libre Baskerville"/>
              <a:cs typeface="Libre Baskerville"/>
              <a:sym typeface="Libre Baskerville"/>
            </a:endParaRPr>
          </a:p>
          <a:p>
            <a:pPr indent="-533400" lvl="1" marL="990600" marR="0" rtl="0" algn="l">
              <a:lnSpc>
                <a:spcPct val="60000"/>
              </a:lnSpc>
              <a:spcBef>
                <a:spcPts val="300"/>
              </a:spcBef>
              <a:spcAft>
                <a:spcPts val="0"/>
              </a:spcAft>
              <a:buClr>
                <a:schemeClr val="accent2"/>
              </a:buClr>
              <a:buSzPts val="1700"/>
              <a:buFont typeface="Noto Sans Symbols"/>
              <a:buNone/>
            </a:pPr>
            <a:r>
              <a:rPr b="1" i="0" lang="en-US" sz="2000" u="none" cap="none" strike="noStrike">
                <a:solidFill>
                  <a:schemeClr val="dk1"/>
                </a:solidFill>
                <a:latin typeface="Libre Baskerville"/>
                <a:ea typeface="Libre Baskerville"/>
                <a:cs typeface="Libre Baskerville"/>
                <a:sym typeface="Libre Baskerville"/>
              </a:rPr>
              <a:t> [</a:t>
            </a:r>
            <a:r>
              <a:rPr b="1" i="1" lang="en-US" sz="2000" u="none" cap="none" strike="noStrike">
                <a:solidFill>
                  <a:schemeClr val="dk1"/>
                </a:solidFill>
                <a:latin typeface="Libre Baskerville"/>
                <a:ea typeface="Libre Baskerville"/>
                <a:cs typeface="Libre Baskerville"/>
                <a:sym typeface="Libre Baskerville"/>
              </a:rPr>
              <a:t>Animal</a:t>
            </a:r>
            <a:r>
              <a:rPr b="1" i="0" lang="en-US" sz="2000" u="none" cap="none" strike="noStrike">
                <a:solidFill>
                  <a:schemeClr val="dk1"/>
                </a:solidFill>
                <a:latin typeface="Libre Baskerville"/>
                <a:ea typeface="Libre Baskerville"/>
                <a:cs typeface="Libre Baskerville"/>
                <a:sym typeface="Libre Baskerville"/>
              </a:rPr>
              <a:t>(</a:t>
            </a:r>
            <a:r>
              <a:rPr b="1" i="1" lang="en-US" sz="2000" u="none" cap="none" strike="noStrike">
                <a:solidFill>
                  <a:schemeClr val="dk1"/>
                </a:solidFill>
                <a:latin typeface="Libre Baskerville"/>
                <a:ea typeface="Libre Baskerville"/>
                <a:cs typeface="Libre Baskerville"/>
                <a:sym typeface="Libre Baskerville"/>
              </a:rPr>
              <a:t>F</a:t>
            </a:r>
            <a:r>
              <a:rPr b="1" i="0" lang="en-US" sz="2000" u="none" cap="none" strike="noStrike">
                <a:solidFill>
                  <a:schemeClr val="dk1"/>
                </a:solidFill>
                <a:latin typeface="Libre Baskerville"/>
                <a:ea typeface="Libre Baskerville"/>
                <a:cs typeface="Libre Baskerville"/>
                <a:sym typeface="Libre Baskerville"/>
              </a:rPr>
              <a:t>(</a:t>
            </a:r>
            <a:r>
              <a:rPr b="1" i="1" lang="en-US" sz="2000" u="none" cap="none" strike="noStrike">
                <a:solidFill>
                  <a:schemeClr val="dk1"/>
                </a:solidFill>
                <a:latin typeface="Libre Baskerville"/>
                <a:ea typeface="Libre Baskerville"/>
                <a:cs typeface="Libre Baskerville"/>
                <a:sym typeface="Libre Baskerville"/>
              </a:rPr>
              <a:t>x</a:t>
            </a:r>
            <a:r>
              <a:rPr b="1" i="0" lang="en-US" sz="2000" u="none" cap="none" strike="noStrike">
                <a:solidFill>
                  <a:schemeClr val="dk1"/>
                </a:solidFill>
                <a:latin typeface="Libre Baskerville"/>
                <a:ea typeface="Libre Baskerville"/>
                <a:cs typeface="Libre Baskerville"/>
                <a:sym typeface="Libre Baskerville"/>
              </a:rPr>
              <a:t>)) ∨ </a:t>
            </a:r>
            <a:r>
              <a:rPr b="1" i="1" lang="en-US" sz="2000" u="none" cap="none" strike="noStrike">
                <a:solidFill>
                  <a:schemeClr val="dk1"/>
                </a:solidFill>
                <a:latin typeface="Libre Baskerville"/>
                <a:ea typeface="Libre Baskerville"/>
                <a:cs typeface="Libre Baskerville"/>
                <a:sym typeface="Libre Baskerville"/>
              </a:rPr>
              <a:t>Loves</a:t>
            </a:r>
            <a:r>
              <a:rPr b="1" i="0" lang="en-US" sz="2000" u="none" cap="none" strike="noStrike">
                <a:solidFill>
                  <a:schemeClr val="dk1"/>
                </a:solidFill>
                <a:latin typeface="Libre Baskerville"/>
                <a:ea typeface="Libre Baskerville"/>
                <a:cs typeface="Libre Baskerville"/>
                <a:sym typeface="Libre Baskerville"/>
              </a:rPr>
              <a:t>(</a:t>
            </a:r>
            <a:r>
              <a:rPr b="1" i="1" lang="en-US" sz="2000" u="none" cap="none" strike="noStrike">
                <a:solidFill>
                  <a:schemeClr val="dk1"/>
                </a:solidFill>
                <a:latin typeface="Libre Baskerville"/>
                <a:ea typeface="Libre Baskerville"/>
                <a:cs typeface="Libre Baskerville"/>
                <a:sym typeface="Libre Baskerville"/>
              </a:rPr>
              <a:t>G</a:t>
            </a:r>
            <a:r>
              <a:rPr b="1" i="0" lang="en-US" sz="2000" u="none" cap="none" strike="noStrike">
                <a:solidFill>
                  <a:schemeClr val="dk1"/>
                </a:solidFill>
                <a:latin typeface="Libre Baskerville"/>
                <a:ea typeface="Libre Baskerville"/>
                <a:cs typeface="Libre Baskerville"/>
                <a:sym typeface="Libre Baskerville"/>
              </a:rPr>
              <a:t>(</a:t>
            </a:r>
            <a:r>
              <a:rPr b="1" i="1" lang="en-US" sz="2000" u="none" cap="none" strike="noStrike">
                <a:solidFill>
                  <a:schemeClr val="dk1"/>
                </a:solidFill>
                <a:latin typeface="Libre Baskerville"/>
                <a:ea typeface="Libre Baskerville"/>
                <a:cs typeface="Libre Baskerville"/>
                <a:sym typeface="Libre Baskerville"/>
              </a:rPr>
              <a:t>x</a:t>
            </a:r>
            <a:r>
              <a:rPr b="1" i="0" lang="en-US" sz="2000" u="none" cap="none" strike="noStrike">
                <a:solidFill>
                  <a:schemeClr val="dk1"/>
                </a:solidFill>
                <a:latin typeface="Libre Baskerville"/>
                <a:ea typeface="Libre Baskerville"/>
                <a:cs typeface="Libre Baskerville"/>
                <a:sym typeface="Libre Baskerville"/>
              </a:rPr>
              <a:t>), </a:t>
            </a:r>
            <a:r>
              <a:rPr b="1" i="1" lang="en-US" sz="2000" u="none" cap="none" strike="noStrike">
                <a:solidFill>
                  <a:schemeClr val="dk1"/>
                </a:solidFill>
                <a:latin typeface="Libre Baskerville"/>
                <a:ea typeface="Libre Baskerville"/>
                <a:cs typeface="Libre Baskerville"/>
                <a:sym typeface="Libre Baskerville"/>
              </a:rPr>
              <a:t>x</a:t>
            </a:r>
            <a:r>
              <a:rPr b="1" i="0" lang="en-US" sz="2000" u="none" cap="none" strike="noStrike">
                <a:solidFill>
                  <a:schemeClr val="dk1"/>
                </a:solidFill>
                <a:latin typeface="Libre Baskerville"/>
                <a:ea typeface="Libre Baskerville"/>
                <a:cs typeface="Libre Baskerville"/>
                <a:sym typeface="Libre Baskerville"/>
              </a:rPr>
              <a:t>)] ∧ [¬</a:t>
            </a:r>
            <a:r>
              <a:rPr b="1" i="1" lang="en-US" sz="2000" u="none" cap="none" strike="noStrike">
                <a:solidFill>
                  <a:schemeClr val="dk1"/>
                </a:solidFill>
                <a:latin typeface="Libre Baskerville"/>
                <a:ea typeface="Libre Baskerville"/>
                <a:cs typeface="Libre Baskerville"/>
                <a:sym typeface="Libre Baskerville"/>
              </a:rPr>
              <a:t>Loves</a:t>
            </a:r>
            <a:r>
              <a:rPr b="1" i="0" lang="en-US" sz="2000" u="none" cap="none" strike="noStrike">
                <a:solidFill>
                  <a:schemeClr val="dk1"/>
                </a:solidFill>
                <a:latin typeface="Libre Baskerville"/>
                <a:ea typeface="Libre Baskerville"/>
                <a:cs typeface="Libre Baskerville"/>
                <a:sym typeface="Libre Baskerville"/>
              </a:rPr>
              <a:t>(</a:t>
            </a:r>
            <a:r>
              <a:rPr b="1" i="1" lang="en-US" sz="2000" u="none" cap="none" strike="noStrike">
                <a:solidFill>
                  <a:schemeClr val="dk1"/>
                </a:solidFill>
                <a:latin typeface="Libre Baskerville"/>
                <a:ea typeface="Libre Baskerville"/>
                <a:cs typeface="Libre Baskerville"/>
                <a:sym typeface="Libre Baskerville"/>
              </a:rPr>
              <a:t>x, F</a:t>
            </a:r>
            <a:r>
              <a:rPr b="1" i="0" lang="en-US" sz="2000" u="none" cap="none" strike="noStrike">
                <a:solidFill>
                  <a:schemeClr val="dk1"/>
                </a:solidFill>
                <a:latin typeface="Libre Baskerville"/>
                <a:ea typeface="Libre Baskerville"/>
                <a:cs typeface="Libre Baskerville"/>
                <a:sym typeface="Libre Baskerville"/>
              </a:rPr>
              <a:t>(</a:t>
            </a:r>
            <a:r>
              <a:rPr b="1" i="1" lang="en-US" sz="2000" u="none" cap="none" strike="noStrike">
                <a:solidFill>
                  <a:schemeClr val="dk1"/>
                </a:solidFill>
                <a:latin typeface="Libre Baskerville"/>
                <a:ea typeface="Libre Baskerville"/>
                <a:cs typeface="Libre Baskerville"/>
                <a:sym typeface="Libre Baskerville"/>
              </a:rPr>
              <a:t>x</a:t>
            </a:r>
            <a:r>
              <a:rPr b="1" i="0" lang="en-US" sz="2000" u="none" cap="none" strike="noStrike">
                <a:solidFill>
                  <a:schemeClr val="dk1"/>
                </a:solidFill>
                <a:latin typeface="Libre Baskerville"/>
                <a:ea typeface="Libre Baskerville"/>
                <a:cs typeface="Libre Baskerville"/>
                <a:sym typeface="Libre Baskerville"/>
              </a:rPr>
              <a:t>)) ∨ </a:t>
            </a:r>
            <a:r>
              <a:rPr b="1" i="1" lang="en-US" sz="2000" u="none" cap="none" strike="noStrike">
                <a:solidFill>
                  <a:schemeClr val="dk1"/>
                </a:solidFill>
                <a:latin typeface="Libre Baskerville"/>
                <a:ea typeface="Libre Baskerville"/>
                <a:cs typeface="Libre Baskerville"/>
                <a:sym typeface="Libre Baskerville"/>
              </a:rPr>
              <a:t>Loves</a:t>
            </a:r>
            <a:r>
              <a:rPr b="1" i="0" lang="en-US" sz="2000" u="none" cap="none" strike="noStrike">
                <a:solidFill>
                  <a:schemeClr val="dk1"/>
                </a:solidFill>
                <a:latin typeface="Libre Baskerville"/>
                <a:ea typeface="Libre Baskerville"/>
                <a:cs typeface="Libre Baskerville"/>
                <a:sym typeface="Libre Baskerville"/>
              </a:rPr>
              <a:t>(</a:t>
            </a:r>
            <a:r>
              <a:rPr b="1" i="1" lang="en-US" sz="2000" u="none" cap="none" strike="noStrike">
                <a:solidFill>
                  <a:schemeClr val="dk1"/>
                </a:solidFill>
                <a:latin typeface="Libre Baskerville"/>
                <a:ea typeface="Libre Baskerville"/>
                <a:cs typeface="Libre Baskerville"/>
                <a:sym typeface="Libre Baskerville"/>
              </a:rPr>
              <a:t>G</a:t>
            </a:r>
            <a:r>
              <a:rPr b="1" i="0" lang="en-US" sz="2000" u="none" cap="none" strike="noStrike">
                <a:solidFill>
                  <a:schemeClr val="dk1"/>
                </a:solidFill>
                <a:latin typeface="Libre Baskerville"/>
                <a:ea typeface="Libre Baskerville"/>
                <a:cs typeface="Libre Baskerville"/>
                <a:sym typeface="Libre Baskerville"/>
              </a:rPr>
              <a:t>(</a:t>
            </a:r>
            <a:r>
              <a:rPr b="1" i="1" lang="en-US" sz="2000" u="none" cap="none" strike="noStrike">
                <a:solidFill>
                  <a:schemeClr val="dk1"/>
                </a:solidFill>
                <a:latin typeface="Libre Baskerville"/>
                <a:ea typeface="Libre Baskerville"/>
                <a:cs typeface="Libre Baskerville"/>
                <a:sym typeface="Libre Baskerville"/>
              </a:rPr>
              <a:t>x</a:t>
            </a:r>
            <a:r>
              <a:rPr b="1" i="0" lang="en-US" sz="2000" u="none" cap="none" strike="noStrike">
                <a:solidFill>
                  <a:schemeClr val="dk1"/>
                </a:solidFill>
                <a:latin typeface="Libre Baskerville"/>
                <a:ea typeface="Libre Baskerville"/>
                <a:cs typeface="Libre Baskerville"/>
                <a:sym typeface="Libre Baskerville"/>
              </a:rPr>
              <a:t>), </a:t>
            </a:r>
            <a:r>
              <a:rPr b="1" i="1" lang="en-US" sz="2000" u="none" cap="none" strike="noStrike">
                <a:solidFill>
                  <a:schemeClr val="dk1"/>
                </a:solidFill>
                <a:latin typeface="Libre Baskerville"/>
                <a:ea typeface="Libre Baskerville"/>
                <a:cs typeface="Libre Baskerville"/>
                <a:sym typeface="Libre Baskerville"/>
              </a:rPr>
              <a:t>x</a:t>
            </a:r>
            <a:r>
              <a:rPr b="1" i="0" lang="en-US" sz="2000" u="none" cap="none" strike="noStrike">
                <a:solidFill>
                  <a:schemeClr val="dk1"/>
                </a:solidFill>
                <a:latin typeface="Libre Baskerville"/>
                <a:ea typeface="Libre Baskerville"/>
                <a:cs typeface="Libre Baskerville"/>
                <a:sym typeface="Libre Baskerville"/>
              </a:rPr>
              <a:t>)]</a:t>
            </a:r>
            <a:endParaRPr/>
          </a:p>
          <a:p>
            <a:pPr indent="-533400" lvl="1" marL="990600" marR="0" rtl="0" algn="l">
              <a:lnSpc>
                <a:spcPct val="60000"/>
              </a:lnSpc>
              <a:spcBef>
                <a:spcPts val="300"/>
              </a:spcBef>
              <a:spcAft>
                <a:spcPts val="0"/>
              </a:spcAft>
              <a:buClr>
                <a:schemeClr val="accent2"/>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a:p>
            <a:pPr indent="-533400" lvl="1" marL="990600" marR="0" rtl="0" algn="l">
              <a:lnSpc>
                <a:spcPct val="60000"/>
              </a:lnSpc>
              <a:spcBef>
                <a:spcPts val="300"/>
              </a:spcBef>
              <a:spcAft>
                <a:spcPts val="0"/>
              </a:spcAft>
              <a:buClr>
                <a:schemeClr val="accent2"/>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a:p>
            <a:pPr indent="-533400" lvl="1" marL="990600" marR="0" rtl="0" algn="l">
              <a:lnSpc>
                <a:spcPct val="100000"/>
              </a:lnSpc>
              <a:spcBef>
                <a:spcPts val="300"/>
              </a:spcBef>
              <a:spcAft>
                <a:spcPts val="0"/>
              </a:spcAft>
              <a:buClr>
                <a:schemeClr val="accent2"/>
              </a:buClr>
              <a:buSzPts val="1700"/>
              <a:buFont typeface="Noto Sans Symbols"/>
              <a:buNone/>
            </a:pPr>
            <a:r>
              <a:rPr b="0" i="0" lang="en-US" sz="2000" u="none" cap="none" strike="noStrike">
                <a:solidFill>
                  <a:schemeClr val="dk1"/>
                </a:solidFill>
                <a:latin typeface="Libre Baskerville"/>
                <a:ea typeface="Libre Baskerville"/>
                <a:cs typeface="Libre Baskerville"/>
                <a:sym typeface="Libre Baskerville"/>
              </a:rPr>
              <a:t>Original sentence is now in CNF form – can apply same ideas to all sentences in KB to convert into CNF</a:t>
            </a:r>
            <a:endParaRPr/>
          </a:p>
          <a:p>
            <a:pPr indent="-533400" lvl="1" marL="990600" marR="0" rtl="0" algn="l">
              <a:lnSpc>
                <a:spcPct val="100000"/>
              </a:lnSpc>
              <a:spcBef>
                <a:spcPts val="300"/>
              </a:spcBef>
              <a:spcAft>
                <a:spcPts val="0"/>
              </a:spcAft>
              <a:buClr>
                <a:schemeClr val="accent2"/>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a:p>
            <a:pPr indent="-533400" lvl="1" marL="990600" marR="0" rtl="0" algn="l">
              <a:lnSpc>
                <a:spcPct val="100000"/>
              </a:lnSpc>
              <a:spcBef>
                <a:spcPts val="300"/>
              </a:spcBef>
              <a:spcAft>
                <a:spcPts val="0"/>
              </a:spcAft>
              <a:buClr>
                <a:schemeClr val="accent2"/>
              </a:buClr>
              <a:buSzPts val="1700"/>
              <a:buFont typeface="Noto Sans Symbols"/>
              <a:buNone/>
            </a:pPr>
            <a:r>
              <a:rPr b="0" i="0" lang="en-US" sz="2000" u="none" cap="none" strike="noStrike">
                <a:solidFill>
                  <a:schemeClr val="dk1"/>
                </a:solidFill>
                <a:latin typeface="Libre Baskerville"/>
                <a:ea typeface="Libre Baskerville"/>
                <a:cs typeface="Libre Baskerville"/>
                <a:sym typeface="Libre Baskerville"/>
              </a:rPr>
              <a:t>         Also need to include negated query. Then use resolution to attempt to  derive the empty clause  which show that the query is entailed by the KB</a:t>
            </a:r>
            <a:endParaRPr/>
          </a:p>
        </p:txBody>
      </p:sp>
      <p:sp>
        <p:nvSpPr>
          <p:cNvPr id="643" name="Google Shape;643;p69"/>
          <p:cNvSpPr txBox="1"/>
          <p:nvPr>
            <p:ph type="title"/>
          </p:nvPr>
        </p:nvSpPr>
        <p:spPr>
          <a:xfrm>
            <a:off x="500062" y="214312"/>
            <a:ext cx="7772400" cy="8461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7B9899"/>
              </a:buClr>
              <a:buSzPts val="4000"/>
              <a:buFont typeface="Libre Franklin"/>
              <a:buNone/>
            </a:pPr>
            <a:r>
              <a:rPr b="0" i="0" lang="en-US" sz="4000" u="none">
                <a:solidFill>
                  <a:srgbClr val="7B9899"/>
                </a:solidFill>
                <a:latin typeface="Libre Franklin"/>
                <a:ea typeface="Libre Franklin"/>
                <a:cs typeface="Libre Franklin"/>
                <a:sym typeface="Libre Franklin"/>
              </a:rPr>
              <a:t>Conversion of CNF Cont.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7"/>
          <p:cNvSpPr txBox="1"/>
          <p:nvPr>
            <p:ph type="title"/>
          </p:nvPr>
        </p:nvSpPr>
        <p:spPr>
          <a:xfrm>
            <a:off x="457200" y="274637"/>
            <a:ext cx="82296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Garamond"/>
              <a:buNone/>
            </a:pPr>
            <a:r>
              <a:rPr b="0" i="1" lang="en-US" sz="3600" u="none">
                <a:solidFill>
                  <a:schemeClr val="dk2"/>
                </a:solidFill>
                <a:latin typeface="Garamond"/>
                <a:ea typeface="Garamond"/>
                <a:cs typeface="Garamond"/>
                <a:sym typeface="Garamond"/>
              </a:rPr>
              <a:t>Knowledge Representation &amp; Reasoning</a:t>
            </a:r>
            <a:endParaRPr/>
          </a:p>
        </p:txBody>
      </p:sp>
      <p:sp>
        <p:nvSpPr>
          <p:cNvPr id="178" name="Google Shape;178;p7"/>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sng">
                <a:solidFill>
                  <a:srgbClr val="FFFFFF"/>
                </a:solidFill>
                <a:latin typeface="Libre Franklin"/>
                <a:ea typeface="Libre Franklin"/>
                <a:cs typeface="Libre Franklin"/>
                <a:sym typeface="Libre Franklin"/>
              </a:rPr>
              <a:t>‹#›</a:t>
            </a:fld>
            <a:endParaRPr/>
          </a:p>
        </p:txBody>
      </p:sp>
      <p:sp>
        <p:nvSpPr>
          <p:cNvPr id="179" name="Google Shape;179;p7"/>
          <p:cNvSpPr txBox="1"/>
          <p:nvPr>
            <p:ph idx="1" type="body"/>
          </p:nvPr>
        </p:nvSpPr>
        <p:spPr>
          <a:xfrm>
            <a:off x="457200" y="1052512"/>
            <a:ext cx="8229600" cy="4305300"/>
          </a:xfrm>
          <a:prstGeom prst="rect">
            <a:avLst/>
          </a:prstGeom>
          <a:noFill/>
          <a:ln>
            <a:noFill/>
          </a:ln>
        </p:spPr>
        <p:txBody>
          <a:bodyPr anchorCtr="0" anchor="t" bIns="45700" lIns="91425" spcFirstLastPara="1" rIns="91425" wrap="square" tIns="45700">
            <a:noAutofit/>
          </a:bodyPr>
          <a:lstStyle/>
          <a:p>
            <a:pPr indent="-609600" lvl="0" marL="609600" marR="0" rtl="0" algn="l">
              <a:lnSpc>
                <a:spcPct val="100000"/>
              </a:lnSpc>
              <a:spcBef>
                <a:spcPts val="0"/>
              </a:spcBef>
              <a:spcAft>
                <a:spcPts val="0"/>
              </a:spcAft>
              <a:buClr>
                <a:schemeClr val="accent1"/>
              </a:buClr>
              <a:buSzPts val="2210"/>
              <a:buFont typeface="Noto Sans Symbols"/>
              <a:buChar char="❑"/>
            </a:pPr>
            <a:r>
              <a:rPr b="0" i="0" lang="en-US" sz="2600" u="none">
                <a:solidFill>
                  <a:srgbClr val="990000"/>
                </a:solidFill>
                <a:latin typeface="Garamond"/>
                <a:ea typeface="Garamond"/>
                <a:cs typeface="Garamond"/>
                <a:sym typeface="Garamond"/>
              </a:rPr>
              <a:t>Syntax of FOL</a:t>
            </a:r>
            <a:endParaRPr/>
          </a:p>
          <a:p>
            <a:pPr indent="-555625" lvl="0" marL="609600" marR="0" rtl="0" algn="l">
              <a:lnSpc>
                <a:spcPct val="100000"/>
              </a:lnSpc>
              <a:spcBef>
                <a:spcPts val="500"/>
              </a:spcBef>
              <a:spcAft>
                <a:spcPts val="0"/>
              </a:spcAft>
              <a:buClr>
                <a:schemeClr val="accent1"/>
              </a:buClr>
              <a:buSzPts val="850"/>
              <a:buFont typeface="Noto Sans Symbols"/>
              <a:buNone/>
            </a:pPr>
            <a:r>
              <a:t/>
            </a:r>
            <a:endParaRPr b="0" i="0" sz="1000" u="none">
              <a:solidFill>
                <a:schemeClr val="dk1"/>
              </a:solidFill>
              <a:latin typeface="Garamond"/>
              <a:ea typeface="Garamond"/>
              <a:cs typeface="Garamond"/>
              <a:sym typeface="Garamond"/>
            </a:endParaRPr>
          </a:p>
          <a:p>
            <a:pPr indent="-609600" lvl="0" marL="609600" marR="0" rtl="0" algn="l">
              <a:lnSpc>
                <a:spcPct val="100000"/>
              </a:lnSpc>
              <a:spcBef>
                <a:spcPts val="500"/>
              </a:spcBef>
              <a:spcAft>
                <a:spcPts val="0"/>
              </a:spcAft>
              <a:buClr>
                <a:schemeClr val="accent1"/>
              </a:buClr>
              <a:buSzPts val="2210"/>
              <a:buFont typeface="Noto Sans Symbols"/>
              <a:buNone/>
            </a:pPr>
            <a:r>
              <a:rPr b="1" i="0" lang="en-US" sz="2600" u="none">
                <a:solidFill>
                  <a:schemeClr val="dk1"/>
                </a:solidFill>
                <a:latin typeface="Garamond"/>
                <a:ea typeface="Garamond"/>
                <a:cs typeface="Garamond"/>
                <a:sym typeface="Garamond"/>
              </a:rPr>
              <a:t>Quantifiers</a:t>
            </a:r>
            <a:r>
              <a:rPr b="0" i="0" lang="en-US" sz="2600" u="none">
                <a:solidFill>
                  <a:schemeClr val="dk1"/>
                </a:solidFill>
                <a:latin typeface="Garamond"/>
                <a:ea typeface="Garamond"/>
                <a:cs typeface="Garamond"/>
                <a:sym typeface="Garamond"/>
              </a:rPr>
              <a:t>: Universal (</a:t>
            </a:r>
            <a:r>
              <a:rPr b="0" i="0" lang="en-US" sz="2600" u="none">
                <a:solidFill>
                  <a:schemeClr val="dk1"/>
                </a:solidFill>
                <a:latin typeface="Arimo"/>
                <a:ea typeface="Arimo"/>
                <a:cs typeface="Arimo"/>
                <a:sym typeface="Arimo"/>
              </a:rPr>
              <a:t>∀</a:t>
            </a:r>
            <a:r>
              <a:rPr b="0" i="0" lang="en-US" sz="2600" u="none">
                <a:solidFill>
                  <a:schemeClr val="dk1"/>
                </a:solidFill>
                <a:latin typeface="Garamond"/>
                <a:ea typeface="Garamond"/>
                <a:cs typeface="Garamond"/>
                <a:sym typeface="Garamond"/>
              </a:rPr>
              <a:t>) and Existential (</a:t>
            </a:r>
            <a:r>
              <a:rPr b="0" i="0" lang="en-US" sz="2600" u="none">
                <a:solidFill>
                  <a:schemeClr val="dk1"/>
                </a:solidFill>
                <a:latin typeface="Arimo"/>
                <a:ea typeface="Arimo"/>
                <a:cs typeface="Arimo"/>
                <a:sym typeface="Arimo"/>
              </a:rPr>
              <a:t>∃</a:t>
            </a:r>
            <a:r>
              <a:rPr b="0" i="0" lang="en-US" sz="2600" u="none">
                <a:solidFill>
                  <a:schemeClr val="dk1"/>
                </a:solidFill>
                <a:latin typeface="Garamond"/>
                <a:ea typeface="Garamond"/>
                <a:cs typeface="Garamond"/>
                <a:sym typeface="Garamond"/>
              </a:rPr>
              <a:t>)</a:t>
            </a:r>
            <a:endParaRPr/>
          </a:p>
          <a:p>
            <a:pPr indent="-609600" lvl="0" marL="609600" marR="0" rtl="0" algn="just">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Garamond"/>
                <a:ea typeface="Garamond"/>
                <a:cs typeface="Garamond"/>
                <a:sym typeface="Garamond"/>
              </a:rPr>
              <a:t>Allow us to express properties of collections of objects instead of enumerating objects by name</a:t>
            </a:r>
            <a:endParaRPr/>
          </a:p>
          <a:p>
            <a:pPr indent="-609600" lvl="0" marL="609600" marR="0" rtl="0" algn="just">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Garamond"/>
                <a:ea typeface="Garamond"/>
                <a:cs typeface="Garamond"/>
                <a:sym typeface="Garamond"/>
              </a:rPr>
              <a:t>             Universal: “for all”: </a:t>
            </a:r>
            <a:endParaRPr/>
          </a:p>
          <a:p>
            <a:pPr indent="-609600" lvl="0" marL="609600" marR="0" rtl="0" algn="just">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Arimo"/>
                <a:ea typeface="Arimo"/>
                <a:cs typeface="Arimo"/>
                <a:sym typeface="Arimo"/>
              </a:rPr>
              <a:t>                 ∀</a:t>
            </a:r>
            <a:r>
              <a:rPr b="0" i="0" lang="en-US" sz="2600" u="none">
                <a:solidFill>
                  <a:schemeClr val="dk1"/>
                </a:solidFill>
                <a:latin typeface="Libre Baskerville"/>
                <a:ea typeface="Libre Baskerville"/>
                <a:cs typeface="Libre Baskerville"/>
                <a:sym typeface="Libre Baskerville"/>
              </a:rPr>
              <a:t>&lt;variables&gt; &lt;sentence&gt;</a:t>
            </a:r>
            <a:endParaRPr/>
          </a:p>
          <a:p>
            <a:pPr indent="-609600" lvl="0" marL="609600" marR="0" rtl="0" algn="just">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Garamond"/>
                <a:ea typeface="Garamond"/>
                <a:cs typeface="Garamond"/>
                <a:sym typeface="Garamond"/>
              </a:rPr>
              <a:t>             Existential: “there exists” </a:t>
            </a:r>
            <a:endParaRPr/>
          </a:p>
          <a:p>
            <a:pPr indent="-609600" lvl="0" marL="609600" marR="0" rtl="0" algn="just">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Arimo"/>
                <a:ea typeface="Arimo"/>
                <a:cs typeface="Arimo"/>
                <a:sym typeface="Arimo"/>
              </a:rPr>
              <a:t>                ∃</a:t>
            </a:r>
            <a:r>
              <a:rPr b="0" i="0" lang="en-US" sz="2600" u="none">
                <a:solidFill>
                  <a:schemeClr val="dk1"/>
                </a:solidFill>
                <a:latin typeface="Libre Baskerville"/>
                <a:ea typeface="Libre Baskerville"/>
                <a:cs typeface="Libre Baskerville"/>
                <a:sym typeface="Libre Baskerville"/>
              </a:rPr>
              <a:t>&lt;variables&gt; &lt;sentence&gt;</a:t>
            </a:r>
            <a:endParaRPr/>
          </a:p>
        </p:txBody>
      </p:sp>
      <p:sp>
        <p:nvSpPr>
          <p:cNvPr id="180" name="Google Shape;180;p7"/>
          <p:cNvSpPr txBox="1"/>
          <p:nvPr/>
        </p:nvSpPr>
        <p:spPr>
          <a:xfrm>
            <a:off x="3851275" y="5013325"/>
            <a:ext cx="457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sng">
              <a:solidFill>
                <a:schemeClr val="dk1"/>
              </a:solidFill>
              <a:latin typeface="Garamond"/>
              <a:ea typeface="Garamond"/>
              <a:cs typeface="Garamond"/>
              <a:sym typeface="Garamon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70"/>
          <p:cNvSpPr txBox="1"/>
          <p:nvPr>
            <p:ph type="title"/>
          </p:nvPr>
        </p:nvSpPr>
        <p:spPr>
          <a:xfrm>
            <a:off x="5715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7B9899"/>
              </a:buClr>
              <a:buSzPts val="4000"/>
              <a:buFont typeface="Libre Franklin"/>
              <a:buNone/>
            </a:pPr>
            <a:r>
              <a:rPr b="0" i="0" lang="en-US" sz="4000" u="none">
                <a:solidFill>
                  <a:srgbClr val="7B9899"/>
                </a:solidFill>
                <a:latin typeface="Libre Franklin"/>
                <a:ea typeface="Libre Franklin"/>
                <a:cs typeface="Libre Franklin"/>
                <a:sym typeface="Libre Franklin"/>
              </a:rPr>
              <a:t>Summary of FOL</a:t>
            </a:r>
            <a:endParaRPr/>
          </a:p>
        </p:txBody>
      </p:sp>
      <p:sp>
        <p:nvSpPr>
          <p:cNvPr id="649" name="Google Shape;649;p70"/>
          <p:cNvSpPr txBox="1"/>
          <p:nvPr>
            <p:ph idx="1" type="body"/>
          </p:nvPr>
        </p:nvSpPr>
        <p:spPr>
          <a:xfrm>
            <a:off x="301625" y="1527175"/>
            <a:ext cx="8504237" cy="290195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Inference in FOL</a:t>
            </a:r>
            <a:endParaRPr/>
          </a:p>
          <a:p>
            <a:pPr indent="-228599" lvl="1" marL="547687" marR="0" rtl="0" algn="l">
              <a:lnSpc>
                <a:spcPct val="90000"/>
              </a:lnSpc>
              <a:spcBef>
                <a:spcPts val="300"/>
              </a:spcBef>
              <a:spcAft>
                <a:spcPts val="0"/>
              </a:spcAft>
              <a:buClr>
                <a:schemeClr val="accent2"/>
              </a:buClr>
              <a:buSzPts val="1530"/>
              <a:buFont typeface="Noto Sans Symbols"/>
              <a:buChar char="⚫"/>
            </a:pPr>
            <a:r>
              <a:rPr b="0" i="0" lang="en-US" sz="1800" u="none" cap="none" strike="noStrike">
                <a:solidFill>
                  <a:schemeClr val="dk1"/>
                </a:solidFill>
                <a:latin typeface="Libre Baskerville"/>
                <a:ea typeface="Libre Baskerville"/>
                <a:cs typeface="Libre Baskerville"/>
                <a:sym typeface="Libre Baskerville"/>
              </a:rPr>
              <a:t>Grounding approach: reduce all sentences to PL and apply propositional inference techniques.</a:t>
            </a:r>
            <a:endParaRPr/>
          </a:p>
          <a:p>
            <a:pPr indent="-131444" lvl="1" marL="547687" marR="0" rtl="0" algn="l">
              <a:lnSpc>
                <a:spcPct val="90000"/>
              </a:lnSpc>
              <a:spcBef>
                <a:spcPts val="300"/>
              </a:spcBef>
              <a:spcAft>
                <a:spcPts val="0"/>
              </a:spcAft>
              <a:buClr>
                <a:schemeClr val="accent2"/>
              </a:buClr>
              <a:buSzPts val="1530"/>
              <a:buFont typeface="Noto Sans Symbols"/>
              <a:buNone/>
            </a:pPr>
            <a:r>
              <a:t/>
            </a:r>
            <a:endParaRPr b="0" i="0" sz="18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FOL/Lifted inference techniques</a:t>
            </a:r>
            <a:endParaRPr/>
          </a:p>
          <a:p>
            <a:pPr indent="-228599" lvl="1" marL="547687" marR="0" rtl="0" algn="l">
              <a:lnSpc>
                <a:spcPct val="90000"/>
              </a:lnSpc>
              <a:spcBef>
                <a:spcPts val="300"/>
              </a:spcBef>
              <a:spcAft>
                <a:spcPts val="0"/>
              </a:spcAft>
              <a:buClr>
                <a:schemeClr val="accent2"/>
              </a:buClr>
              <a:buSzPts val="1530"/>
              <a:buFont typeface="Noto Sans Symbols"/>
              <a:buChar char="⚫"/>
            </a:pPr>
            <a:r>
              <a:rPr b="0" i="0" lang="en-US" sz="1800" u="none" cap="none" strike="noStrike">
                <a:solidFill>
                  <a:schemeClr val="dk1"/>
                </a:solidFill>
                <a:latin typeface="Libre Baskerville"/>
                <a:ea typeface="Libre Baskerville"/>
                <a:cs typeface="Libre Baskerville"/>
                <a:sym typeface="Libre Baskerville"/>
              </a:rPr>
              <a:t>Propositional techniques + Unification.</a:t>
            </a:r>
            <a:endParaRPr/>
          </a:p>
          <a:p>
            <a:pPr indent="-228599" lvl="1" marL="547687" marR="0" rtl="0" algn="l">
              <a:lnSpc>
                <a:spcPct val="90000"/>
              </a:lnSpc>
              <a:spcBef>
                <a:spcPts val="300"/>
              </a:spcBef>
              <a:spcAft>
                <a:spcPts val="0"/>
              </a:spcAft>
              <a:buClr>
                <a:schemeClr val="accent2"/>
              </a:buClr>
              <a:buSzPts val="1530"/>
              <a:buFont typeface="Noto Sans Symbols"/>
              <a:buChar char="⚫"/>
            </a:pPr>
            <a:r>
              <a:rPr b="0" i="0" lang="en-US" sz="1800" u="none" cap="none" strike="noStrike">
                <a:solidFill>
                  <a:schemeClr val="dk1"/>
                </a:solidFill>
                <a:latin typeface="Libre Baskerville"/>
                <a:ea typeface="Libre Baskerville"/>
                <a:cs typeface="Libre Baskerville"/>
                <a:sym typeface="Libre Baskerville"/>
              </a:rPr>
              <a:t>Generalized Modus Ponens</a:t>
            </a:r>
            <a:endParaRPr/>
          </a:p>
          <a:p>
            <a:pPr indent="-228599" lvl="1" marL="547687" marR="0" rtl="0" algn="l">
              <a:lnSpc>
                <a:spcPct val="90000"/>
              </a:lnSpc>
              <a:spcBef>
                <a:spcPts val="300"/>
              </a:spcBef>
              <a:spcAft>
                <a:spcPts val="0"/>
              </a:spcAft>
              <a:buClr>
                <a:schemeClr val="accent2"/>
              </a:buClr>
              <a:buSzPts val="1530"/>
              <a:buFont typeface="Noto Sans Symbols"/>
              <a:buChar char="⚫"/>
            </a:pPr>
            <a:r>
              <a:rPr b="0" i="0" lang="en-US" sz="1800" u="none" cap="none" strike="noStrike">
                <a:solidFill>
                  <a:schemeClr val="dk1"/>
                </a:solidFill>
                <a:latin typeface="Libre Baskerville"/>
                <a:ea typeface="Libre Baskerville"/>
                <a:cs typeface="Libre Baskerville"/>
                <a:sym typeface="Libre Baskerville"/>
              </a:rPr>
              <a:t>Resolution-based inference.</a:t>
            </a:r>
            <a:br>
              <a:rPr b="0" i="0" lang="en-US" sz="1800" u="none" cap="none" strike="noStrike">
                <a:solidFill>
                  <a:schemeClr val="dk1"/>
                </a:solidFill>
                <a:latin typeface="Libre Baskerville"/>
                <a:ea typeface="Libre Baskerville"/>
                <a:cs typeface="Libre Baskerville"/>
                <a:sym typeface="Libre Baskerville"/>
              </a:rPr>
            </a:br>
            <a:endParaRPr/>
          </a:p>
          <a:p>
            <a:pPr indent="-273050" lvl="0" marL="273050" marR="0" rtl="0" algn="l">
              <a:lnSpc>
                <a:spcPct val="90000"/>
              </a:lnSpc>
              <a:spcBef>
                <a:spcPts val="500"/>
              </a:spcBef>
              <a:spcAft>
                <a:spcPts val="0"/>
              </a:spcAft>
              <a:buClr>
                <a:schemeClr val="accent1"/>
              </a:buClr>
              <a:buSzPts val="1955"/>
              <a:buFont typeface="Noto Sans Symbols"/>
              <a:buChar char="⚫"/>
            </a:pPr>
            <a:r>
              <a:rPr b="0" i="0" lang="en-US" sz="2300" u="none">
                <a:solidFill>
                  <a:schemeClr val="dk1"/>
                </a:solidFill>
                <a:latin typeface="Libre Baskerville"/>
                <a:ea typeface="Libre Baskerville"/>
                <a:cs typeface="Libre Baskerville"/>
                <a:sym typeface="Libre Baskerville"/>
              </a:rPr>
              <a:t>Many other aspects of FOL inference we did not discuss in class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71"/>
          <p:cNvSpPr txBox="1"/>
          <p:nvPr>
            <p:ph type="title"/>
          </p:nvPr>
        </p:nvSpPr>
        <p:spPr>
          <a:xfrm>
            <a:off x="457200" y="274637"/>
            <a:ext cx="82296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Garamond"/>
              <a:buNone/>
            </a:pPr>
            <a:r>
              <a:rPr b="0" i="1" lang="en-US" sz="3600" u="none">
                <a:solidFill>
                  <a:schemeClr val="dk2"/>
                </a:solidFill>
                <a:latin typeface="Garamond"/>
                <a:ea typeface="Garamond"/>
                <a:cs typeface="Garamond"/>
                <a:sym typeface="Garamond"/>
              </a:rPr>
              <a:t>Expert Systems (ES)</a:t>
            </a:r>
            <a:endParaRPr/>
          </a:p>
        </p:txBody>
      </p:sp>
      <p:sp>
        <p:nvSpPr>
          <p:cNvPr id="655" name="Google Shape;655;p71"/>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sng">
                <a:solidFill>
                  <a:srgbClr val="FFFFFF"/>
                </a:solidFill>
                <a:latin typeface="Libre Franklin"/>
                <a:ea typeface="Libre Franklin"/>
                <a:cs typeface="Libre Franklin"/>
                <a:sym typeface="Libre Franklin"/>
              </a:rPr>
              <a:t>‹#›</a:t>
            </a:fld>
            <a:endParaRPr/>
          </a:p>
        </p:txBody>
      </p:sp>
      <p:sp>
        <p:nvSpPr>
          <p:cNvPr id="656" name="Google Shape;656;p71"/>
          <p:cNvSpPr txBox="1"/>
          <p:nvPr>
            <p:ph idx="1" type="body"/>
          </p:nvPr>
        </p:nvSpPr>
        <p:spPr>
          <a:xfrm>
            <a:off x="539750" y="1266825"/>
            <a:ext cx="8229600" cy="3876675"/>
          </a:xfrm>
          <a:prstGeom prst="rect">
            <a:avLst/>
          </a:prstGeom>
          <a:noFill/>
          <a:ln>
            <a:noFill/>
          </a:ln>
        </p:spPr>
        <p:txBody>
          <a:bodyPr anchorCtr="0" anchor="t" bIns="45700" lIns="91425" spcFirstLastPara="1" rIns="91425" wrap="square" tIns="45700">
            <a:noAutofit/>
          </a:bodyPr>
          <a:lstStyle/>
          <a:p>
            <a:pPr indent="-609600" lvl="0" marL="609600" marR="0" rtl="0" algn="just">
              <a:lnSpc>
                <a:spcPct val="80000"/>
              </a:lnSpc>
              <a:spcBef>
                <a:spcPts val="0"/>
              </a:spcBef>
              <a:spcAft>
                <a:spcPts val="0"/>
              </a:spcAft>
              <a:buClr>
                <a:schemeClr val="accent1"/>
              </a:buClr>
              <a:buSzPts val="2040"/>
              <a:buFont typeface="Noto Sans Symbols"/>
              <a:buNone/>
            </a:pPr>
            <a:r>
              <a:rPr b="0" i="0" lang="en-US" sz="2400" u="sng">
                <a:solidFill>
                  <a:schemeClr val="dk1"/>
                </a:solidFill>
                <a:latin typeface="Garamond"/>
                <a:ea typeface="Garamond"/>
                <a:cs typeface="Garamond"/>
                <a:sym typeface="Garamond"/>
              </a:rPr>
              <a:t>Definition:</a:t>
            </a:r>
            <a:r>
              <a:rPr b="0" i="0" lang="en-US" sz="2400" u="none">
                <a:solidFill>
                  <a:schemeClr val="dk1"/>
                </a:solidFill>
                <a:latin typeface="Garamond"/>
                <a:ea typeface="Garamond"/>
                <a:cs typeface="Garamond"/>
                <a:sym typeface="Garamond"/>
              </a:rPr>
              <a:t> an ES is a program that behaves like an expert for some problem domain.</a:t>
            </a:r>
            <a:endParaRPr/>
          </a:p>
          <a:p>
            <a:pPr indent="-609600" lvl="0" marL="609600" marR="0" rtl="0" algn="just">
              <a:lnSpc>
                <a:spcPct val="80000"/>
              </a:lnSpc>
              <a:spcBef>
                <a:spcPts val="500"/>
              </a:spcBef>
              <a:spcAft>
                <a:spcPts val="0"/>
              </a:spcAft>
              <a:buClr>
                <a:schemeClr val="accent1"/>
              </a:buClr>
              <a:buSzPts val="2040"/>
              <a:buFont typeface="Noto Sans Symbols"/>
              <a:buNone/>
            </a:pPr>
            <a:r>
              <a:t/>
            </a:r>
            <a:endParaRPr b="0" i="0" sz="2400" u="none">
              <a:solidFill>
                <a:schemeClr val="dk1"/>
              </a:solidFill>
              <a:latin typeface="Garamond"/>
              <a:ea typeface="Garamond"/>
              <a:cs typeface="Garamond"/>
              <a:sym typeface="Garamond"/>
            </a:endParaRPr>
          </a:p>
          <a:p>
            <a:pPr indent="-609600" lvl="0" marL="609600" marR="0" rtl="0" algn="just">
              <a:lnSpc>
                <a:spcPct val="80000"/>
              </a:lnSpc>
              <a:spcBef>
                <a:spcPts val="500"/>
              </a:spcBef>
              <a:spcAft>
                <a:spcPts val="0"/>
              </a:spcAft>
              <a:buClr>
                <a:schemeClr val="accent1"/>
              </a:buClr>
              <a:buSzPts val="2040"/>
              <a:buFont typeface="Noto Sans Symbols"/>
              <a:buChar char="✔"/>
            </a:pPr>
            <a:r>
              <a:rPr b="0" i="0" lang="en-US" sz="2400" u="none">
                <a:solidFill>
                  <a:schemeClr val="dk1"/>
                </a:solidFill>
                <a:latin typeface="Garamond"/>
                <a:ea typeface="Garamond"/>
                <a:cs typeface="Garamond"/>
                <a:sym typeface="Garamond"/>
              </a:rPr>
              <a:t>Should be capable of explaining its decisions and the underlying reasoning.</a:t>
            </a:r>
            <a:endParaRPr/>
          </a:p>
          <a:p>
            <a:pPr indent="-609600" lvl="0" marL="609600" marR="0" rtl="0" algn="just">
              <a:lnSpc>
                <a:spcPct val="80000"/>
              </a:lnSpc>
              <a:spcBef>
                <a:spcPts val="500"/>
              </a:spcBef>
              <a:spcAft>
                <a:spcPts val="0"/>
              </a:spcAft>
              <a:buClr>
                <a:schemeClr val="accent1"/>
              </a:buClr>
              <a:buSzPts val="2040"/>
              <a:buFont typeface="Noto Sans Symbols"/>
              <a:buChar char="✔"/>
            </a:pPr>
            <a:r>
              <a:rPr b="0" i="0" lang="en-US" sz="2400" u="none">
                <a:solidFill>
                  <a:schemeClr val="dk1"/>
                </a:solidFill>
                <a:latin typeface="Garamond"/>
                <a:ea typeface="Garamond"/>
                <a:cs typeface="Garamond"/>
                <a:sym typeface="Garamond"/>
              </a:rPr>
              <a:t>Often, it is expected to be able to deal with uncertain and incomplete information.</a:t>
            </a:r>
            <a:endParaRPr/>
          </a:p>
          <a:p>
            <a:pPr indent="-480060" lvl="0" marL="609600" marR="0" rtl="0" algn="just">
              <a:lnSpc>
                <a:spcPct val="80000"/>
              </a:lnSpc>
              <a:spcBef>
                <a:spcPts val="500"/>
              </a:spcBef>
              <a:spcAft>
                <a:spcPts val="0"/>
              </a:spcAft>
              <a:buClr>
                <a:schemeClr val="accent1"/>
              </a:buClr>
              <a:buSzPts val="2040"/>
              <a:buFont typeface="Noto Sans Symbols"/>
              <a:buNone/>
            </a:pPr>
            <a:r>
              <a:t/>
            </a:r>
            <a:endParaRPr b="0" i="0" sz="2400" u="none">
              <a:solidFill>
                <a:schemeClr val="dk1"/>
              </a:solidFill>
              <a:latin typeface="Garamond"/>
              <a:ea typeface="Garamond"/>
              <a:cs typeface="Garamond"/>
              <a:sym typeface="Garamond"/>
            </a:endParaRPr>
          </a:p>
          <a:p>
            <a:pPr indent="-609600" lvl="0" marL="609600" marR="0" rtl="0" algn="just">
              <a:lnSpc>
                <a:spcPct val="80000"/>
              </a:lnSpc>
              <a:spcBef>
                <a:spcPts val="500"/>
              </a:spcBef>
              <a:spcAft>
                <a:spcPts val="0"/>
              </a:spcAft>
              <a:buClr>
                <a:schemeClr val="accent1"/>
              </a:buClr>
              <a:buSzPts val="2040"/>
              <a:buFont typeface="Noto Sans Symbols"/>
              <a:buChar char="✔"/>
            </a:pPr>
            <a:r>
              <a:rPr b="0" i="0" lang="en-US" sz="2400" u="none">
                <a:solidFill>
                  <a:schemeClr val="dk1"/>
                </a:solidFill>
                <a:latin typeface="Garamond"/>
                <a:ea typeface="Garamond"/>
                <a:cs typeface="Garamond"/>
                <a:sym typeface="Garamond"/>
              </a:rPr>
              <a:t>Application domains: Medical diagnosis (MYCIN), locating equipment failures,…</a:t>
            </a:r>
            <a:endParaRPr/>
          </a:p>
        </p:txBody>
      </p:sp>
      <p:sp>
        <p:nvSpPr>
          <p:cNvPr id="657" name="Google Shape;657;p71"/>
          <p:cNvSpPr txBox="1"/>
          <p:nvPr/>
        </p:nvSpPr>
        <p:spPr>
          <a:xfrm>
            <a:off x="3851275" y="5013325"/>
            <a:ext cx="457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sng">
              <a:solidFill>
                <a:schemeClr val="dk1"/>
              </a:solidFill>
              <a:latin typeface="Garamond"/>
              <a:ea typeface="Garamond"/>
              <a:cs typeface="Garamond"/>
              <a:sym typeface="Garamon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72"/>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sng">
                <a:solidFill>
                  <a:srgbClr val="FFFFFF"/>
                </a:solidFill>
                <a:latin typeface="Libre Franklin"/>
                <a:ea typeface="Libre Franklin"/>
                <a:cs typeface="Libre Franklin"/>
                <a:sym typeface="Libre Franklin"/>
              </a:rPr>
              <a:t>‹#›</a:t>
            </a:fld>
            <a:endParaRPr/>
          </a:p>
        </p:txBody>
      </p:sp>
      <p:sp>
        <p:nvSpPr>
          <p:cNvPr id="663" name="Google Shape;663;p72"/>
          <p:cNvSpPr txBox="1"/>
          <p:nvPr>
            <p:ph idx="1" type="body"/>
          </p:nvPr>
        </p:nvSpPr>
        <p:spPr>
          <a:xfrm>
            <a:off x="539750" y="1098550"/>
            <a:ext cx="8229600" cy="5545137"/>
          </a:xfrm>
          <a:prstGeom prst="rect">
            <a:avLst/>
          </a:prstGeom>
          <a:noFill/>
          <a:ln>
            <a:noFill/>
          </a:ln>
        </p:spPr>
        <p:txBody>
          <a:bodyPr anchorCtr="0" anchor="t" bIns="45700" lIns="91425" spcFirstLastPara="1" rIns="91425" wrap="square" tIns="45700">
            <a:noAutofit/>
          </a:bodyPr>
          <a:lstStyle/>
          <a:p>
            <a:pPr indent="-609600" lvl="0" marL="609600" marR="0" rtl="0" algn="just">
              <a:lnSpc>
                <a:spcPct val="80000"/>
              </a:lnSpc>
              <a:spcBef>
                <a:spcPts val="0"/>
              </a:spcBef>
              <a:spcAft>
                <a:spcPts val="0"/>
              </a:spcAft>
              <a:buClr>
                <a:schemeClr val="accent1"/>
              </a:buClr>
              <a:buSzPts val="2040"/>
              <a:buFont typeface="Noto Sans Symbols"/>
              <a:buNone/>
            </a:pPr>
            <a:r>
              <a:rPr b="0" i="0" lang="en-US" sz="2400" u="sng">
                <a:solidFill>
                  <a:schemeClr val="dk1"/>
                </a:solidFill>
                <a:latin typeface="Garamond"/>
                <a:ea typeface="Garamond"/>
                <a:cs typeface="Garamond"/>
                <a:sym typeface="Garamond"/>
              </a:rPr>
              <a:t>Functions and structure:</a:t>
            </a:r>
            <a:endParaRPr/>
          </a:p>
          <a:p>
            <a:pPr indent="-609600" lvl="0" marL="609600" marR="0" rtl="0" algn="just">
              <a:lnSpc>
                <a:spcPct val="80000"/>
              </a:lnSpc>
              <a:spcBef>
                <a:spcPts val="500"/>
              </a:spcBef>
              <a:spcAft>
                <a:spcPts val="0"/>
              </a:spcAft>
              <a:buClr>
                <a:schemeClr val="accent1"/>
              </a:buClr>
              <a:buSzPts val="2040"/>
              <a:buFont typeface="Noto Sans Symbols"/>
              <a:buChar char="✔"/>
            </a:pPr>
            <a:r>
              <a:rPr b="0" i="0" lang="en-US" sz="2400" u="none">
                <a:solidFill>
                  <a:schemeClr val="dk1"/>
                </a:solidFill>
                <a:latin typeface="Garamond"/>
                <a:ea typeface="Garamond"/>
                <a:cs typeface="Garamond"/>
                <a:sym typeface="Garamond"/>
              </a:rPr>
              <a:t>Expert systems are designed to lve problems that require expert knowledge in a particular domain </a:t>
            </a:r>
            <a:r>
              <a:rPr b="0" i="0" lang="en-US" sz="2400" u="none">
                <a:solidFill>
                  <a:schemeClr val="dk1"/>
                </a:solidFill>
                <a:latin typeface="Arimo"/>
                <a:ea typeface="Arimo"/>
                <a:cs typeface="Arimo"/>
                <a:sym typeface="Arimo"/>
              </a:rPr>
              <a:t>→ </a:t>
            </a:r>
            <a:r>
              <a:rPr b="0" i="0" lang="en-US" sz="2400" u="none">
                <a:solidFill>
                  <a:schemeClr val="dk1"/>
                </a:solidFill>
                <a:latin typeface="Garamond"/>
                <a:ea typeface="Garamond"/>
                <a:cs typeface="Garamond"/>
                <a:sym typeface="Garamond"/>
              </a:rPr>
              <a:t> possessing knowledge in some form. </a:t>
            </a:r>
            <a:endParaRPr/>
          </a:p>
          <a:p>
            <a:pPr indent="-480060" lvl="0" marL="609600" marR="0" rtl="0" algn="just">
              <a:lnSpc>
                <a:spcPct val="80000"/>
              </a:lnSpc>
              <a:spcBef>
                <a:spcPts val="500"/>
              </a:spcBef>
              <a:spcAft>
                <a:spcPts val="0"/>
              </a:spcAft>
              <a:buClr>
                <a:schemeClr val="accent1"/>
              </a:buClr>
              <a:buSzPts val="2040"/>
              <a:buFont typeface="Noto Sans Symbols"/>
              <a:buNone/>
            </a:pPr>
            <a:r>
              <a:t/>
            </a:r>
            <a:endParaRPr b="0" i="0" sz="2400" u="none">
              <a:solidFill>
                <a:schemeClr val="dk1"/>
              </a:solidFill>
              <a:latin typeface="Garamond"/>
              <a:ea typeface="Garamond"/>
              <a:cs typeface="Garamond"/>
              <a:sym typeface="Garamond"/>
            </a:endParaRPr>
          </a:p>
          <a:p>
            <a:pPr indent="-480060" lvl="0" marL="609600" marR="0" rtl="0" algn="just">
              <a:lnSpc>
                <a:spcPct val="80000"/>
              </a:lnSpc>
              <a:spcBef>
                <a:spcPts val="500"/>
              </a:spcBef>
              <a:spcAft>
                <a:spcPts val="0"/>
              </a:spcAft>
              <a:buClr>
                <a:schemeClr val="accent1"/>
              </a:buClr>
              <a:buSzPts val="2040"/>
              <a:buFont typeface="Noto Sans Symbols"/>
              <a:buNone/>
            </a:pPr>
            <a:r>
              <a:t/>
            </a:r>
            <a:endParaRPr b="0" i="0" sz="2400" u="none">
              <a:solidFill>
                <a:schemeClr val="dk1"/>
              </a:solidFill>
              <a:latin typeface="Garamond"/>
              <a:ea typeface="Garamond"/>
              <a:cs typeface="Garamond"/>
              <a:sym typeface="Garamond"/>
            </a:endParaRPr>
          </a:p>
          <a:p>
            <a:pPr indent="-609600" lvl="0" marL="609600" marR="0" rtl="0" algn="just">
              <a:lnSpc>
                <a:spcPct val="80000"/>
              </a:lnSpc>
              <a:spcBef>
                <a:spcPts val="500"/>
              </a:spcBef>
              <a:spcAft>
                <a:spcPts val="0"/>
              </a:spcAft>
              <a:buClr>
                <a:schemeClr val="accent1"/>
              </a:buClr>
              <a:buSzPts val="2040"/>
              <a:buFont typeface="Noto Sans Symbols"/>
              <a:buChar char="✔"/>
            </a:pPr>
            <a:r>
              <a:rPr b="0" i="0" lang="en-US" sz="2400" u="none">
                <a:solidFill>
                  <a:schemeClr val="dk1"/>
                </a:solidFill>
                <a:latin typeface="Garamond"/>
                <a:ea typeface="Garamond"/>
                <a:cs typeface="Garamond"/>
                <a:sym typeface="Garamond"/>
              </a:rPr>
              <a:t>ES are known as knowledge based systems.</a:t>
            </a:r>
            <a:endParaRPr/>
          </a:p>
          <a:p>
            <a:pPr indent="-480060" lvl="0" marL="609600" marR="0" rtl="0" algn="just">
              <a:lnSpc>
                <a:spcPct val="80000"/>
              </a:lnSpc>
              <a:spcBef>
                <a:spcPts val="500"/>
              </a:spcBef>
              <a:spcAft>
                <a:spcPts val="0"/>
              </a:spcAft>
              <a:buClr>
                <a:schemeClr val="accent1"/>
              </a:buClr>
              <a:buSzPts val="2040"/>
              <a:buFont typeface="Noto Sans Symbols"/>
              <a:buNone/>
            </a:pPr>
            <a:r>
              <a:t/>
            </a:r>
            <a:endParaRPr b="0" i="0" sz="2400" u="none">
              <a:solidFill>
                <a:schemeClr val="dk1"/>
              </a:solidFill>
              <a:latin typeface="Garamond"/>
              <a:ea typeface="Garamond"/>
              <a:cs typeface="Garamond"/>
              <a:sym typeface="Garamond"/>
            </a:endParaRPr>
          </a:p>
          <a:p>
            <a:pPr indent="-480060" lvl="0" marL="609600" marR="0" rtl="0" algn="just">
              <a:lnSpc>
                <a:spcPct val="80000"/>
              </a:lnSpc>
              <a:spcBef>
                <a:spcPts val="500"/>
              </a:spcBef>
              <a:spcAft>
                <a:spcPts val="0"/>
              </a:spcAft>
              <a:buClr>
                <a:schemeClr val="accent1"/>
              </a:buClr>
              <a:buSzPts val="2040"/>
              <a:buFont typeface="Noto Sans Symbols"/>
              <a:buNone/>
            </a:pPr>
            <a:r>
              <a:t/>
            </a:r>
            <a:endParaRPr b="0" i="0" sz="2400" u="none">
              <a:solidFill>
                <a:schemeClr val="dk1"/>
              </a:solidFill>
              <a:latin typeface="Garamond"/>
              <a:ea typeface="Garamond"/>
              <a:cs typeface="Garamond"/>
              <a:sym typeface="Garamond"/>
            </a:endParaRPr>
          </a:p>
          <a:p>
            <a:pPr indent="-609600" lvl="0" marL="609600" marR="0" rtl="0" algn="just">
              <a:lnSpc>
                <a:spcPct val="80000"/>
              </a:lnSpc>
              <a:spcBef>
                <a:spcPts val="500"/>
              </a:spcBef>
              <a:spcAft>
                <a:spcPts val="0"/>
              </a:spcAft>
              <a:buClr>
                <a:schemeClr val="accent1"/>
              </a:buClr>
              <a:buSzPts val="2040"/>
              <a:buFont typeface="Noto Sans Symbols"/>
              <a:buChar char="✔"/>
            </a:pPr>
            <a:r>
              <a:rPr b="0" i="0" lang="en-US" sz="2400" u="none">
                <a:solidFill>
                  <a:schemeClr val="dk1"/>
                </a:solidFill>
                <a:latin typeface="Garamond"/>
                <a:ea typeface="Garamond"/>
                <a:cs typeface="Garamond"/>
                <a:sym typeface="Garamond"/>
              </a:rPr>
              <a:t>Expert systems have to have a friendly user interaction capability that will make the system’s reasoning transparent to the user.</a:t>
            </a:r>
            <a:endParaRPr/>
          </a:p>
        </p:txBody>
      </p:sp>
      <p:sp>
        <p:nvSpPr>
          <p:cNvPr id="664" name="Google Shape;664;p72"/>
          <p:cNvSpPr txBox="1"/>
          <p:nvPr/>
        </p:nvSpPr>
        <p:spPr>
          <a:xfrm>
            <a:off x="3851275" y="5013325"/>
            <a:ext cx="457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sng">
              <a:solidFill>
                <a:schemeClr val="dk1"/>
              </a:solidFill>
              <a:latin typeface="Garamond"/>
              <a:ea typeface="Garamond"/>
              <a:cs typeface="Garamond"/>
              <a:sym typeface="Garamond"/>
            </a:endParaRPr>
          </a:p>
        </p:txBody>
      </p:sp>
      <p:sp>
        <p:nvSpPr>
          <p:cNvPr id="665" name="Google Shape;665;p72"/>
          <p:cNvSpPr txBox="1"/>
          <p:nvPr>
            <p:ph type="title"/>
          </p:nvPr>
        </p:nvSpPr>
        <p:spPr>
          <a:xfrm>
            <a:off x="457200" y="274637"/>
            <a:ext cx="82296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Garamond"/>
              <a:buNone/>
            </a:pPr>
            <a:r>
              <a:rPr b="0" i="1" lang="en-US" sz="3600" u="none">
                <a:solidFill>
                  <a:schemeClr val="dk2"/>
                </a:solidFill>
                <a:latin typeface="Garamond"/>
                <a:ea typeface="Garamond"/>
                <a:cs typeface="Garamond"/>
                <a:sym typeface="Garamond"/>
              </a:rPr>
              <a:t>Expert Systems (ES)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73"/>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sng">
                <a:solidFill>
                  <a:srgbClr val="FFFFFF"/>
                </a:solidFill>
                <a:latin typeface="Libre Franklin"/>
                <a:ea typeface="Libre Franklin"/>
                <a:cs typeface="Libre Franklin"/>
                <a:sym typeface="Libre Franklin"/>
              </a:rPr>
              <a:t>‹#›</a:t>
            </a:fld>
            <a:endParaRPr/>
          </a:p>
        </p:txBody>
      </p:sp>
      <p:sp>
        <p:nvSpPr>
          <p:cNvPr id="671" name="Google Shape;671;p73"/>
          <p:cNvSpPr txBox="1"/>
          <p:nvPr>
            <p:ph idx="1" type="body"/>
          </p:nvPr>
        </p:nvSpPr>
        <p:spPr>
          <a:xfrm>
            <a:off x="539750" y="1098550"/>
            <a:ext cx="8229600" cy="2187575"/>
          </a:xfrm>
          <a:prstGeom prst="rect">
            <a:avLst/>
          </a:prstGeom>
          <a:noFill/>
          <a:ln>
            <a:noFill/>
          </a:ln>
        </p:spPr>
        <p:txBody>
          <a:bodyPr anchorCtr="0" anchor="t" bIns="45700" lIns="91425" spcFirstLastPara="1" rIns="91425" wrap="square" tIns="45700">
            <a:noAutofit/>
          </a:bodyPr>
          <a:lstStyle/>
          <a:p>
            <a:pPr indent="-609600" lvl="0" marL="609600" marR="0" rtl="0" algn="just">
              <a:lnSpc>
                <a:spcPct val="80000"/>
              </a:lnSpc>
              <a:spcBef>
                <a:spcPts val="0"/>
              </a:spcBef>
              <a:spcAft>
                <a:spcPts val="0"/>
              </a:spcAft>
              <a:buClr>
                <a:schemeClr val="accent1"/>
              </a:buClr>
              <a:buSzPts val="2210"/>
              <a:buFont typeface="Noto Sans Symbols"/>
              <a:buNone/>
            </a:pPr>
            <a:r>
              <a:rPr b="0" i="0" lang="en-US" sz="2600" u="sng">
                <a:solidFill>
                  <a:schemeClr val="dk1"/>
                </a:solidFill>
                <a:latin typeface="Garamond"/>
                <a:ea typeface="Garamond"/>
                <a:cs typeface="Garamond"/>
                <a:sym typeface="Garamond"/>
              </a:rPr>
              <a:t>Functions and structure:</a:t>
            </a:r>
            <a:endParaRPr/>
          </a:p>
          <a:p>
            <a:pPr indent="-609600" lvl="0" marL="609600" marR="0" rtl="0" algn="just">
              <a:lnSpc>
                <a:spcPct val="80000"/>
              </a:lnSpc>
              <a:spcBef>
                <a:spcPts val="500"/>
              </a:spcBef>
              <a:spcAft>
                <a:spcPts val="0"/>
              </a:spcAft>
              <a:buClr>
                <a:schemeClr val="accent1"/>
              </a:buClr>
              <a:buSzPts val="2380"/>
              <a:buFont typeface="Noto Sans Symbols"/>
              <a:buChar char="✔"/>
            </a:pPr>
            <a:r>
              <a:rPr b="0" i="0" lang="en-US" sz="2800" u="none">
                <a:solidFill>
                  <a:schemeClr val="dk1"/>
                </a:solidFill>
                <a:latin typeface="Garamond"/>
                <a:ea typeface="Garamond"/>
                <a:cs typeface="Garamond"/>
                <a:sym typeface="Garamond"/>
              </a:rPr>
              <a:t>The structure of an ES includes three main modules: </a:t>
            </a:r>
            <a:endParaRPr/>
          </a:p>
          <a:p>
            <a:pPr indent="-533400" lvl="1" marL="990600" marR="0" rtl="0" algn="just">
              <a:lnSpc>
                <a:spcPct val="80000"/>
              </a:lnSpc>
              <a:spcBef>
                <a:spcPts val="300"/>
              </a:spcBef>
              <a:spcAft>
                <a:spcPts val="0"/>
              </a:spcAft>
              <a:buClr>
                <a:schemeClr val="accent2"/>
              </a:buClr>
              <a:buSzPts val="2040"/>
              <a:buFont typeface="Noto Sans Symbols"/>
              <a:buAutoNum type="arabicPeriod"/>
            </a:pPr>
            <a:r>
              <a:rPr b="0" i="0" lang="en-US" sz="2400" u="none" cap="none" strike="noStrike">
                <a:solidFill>
                  <a:schemeClr val="dk1"/>
                </a:solidFill>
                <a:latin typeface="Garamond"/>
                <a:ea typeface="Garamond"/>
                <a:cs typeface="Garamond"/>
                <a:sym typeface="Garamond"/>
              </a:rPr>
              <a:t>A knowledge base</a:t>
            </a:r>
            <a:endParaRPr/>
          </a:p>
          <a:p>
            <a:pPr indent="-533400" lvl="1" marL="990600" marR="0" rtl="0" algn="just">
              <a:lnSpc>
                <a:spcPct val="80000"/>
              </a:lnSpc>
              <a:spcBef>
                <a:spcPts val="300"/>
              </a:spcBef>
              <a:spcAft>
                <a:spcPts val="0"/>
              </a:spcAft>
              <a:buClr>
                <a:schemeClr val="accent2"/>
              </a:buClr>
              <a:buSzPts val="2040"/>
              <a:buFont typeface="Noto Sans Symbols"/>
              <a:buAutoNum type="arabicPeriod"/>
            </a:pPr>
            <a:r>
              <a:rPr b="0" i="0" lang="en-US" sz="2400" u="none" cap="none" strike="noStrike">
                <a:solidFill>
                  <a:schemeClr val="dk1"/>
                </a:solidFill>
                <a:latin typeface="Garamond"/>
                <a:ea typeface="Garamond"/>
                <a:cs typeface="Garamond"/>
                <a:sym typeface="Garamond"/>
              </a:rPr>
              <a:t>An inference engine</a:t>
            </a:r>
            <a:endParaRPr/>
          </a:p>
          <a:p>
            <a:pPr indent="-533400" lvl="1" marL="990600" marR="0" rtl="0" algn="just">
              <a:lnSpc>
                <a:spcPct val="80000"/>
              </a:lnSpc>
              <a:spcBef>
                <a:spcPts val="300"/>
              </a:spcBef>
              <a:spcAft>
                <a:spcPts val="0"/>
              </a:spcAft>
              <a:buClr>
                <a:schemeClr val="accent2"/>
              </a:buClr>
              <a:buSzPts val="2040"/>
              <a:buFont typeface="Noto Sans Symbols"/>
              <a:buAutoNum type="arabicPeriod"/>
            </a:pPr>
            <a:r>
              <a:rPr b="0" i="0" lang="en-US" sz="2400" u="none" cap="none" strike="noStrike">
                <a:solidFill>
                  <a:schemeClr val="dk1"/>
                </a:solidFill>
                <a:latin typeface="Garamond"/>
                <a:ea typeface="Garamond"/>
                <a:cs typeface="Garamond"/>
                <a:sym typeface="Garamond"/>
              </a:rPr>
              <a:t>A user interface</a:t>
            </a:r>
            <a:endParaRPr/>
          </a:p>
        </p:txBody>
      </p:sp>
      <p:sp>
        <p:nvSpPr>
          <p:cNvPr id="672" name="Google Shape;672;p73"/>
          <p:cNvSpPr txBox="1"/>
          <p:nvPr/>
        </p:nvSpPr>
        <p:spPr>
          <a:xfrm>
            <a:off x="3851275" y="5013325"/>
            <a:ext cx="457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sng">
              <a:solidFill>
                <a:schemeClr val="dk1"/>
              </a:solidFill>
              <a:latin typeface="Garamond"/>
              <a:ea typeface="Garamond"/>
              <a:cs typeface="Garamond"/>
              <a:sym typeface="Garamond"/>
            </a:endParaRPr>
          </a:p>
        </p:txBody>
      </p:sp>
      <p:sp>
        <p:nvSpPr>
          <p:cNvPr id="673" name="Google Shape;673;p73"/>
          <p:cNvSpPr txBox="1"/>
          <p:nvPr/>
        </p:nvSpPr>
        <p:spPr>
          <a:xfrm>
            <a:off x="323850" y="4292600"/>
            <a:ext cx="1657350" cy="108108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rPr b="1" i="0" lang="en-US" sz="2400" u="none">
                <a:solidFill>
                  <a:schemeClr val="dk1"/>
                </a:solidFill>
                <a:latin typeface="Garamond"/>
                <a:ea typeface="Garamond"/>
                <a:cs typeface="Garamond"/>
                <a:sym typeface="Garamond"/>
              </a:rPr>
              <a:t>Knowledge </a:t>
            </a:r>
            <a:endParaRPr/>
          </a:p>
          <a:p>
            <a:pPr indent="0" lvl="0" marL="0" marR="0" rtl="0" algn="ctr">
              <a:lnSpc>
                <a:spcPct val="100000"/>
              </a:lnSpc>
              <a:spcBef>
                <a:spcPts val="0"/>
              </a:spcBef>
              <a:spcAft>
                <a:spcPts val="0"/>
              </a:spcAft>
              <a:buClr>
                <a:schemeClr val="dk1"/>
              </a:buClr>
              <a:buSzPts val="2400"/>
              <a:buFont typeface="Garamond"/>
              <a:buNone/>
            </a:pPr>
            <a:r>
              <a:rPr b="1" i="0" lang="en-US" sz="2400" u="none">
                <a:solidFill>
                  <a:schemeClr val="dk1"/>
                </a:solidFill>
                <a:latin typeface="Garamond"/>
                <a:ea typeface="Garamond"/>
                <a:cs typeface="Garamond"/>
                <a:sym typeface="Garamond"/>
              </a:rPr>
              <a:t>base</a:t>
            </a:r>
            <a:endParaRPr/>
          </a:p>
        </p:txBody>
      </p:sp>
      <p:sp>
        <p:nvSpPr>
          <p:cNvPr id="674" name="Google Shape;674;p73"/>
          <p:cNvSpPr txBox="1"/>
          <p:nvPr/>
        </p:nvSpPr>
        <p:spPr>
          <a:xfrm>
            <a:off x="3419475" y="4292600"/>
            <a:ext cx="1584325" cy="10795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rPr b="1" i="0" lang="en-US" sz="2400" u="none">
                <a:solidFill>
                  <a:schemeClr val="dk1"/>
                </a:solidFill>
                <a:latin typeface="Garamond"/>
                <a:ea typeface="Garamond"/>
                <a:cs typeface="Garamond"/>
                <a:sym typeface="Garamond"/>
              </a:rPr>
              <a:t>Inference </a:t>
            </a:r>
            <a:endParaRPr/>
          </a:p>
          <a:p>
            <a:pPr indent="0" lvl="0" marL="0" marR="0" rtl="0" algn="ctr">
              <a:lnSpc>
                <a:spcPct val="100000"/>
              </a:lnSpc>
              <a:spcBef>
                <a:spcPts val="0"/>
              </a:spcBef>
              <a:spcAft>
                <a:spcPts val="0"/>
              </a:spcAft>
              <a:buClr>
                <a:schemeClr val="dk1"/>
              </a:buClr>
              <a:buSzPts val="2400"/>
              <a:buFont typeface="Garamond"/>
              <a:buNone/>
            </a:pPr>
            <a:r>
              <a:rPr b="1" i="0" lang="en-US" sz="2400" u="none">
                <a:solidFill>
                  <a:schemeClr val="dk1"/>
                </a:solidFill>
                <a:latin typeface="Garamond"/>
                <a:ea typeface="Garamond"/>
                <a:cs typeface="Garamond"/>
                <a:sym typeface="Garamond"/>
              </a:rPr>
              <a:t>engine</a:t>
            </a:r>
            <a:endParaRPr/>
          </a:p>
        </p:txBody>
      </p:sp>
      <p:sp>
        <p:nvSpPr>
          <p:cNvPr id="675" name="Google Shape;675;p73"/>
          <p:cNvSpPr txBox="1"/>
          <p:nvPr/>
        </p:nvSpPr>
        <p:spPr>
          <a:xfrm>
            <a:off x="6372225" y="4149725"/>
            <a:ext cx="1871662" cy="10795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rPr b="1" i="0" lang="en-US" sz="2400" u="none">
                <a:solidFill>
                  <a:schemeClr val="dk1"/>
                </a:solidFill>
                <a:latin typeface="Garamond"/>
                <a:ea typeface="Garamond"/>
                <a:cs typeface="Garamond"/>
                <a:sym typeface="Garamond"/>
              </a:rPr>
              <a:t>User interface</a:t>
            </a:r>
            <a:endParaRPr/>
          </a:p>
        </p:txBody>
      </p:sp>
      <p:cxnSp>
        <p:nvCxnSpPr>
          <p:cNvPr id="676" name="Google Shape;676;p73"/>
          <p:cNvCxnSpPr/>
          <p:nvPr/>
        </p:nvCxnSpPr>
        <p:spPr>
          <a:xfrm>
            <a:off x="2051050" y="4868862"/>
            <a:ext cx="1295400" cy="0"/>
          </a:xfrm>
          <a:prstGeom prst="straightConnector1">
            <a:avLst/>
          </a:prstGeom>
          <a:noFill/>
          <a:ln cap="flat" cmpd="sng" w="9525">
            <a:solidFill>
              <a:schemeClr val="dk1"/>
            </a:solidFill>
            <a:prstDash val="solid"/>
            <a:miter lim="800000"/>
            <a:headEnd len="med" w="med" type="triangle"/>
            <a:tailEnd len="med" w="med" type="triangle"/>
          </a:ln>
        </p:spPr>
      </p:cxnSp>
      <p:cxnSp>
        <p:nvCxnSpPr>
          <p:cNvPr id="677" name="Google Shape;677;p73"/>
          <p:cNvCxnSpPr/>
          <p:nvPr/>
        </p:nvCxnSpPr>
        <p:spPr>
          <a:xfrm>
            <a:off x="5148262" y="4797425"/>
            <a:ext cx="1150937" cy="0"/>
          </a:xfrm>
          <a:prstGeom prst="straightConnector1">
            <a:avLst/>
          </a:prstGeom>
          <a:noFill/>
          <a:ln cap="flat" cmpd="sng" w="9525">
            <a:solidFill>
              <a:schemeClr val="dk1"/>
            </a:solidFill>
            <a:prstDash val="solid"/>
            <a:miter lim="800000"/>
            <a:headEnd len="med" w="med" type="triangle"/>
            <a:tailEnd len="med" w="med" type="triangle"/>
          </a:ln>
        </p:spPr>
      </p:cxnSp>
      <p:cxnSp>
        <p:nvCxnSpPr>
          <p:cNvPr id="678" name="Google Shape;678;p73"/>
          <p:cNvCxnSpPr/>
          <p:nvPr/>
        </p:nvCxnSpPr>
        <p:spPr>
          <a:xfrm>
            <a:off x="8316912" y="4724400"/>
            <a:ext cx="611187" cy="0"/>
          </a:xfrm>
          <a:prstGeom prst="straightConnector1">
            <a:avLst/>
          </a:prstGeom>
          <a:noFill/>
          <a:ln cap="flat" cmpd="sng" w="9525">
            <a:solidFill>
              <a:schemeClr val="dk1"/>
            </a:solidFill>
            <a:prstDash val="solid"/>
            <a:miter lim="800000"/>
            <a:headEnd len="med" w="med" type="triangle"/>
            <a:tailEnd len="med" w="med" type="triangle"/>
          </a:ln>
        </p:spPr>
      </p:cxnSp>
      <p:sp>
        <p:nvSpPr>
          <p:cNvPr id="679" name="Google Shape;679;p73"/>
          <p:cNvSpPr txBox="1"/>
          <p:nvPr/>
        </p:nvSpPr>
        <p:spPr>
          <a:xfrm>
            <a:off x="8470900" y="4221162"/>
            <a:ext cx="6731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Garamond"/>
              <a:buNone/>
            </a:pPr>
            <a:r>
              <a:rPr b="0" i="0" lang="en-US" sz="2400" u="none">
                <a:solidFill>
                  <a:schemeClr val="dk1"/>
                </a:solidFill>
                <a:latin typeface="Garamond"/>
                <a:ea typeface="Garamond"/>
                <a:cs typeface="Garamond"/>
                <a:sym typeface="Garamond"/>
              </a:rPr>
              <a:t>user</a:t>
            </a:r>
            <a:endParaRPr/>
          </a:p>
        </p:txBody>
      </p:sp>
      <p:cxnSp>
        <p:nvCxnSpPr>
          <p:cNvPr id="680" name="Google Shape;680;p73"/>
          <p:cNvCxnSpPr/>
          <p:nvPr/>
        </p:nvCxnSpPr>
        <p:spPr>
          <a:xfrm>
            <a:off x="3348037" y="3860800"/>
            <a:ext cx="0" cy="1944687"/>
          </a:xfrm>
          <a:prstGeom prst="straightConnector1">
            <a:avLst/>
          </a:prstGeom>
          <a:noFill/>
          <a:ln cap="flat" cmpd="sng" w="9525">
            <a:solidFill>
              <a:schemeClr val="dk1"/>
            </a:solidFill>
            <a:prstDash val="solid"/>
            <a:miter lim="800000"/>
            <a:headEnd len="med" w="med" type="none"/>
            <a:tailEnd len="med" w="med" type="none"/>
          </a:ln>
        </p:spPr>
      </p:cxnSp>
      <p:cxnSp>
        <p:nvCxnSpPr>
          <p:cNvPr id="681" name="Google Shape;681;p73"/>
          <p:cNvCxnSpPr/>
          <p:nvPr/>
        </p:nvCxnSpPr>
        <p:spPr>
          <a:xfrm>
            <a:off x="3348037" y="5876925"/>
            <a:ext cx="5040312" cy="0"/>
          </a:xfrm>
          <a:prstGeom prst="straightConnector1">
            <a:avLst/>
          </a:prstGeom>
          <a:noFill/>
          <a:ln cap="flat" cmpd="sng" w="9525">
            <a:solidFill>
              <a:schemeClr val="dk1"/>
            </a:solidFill>
            <a:prstDash val="solid"/>
            <a:miter lim="800000"/>
            <a:headEnd len="med" w="med" type="none"/>
            <a:tailEnd len="med" w="med" type="none"/>
          </a:ln>
        </p:spPr>
      </p:cxnSp>
      <p:cxnSp>
        <p:nvCxnSpPr>
          <p:cNvPr id="682" name="Google Shape;682;p73"/>
          <p:cNvCxnSpPr/>
          <p:nvPr/>
        </p:nvCxnSpPr>
        <p:spPr>
          <a:xfrm rot="10800000">
            <a:off x="8388350" y="3789362"/>
            <a:ext cx="0" cy="2087562"/>
          </a:xfrm>
          <a:prstGeom prst="straightConnector1">
            <a:avLst/>
          </a:prstGeom>
          <a:noFill/>
          <a:ln cap="flat" cmpd="sng" w="9525">
            <a:solidFill>
              <a:schemeClr val="dk1"/>
            </a:solidFill>
            <a:prstDash val="solid"/>
            <a:miter lim="800000"/>
            <a:headEnd len="med" w="med" type="none"/>
            <a:tailEnd len="med" w="med" type="none"/>
          </a:ln>
        </p:spPr>
      </p:cxnSp>
      <p:cxnSp>
        <p:nvCxnSpPr>
          <p:cNvPr id="683" name="Google Shape;683;p73"/>
          <p:cNvCxnSpPr/>
          <p:nvPr/>
        </p:nvCxnSpPr>
        <p:spPr>
          <a:xfrm rot="10800000">
            <a:off x="3276600" y="3789362"/>
            <a:ext cx="5111750" cy="0"/>
          </a:xfrm>
          <a:prstGeom prst="straightConnector1">
            <a:avLst/>
          </a:prstGeom>
          <a:noFill/>
          <a:ln cap="flat" cmpd="sng" w="9525">
            <a:solidFill>
              <a:schemeClr val="dk1"/>
            </a:solidFill>
            <a:prstDash val="solid"/>
            <a:miter lim="800000"/>
            <a:headEnd len="med" w="med" type="none"/>
            <a:tailEnd len="med" w="med" type="none"/>
          </a:ln>
        </p:spPr>
      </p:cxnSp>
      <p:sp>
        <p:nvSpPr>
          <p:cNvPr id="684" name="Google Shape;684;p73"/>
          <p:cNvSpPr txBox="1"/>
          <p:nvPr/>
        </p:nvSpPr>
        <p:spPr>
          <a:xfrm>
            <a:off x="5416550" y="5335587"/>
            <a:ext cx="8096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Garamond"/>
              <a:buNone/>
            </a:pPr>
            <a:r>
              <a:rPr b="1" i="0" lang="en-US" sz="2400" u="none">
                <a:solidFill>
                  <a:schemeClr val="dk1"/>
                </a:solidFill>
                <a:latin typeface="Garamond"/>
                <a:ea typeface="Garamond"/>
                <a:cs typeface="Garamond"/>
                <a:sym typeface="Garamond"/>
              </a:rPr>
              <a:t>Shell</a:t>
            </a:r>
            <a:endParaRPr/>
          </a:p>
        </p:txBody>
      </p:sp>
      <p:sp>
        <p:nvSpPr>
          <p:cNvPr id="685" name="Google Shape;685;p73"/>
          <p:cNvSpPr txBox="1"/>
          <p:nvPr>
            <p:ph type="title"/>
          </p:nvPr>
        </p:nvSpPr>
        <p:spPr>
          <a:xfrm>
            <a:off x="457200" y="274637"/>
            <a:ext cx="82296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Garamond"/>
              <a:buNone/>
            </a:pPr>
            <a:r>
              <a:rPr b="0" i="1" lang="en-US" sz="3600" u="none">
                <a:solidFill>
                  <a:schemeClr val="dk2"/>
                </a:solidFill>
                <a:latin typeface="Garamond"/>
                <a:ea typeface="Garamond"/>
                <a:cs typeface="Garamond"/>
                <a:sym typeface="Garamond"/>
              </a:rPr>
              <a:t>Expert Systems (ES)</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74"/>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sng">
                <a:solidFill>
                  <a:srgbClr val="FFFFFF"/>
                </a:solidFill>
                <a:latin typeface="Libre Franklin"/>
                <a:ea typeface="Libre Franklin"/>
                <a:cs typeface="Libre Franklin"/>
                <a:sym typeface="Libre Franklin"/>
              </a:rPr>
              <a:t>‹#›</a:t>
            </a:fld>
            <a:endParaRPr/>
          </a:p>
        </p:txBody>
      </p:sp>
      <p:sp>
        <p:nvSpPr>
          <p:cNvPr id="691" name="Google Shape;691;p74"/>
          <p:cNvSpPr txBox="1"/>
          <p:nvPr>
            <p:ph idx="1" type="body"/>
          </p:nvPr>
        </p:nvSpPr>
        <p:spPr>
          <a:xfrm>
            <a:off x="539750" y="1195387"/>
            <a:ext cx="8229600" cy="4019550"/>
          </a:xfrm>
          <a:prstGeom prst="rect">
            <a:avLst/>
          </a:prstGeom>
          <a:noFill/>
          <a:ln>
            <a:noFill/>
          </a:ln>
        </p:spPr>
        <p:txBody>
          <a:bodyPr anchorCtr="0" anchor="t" bIns="45700" lIns="91425" spcFirstLastPara="1" rIns="91425" wrap="square" tIns="45700">
            <a:noAutofit/>
          </a:bodyPr>
          <a:lstStyle/>
          <a:p>
            <a:pPr indent="-609600" lvl="0" marL="609600" marR="0" rtl="0" algn="just">
              <a:lnSpc>
                <a:spcPct val="80000"/>
              </a:lnSpc>
              <a:spcBef>
                <a:spcPts val="0"/>
              </a:spcBef>
              <a:spcAft>
                <a:spcPts val="0"/>
              </a:spcAft>
              <a:buClr>
                <a:schemeClr val="accent1"/>
              </a:buClr>
              <a:buSzPts val="2210"/>
              <a:buFont typeface="Noto Sans Symbols"/>
              <a:buNone/>
            </a:pPr>
            <a:r>
              <a:rPr b="0" i="0" lang="en-US" sz="2600" u="sng">
                <a:solidFill>
                  <a:schemeClr val="dk1"/>
                </a:solidFill>
                <a:latin typeface="Garamond"/>
                <a:ea typeface="Garamond"/>
                <a:cs typeface="Garamond"/>
                <a:sym typeface="Garamond"/>
              </a:rPr>
              <a:t>Functions and structure:</a:t>
            </a:r>
            <a:endParaRPr/>
          </a:p>
          <a:p>
            <a:pPr indent="-609600" lvl="0" marL="609600" marR="0" rtl="0" algn="just">
              <a:lnSpc>
                <a:spcPct val="80000"/>
              </a:lnSpc>
              <a:spcBef>
                <a:spcPts val="500"/>
              </a:spcBef>
              <a:spcAft>
                <a:spcPts val="0"/>
              </a:spcAft>
              <a:buClr>
                <a:schemeClr val="accent1"/>
              </a:buClr>
              <a:buSzPts val="2040"/>
              <a:buFont typeface="Noto Sans Symbols"/>
              <a:buAutoNum type="arabicPeriod"/>
            </a:pPr>
            <a:r>
              <a:rPr b="0" i="0" lang="en-US" sz="2400" u="none">
                <a:solidFill>
                  <a:schemeClr val="dk1"/>
                </a:solidFill>
                <a:latin typeface="Garamond"/>
                <a:ea typeface="Garamond"/>
                <a:cs typeface="Garamond"/>
                <a:sym typeface="Garamond"/>
              </a:rPr>
              <a:t>The knowledge base comprises the knowledge that is specific to the domain of application: simple facts, rules, constraints and possibly also methods, heuristics and ideas for solving problems.</a:t>
            </a:r>
            <a:endParaRPr/>
          </a:p>
          <a:p>
            <a:pPr indent="-480060" lvl="0" marL="609600" marR="0" rtl="0" algn="just">
              <a:lnSpc>
                <a:spcPct val="80000"/>
              </a:lnSpc>
              <a:spcBef>
                <a:spcPts val="500"/>
              </a:spcBef>
              <a:spcAft>
                <a:spcPts val="0"/>
              </a:spcAft>
              <a:buClr>
                <a:schemeClr val="accent1"/>
              </a:buClr>
              <a:buSzPts val="2040"/>
              <a:buFont typeface="Noto Sans Symbols"/>
              <a:buNone/>
            </a:pPr>
            <a:r>
              <a:t/>
            </a:r>
            <a:endParaRPr b="0" i="0" sz="2400" u="none">
              <a:solidFill>
                <a:schemeClr val="dk1"/>
              </a:solidFill>
              <a:latin typeface="Garamond"/>
              <a:ea typeface="Garamond"/>
              <a:cs typeface="Garamond"/>
              <a:sym typeface="Garamond"/>
            </a:endParaRPr>
          </a:p>
          <a:p>
            <a:pPr indent="-609600" lvl="0" marL="609600" marR="0" rtl="0" algn="just">
              <a:lnSpc>
                <a:spcPct val="80000"/>
              </a:lnSpc>
              <a:spcBef>
                <a:spcPts val="500"/>
              </a:spcBef>
              <a:spcAft>
                <a:spcPts val="0"/>
              </a:spcAft>
              <a:buClr>
                <a:schemeClr val="accent1"/>
              </a:buClr>
              <a:buSzPts val="2040"/>
              <a:buFont typeface="Noto Sans Symbols"/>
              <a:buAutoNum type="arabicPeriod"/>
            </a:pPr>
            <a:r>
              <a:rPr b="0" i="0" lang="en-US" sz="2400" u="none">
                <a:solidFill>
                  <a:schemeClr val="dk1"/>
                </a:solidFill>
                <a:latin typeface="Garamond"/>
                <a:ea typeface="Garamond"/>
                <a:cs typeface="Garamond"/>
                <a:sym typeface="Garamond"/>
              </a:rPr>
              <a:t>Inference engine: designed to use actively the knowledge in the base deriving new knoweldge to help decision making.</a:t>
            </a:r>
            <a:endParaRPr/>
          </a:p>
          <a:p>
            <a:pPr indent="-480060" lvl="0" marL="609600" marR="0" rtl="0" algn="just">
              <a:lnSpc>
                <a:spcPct val="80000"/>
              </a:lnSpc>
              <a:spcBef>
                <a:spcPts val="500"/>
              </a:spcBef>
              <a:spcAft>
                <a:spcPts val="0"/>
              </a:spcAft>
              <a:buClr>
                <a:schemeClr val="accent1"/>
              </a:buClr>
              <a:buSzPts val="2040"/>
              <a:buFont typeface="Noto Sans Symbols"/>
              <a:buNone/>
            </a:pPr>
            <a:r>
              <a:t/>
            </a:r>
            <a:endParaRPr b="0" i="0" sz="2400" u="none">
              <a:solidFill>
                <a:schemeClr val="dk1"/>
              </a:solidFill>
              <a:latin typeface="Garamond"/>
              <a:ea typeface="Garamond"/>
              <a:cs typeface="Garamond"/>
              <a:sym typeface="Garamond"/>
            </a:endParaRPr>
          </a:p>
          <a:p>
            <a:pPr indent="-609600" lvl="0" marL="609600" marR="0" rtl="0" algn="just">
              <a:lnSpc>
                <a:spcPct val="80000"/>
              </a:lnSpc>
              <a:spcBef>
                <a:spcPts val="500"/>
              </a:spcBef>
              <a:spcAft>
                <a:spcPts val="0"/>
              </a:spcAft>
              <a:buClr>
                <a:schemeClr val="accent1"/>
              </a:buClr>
              <a:buSzPts val="2040"/>
              <a:buFont typeface="Noto Sans Symbols"/>
              <a:buAutoNum type="arabicPeriod"/>
            </a:pPr>
            <a:r>
              <a:rPr b="0" i="0" lang="en-US" sz="2400" u="none">
                <a:solidFill>
                  <a:schemeClr val="dk1"/>
                </a:solidFill>
                <a:latin typeface="Garamond"/>
                <a:ea typeface="Garamond"/>
                <a:cs typeface="Garamond"/>
                <a:sym typeface="Garamond"/>
              </a:rPr>
              <a:t>User interface: caters for smooth communication between the user and the system.</a:t>
            </a:r>
            <a:endParaRPr/>
          </a:p>
        </p:txBody>
      </p:sp>
      <p:sp>
        <p:nvSpPr>
          <p:cNvPr id="692" name="Google Shape;692;p74"/>
          <p:cNvSpPr txBox="1"/>
          <p:nvPr/>
        </p:nvSpPr>
        <p:spPr>
          <a:xfrm>
            <a:off x="3851275" y="5013325"/>
            <a:ext cx="457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sng">
              <a:solidFill>
                <a:schemeClr val="dk1"/>
              </a:solidFill>
              <a:latin typeface="Garamond"/>
              <a:ea typeface="Garamond"/>
              <a:cs typeface="Garamond"/>
              <a:sym typeface="Garamond"/>
            </a:endParaRPr>
          </a:p>
        </p:txBody>
      </p:sp>
      <p:sp>
        <p:nvSpPr>
          <p:cNvPr id="693" name="Google Shape;693;p74"/>
          <p:cNvSpPr txBox="1"/>
          <p:nvPr/>
        </p:nvSpPr>
        <p:spPr>
          <a:xfrm>
            <a:off x="457200" y="274637"/>
            <a:ext cx="8229600" cy="706437"/>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Garamond"/>
              <a:buNone/>
            </a:pPr>
            <a:r>
              <a:rPr b="0" i="1" lang="en-US" sz="3600" u="none">
                <a:solidFill>
                  <a:schemeClr val="dk2"/>
                </a:solidFill>
                <a:latin typeface="Garamond"/>
                <a:ea typeface="Garamond"/>
                <a:cs typeface="Garamond"/>
                <a:sym typeface="Garamond"/>
              </a:rPr>
              <a:t>Expert Systems (ES)</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75"/>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sng">
                <a:solidFill>
                  <a:srgbClr val="FFFFFF"/>
                </a:solidFill>
                <a:latin typeface="Libre Franklin"/>
                <a:ea typeface="Libre Franklin"/>
                <a:cs typeface="Libre Franklin"/>
                <a:sym typeface="Libre Franklin"/>
              </a:rPr>
              <a:t>‹#›</a:t>
            </a:fld>
            <a:endParaRPr/>
          </a:p>
        </p:txBody>
      </p:sp>
      <p:sp>
        <p:nvSpPr>
          <p:cNvPr id="699" name="Google Shape;699;p75"/>
          <p:cNvSpPr txBox="1"/>
          <p:nvPr>
            <p:ph idx="1" type="body"/>
          </p:nvPr>
        </p:nvSpPr>
        <p:spPr>
          <a:xfrm>
            <a:off x="539750" y="981075"/>
            <a:ext cx="8229600" cy="5545137"/>
          </a:xfrm>
          <a:prstGeom prst="rect">
            <a:avLst/>
          </a:prstGeom>
          <a:noFill/>
          <a:ln>
            <a:noFill/>
          </a:ln>
        </p:spPr>
        <p:txBody>
          <a:bodyPr anchorCtr="0" anchor="t" bIns="45700" lIns="91425" spcFirstLastPara="1" rIns="91425" wrap="square" tIns="45700">
            <a:noAutofit/>
          </a:bodyPr>
          <a:lstStyle/>
          <a:p>
            <a:pPr indent="-609600" lvl="0" marL="609600" marR="0" rtl="0" algn="just">
              <a:lnSpc>
                <a:spcPct val="80000"/>
              </a:lnSpc>
              <a:spcBef>
                <a:spcPts val="0"/>
              </a:spcBef>
              <a:spcAft>
                <a:spcPts val="0"/>
              </a:spcAft>
              <a:buClr>
                <a:schemeClr val="accent1"/>
              </a:buClr>
              <a:buSzPts val="2380"/>
              <a:buFont typeface="Noto Sans Symbols"/>
              <a:buNone/>
            </a:pPr>
            <a:r>
              <a:rPr b="0" i="0" lang="en-US" sz="2800" u="sng">
                <a:solidFill>
                  <a:srgbClr val="990000"/>
                </a:solidFill>
                <a:latin typeface="Garamond"/>
                <a:ea typeface="Garamond"/>
                <a:cs typeface="Garamond"/>
                <a:sym typeface="Garamond"/>
              </a:rPr>
              <a:t>Summary</a:t>
            </a:r>
            <a:endParaRPr b="0" i="0" sz="2800" u="none">
              <a:solidFill>
                <a:schemeClr val="dk1"/>
              </a:solidFill>
              <a:latin typeface="Garamond"/>
              <a:ea typeface="Garamond"/>
              <a:cs typeface="Garamond"/>
              <a:sym typeface="Garamond"/>
            </a:endParaRPr>
          </a:p>
          <a:p>
            <a:pPr indent="-609600" lvl="0" marL="609600" marR="0" rtl="0" algn="just">
              <a:lnSpc>
                <a:spcPct val="80000"/>
              </a:lnSpc>
              <a:spcBef>
                <a:spcPts val="500"/>
              </a:spcBef>
              <a:spcAft>
                <a:spcPts val="0"/>
              </a:spcAft>
              <a:buClr>
                <a:schemeClr val="accent1"/>
              </a:buClr>
              <a:buSzPts val="2040"/>
              <a:buFont typeface="Noto Sans Symbols"/>
              <a:buChar char="✔"/>
            </a:pPr>
            <a:r>
              <a:rPr b="0" i="0" lang="en-US" sz="2400" u="none">
                <a:solidFill>
                  <a:schemeClr val="dk1"/>
                </a:solidFill>
                <a:latin typeface="Garamond"/>
                <a:ea typeface="Garamond"/>
                <a:cs typeface="Garamond"/>
                <a:sym typeface="Garamond"/>
              </a:rPr>
              <a:t>FOL extends PL by adding new concepts such as sets, relations and functions and new primitives such as variables, equality and quantifiers.</a:t>
            </a:r>
            <a:endParaRPr/>
          </a:p>
          <a:p>
            <a:pPr indent="-480060" lvl="0" marL="609600" marR="0" rtl="0" algn="just">
              <a:lnSpc>
                <a:spcPct val="80000"/>
              </a:lnSpc>
              <a:spcBef>
                <a:spcPts val="500"/>
              </a:spcBef>
              <a:spcAft>
                <a:spcPts val="0"/>
              </a:spcAft>
              <a:buClr>
                <a:schemeClr val="accent1"/>
              </a:buClr>
              <a:buSzPts val="2040"/>
              <a:buFont typeface="Noto Sans Symbols"/>
              <a:buNone/>
            </a:pPr>
            <a:r>
              <a:t/>
            </a:r>
            <a:endParaRPr b="0" i="0" sz="2400" u="none">
              <a:solidFill>
                <a:schemeClr val="dk1"/>
              </a:solidFill>
              <a:latin typeface="Garamond"/>
              <a:ea typeface="Garamond"/>
              <a:cs typeface="Garamond"/>
              <a:sym typeface="Garamond"/>
            </a:endParaRPr>
          </a:p>
          <a:p>
            <a:pPr indent="-609600" lvl="0" marL="609600" marR="0" rtl="0" algn="just">
              <a:lnSpc>
                <a:spcPct val="80000"/>
              </a:lnSpc>
              <a:spcBef>
                <a:spcPts val="500"/>
              </a:spcBef>
              <a:spcAft>
                <a:spcPts val="0"/>
              </a:spcAft>
              <a:buClr>
                <a:schemeClr val="accent1"/>
              </a:buClr>
              <a:buSzPts val="2040"/>
              <a:buFont typeface="Noto Sans Symbols"/>
              <a:buChar char="✔"/>
            </a:pPr>
            <a:r>
              <a:rPr b="0" i="0" lang="en-US" sz="2400" u="none">
                <a:solidFill>
                  <a:schemeClr val="dk1"/>
                </a:solidFill>
                <a:latin typeface="Garamond"/>
                <a:ea typeface="Garamond"/>
                <a:cs typeface="Garamond"/>
                <a:sym typeface="Garamond"/>
              </a:rPr>
              <a:t>There exist sevaral alternatives to perform inference in FOL.</a:t>
            </a:r>
            <a:endParaRPr/>
          </a:p>
          <a:p>
            <a:pPr indent="-480060" lvl="0" marL="609600" marR="0" rtl="0" algn="just">
              <a:lnSpc>
                <a:spcPct val="80000"/>
              </a:lnSpc>
              <a:spcBef>
                <a:spcPts val="500"/>
              </a:spcBef>
              <a:spcAft>
                <a:spcPts val="0"/>
              </a:spcAft>
              <a:buClr>
                <a:schemeClr val="accent1"/>
              </a:buClr>
              <a:buSzPts val="2040"/>
              <a:buFont typeface="Noto Sans Symbols"/>
              <a:buNone/>
            </a:pPr>
            <a:r>
              <a:t/>
            </a:r>
            <a:endParaRPr b="0" i="0" sz="2400" u="none">
              <a:solidFill>
                <a:schemeClr val="dk1"/>
              </a:solidFill>
              <a:latin typeface="Garamond"/>
              <a:ea typeface="Garamond"/>
              <a:cs typeface="Garamond"/>
              <a:sym typeface="Garamond"/>
            </a:endParaRPr>
          </a:p>
          <a:p>
            <a:pPr indent="-609600" lvl="0" marL="609600" marR="0" rtl="0" algn="just">
              <a:lnSpc>
                <a:spcPct val="80000"/>
              </a:lnSpc>
              <a:spcBef>
                <a:spcPts val="500"/>
              </a:spcBef>
              <a:spcAft>
                <a:spcPts val="0"/>
              </a:spcAft>
              <a:buClr>
                <a:schemeClr val="accent1"/>
              </a:buClr>
              <a:buSzPts val="2040"/>
              <a:buFont typeface="Noto Sans Symbols"/>
              <a:buChar char="✔"/>
            </a:pPr>
            <a:r>
              <a:rPr b="0" i="0" lang="en-US" sz="2400" u="none">
                <a:solidFill>
                  <a:schemeClr val="dk1"/>
                </a:solidFill>
                <a:latin typeface="Garamond"/>
                <a:ea typeface="Garamond"/>
                <a:cs typeface="Garamond"/>
                <a:sym typeface="Garamond"/>
              </a:rPr>
              <a:t>Logic is not the only one alternative to represent knowledge.</a:t>
            </a:r>
            <a:endParaRPr/>
          </a:p>
          <a:p>
            <a:pPr indent="-480060" lvl="0" marL="609600" marR="0" rtl="0" algn="just">
              <a:lnSpc>
                <a:spcPct val="80000"/>
              </a:lnSpc>
              <a:spcBef>
                <a:spcPts val="500"/>
              </a:spcBef>
              <a:spcAft>
                <a:spcPts val="0"/>
              </a:spcAft>
              <a:buClr>
                <a:schemeClr val="accent1"/>
              </a:buClr>
              <a:buSzPts val="2040"/>
              <a:buFont typeface="Noto Sans Symbols"/>
              <a:buNone/>
            </a:pPr>
            <a:r>
              <a:t/>
            </a:r>
            <a:endParaRPr b="0" i="0" sz="2400" u="none">
              <a:solidFill>
                <a:schemeClr val="dk1"/>
              </a:solidFill>
              <a:latin typeface="Garamond"/>
              <a:ea typeface="Garamond"/>
              <a:cs typeface="Garamond"/>
              <a:sym typeface="Garamond"/>
            </a:endParaRPr>
          </a:p>
          <a:p>
            <a:pPr indent="-609600" lvl="0" marL="609600" marR="0" rtl="0" algn="just">
              <a:lnSpc>
                <a:spcPct val="80000"/>
              </a:lnSpc>
              <a:spcBef>
                <a:spcPts val="500"/>
              </a:spcBef>
              <a:spcAft>
                <a:spcPts val="0"/>
              </a:spcAft>
              <a:buClr>
                <a:schemeClr val="accent1"/>
              </a:buClr>
              <a:buSzPts val="2040"/>
              <a:buFont typeface="Noto Sans Symbols"/>
              <a:buChar char="✔"/>
            </a:pPr>
            <a:r>
              <a:rPr b="0" i="0" lang="en-US" sz="2400" u="none">
                <a:solidFill>
                  <a:schemeClr val="dk1"/>
                </a:solidFill>
                <a:latin typeface="Garamond"/>
                <a:ea typeface="Garamond"/>
                <a:cs typeface="Garamond"/>
                <a:sym typeface="Garamond"/>
              </a:rPr>
              <a:t>Inference algorithms depend on the way knowledge is represented.</a:t>
            </a:r>
            <a:endParaRPr/>
          </a:p>
          <a:p>
            <a:pPr indent="-480060" lvl="0" marL="609600" marR="0" rtl="0" algn="just">
              <a:lnSpc>
                <a:spcPct val="80000"/>
              </a:lnSpc>
              <a:spcBef>
                <a:spcPts val="500"/>
              </a:spcBef>
              <a:spcAft>
                <a:spcPts val="0"/>
              </a:spcAft>
              <a:buClr>
                <a:schemeClr val="accent1"/>
              </a:buClr>
              <a:buSzPts val="2040"/>
              <a:buFont typeface="Noto Sans Symbols"/>
              <a:buNone/>
            </a:pPr>
            <a:r>
              <a:t/>
            </a:r>
            <a:endParaRPr b="0" i="0" sz="2400" u="none">
              <a:solidFill>
                <a:schemeClr val="dk1"/>
              </a:solidFill>
              <a:latin typeface="Garamond"/>
              <a:ea typeface="Garamond"/>
              <a:cs typeface="Garamond"/>
              <a:sym typeface="Garamond"/>
            </a:endParaRPr>
          </a:p>
          <a:p>
            <a:pPr indent="-609600" lvl="0" marL="609600" marR="0" rtl="0" algn="just">
              <a:lnSpc>
                <a:spcPct val="80000"/>
              </a:lnSpc>
              <a:spcBef>
                <a:spcPts val="500"/>
              </a:spcBef>
              <a:spcAft>
                <a:spcPts val="0"/>
              </a:spcAft>
              <a:buClr>
                <a:schemeClr val="accent1"/>
              </a:buClr>
              <a:buSzPts val="2040"/>
              <a:buFont typeface="Noto Sans Symbols"/>
              <a:buChar char="✔"/>
            </a:pPr>
            <a:r>
              <a:rPr b="0" i="0" lang="en-US" sz="2400" u="none">
                <a:solidFill>
                  <a:schemeClr val="dk1"/>
                </a:solidFill>
                <a:latin typeface="Garamond"/>
                <a:ea typeface="Garamond"/>
                <a:cs typeface="Garamond"/>
                <a:sym typeface="Garamond"/>
              </a:rPr>
              <a:t>Development of expert systems relies heavily on knoweldge representation and reasoning.</a:t>
            </a:r>
            <a:endParaRPr/>
          </a:p>
        </p:txBody>
      </p:sp>
      <p:sp>
        <p:nvSpPr>
          <p:cNvPr id="700" name="Google Shape;700;p75"/>
          <p:cNvSpPr txBox="1"/>
          <p:nvPr/>
        </p:nvSpPr>
        <p:spPr>
          <a:xfrm>
            <a:off x="3851275" y="5013325"/>
            <a:ext cx="457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sng">
              <a:solidFill>
                <a:schemeClr val="dk1"/>
              </a:solidFill>
              <a:latin typeface="Garamond"/>
              <a:ea typeface="Garamond"/>
              <a:cs typeface="Garamond"/>
              <a:sym typeface="Garamond"/>
            </a:endParaRPr>
          </a:p>
        </p:txBody>
      </p:sp>
      <p:sp>
        <p:nvSpPr>
          <p:cNvPr id="701" name="Google Shape;701;p75"/>
          <p:cNvSpPr txBox="1"/>
          <p:nvPr/>
        </p:nvSpPr>
        <p:spPr>
          <a:xfrm>
            <a:off x="457200" y="274637"/>
            <a:ext cx="8229600" cy="706437"/>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Garamond"/>
              <a:buNone/>
            </a:pPr>
            <a:r>
              <a:rPr b="0" i="1" lang="en-US" sz="3600" u="none">
                <a:solidFill>
                  <a:schemeClr val="dk2"/>
                </a:solidFill>
                <a:latin typeface="Garamond"/>
                <a:ea typeface="Garamond"/>
                <a:cs typeface="Garamond"/>
                <a:sym typeface="Garamond"/>
              </a:rPr>
              <a:t>Expert Systems (ES)</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7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References</a:t>
            </a:r>
            <a:endParaRPr/>
          </a:p>
        </p:txBody>
      </p:sp>
      <p:sp>
        <p:nvSpPr>
          <p:cNvPr id="707" name="Google Shape;707;p7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Chapter 9 of </a:t>
            </a:r>
            <a:r>
              <a:rPr b="0" i="0" lang="en-US" sz="2800" u="none">
                <a:solidFill>
                  <a:schemeClr val="dk1"/>
                </a:solidFill>
                <a:latin typeface="Libre Baskerville"/>
                <a:ea typeface="Libre Baskerville"/>
                <a:cs typeface="Libre Baskerville"/>
                <a:sym typeface="Libre Baskerville"/>
              </a:rPr>
              <a:t>“Artificial Intelligence: A modern approach” by Stuart Russell, Peter Norvig.</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7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7B9899"/>
              </a:buClr>
              <a:buSzPts val="4000"/>
              <a:buFont typeface="Libre Franklin"/>
              <a:buNone/>
            </a:pPr>
            <a:r>
              <a:rPr b="0" i="0" lang="en-US" sz="4000" u="none">
                <a:solidFill>
                  <a:srgbClr val="7B9899"/>
                </a:solidFill>
                <a:latin typeface="Libre Franklin"/>
                <a:ea typeface="Libre Franklin"/>
                <a:cs typeface="Libre Franklin"/>
                <a:sym typeface="Libre Franklin"/>
              </a:rPr>
              <a:t>Complex Skolemization Example</a:t>
            </a:r>
            <a:endParaRPr/>
          </a:p>
        </p:txBody>
      </p:sp>
      <p:sp>
        <p:nvSpPr>
          <p:cNvPr id="713" name="Google Shape;713;p77"/>
          <p:cNvSpPr txBox="1"/>
          <p:nvPr>
            <p:ph idx="1" type="body"/>
          </p:nvPr>
        </p:nvSpPr>
        <p:spPr>
          <a:xfrm>
            <a:off x="301625" y="1527175"/>
            <a:ext cx="8504237" cy="49498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80000"/>
              </a:lnSpc>
              <a:spcBef>
                <a:spcPts val="0"/>
              </a:spcBef>
              <a:spcAft>
                <a:spcPts val="0"/>
              </a:spcAft>
              <a:buClr>
                <a:schemeClr val="accent1"/>
              </a:buClr>
              <a:buSzPts val="2210"/>
              <a:buFont typeface="Noto Sans Symbols"/>
              <a:buNone/>
            </a:pPr>
            <a:r>
              <a:rPr b="1" i="0" lang="en-US" sz="2600" u="none">
                <a:solidFill>
                  <a:schemeClr val="dk1"/>
                </a:solidFill>
                <a:latin typeface="Libre Baskerville"/>
                <a:ea typeface="Libre Baskerville"/>
                <a:cs typeface="Libre Baskerville"/>
                <a:sym typeface="Libre Baskerville"/>
              </a:rPr>
              <a:t>KB:</a:t>
            </a:r>
            <a:endParaRPr/>
          </a:p>
          <a:p>
            <a:pPr indent="-273050" lvl="0" marL="273050" marR="0" rtl="0" algn="l">
              <a:lnSpc>
                <a:spcPct val="80000"/>
              </a:lnSpc>
              <a:spcBef>
                <a:spcPts val="500"/>
              </a:spcBef>
              <a:spcAft>
                <a:spcPts val="0"/>
              </a:spcAft>
              <a:buClr>
                <a:schemeClr val="accent1"/>
              </a:buClr>
              <a:buSzPts val="2210"/>
              <a:buFont typeface="Noto Sans Symbols"/>
              <a:buChar char="⚫"/>
            </a:pPr>
            <a:r>
              <a:rPr b="0" i="1" lang="en-US" sz="2600" u="none">
                <a:solidFill>
                  <a:schemeClr val="dk1"/>
                </a:solidFill>
                <a:latin typeface="Libre Baskerville"/>
                <a:ea typeface="Libre Baskerville"/>
                <a:cs typeface="Libre Baskerville"/>
                <a:sym typeface="Libre Baskerville"/>
              </a:rPr>
              <a:t>Everyone who loves all animals is loved by someone.</a:t>
            </a:r>
            <a:endParaRPr/>
          </a:p>
          <a:p>
            <a:pPr indent="-273050" lvl="0" marL="273050" marR="0" rtl="0" algn="l">
              <a:lnSpc>
                <a:spcPct val="80000"/>
              </a:lnSpc>
              <a:spcBef>
                <a:spcPts val="500"/>
              </a:spcBef>
              <a:spcAft>
                <a:spcPts val="0"/>
              </a:spcAft>
              <a:buClr>
                <a:schemeClr val="accent1"/>
              </a:buClr>
              <a:buSzPts val="2210"/>
              <a:buFont typeface="Noto Sans Symbols"/>
              <a:buChar char="⚫"/>
            </a:pPr>
            <a:r>
              <a:rPr b="0" i="1" lang="en-US" sz="2600" u="none">
                <a:solidFill>
                  <a:schemeClr val="dk1"/>
                </a:solidFill>
                <a:latin typeface="Libre Baskerville"/>
                <a:ea typeface="Libre Baskerville"/>
                <a:cs typeface="Libre Baskerville"/>
                <a:sym typeface="Libre Baskerville"/>
              </a:rPr>
              <a:t> Anyone who kills animals is loved by no-one.</a:t>
            </a:r>
            <a:endParaRPr/>
          </a:p>
          <a:p>
            <a:pPr indent="-273050" lvl="0" marL="273050" marR="0" rtl="0" algn="l">
              <a:lnSpc>
                <a:spcPct val="80000"/>
              </a:lnSpc>
              <a:spcBef>
                <a:spcPts val="500"/>
              </a:spcBef>
              <a:spcAft>
                <a:spcPts val="0"/>
              </a:spcAft>
              <a:buClr>
                <a:schemeClr val="accent1"/>
              </a:buClr>
              <a:buSzPts val="2210"/>
              <a:buFont typeface="Noto Sans Symbols"/>
              <a:buChar char="⚫"/>
            </a:pPr>
            <a:r>
              <a:rPr b="0" i="1" lang="en-US" sz="2600" u="none">
                <a:solidFill>
                  <a:schemeClr val="dk1"/>
                </a:solidFill>
                <a:latin typeface="Libre Baskerville"/>
                <a:ea typeface="Libre Baskerville"/>
                <a:cs typeface="Libre Baskerville"/>
                <a:sym typeface="Libre Baskerville"/>
              </a:rPr>
              <a:t> Jack loves all animals. </a:t>
            </a:r>
            <a:endParaRPr/>
          </a:p>
          <a:p>
            <a:pPr indent="-273050" lvl="0" marL="273050" marR="0" rtl="0" algn="l">
              <a:lnSpc>
                <a:spcPct val="80000"/>
              </a:lnSpc>
              <a:spcBef>
                <a:spcPts val="500"/>
              </a:spcBef>
              <a:spcAft>
                <a:spcPts val="0"/>
              </a:spcAft>
              <a:buClr>
                <a:schemeClr val="accent1"/>
              </a:buClr>
              <a:buSzPts val="2210"/>
              <a:buFont typeface="Noto Sans Symbols"/>
              <a:buChar char="⚫"/>
            </a:pPr>
            <a:r>
              <a:rPr b="0" i="1" lang="en-US" sz="2600" u="none">
                <a:solidFill>
                  <a:schemeClr val="dk1"/>
                </a:solidFill>
                <a:latin typeface="Libre Baskerville"/>
                <a:ea typeface="Libre Baskerville"/>
                <a:cs typeface="Libre Baskerville"/>
                <a:sym typeface="Libre Baskerville"/>
              </a:rPr>
              <a:t>Either Curiosity or Jack killed the cat, who is named Tuna.</a:t>
            </a:r>
            <a:endParaRPr/>
          </a:p>
          <a:p>
            <a:pPr indent="-273050" lvl="0" marL="273050" marR="0" rtl="0" algn="l">
              <a:lnSpc>
                <a:spcPct val="80000"/>
              </a:lnSpc>
              <a:spcBef>
                <a:spcPts val="500"/>
              </a:spcBef>
              <a:spcAft>
                <a:spcPts val="0"/>
              </a:spcAft>
              <a:buClr>
                <a:schemeClr val="accent1"/>
              </a:buClr>
              <a:buSzPts val="2210"/>
              <a:buFont typeface="Noto Sans Symbols"/>
              <a:buNone/>
            </a:pPr>
            <a:r>
              <a:rPr b="1" i="0" lang="en-US" sz="2600" u="none">
                <a:solidFill>
                  <a:schemeClr val="dk1"/>
                </a:solidFill>
                <a:latin typeface="Libre Baskerville"/>
                <a:ea typeface="Libre Baskerville"/>
                <a:cs typeface="Libre Baskerville"/>
                <a:sym typeface="Libre Baskerville"/>
              </a:rPr>
              <a:t>Query:</a:t>
            </a:r>
            <a:r>
              <a:rPr b="0" i="1" lang="en-US" sz="2600" u="none">
                <a:solidFill>
                  <a:schemeClr val="dk1"/>
                </a:solidFill>
                <a:latin typeface="Libre Baskerville"/>
                <a:ea typeface="Libre Baskerville"/>
                <a:cs typeface="Libre Baskerville"/>
                <a:sym typeface="Libre Baskerville"/>
              </a:rPr>
              <a:t> Did Curiosity kill the cat?</a:t>
            </a:r>
            <a:endParaRPr/>
          </a:p>
          <a:p>
            <a:pPr indent="-273050" lvl="0" marL="273050" marR="0" rtl="0" algn="l">
              <a:lnSpc>
                <a:spcPct val="80000"/>
              </a:lnSpc>
              <a:spcBef>
                <a:spcPts val="500"/>
              </a:spcBef>
              <a:spcAft>
                <a:spcPts val="0"/>
              </a:spcAft>
              <a:buClr>
                <a:schemeClr val="accent1"/>
              </a:buClr>
              <a:buSzPts val="2210"/>
              <a:buFont typeface="Noto Sans Symbols"/>
              <a:buNone/>
            </a:pPr>
            <a:r>
              <a:t/>
            </a:r>
            <a:endParaRPr b="0" i="1" sz="26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chemeClr val="accent1"/>
              </a:buClr>
              <a:buSzPts val="2210"/>
              <a:buFont typeface="Noto Sans Symbols"/>
              <a:buNone/>
            </a:pPr>
            <a:r>
              <a:rPr b="1" i="0" lang="en-US" sz="2600" u="none">
                <a:solidFill>
                  <a:schemeClr val="dk1"/>
                </a:solidFill>
                <a:latin typeface="Libre Baskerville"/>
                <a:ea typeface="Libre Baskerville"/>
                <a:cs typeface="Libre Baskerville"/>
                <a:sym typeface="Libre Baskerville"/>
              </a:rPr>
              <a:t>Inference Procedure:</a:t>
            </a:r>
            <a:endParaRPr/>
          </a:p>
          <a:p>
            <a:pPr indent="-273050" lvl="0" marL="273050" marR="0" rtl="0" algn="l">
              <a:lnSpc>
                <a:spcPct val="80000"/>
              </a:lnSpc>
              <a:spcBef>
                <a:spcPts val="500"/>
              </a:spcBef>
              <a:spcAft>
                <a:spcPts val="0"/>
              </a:spcAft>
              <a:buClr>
                <a:schemeClr val="accent1"/>
              </a:buClr>
              <a:buSzPts val="2210"/>
              <a:buFont typeface="Georgia"/>
              <a:buAutoNum type="arabicPeriod"/>
            </a:pPr>
            <a:r>
              <a:rPr b="0" i="0" lang="en-US" sz="2600" u="none">
                <a:solidFill>
                  <a:schemeClr val="dk1"/>
                </a:solidFill>
                <a:latin typeface="Libre Baskerville"/>
                <a:ea typeface="Libre Baskerville"/>
                <a:cs typeface="Libre Baskerville"/>
                <a:sym typeface="Libre Baskerville"/>
              </a:rPr>
              <a:t>Express sentences in FOL.</a:t>
            </a:r>
            <a:endParaRPr/>
          </a:p>
          <a:p>
            <a:pPr indent="-273050" lvl="0" marL="273050" marR="0" rtl="0" algn="l">
              <a:lnSpc>
                <a:spcPct val="80000"/>
              </a:lnSpc>
              <a:spcBef>
                <a:spcPts val="500"/>
              </a:spcBef>
              <a:spcAft>
                <a:spcPts val="0"/>
              </a:spcAft>
              <a:buClr>
                <a:schemeClr val="accent1"/>
              </a:buClr>
              <a:buSzPts val="2210"/>
              <a:buFont typeface="Georgia"/>
              <a:buAutoNum type="arabicPeriod"/>
            </a:pPr>
            <a:r>
              <a:rPr b="0" i="0" lang="en-US" sz="2600" u="none">
                <a:solidFill>
                  <a:schemeClr val="dk1"/>
                </a:solidFill>
                <a:latin typeface="Libre Baskerville"/>
                <a:ea typeface="Libre Baskerville"/>
                <a:cs typeface="Libre Baskerville"/>
                <a:sym typeface="Libre Baskerville"/>
              </a:rPr>
              <a:t>Eliminate existential quantifiers.</a:t>
            </a:r>
            <a:endParaRPr/>
          </a:p>
          <a:p>
            <a:pPr indent="-273050" lvl="0" marL="273050" marR="0" rtl="0" algn="l">
              <a:lnSpc>
                <a:spcPct val="80000"/>
              </a:lnSpc>
              <a:spcBef>
                <a:spcPts val="500"/>
              </a:spcBef>
              <a:spcAft>
                <a:spcPts val="0"/>
              </a:spcAft>
              <a:buClr>
                <a:schemeClr val="accent1"/>
              </a:buClr>
              <a:buSzPts val="2210"/>
              <a:buFont typeface="Georgia"/>
              <a:buAutoNum type="arabicPeriod"/>
            </a:pPr>
            <a:r>
              <a:rPr b="0" i="0" lang="en-US" sz="2600" u="none">
                <a:solidFill>
                  <a:schemeClr val="dk1"/>
                </a:solidFill>
                <a:latin typeface="Libre Baskerville"/>
                <a:ea typeface="Libre Baskerville"/>
                <a:cs typeface="Libre Baskerville"/>
                <a:sym typeface="Libre Baskerville"/>
              </a:rPr>
              <a:t>Convert to CNF form and negated query.</a:t>
            </a:r>
            <a:endParaRPr/>
          </a:p>
          <a:p>
            <a:pPr indent="-273050" lvl="0" marL="273050" marR="0" rtl="0" algn="l">
              <a:lnSpc>
                <a:spcPct val="80000"/>
              </a:lnSpc>
              <a:spcBef>
                <a:spcPts val="50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chemeClr val="accent1"/>
              </a:buClr>
              <a:buSzPts val="2210"/>
              <a:buFont typeface="Noto Sans Symbols"/>
              <a:buNone/>
            </a:pPr>
            <a:r>
              <a:t/>
            </a:r>
            <a:endParaRPr b="0" i="1" sz="26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132715" lvl="0" marL="273050" marR="0" rtl="0" algn="l">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pic>
        <p:nvPicPr>
          <p:cNvPr id="718" name="Google Shape;718;p78"/>
          <p:cNvPicPr preferRelativeResize="0"/>
          <p:nvPr/>
        </p:nvPicPr>
        <p:blipFill rotWithShape="1">
          <a:blip r:embed="rId3">
            <a:alphaModFix/>
          </a:blip>
          <a:srcRect b="0" l="0" r="0" t="0"/>
          <a:stretch/>
        </p:blipFill>
        <p:spPr>
          <a:xfrm>
            <a:off x="214312" y="1857375"/>
            <a:ext cx="8783637" cy="3581400"/>
          </a:xfrm>
          <a:prstGeom prst="rect">
            <a:avLst/>
          </a:prstGeom>
          <a:noFill/>
          <a:ln>
            <a:noFill/>
          </a:ln>
        </p:spPr>
      </p:pic>
      <p:sp>
        <p:nvSpPr>
          <p:cNvPr id="719" name="Google Shape;719;p7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7B9899"/>
              </a:buClr>
              <a:buSzPts val="4000"/>
              <a:buFont typeface="Libre Franklin"/>
              <a:buNone/>
            </a:pPr>
            <a:r>
              <a:rPr b="0" i="0" lang="en-US" sz="4000" u="none">
                <a:solidFill>
                  <a:srgbClr val="7B9899"/>
                </a:solidFill>
                <a:latin typeface="Libre Franklin"/>
                <a:ea typeface="Libre Franklin"/>
                <a:cs typeface="Libre Franklin"/>
                <a:sym typeface="Libre Franklin"/>
              </a:rPr>
              <a:t>Complex Skolemization Example</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pic>
        <p:nvPicPr>
          <p:cNvPr id="724" name="Google Shape;724;p79"/>
          <p:cNvPicPr preferRelativeResize="0"/>
          <p:nvPr/>
        </p:nvPicPr>
        <p:blipFill rotWithShape="1">
          <a:blip r:embed="rId3">
            <a:alphaModFix/>
          </a:blip>
          <a:srcRect b="0" l="0" r="0" t="0"/>
          <a:stretch/>
        </p:blipFill>
        <p:spPr>
          <a:xfrm>
            <a:off x="762000" y="1524000"/>
            <a:ext cx="8108950" cy="4456112"/>
          </a:xfrm>
          <a:prstGeom prst="rect">
            <a:avLst/>
          </a:prstGeom>
          <a:noFill/>
          <a:ln>
            <a:noFill/>
          </a:ln>
        </p:spPr>
      </p:pic>
      <p:sp>
        <p:nvSpPr>
          <p:cNvPr id="725" name="Google Shape;725;p7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7B9899"/>
              </a:buClr>
              <a:buSzPts val="4000"/>
              <a:buFont typeface="Libre Franklin"/>
              <a:buNone/>
            </a:pPr>
            <a:r>
              <a:rPr b="0" i="0" lang="en-US" sz="4000" u="none">
                <a:solidFill>
                  <a:srgbClr val="7B9899"/>
                </a:solidFill>
                <a:latin typeface="Libre Franklin"/>
                <a:ea typeface="Libre Franklin"/>
                <a:cs typeface="Libre Franklin"/>
                <a:sym typeface="Libre Franklin"/>
              </a:rPr>
              <a:t>Complex Skolemization Example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8"/>
          <p:cNvSpPr txBox="1"/>
          <p:nvPr>
            <p:ph type="title"/>
          </p:nvPr>
        </p:nvSpPr>
        <p:spPr>
          <a:xfrm>
            <a:off x="457200" y="274637"/>
            <a:ext cx="82296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Garamond"/>
              <a:buNone/>
            </a:pPr>
            <a:r>
              <a:rPr b="0" i="1" lang="en-US" sz="3600" u="none">
                <a:solidFill>
                  <a:schemeClr val="dk2"/>
                </a:solidFill>
                <a:latin typeface="Garamond"/>
                <a:ea typeface="Garamond"/>
                <a:cs typeface="Garamond"/>
                <a:sym typeface="Garamond"/>
              </a:rPr>
              <a:t>Knowledge Representation &amp; Reasoning</a:t>
            </a:r>
            <a:endParaRPr/>
          </a:p>
        </p:txBody>
      </p:sp>
      <p:sp>
        <p:nvSpPr>
          <p:cNvPr id="186" name="Google Shape;186;p8"/>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sng">
                <a:solidFill>
                  <a:srgbClr val="FFFFFF"/>
                </a:solidFill>
                <a:latin typeface="Libre Franklin"/>
                <a:ea typeface="Libre Franklin"/>
                <a:cs typeface="Libre Franklin"/>
                <a:sym typeface="Libre Franklin"/>
              </a:rPr>
              <a:t>‹#›</a:t>
            </a:fld>
            <a:endParaRPr/>
          </a:p>
        </p:txBody>
      </p:sp>
      <p:sp>
        <p:nvSpPr>
          <p:cNvPr id="187" name="Google Shape;187;p8"/>
          <p:cNvSpPr txBox="1"/>
          <p:nvPr>
            <p:ph idx="1" type="body"/>
          </p:nvPr>
        </p:nvSpPr>
        <p:spPr>
          <a:xfrm>
            <a:off x="457200" y="1052512"/>
            <a:ext cx="8229600" cy="4948237"/>
          </a:xfrm>
          <a:prstGeom prst="rect">
            <a:avLst/>
          </a:prstGeom>
          <a:noFill/>
          <a:ln>
            <a:noFill/>
          </a:ln>
        </p:spPr>
        <p:txBody>
          <a:bodyPr anchorCtr="0" anchor="t" bIns="45700" lIns="91425" spcFirstLastPara="1" rIns="91425" wrap="square" tIns="45700">
            <a:noAutofit/>
          </a:bodyPr>
          <a:lstStyle/>
          <a:p>
            <a:pPr indent="-609600" lvl="0" marL="609600" marR="0" rtl="0" algn="l">
              <a:lnSpc>
                <a:spcPct val="90000"/>
              </a:lnSpc>
              <a:spcBef>
                <a:spcPts val="0"/>
              </a:spcBef>
              <a:spcAft>
                <a:spcPts val="0"/>
              </a:spcAft>
              <a:buClr>
                <a:schemeClr val="accent1"/>
              </a:buClr>
              <a:buSzPts val="2040"/>
              <a:buFont typeface="Noto Sans Symbols"/>
              <a:buChar char="❑"/>
            </a:pPr>
            <a:r>
              <a:rPr b="0" i="0" lang="en-US" sz="2400" u="none">
                <a:solidFill>
                  <a:srgbClr val="990000"/>
                </a:solidFill>
                <a:latin typeface="Libre Baskerville"/>
                <a:ea typeface="Libre Baskerville"/>
                <a:cs typeface="Libre Baskerville"/>
                <a:sym typeface="Libre Baskerville"/>
              </a:rPr>
              <a:t>Syntax of FOL: </a:t>
            </a:r>
            <a:r>
              <a:rPr b="1" i="0" lang="en-US" sz="2400" u="none">
                <a:solidFill>
                  <a:srgbClr val="990000"/>
                </a:solidFill>
                <a:latin typeface="Libre Baskerville"/>
                <a:ea typeface="Libre Baskerville"/>
                <a:cs typeface="Libre Baskerville"/>
                <a:sym typeface="Libre Baskerville"/>
              </a:rPr>
              <a:t>Constant Symbols</a:t>
            </a:r>
            <a:endParaRPr/>
          </a:p>
          <a:p>
            <a:pPr indent="-609600" lvl="0" marL="609600" marR="0" rtl="0" algn="l">
              <a:lnSpc>
                <a:spcPct val="90000"/>
              </a:lnSpc>
              <a:spcBef>
                <a:spcPts val="500"/>
              </a:spcBef>
              <a:spcAft>
                <a:spcPts val="0"/>
              </a:spcAft>
              <a:buClr>
                <a:schemeClr val="accent1"/>
              </a:buClr>
              <a:buSzPts val="3060"/>
              <a:buFont typeface="Noto Sans Symbols"/>
              <a:buChar char="⚫"/>
            </a:pPr>
            <a:r>
              <a:rPr b="0" i="0" lang="en-US" sz="3600" u="none">
                <a:solidFill>
                  <a:schemeClr val="dk1"/>
                </a:solidFill>
                <a:latin typeface="Libre Baskerville"/>
                <a:ea typeface="Libre Baskerville"/>
                <a:cs typeface="Libre Baskerville"/>
                <a:sym typeface="Libre Baskerville"/>
              </a:rPr>
              <a:t>A symbol, e.g. Wumpus, Ali.</a:t>
            </a:r>
            <a:endParaRPr/>
          </a:p>
          <a:p>
            <a:pPr indent="-501650" lvl="0" marL="609600" marR="0" rtl="0" algn="l">
              <a:lnSpc>
                <a:spcPct val="90000"/>
              </a:lnSpc>
              <a:spcBef>
                <a:spcPts val="5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609600" lvl="0" marL="609600" marR="0" rtl="0" algn="l">
              <a:lnSpc>
                <a:spcPct val="90000"/>
              </a:lnSpc>
              <a:spcBef>
                <a:spcPts val="500"/>
              </a:spcBef>
              <a:spcAft>
                <a:spcPts val="0"/>
              </a:spcAft>
              <a:buClr>
                <a:schemeClr val="accent1"/>
              </a:buClr>
              <a:buSzPts val="3060"/>
              <a:buFont typeface="Noto Sans Symbols"/>
              <a:buChar char="⚫"/>
            </a:pPr>
            <a:r>
              <a:rPr b="0" i="0" lang="en-US" sz="3600" u="none">
                <a:solidFill>
                  <a:schemeClr val="dk1"/>
                </a:solidFill>
                <a:latin typeface="Libre Baskerville"/>
                <a:ea typeface="Libre Baskerville"/>
                <a:cs typeface="Libre Baskerville"/>
                <a:sym typeface="Libre Baskerville"/>
              </a:rPr>
              <a:t>Each constant symbol names exactly one object in a </a:t>
            </a:r>
            <a:r>
              <a:rPr b="1" i="0" lang="en-US" sz="3600" u="none">
                <a:solidFill>
                  <a:srgbClr val="990000"/>
                </a:solidFill>
                <a:latin typeface="Libre Baskerville"/>
                <a:ea typeface="Libre Baskerville"/>
                <a:cs typeface="Libre Baskerville"/>
                <a:sym typeface="Libre Baskerville"/>
              </a:rPr>
              <a:t>universe of discourse</a:t>
            </a:r>
            <a:r>
              <a:rPr b="0" i="0" lang="en-US" sz="3600" u="none">
                <a:solidFill>
                  <a:schemeClr val="dk1"/>
                </a:solidFill>
                <a:latin typeface="Libre Baskerville"/>
                <a:ea typeface="Libre Baskerville"/>
                <a:cs typeface="Libre Baskerville"/>
                <a:sym typeface="Libre Baskerville"/>
              </a:rPr>
              <a:t>, but:</a:t>
            </a:r>
            <a:endParaRPr/>
          </a:p>
          <a:p>
            <a:pPr indent="-533400" lvl="1" marL="990600" marR="0" rtl="0" algn="l">
              <a:lnSpc>
                <a:spcPct val="90000"/>
              </a:lnSpc>
              <a:spcBef>
                <a:spcPts val="300"/>
              </a:spcBef>
              <a:spcAft>
                <a:spcPts val="0"/>
              </a:spcAft>
              <a:buClr>
                <a:schemeClr val="accent2"/>
              </a:buClr>
              <a:buSzPts val="2720"/>
              <a:buFont typeface="Noto Sans Symbols"/>
              <a:buChar char="⚫"/>
            </a:pPr>
            <a:r>
              <a:rPr b="0" i="0" lang="en-US" sz="3200" u="none" cap="none" strike="noStrike">
                <a:solidFill>
                  <a:schemeClr val="dk1"/>
                </a:solidFill>
                <a:latin typeface="Libre Baskerville"/>
                <a:ea typeface="Libre Baskerville"/>
                <a:cs typeface="Libre Baskerville"/>
                <a:sym typeface="Libre Baskerville"/>
              </a:rPr>
              <a:t>not all objects have symbol names;</a:t>
            </a:r>
            <a:endParaRPr/>
          </a:p>
          <a:p>
            <a:pPr indent="-533400" lvl="1" marL="990600" marR="0" rtl="0" algn="l">
              <a:lnSpc>
                <a:spcPct val="90000"/>
              </a:lnSpc>
              <a:spcBef>
                <a:spcPts val="300"/>
              </a:spcBef>
              <a:spcAft>
                <a:spcPts val="0"/>
              </a:spcAft>
              <a:buClr>
                <a:schemeClr val="accent2"/>
              </a:buClr>
              <a:buSzPts val="2720"/>
              <a:buFont typeface="Noto Sans Symbols"/>
              <a:buChar char="⚫"/>
            </a:pPr>
            <a:r>
              <a:rPr b="0" i="0" lang="en-US" sz="3200" u="none" cap="none" strike="noStrike">
                <a:solidFill>
                  <a:schemeClr val="dk1"/>
                </a:solidFill>
                <a:latin typeface="Libre Baskerville"/>
                <a:ea typeface="Libre Baskerville"/>
                <a:cs typeface="Libre Baskerville"/>
                <a:sym typeface="Libre Baskerville"/>
              </a:rPr>
              <a:t>some objects have several symbol names.</a:t>
            </a:r>
            <a:endParaRPr/>
          </a:p>
          <a:p>
            <a:pPr indent="-360680" lvl="1" marL="990600" marR="0" rtl="0" algn="l">
              <a:lnSpc>
                <a:spcPct val="90000"/>
              </a:lnSpc>
              <a:spcBef>
                <a:spcPts val="300"/>
              </a:spcBef>
              <a:spcAft>
                <a:spcPts val="0"/>
              </a:spcAft>
              <a:buClr>
                <a:schemeClr val="accent2"/>
              </a:buClr>
              <a:buSzPts val="2720"/>
              <a:buFont typeface="Noto Sans Symbols"/>
              <a:buNone/>
            </a:pPr>
            <a:r>
              <a:t/>
            </a:r>
            <a:endParaRPr b="0" i="0" sz="3200" u="none" cap="none" strike="noStrike">
              <a:solidFill>
                <a:schemeClr val="dk1"/>
              </a:solidFill>
              <a:latin typeface="Libre Baskerville"/>
              <a:ea typeface="Libre Baskerville"/>
              <a:cs typeface="Libre Baskerville"/>
              <a:sym typeface="Libre Baskerville"/>
            </a:endParaRPr>
          </a:p>
          <a:p>
            <a:pPr indent="-609600" lvl="0" marL="609600" marR="0" rtl="0" algn="l">
              <a:lnSpc>
                <a:spcPct val="90000"/>
              </a:lnSpc>
              <a:spcBef>
                <a:spcPts val="500"/>
              </a:spcBef>
              <a:spcAft>
                <a:spcPts val="0"/>
              </a:spcAft>
              <a:buClr>
                <a:schemeClr val="accent1"/>
              </a:buClr>
              <a:buSzPts val="3060"/>
              <a:buFont typeface="Noto Sans Symbols"/>
              <a:buChar char="⚫"/>
            </a:pPr>
            <a:r>
              <a:rPr b="0" i="0" lang="en-US" sz="3600" u="none">
                <a:solidFill>
                  <a:schemeClr val="dk1"/>
                </a:solidFill>
                <a:latin typeface="Libre Baskerville"/>
                <a:ea typeface="Libre Baskerville"/>
                <a:cs typeface="Libre Baskerville"/>
                <a:sym typeface="Libre Baskerville"/>
              </a:rPr>
              <a:t>Usually denoted with upper-case first letter.</a:t>
            </a:r>
            <a:endParaRPr/>
          </a:p>
        </p:txBody>
      </p:sp>
      <p:sp>
        <p:nvSpPr>
          <p:cNvPr id="188" name="Google Shape;188;p8"/>
          <p:cNvSpPr txBox="1"/>
          <p:nvPr/>
        </p:nvSpPr>
        <p:spPr>
          <a:xfrm>
            <a:off x="3851275" y="5013325"/>
            <a:ext cx="457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sng">
              <a:solidFill>
                <a:schemeClr val="dk1"/>
              </a:solidFill>
              <a:latin typeface="Garamond"/>
              <a:ea typeface="Garamond"/>
              <a:cs typeface="Garamond"/>
              <a:sym typeface="Garamon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8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rgbClr val="7B9899"/>
              </a:buClr>
              <a:buSzPts val="4000"/>
              <a:buFont typeface="Libre Franklin"/>
              <a:buNone/>
            </a:pPr>
            <a:r>
              <a:rPr b="0" i="0" lang="en-US" sz="4000" u="none">
                <a:solidFill>
                  <a:srgbClr val="7B9899"/>
                </a:solidFill>
                <a:latin typeface="Libre Franklin"/>
                <a:ea typeface="Libre Franklin"/>
                <a:cs typeface="Libre Franklin"/>
                <a:sym typeface="Libre Franklin"/>
              </a:rPr>
              <a:t>Resolution-based Inference</a:t>
            </a:r>
            <a:endParaRPr/>
          </a:p>
        </p:txBody>
      </p:sp>
      <p:pic>
        <p:nvPicPr>
          <p:cNvPr id="731" name="Google Shape;731;p80"/>
          <p:cNvPicPr preferRelativeResize="0"/>
          <p:nvPr>
            <p:ph idx="1" type="body"/>
          </p:nvPr>
        </p:nvPicPr>
        <p:blipFill rotWithShape="1">
          <a:blip r:embed="rId3">
            <a:alphaModFix/>
          </a:blip>
          <a:srcRect b="0" l="0" r="0" t="0"/>
          <a:stretch/>
        </p:blipFill>
        <p:spPr>
          <a:xfrm>
            <a:off x="166687" y="1905000"/>
            <a:ext cx="8977312" cy="2460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9"/>
          <p:cNvSpPr txBox="1"/>
          <p:nvPr>
            <p:ph type="title"/>
          </p:nvPr>
        </p:nvSpPr>
        <p:spPr>
          <a:xfrm>
            <a:off x="457200" y="274637"/>
            <a:ext cx="82296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Garamond"/>
              <a:buNone/>
            </a:pPr>
            <a:r>
              <a:rPr b="0" i="1" lang="en-US" sz="3600" u="none">
                <a:solidFill>
                  <a:schemeClr val="dk2"/>
                </a:solidFill>
                <a:latin typeface="Garamond"/>
                <a:ea typeface="Garamond"/>
                <a:cs typeface="Garamond"/>
                <a:sym typeface="Garamond"/>
              </a:rPr>
              <a:t>Knowledge Representation &amp; Reasoning</a:t>
            </a:r>
            <a:endParaRPr/>
          </a:p>
        </p:txBody>
      </p:sp>
      <p:sp>
        <p:nvSpPr>
          <p:cNvPr id="194" name="Google Shape;194;p9"/>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sng">
                <a:solidFill>
                  <a:srgbClr val="FFFFFF"/>
                </a:solidFill>
                <a:latin typeface="Libre Franklin"/>
                <a:ea typeface="Libre Franklin"/>
                <a:cs typeface="Libre Franklin"/>
                <a:sym typeface="Libre Franklin"/>
              </a:rPr>
              <a:t>‹#›</a:t>
            </a:fld>
            <a:endParaRPr/>
          </a:p>
        </p:txBody>
      </p:sp>
      <p:sp>
        <p:nvSpPr>
          <p:cNvPr id="195" name="Google Shape;195;p9"/>
          <p:cNvSpPr txBox="1"/>
          <p:nvPr>
            <p:ph idx="1" type="body"/>
          </p:nvPr>
        </p:nvSpPr>
        <p:spPr>
          <a:xfrm>
            <a:off x="457200" y="1052512"/>
            <a:ext cx="8229600" cy="4448175"/>
          </a:xfrm>
          <a:prstGeom prst="rect">
            <a:avLst/>
          </a:prstGeom>
          <a:noFill/>
          <a:ln>
            <a:noFill/>
          </a:ln>
        </p:spPr>
        <p:txBody>
          <a:bodyPr anchorCtr="0" anchor="t" bIns="45700" lIns="91425" spcFirstLastPara="1" rIns="91425" wrap="square" tIns="45700">
            <a:noAutofit/>
          </a:bodyPr>
          <a:lstStyle/>
          <a:p>
            <a:pPr indent="-609600" lvl="0" marL="609600" marR="0" rtl="0" algn="l">
              <a:lnSpc>
                <a:spcPct val="90000"/>
              </a:lnSpc>
              <a:spcBef>
                <a:spcPts val="0"/>
              </a:spcBef>
              <a:spcAft>
                <a:spcPts val="0"/>
              </a:spcAft>
              <a:buClr>
                <a:schemeClr val="accent1"/>
              </a:buClr>
              <a:buSzPts val="2380"/>
              <a:buFont typeface="Noto Sans Symbols"/>
              <a:buChar char="❑"/>
            </a:pPr>
            <a:r>
              <a:rPr b="0" i="0" lang="en-US" sz="2800" u="none">
                <a:solidFill>
                  <a:srgbClr val="990000"/>
                </a:solidFill>
                <a:latin typeface="Garamond"/>
                <a:ea typeface="Garamond"/>
                <a:cs typeface="Garamond"/>
                <a:sym typeface="Garamond"/>
              </a:rPr>
              <a:t>Syntax of FOL: </a:t>
            </a:r>
            <a:r>
              <a:rPr b="1" i="0" lang="en-US" sz="2800" u="none">
                <a:solidFill>
                  <a:srgbClr val="990000"/>
                </a:solidFill>
                <a:latin typeface="Libre Baskerville"/>
                <a:ea typeface="Libre Baskerville"/>
                <a:cs typeface="Libre Baskerville"/>
                <a:sym typeface="Libre Baskerville"/>
              </a:rPr>
              <a:t>Variables</a:t>
            </a:r>
            <a:endParaRPr/>
          </a:p>
          <a:p>
            <a:pPr indent="-609600" lvl="0" marL="609600" marR="0" rtl="0" algn="just">
              <a:lnSpc>
                <a:spcPct val="90000"/>
              </a:lnSpc>
              <a:spcBef>
                <a:spcPts val="500"/>
              </a:spcBef>
              <a:spcAft>
                <a:spcPts val="0"/>
              </a:spcAft>
              <a:buClr>
                <a:schemeClr val="accent1"/>
              </a:buClr>
              <a:buSzPts val="2380"/>
              <a:buFont typeface="Noto Sans Symbols"/>
              <a:buChar char="⚫"/>
            </a:pPr>
            <a:r>
              <a:rPr b="0" i="0" lang="en-US" sz="2800" u="none">
                <a:solidFill>
                  <a:schemeClr val="dk1"/>
                </a:solidFill>
                <a:latin typeface="Garamond"/>
                <a:ea typeface="Garamond"/>
                <a:cs typeface="Garamond"/>
                <a:sym typeface="Garamond"/>
              </a:rPr>
              <a:t>Used to represent objects or properties of objects without explicitly naming the object.</a:t>
            </a:r>
            <a:endParaRPr/>
          </a:p>
          <a:p>
            <a:pPr indent="-458469" lvl="0" marL="609600" marR="0" rtl="0" algn="just">
              <a:lnSpc>
                <a:spcPct val="90000"/>
              </a:lnSpc>
              <a:spcBef>
                <a:spcPts val="500"/>
              </a:spcBef>
              <a:spcAft>
                <a:spcPts val="0"/>
              </a:spcAft>
              <a:buClr>
                <a:schemeClr val="accent1"/>
              </a:buClr>
              <a:buSzPts val="2380"/>
              <a:buFont typeface="Noto Sans Symbols"/>
              <a:buNone/>
            </a:pPr>
            <a:r>
              <a:t/>
            </a:r>
            <a:endParaRPr b="0" i="0" sz="2800" u="none">
              <a:solidFill>
                <a:schemeClr val="dk1"/>
              </a:solidFill>
              <a:latin typeface="Garamond"/>
              <a:ea typeface="Garamond"/>
              <a:cs typeface="Garamond"/>
              <a:sym typeface="Garamond"/>
            </a:endParaRPr>
          </a:p>
          <a:p>
            <a:pPr indent="-609600" lvl="0" marL="609600" marR="0" rtl="0" algn="just">
              <a:lnSpc>
                <a:spcPct val="90000"/>
              </a:lnSpc>
              <a:spcBef>
                <a:spcPts val="500"/>
              </a:spcBef>
              <a:spcAft>
                <a:spcPts val="0"/>
              </a:spcAft>
              <a:buClr>
                <a:schemeClr val="accent1"/>
              </a:buClr>
              <a:buSzPts val="2380"/>
              <a:buFont typeface="Noto Sans Symbols"/>
              <a:buChar char="⚫"/>
            </a:pPr>
            <a:r>
              <a:rPr b="0" i="0" lang="en-US" sz="2800" u="none">
                <a:solidFill>
                  <a:schemeClr val="dk1"/>
                </a:solidFill>
                <a:latin typeface="Garamond"/>
                <a:ea typeface="Garamond"/>
                <a:cs typeface="Garamond"/>
                <a:sym typeface="Garamond"/>
              </a:rPr>
              <a:t>Usually lower case.</a:t>
            </a:r>
            <a:endParaRPr/>
          </a:p>
          <a:p>
            <a:pPr indent="-458469" lvl="0" marL="609600" marR="0" rtl="0" algn="just">
              <a:lnSpc>
                <a:spcPct val="90000"/>
              </a:lnSpc>
              <a:spcBef>
                <a:spcPts val="500"/>
              </a:spcBef>
              <a:spcAft>
                <a:spcPts val="0"/>
              </a:spcAft>
              <a:buClr>
                <a:schemeClr val="accent1"/>
              </a:buClr>
              <a:buSzPts val="2380"/>
              <a:buFont typeface="Noto Sans Symbols"/>
              <a:buNone/>
            </a:pPr>
            <a:r>
              <a:t/>
            </a:r>
            <a:endParaRPr b="0" i="0" sz="2800" u="none">
              <a:solidFill>
                <a:schemeClr val="dk1"/>
              </a:solidFill>
              <a:latin typeface="Garamond"/>
              <a:ea typeface="Garamond"/>
              <a:cs typeface="Garamond"/>
              <a:sym typeface="Garamond"/>
            </a:endParaRPr>
          </a:p>
          <a:p>
            <a:pPr indent="-609600" lvl="0" marL="609600" marR="0" rtl="0" algn="just">
              <a:lnSpc>
                <a:spcPct val="90000"/>
              </a:lnSpc>
              <a:spcBef>
                <a:spcPts val="500"/>
              </a:spcBef>
              <a:spcAft>
                <a:spcPts val="0"/>
              </a:spcAft>
              <a:buClr>
                <a:schemeClr val="accent1"/>
              </a:buClr>
              <a:buSzPts val="2380"/>
              <a:buFont typeface="Noto Sans Symbols"/>
              <a:buChar char="⚫"/>
            </a:pPr>
            <a:r>
              <a:rPr b="0" i="0" lang="en-US" sz="2800" u="none">
                <a:solidFill>
                  <a:schemeClr val="dk1"/>
                </a:solidFill>
                <a:latin typeface="Garamond"/>
                <a:ea typeface="Garamond"/>
                <a:cs typeface="Garamond"/>
                <a:sym typeface="Garamond"/>
              </a:rPr>
              <a:t>For example:</a:t>
            </a:r>
            <a:endParaRPr/>
          </a:p>
          <a:p>
            <a:pPr indent="-533400" lvl="1" marL="990600" marR="0" rtl="0" algn="just">
              <a:lnSpc>
                <a:spcPct val="9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Garamond"/>
                <a:ea typeface="Garamond"/>
                <a:cs typeface="Garamond"/>
                <a:sym typeface="Garamond"/>
              </a:rPr>
              <a:t>x</a:t>
            </a:r>
            <a:endParaRPr/>
          </a:p>
          <a:p>
            <a:pPr indent="-533400" lvl="1" marL="990600" marR="0" rtl="0" algn="just">
              <a:lnSpc>
                <a:spcPct val="9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Garamond"/>
                <a:ea typeface="Garamond"/>
                <a:cs typeface="Garamond"/>
                <a:sym typeface="Garamond"/>
              </a:rPr>
              <a:t>father</a:t>
            </a:r>
            <a:endParaRPr/>
          </a:p>
          <a:p>
            <a:pPr indent="-533400" lvl="1" marL="990600" marR="0" rtl="0" algn="just">
              <a:lnSpc>
                <a:spcPct val="9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Garamond"/>
                <a:ea typeface="Garamond"/>
                <a:cs typeface="Garamond"/>
                <a:sym typeface="Garamond"/>
              </a:rPr>
              <a:t>square</a:t>
            </a:r>
            <a:endParaRPr/>
          </a:p>
        </p:txBody>
      </p:sp>
      <p:sp>
        <p:nvSpPr>
          <p:cNvPr id="196" name="Google Shape;196;p9"/>
          <p:cNvSpPr txBox="1"/>
          <p:nvPr/>
        </p:nvSpPr>
        <p:spPr>
          <a:xfrm>
            <a:off x="3851275" y="5013325"/>
            <a:ext cx="457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sng">
              <a:solidFill>
                <a:schemeClr val="dk1"/>
              </a:solidFill>
              <a:latin typeface="Garamond"/>
              <a:ea typeface="Garamond"/>
              <a:cs typeface="Garamond"/>
              <a:sym typeface="Garamond"/>
            </a:endParaRPr>
          </a:p>
        </p:txBody>
      </p:sp>
    </p:spTree>
  </p:cSld>
  <p:clrMapOvr>
    <a:masterClrMapping/>
  </p:clrMapOvr>
</p:sld>
</file>

<file path=ppt/theme/theme1.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4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3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2006-09-13T15:45:51Z</dcterms:created>
  <dc:creator>Hichem</dc:creator>
</cp:coreProperties>
</file>

<file path=docProps/custom.xml><?xml version="1.0" encoding="utf-8"?>
<Properties xmlns="http://schemas.openxmlformats.org/officeDocument/2006/custom-properties" xmlns:vt="http://schemas.openxmlformats.org/officeDocument/2006/docPropsVTypes"/>
</file>