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6"/>
  </p:notesMasterIdLst>
  <p:handoutMasterIdLst>
    <p:handoutMasterId r:id="rId7"/>
  </p:handoutMasterIdLst>
  <p:sldIdLst>
    <p:sldId id="256" r:id="rId3"/>
    <p:sldId id="260" r:id="rId4"/>
    <p:sldId id="259" r:id="rId5"/>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F3753FC9-1152-4E1D-8037-5B900B21894F}">
          <p14:sldIdLst>
            <p14:sldId id="256"/>
          </p14:sldIdLst>
        </p14:section>
        <p14:section name="Untitled Section" id="{C4144922-235E-427D-AE75-65963687142E}">
          <p14:sldIdLst>
            <p14:sldId id="260"/>
            <p14:sldId id="25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MAN" initials="A" lastIdx="1" clrIdx="0">
    <p:extLst>
      <p:ext uri="{19B8F6BF-5375-455C-9EA6-DF929625EA0E}">
        <p15:presenceInfo xmlns:p15="http://schemas.microsoft.com/office/powerpoint/2012/main" userId="ARM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CC1E0"/>
    <a:srgbClr val="00499F"/>
    <a:srgbClr val="5D8223"/>
    <a:srgbClr val="397B0D"/>
    <a:srgbClr val="000000"/>
    <a:srgbClr val="1B00FE"/>
    <a:srgbClr val="666666"/>
    <a:srgbClr val="D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93" autoAdjust="0"/>
    <p:restoredTop sz="94648" autoAdjust="0"/>
  </p:normalViewPr>
  <p:slideViewPr>
    <p:cSldViewPr>
      <p:cViewPr varScale="1">
        <p:scale>
          <a:sx n="108" d="100"/>
          <a:sy n="108" d="100"/>
        </p:scale>
        <p:origin x="198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1662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BF2AD6DF-599D-4107-AC9D-D0B7F9DC6058}" type="slidenum">
              <a:rPr lang="ru-RU"/>
              <a:pPr/>
              <a:t>‹#›</a:t>
            </a:fld>
            <a:endParaRPr lang="ru-RU"/>
          </a:p>
        </p:txBody>
      </p:sp>
    </p:spTree>
    <p:extLst>
      <p:ext uri="{BB962C8B-B14F-4D97-AF65-F5344CB8AC3E}">
        <p14:creationId xmlns:p14="http://schemas.microsoft.com/office/powerpoint/2010/main" val="4585179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42988" y="5589588"/>
            <a:ext cx="7058025" cy="1008062"/>
          </a:xfrm>
          <a:effectLst>
            <a:outerShdw dist="17961" dir="2700000" algn="ctr" rotWithShape="0">
              <a:schemeClr val="bg2"/>
            </a:outerShdw>
          </a:effectLst>
        </p:spPr>
        <p:txBody>
          <a:bodyPr/>
          <a:lstStyle>
            <a:lvl1pPr>
              <a:defRPr sz="3200"/>
            </a:lvl1pPr>
          </a:lstStyle>
          <a:p>
            <a:pPr lvl="0"/>
            <a:r>
              <a:rPr lang="ru-RU" noProof="0"/>
              <a:t>Образец заголовка</a:t>
            </a:r>
          </a:p>
        </p:txBody>
      </p:sp>
      <p:sp>
        <p:nvSpPr>
          <p:cNvPr id="5123" name="Rectangle 3"/>
          <p:cNvSpPr>
            <a:spLocks noGrp="1" noChangeArrowheads="1"/>
          </p:cNvSpPr>
          <p:nvPr>
            <p:ph type="subTitle" idx="1"/>
          </p:nvPr>
        </p:nvSpPr>
        <p:spPr>
          <a:xfrm>
            <a:off x="1042988" y="547688"/>
            <a:ext cx="7058025" cy="649287"/>
          </a:xfrm>
          <a:effectLst>
            <a:outerShdw dist="17961" dir="2700000" algn="ctr" rotWithShape="0">
              <a:schemeClr val="bg2"/>
            </a:outerShdw>
          </a:effectLst>
        </p:spPr>
        <p:txBody>
          <a:bodyPr/>
          <a:lstStyle>
            <a:lvl1pPr marL="0" indent="0">
              <a:buFontTx/>
              <a:buNone/>
              <a:defRPr>
                <a:latin typeface="Futura LT Book" pitchFamily="2" charset="0"/>
              </a:defRPr>
            </a:lvl1pPr>
          </a:lstStyle>
          <a:p>
            <a:pPr lvl="0"/>
            <a:r>
              <a:rPr lang="ru-RU" noProof="0"/>
              <a:t>Образец подзаголовка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1900775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59563" y="404813"/>
            <a:ext cx="2089150" cy="518477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392113" y="404813"/>
            <a:ext cx="6115050" cy="51847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892145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E92AD1EB-16DE-472F-BDEB-0C495F9A775E}" type="slidenum">
              <a:rPr lang="ru-RU"/>
              <a:pPr/>
              <a:t>‹#›</a:t>
            </a:fld>
            <a:endParaRPr lang="ru-RU"/>
          </a:p>
        </p:txBody>
      </p:sp>
    </p:spTree>
    <p:extLst>
      <p:ext uri="{BB962C8B-B14F-4D97-AF65-F5344CB8AC3E}">
        <p14:creationId xmlns:p14="http://schemas.microsoft.com/office/powerpoint/2010/main" val="3697051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34E34979-A0CF-4CB2-914E-ED1D2F8ADDCF}" type="slidenum">
              <a:rPr lang="ru-RU"/>
              <a:pPr/>
              <a:t>‹#›</a:t>
            </a:fld>
            <a:endParaRPr lang="ru-RU"/>
          </a:p>
        </p:txBody>
      </p:sp>
    </p:spTree>
    <p:extLst>
      <p:ext uri="{BB962C8B-B14F-4D97-AF65-F5344CB8AC3E}">
        <p14:creationId xmlns:p14="http://schemas.microsoft.com/office/powerpoint/2010/main" val="3883867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6DA0DE5-FA7C-4751-BF07-8B2E6F7156F1}" type="slidenum">
              <a:rPr lang="ru-RU"/>
              <a:pPr/>
              <a:t>‹#›</a:t>
            </a:fld>
            <a:endParaRPr lang="ru-RU"/>
          </a:p>
        </p:txBody>
      </p:sp>
    </p:spTree>
    <p:extLst>
      <p:ext uri="{BB962C8B-B14F-4D97-AF65-F5344CB8AC3E}">
        <p14:creationId xmlns:p14="http://schemas.microsoft.com/office/powerpoint/2010/main" val="3570966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D13D76F1-AB68-44BC-8408-E93A3EE7E88B}" type="slidenum">
              <a:rPr lang="ru-RU"/>
              <a:pPr/>
              <a:t>‹#›</a:t>
            </a:fld>
            <a:endParaRPr lang="ru-RU"/>
          </a:p>
        </p:txBody>
      </p:sp>
    </p:spTree>
    <p:extLst>
      <p:ext uri="{BB962C8B-B14F-4D97-AF65-F5344CB8AC3E}">
        <p14:creationId xmlns:p14="http://schemas.microsoft.com/office/powerpoint/2010/main" val="2329511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8DD03494-D58A-49C7-8C0C-E4573F93263A}" type="slidenum">
              <a:rPr lang="ru-RU"/>
              <a:pPr/>
              <a:t>‹#›</a:t>
            </a:fld>
            <a:endParaRPr lang="ru-RU"/>
          </a:p>
        </p:txBody>
      </p:sp>
    </p:spTree>
    <p:extLst>
      <p:ext uri="{BB962C8B-B14F-4D97-AF65-F5344CB8AC3E}">
        <p14:creationId xmlns:p14="http://schemas.microsoft.com/office/powerpoint/2010/main" val="747284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B65EA7C7-E309-4E4C-88E2-8366A42E06DE}" type="slidenum">
              <a:rPr lang="ru-RU"/>
              <a:pPr/>
              <a:t>‹#›</a:t>
            </a:fld>
            <a:endParaRPr lang="ru-RU"/>
          </a:p>
        </p:txBody>
      </p:sp>
    </p:spTree>
    <p:extLst>
      <p:ext uri="{BB962C8B-B14F-4D97-AF65-F5344CB8AC3E}">
        <p14:creationId xmlns:p14="http://schemas.microsoft.com/office/powerpoint/2010/main" val="3196446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CC22B575-20F1-461B-9FB6-2F4ADC17F411}" type="slidenum">
              <a:rPr lang="ru-RU"/>
              <a:pPr/>
              <a:t>‹#›</a:t>
            </a:fld>
            <a:endParaRPr lang="ru-RU"/>
          </a:p>
        </p:txBody>
      </p:sp>
    </p:spTree>
    <p:extLst>
      <p:ext uri="{BB962C8B-B14F-4D97-AF65-F5344CB8AC3E}">
        <p14:creationId xmlns:p14="http://schemas.microsoft.com/office/powerpoint/2010/main" val="22735451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37687BD9-B49A-419B-8522-0E6E0DC2FC31}" type="slidenum">
              <a:rPr lang="ru-RU"/>
              <a:pPr/>
              <a:t>‹#›</a:t>
            </a:fld>
            <a:endParaRPr lang="ru-RU"/>
          </a:p>
        </p:txBody>
      </p:sp>
    </p:spTree>
    <p:extLst>
      <p:ext uri="{BB962C8B-B14F-4D97-AF65-F5344CB8AC3E}">
        <p14:creationId xmlns:p14="http://schemas.microsoft.com/office/powerpoint/2010/main" val="1485612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19485002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F798499E-2EA0-4570-A738-89547CF6AD79}" type="slidenum">
              <a:rPr lang="ru-RU"/>
              <a:pPr/>
              <a:t>‹#›</a:t>
            </a:fld>
            <a:endParaRPr lang="ru-RU"/>
          </a:p>
        </p:txBody>
      </p:sp>
    </p:spTree>
    <p:extLst>
      <p:ext uri="{BB962C8B-B14F-4D97-AF65-F5344CB8AC3E}">
        <p14:creationId xmlns:p14="http://schemas.microsoft.com/office/powerpoint/2010/main" val="1754863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298F073A-B3DA-42FD-8C8E-C3AF79B25D6C}" type="slidenum">
              <a:rPr lang="ru-RU"/>
              <a:pPr/>
              <a:t>‹#›</a:t>
            </a:fld>
            <a:endParaRPr lang="ru-RU"/>
          </a:p>
        </p:txBody>
      </p:sp>
    </p:spTree>
    <p:extLst>
      <p:ext uri="{BB962C8B-B14F-4D97-AF65-F5344CB8AC3E}">
        <p14:creationId xmlns:p14="http://schemas.microsoft.com/office/powerpoint/2010/main" val="39782038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92938" y="274638"/>
            <a:ext cx="1693862"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908175" y="274638"/>
            <a:ext cx="4932363"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1B070F20-F84B-40C3-8598-2FA5006F3CD1}" type="slidenum">
              <a:rPr lang="ru-RU"/>
              <a:pPr/>
              <a:t>‹#›</a:t>
            </a:fld>
            <a:endParaRPr lang="ru-RU"/>
          </a:p>
        </p:txBody>
      </p:sp>
    </p:spTree>
    <p:extLst>
      <p:ext uri="{BB962C8B-B14F-4D97-AF65-F5344CB8AC3E}">
        <p14:creationId xmlns:p14="http://schemas.microsoft.com/office/powerpoint/2010/main" val="284646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extLst>
      <p:ext uri="{BB962C8B-B14F-4D97-AF65-F5344CB8AC3E}">
        <p14:creationId xmlns:p14="http://schemas.microsoft.com/office/powerpoint/2010/main" val="48108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392113" y="1412875"/>
            <a:ext cx="4102100" cy="4176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6613" y="1412875"/>
            <a:ext cx="4102100" cy="4176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741981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1831478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extLst>
      <p:ext uri="{BB962C8B-B14F-4D97-AF65-F5344CB8AC3E}">
        <p14:creationId xmlns:p14="http://schemas.microsoft.com/office/powerpoint/2010/main" val="768183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7989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extLst>
      <p:ext uri="{BB962C8B-B14F-4D97-AF65-F5344CB8AC3E}">
        <p14:creationId xmlns:p14="http://schemas.microsoft.com/office/powerpoint/2010/main" val="4022985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extLst>
      <p:ext uri="{BB962C8B-B14F-4D97-AF65-F5344CB8AC3E}">
        <p14:creationId xmlns:p14="http://schemas.microsoft.com/office/powerpoint/2010/main" val="2736209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2113" y="404813"/>
            <a:ext cx="8356600"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Образец заголовка</a:t>
            </a:r>
          </a:p>
        </p:txBody>
      </p:sp>
      <p:sp>
        <p:nvSpPr>
          <p:cNvPr id="1027" name="Rectangle 3"/>
          <p:cNvSpPr>
            <a:spLocks noGrp="1" noChangeArrowheads="1"/>
          </p:cNvSpPr>
          <p:nvPr>
            <p:ph type="body" idx="1"/>
          </p:nvPr>
        </p:nvSpPr>
        <p:spPr bwMode="auto">
          <a:xfrm>
            <a:off x="392113" y="1412875"/>
            <a:ext cx="8356600"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eaLnBrk="1" fontAlgn="base" hangingPunct="1">
        <a:spcBef>
          <a:spcPct val="0"/>
        </a:spcBef>
        <a:spcAft>
          <a:spcPct val="0"/>
        </a:spcAft>
        <a:defRPr sz="3600">
          <a:solidFill>
            <a:schemeClr val="bg1"/>
          </a:solidFill>
          <a:latin typeface="+mj-lt"/>
          <a:ea typeface="+mj-ea"/>
          <a:cs typeface="+mj-cs"/>
        </a:defRPr>
      </a:lvl1pPr>
      <a:lvl2pPr algn="l" rtl="0" eaLnBrk="1" fontAlgn="base" hangingPunct="1">
        <a:spcBef>
          <a:spcPct val="0"/>
        </a:spcBef>
        <a:spcAft>
          <a:spcPct val="0"/>
        </a:spcAft>
        <a:defRPr sz="3600">
          <a:solidFill>
            <a:schemeClr val="bg1"/>
          </a:solidFill>
          <a:latin typeface="Futura LT Book" pitchFamily="2" charset="0"/>
        </a:defRPr>
      </a:lvl2pPr>
      <a:lvl3pPr algn="l" rtl="0" eaLnBrk="1" fontAlgn="base" hangingPunct="1">
        <a:spcBef>
          <a:spcPct val="0"/>
        </a:spcBef>
        <a:spcAft>
          <a:spcPct val="0"/>
        </a:spcAft>
        <a:defRPr sz="3600">
          <a:solidFill>
            <a:schemeClr val="bg1"/>
          </a:solidFill>
          <a:latin typeface="Futura LT Book" pitchFamily="2" charset="0"/>
        </a:defRPr>
      </a:lvl3pPr>
      <a:lvl4pPr algn="l" rtl="0" eaLnBrk="1" fontAlgn="base" hangingPunct="1">
        <a:spcBef>
          <a:spcPct val="0"/>
        </a:spcBef>
        <a:spcAft>
          <a:spcPct val="0"/>
        </a:spcAft>
        <a:defRPr sz="3600">
          <a:solidFill>
            <a:schemeClr val="bg1"/>
          </a:solidFill>
          <a:latin typeface="Futura LT Book" pitchFamily="2" charset="0"/>
        </a:defRPr>
      </a:lvl4pPr>
      <a:lvl5pPr algn="l" rtl="0" eaLnBrk="1" fontAlgn="base" hangingPunct="1">
        <a:spcBef>
          <a:spcPct val="0"/>
        </a:spcBef>
        <a:spcAft>
          <a:spcPct val="0"/>
        </a:spcAft>
        <a:defRPr sz="3600">
          <a:solidFill>
            <a:schemeClr val="bg1"/>
          </a:solidFill>
          <a:latin typeface="Futura LT Book" pitchFamily="2" charset="0"/>
        </a:defRPr>
      </a:lvl5pPr>
      <a:lvl6pPr marL="457200" algn="l" rtl="0" eaLnBrk="1" fontAlgn="base" hangingPunct="1">
        <a:spcBef>
          <a:spcPct val="0"/>
        </a:spcBef>
        <a:spcAft>
          <a:spcPct val="0"/>
        </a:spcAft>
        <a:defRPr sz="3600">
          <a:solidFill>
            <a:schemeClr val="bg1"/>
          </a:solidFill>
          <a:latin typeface="Futura LT Book" pitchFamily="2" charset="0"/>
        </a:defRPr>
      </a:lvl6pPr>
      <a:lvl7pPr marL="914400" algn="l" rtl="0" eaLnBrk="1" fontAlgn="base" hangingPunct="1">
        <a:spcBef>
          <a:spcPct val="0"/>
        </a:spcBef>
        <a:spcAft>
          <a:spcPct val="0"/>
        </a:spcAft>
        <a:defRPr sz="3600">
          <a:solidFill>
            <a:schemeClr val="bg1"/>
          </a:solidFill>
          <a:latin typeface="Futura LT Book" pitchFamily="2" charset="0"/>
        </a:defRPr>
      </a:lvl7pPr>
      <a:lvl8pPr marL="1371600" algn="l" rtl="0" eaLnBrk="1" fontAlgn="base" hangingPunct="1">
        <a:spcBef>
          <a:spcPct val="0"/>
        </a:spcBef>
        <a:spcAft>
          <a:spcPct val="0"/>
        </a:spcAft>
        <a:defRPr sz="3600">
          <a:solidFill>
            <a:schemeClr val="bg1"/>
          </a:solidFill>
          <a:latin typeface="Futura LT Book" pitchFamily="2" charset="0"/>
        </a:defRPr>
      </a:lvl8pPr>
      <a:lvl9pPr marL="1828800" algn="l" rtl="0" eaLnBrk="1" fontAlgn="base" hangingPunct="1">
        <a:spcBef>
          <a:spcPct val="0"/>
        </a:spcBef>
        <a:spcAft>
          <a:spcPct val="0"/>
        </a:spcAft>
        <a:defRPr sz="3600">
          <a:solidFill>
            <a:schemeClr val="bg1"/>
          </a:solidFill>
          <a:latin typeface="Futura LT Book" pitchFamily="2" charset="0"/>
        </a:defRPr>
      </a:lvl9pPr>
    </p:titleStyle>
    <p:bodyStyle>
      <a:lvl1pPr marL="342900" indent="-342900" algn="l" rtl="0" eaLnBrk="1" fontAlgn="base" hangingPunct="1">
        <a:spcBef>
          <a:spcPct val="20000"/>
        </a:spcBef>
        <a:spcAft>
          <a:spcPct val="0"/>
        </a:spcAft>
        <a:buChar char="•"/>
        <a:defRPr sz="20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a:solidFill>
            <a:schemeClr val="bg1"/>
          </a:solidFill>
          <a:latin typeface="+mn-lt"/>
        </a:defRPr>
      </a:lvl2pPr>
      <a:lvl3pPr marL="1143000" indent="-228600" algn="l" rtl="0" eaLnBrk="1" fontAlgn="base" hangingPunct="1">
        <a:spcBef>
          <a:spcPct val="20000"/>
        </a:spcBef>
        <a:spcAft>
          <a:spcPct val="0"/>
        </a:spcAft>
        <a:buChar char="•"/>
        <a:defRPr sz="20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F8C02F9F-8F16-49E0-B648-716B9225A509}"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600">
          <a:solidFill>
            <a:srgbClr val="666666"/>
          </a:solidFill>
          <a:latin typeface="+mj-lt"/>
          <a:ea typeface="+mj-ea"/>
          <a:cs typeface="+mj-cs"/>
        </a:defRPr>
      </a:lvl1pPr>
      <a:lvl2pPr algn="l" rtl="0" fontAlgn="base">
        <a:spcBef>
          <a:spcPct val="0"/>
        </a:spcBef>
        <a:spcAft>
          <a:spcPct val="0"/>
        </a:spcAft>
        <a:defRPr sz="3600">
          <a:solidFill>
            <a:srgbClr val="666666"/>
          </a:solidFill>
          <a:latin typeface="Futura LT Book" pitchFamily="2" charset="0"/>
        </a:defRPr>
      </a:lvl2pPr>
      <a:lvl3pPr algn="l" rtl="0" fontAlgn="base">
        <a:spcBef>
          <a:spcPct val="0"/>
        </a:spcBef>
        <a:spcAft>
          <a:spcPct val="0"/>
        </a:spcAft>
        <a:defRPr sz="3600">
          <a:solidFill>
            <a:srgbClr val="666666"/>
          </a:solidFill>
          <a:latin typeface="Futura LT Book" pitchFamily="2" charset="0"/>
        </a:defRPr>
      </a:lvl3pPr>
      <a:lvl4pPr algn="l" rtl="0" fontAlgn="base">
        <a:spcBef>
          <a:spcPct val="0"/>
        </a:spcBef>
        <a:spcAft>
          <a:spcPct val="0"/>
        </a:spcAft>
        <a:defRPr sz="3600">
          <a:solidFill>
            <a:srgbClr val="666666"/>
          </a:solidFill>
          <a:latin typeface="Futura LT Book" pitchFamily="2" charset="0"/>
        </a:defRPr>
      </a:lvl4pPr>
      <a:lvl5pPr algn="l" rtl="0" fontAlgn="base">
        <a:spcBef>
          <a:spcPct val="0"/>
        </a:spcBef>
        <a:spcAft>
          <a:spcPct val="0"/>
        </a:spcAft>
        <a:defRPr sz="3600">
          <a:solidFill>
            <a:srgbClr val="666666"/>
          </a:solidFill>
          <a:latin typeface="Futura LT Book" pitchFamily="2" charset="0"/>
        </a:defRPr>
      </a:lvl5pPr>
      <a:lvl6pPr marL="457200" algn="l" rtl="0" fontAlgn="base">
        <a:spcBef>
          <a:spcPct val="0"/>
        </a:spcBef>
        <a:spcAft>
          <a:spcPct val="0"/>
        </a:spcAft>
        <a:defRPr sz="3600">
          <a:solidFill>
            <a:srgbClr val="666666"/>
          </a:solidFill>
          <a:latin typeface="Futura LT Book" pitchFamily="2" charset="0"/>
        </a:defRPr>
      </a:lvl6pPr>
      <a:lvl7pPr marL="914400" algn="l" rtl="0" fontAlgn="base">
        <a:spcBef>
          <a:spcPct val="0"/>
        </a:spcBef>
        <a:spcAft>
          <a:spcPct val="0"/>
        </a:spcAft>
        <a:defRPr sz="3600">
          <a:solidFill>
            <a:srgbClr val="666666"/>
          </a:solidFill>
          <a:latin typeface="Futura LT Book" pitchFamily="2" charset="0"/>
        </a:defRPr>
      </a:lvl7pPr>
      <a:lvl8pPr marL="1371600" algn="l" rtl="0" fontAlgn="base">
        <a:spcBef>
          <a:spcPct val="0"/>
        </a:spcBef>
        <a:spcAft>
          <a:spcPct val="0"/>
        </a:spcAft>
        <a:defRPr sz="3600">
          <a:solidFill>
            <a:srgbClr val="666666"/>
          </a:solidFill>
          <a:latin typeface="Futura LT Book" pitchFamily="2" charset="0"/>
        </a:defRPr>
      </a:lvl8pPr>
      <a:lvl9pPr marL="1828800" algn="l" rtl="0" fontAlgn="base">
        <a:spcBef>
          <a:spcPct val="0"/>
        </a:spcBef>
        <a:spcAft>
          <a:spcPct val="0"/>
        </a:spcAft>
        <a:defRPr sz="36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2627784" y="6021312"/>
            <a:ext cx="6335713" cy="1008063"/>
          </a:xfrm>
        </p:spPr>
        <p:txBody>
          <a:bodyPr/>
          <a:lstStyle/>
          <a:p>
            <a:pPr algn="r"/>
            <a:r>
              <a:rPr lang="en-US" sz="2000" dirty="0" err="1">
                <a:solidFill>
                  <a:srgbClr val="0CC1E0"/>
                </a:solidFill>
                <a:latin typeface="Times New Roman" panose="02020603050405020304" pitchFamily="18" charset="0"/>
                <a:cs typeface="Times New Roman" panose="02020603050405020304" pitchFamily="18" charset="0"/>
              </a:rPr>
              <a:t>Mosroor</a:t>
            </a:r>
            <a:r>
              <a:rPr lang="en-US" sz="2000" dirty="0">
                <a:solidFill>
                  <a:srgbClr val="0CC1E0"/>
                </a:solidFill>
                <a:latin typeface="Times New Roman" panose="02020603050405020304" pitchFamily="18" charset="0"/>
                <a:cs typeface="Times New Roman" panose="02020603050405020304" pitchFamily="18" charset="0"/>
              </a:rPr>
              <a:t> </a:t>
            </a:r>
            <a:r>
              <a:rPr lang="en-US" sz="2000" dirty="0" err="1">
                <a:solidFill>
                  <a:srgbClr val="0CC1E0"/>
                </a:solidFill>
                <a:latin typeface="Times New Roman" panose="02020603050405020304" pitchFamily="18" charset="0"/>
                <a:cs typeface="Times New Roman" panose="02020603050405020304" pitchFamily="18" charset="0"/>
              </a:rPr>
              <a:t>Mofiz</a:t>
            </a:r>
            <a:r>
              <a:rPr lang="en-US" sz="2000" dirty="0">
                <a:solidFill>
                  <a:srgbClr val="0CC1E0"/>
                </a:solidFill>
                <a:latin typeface="Times New Roman" panose="02020603050405020304" pitchFamily="18" charset="0"/>
                <a:cs typeface="Times New Roman" panose="02020603050405020304" pitchFamily="18" charset="0"/>
              </a:rPr>
              <a:t> Arman	 1921079642</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4829" name="Rectangle 13"/>
          <p:cNvSpPr>
            <a:spLocks noGrp="1" noChangeArrowheads="1"/>
          </p:cNvSpPr>
          <p:nvPr>
            <p:ph type="subTitle" idx="1"/>
          </p:nvPr>
        </p:nvSpPr>
        <p:spPr>
          <a:xfrm>
            <a:off x="395536" y="332656"/>
            <a:ext cx="8640960" cy="743819"/>
          </a:xfrm>
        </p:spPr>
        <p:txBody>
          <a:bodyPr/>
          <a:lstStyle/>
          <a:p>
            <a:r>
              <a:rPr lang="en-US" sz="2400" dirty="0">
                <a:latin typeface="Times New Roman" panose="02020603050405020304" pitchFamily="18" charset="0"/>
                <a:cs typeface="Times New Roman" panose="02020603050405020304" pitchFamily="18" charset="0"/>
              </a:rPr>
              <a:t>China - India rivalry : challenges and opportunities for Bangladesh</a:t>
            </a:r>
            <a:endParaRPr lang="uk-UA" sz="2400" dirty="0">
              <a:latin typeface="Times New Roman" panose="02020603050405020304" pitchFamily="18" charset="0"/>
              <a:cs typeface="Times New Roman" panose="02020603050405020304" pitchFamily="18" charset="0"/>
            </a:endParaRPr>
          </a:p>
        </p:txBody>
      </p:sp>
      <p:pic>
        <p:nvPicPr>
          <p:cNvPr id="34830"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5275" y="3086100"/>
            <a:ext cx="9334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5F83D-6234-48C8-BDF7-45985BD36F8D}"/>
              </a:ext>
            </a:extLst>
          </p:cNvPr>
          <p:cNvSpPr>
            <a:spLocks noGrp="1"/>
          </p:cNvSpPr>
          <p:nvPr>
            <p:ph type="title"/>
          </p:nvPr>
        </p:nvSpPr>
        <p:spPr>
          <a:xfrm>
            <a:off x="392113" y="2744961"/>
            <a:ext cx="8356600" cy="459749"/>
          </a:xfrm>
        </p:spPr>
        <p:txBody>
          <a:bodyPr/>
          <a:lstStyle/>
          <a:p>
            <a:r>
              <a:rPr lang="en-US" sz="3200" dirty="0">
                <a:solidFill>
                  <a:srgbClr val="00B0F0"/>
                </a:solidFill>
                <a:latin typeface="Times New Roman" panose="02020603050405020304" pitchFamily="18" charset="0"/>
                <a:cs typeface="Times New Roman" panose="02020603050405020304" pitchFamily="18" charset="0"/>
              </a:rPr>
              <a:t>Opportunities</a:t>
            </a:r>
            <a:endParaRPr lang="en-US" sz="3200" dirty="0">
              <a:solidFill>
                <a:srgbClr val="00B0F0"/>
              </a:solidFill>
            </a:endParaRPr>
          </a:p>
        </p:txBody>
      </p:sp>
      <p:sp>
        <p:nvSpPr>
          <p:cNvPr id="3" name="Content Placeholder 2">
            <a:extLst>
              <a:ext uri="{FF2B5EF4-FFF2-40B4-BE49-F238E27FC236}">
                <a16:creationId xmlns:a16="http://schemas.microsoft.com/office/drawing/2014/main" id="{E24A2E0A-3BD4-4666-BF05-128E8670BF3F}"/>
              </a:ext>
            </a:extLst>
          </p:cNvPr>
          <p:cNvSpPr>
            <a:spLocks noGrp="1"/>
          </p:cNvSpPr>
          <p:nvPr>
            <p:ph idx="1"/>
          </p:nvPr>
        </p:nvSpPr>
        <p:spPr>
          <a:xfrm>
            <a:off x="393700" y="3312685"/>
            <a:ext cx="8356600" cy="2736652"/>
          </a:xfrm>
        </p:spPr>
        <p:txBody>
          <a:bodyPr/>
          <a:lstStyle/>
          <a:p>
            <a:pPr>
              <a:lnSpc>
                <a:spcPct val="150000"/>
              </a:lnSpc>
            </a:pPr>
            <a:r>
              <a:rPr lang="en-US" dirty="0">
                <a:latin typeface="Times New Roman" panose="02020603050405020304" pitchFamily="18" charset="0"/>
                <a:cs typeface="Times New Roman" panose="02020603050405020304" pitchFamily="18" charset="0"/>
              </a:rPr>
              <a:t>China has pledged almost $38 billion in aid and loans to Dhaka, where India offers more than $8 billion in economical packages.</a:t>
            </a:r>
          </a:p>
          <a:p>
            <a:pPr>
              <a:lnSpc>
                <a:spcPct val="150000"/>
              </a:lnSpc>
            </a:pPr>
            <a:r>
              <a:rPr lang="en-US" dirty="0">
                <a:latin typeface="Times New Roman" panose="02020603050405020304" pitchFamily="18" charset="0"/>
                <a:cs typeface="Times New Roman" panose="02020603050405020304" pitchFamily="18" charset="0"/>
              </a:rPr>
              <a:t>In Bangladesh, the total number of Chinese companies has already reached 100, the most extensive number compared with other countries.</a:t>
            </a:r>
          </a:p>
          <a:p>
            <a:pPr>
              <a:lnSpc>
                <a:spcPct val="150000"/>
              </a:lnSpc>
            </a:pPr>
            <a:r>
              <a:rPr lang="en-US" dirty="0">
                <a:latin typeface="Times New Roman" panose="02020603050405020304" pitchFamily="18" charset="0"/>
                <a:cs typeface="Times New Roman" panose="02020603050405020304" pitchFamily="18" charset="0"/>
              </a:rPr>
              <a:t>China is now Bangladesh's single biggest foreign investor.</a:t>
            </a:r>
          </a:p>
        </p:txBody>
      </p:sp>
      <p:sp>
        <p:nvSpPr>
          <p:cNvPr id="9" name="TextBox 8">
            <a:extLst>
              <a:ext uri="{FF2B5EF4-FFF2-40B4-BE49-F238E27FC236}">
                <a16:creationId xmlns:a16="http://schemas.microsoft.com/office/drawing/2014/main" id="{B45823CE-18D6-451E-A833-FE73DA676C3E}"/>
              </a:ext>
            </a:extLst>
          </p:cNvPr>
          <p:cNvSpPr txBox="1"/>
          <p:nvPr/>
        </p:nvSpPr>
        <p:spPr>
          <a:xfrm>
            <a:off x="417759" y="175905"/>
            <a:ext cx="8356600" cy="1323439"/>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For the rivalry between China and India, India is concerned China could be using their economic power and funding of construction and defense projects close to India's border with Bangladesh to undermine New Delhi's relations with Dhaka.</a:t>
            </a:r>
          </a:p>
        </p:txBody>
      </p:sp>
      <p:sp>
        <p:nvSpPr>
          <p:cNvPr id="10" name="TextBox 9">
            <a:extLst>
              <a:ext uri="{FF2B5EF4-FFF2-40B4-BE49-F238E27FC236}">
                <a16:creationId xmlns:a16="http://schemas.microsoft.com/office/drawing/2014/main" id="{D5245179-FA88-4872-863E-3E037662507D}"/>
              </a:ext>
            </a:extLst>
          </p:cNvPr>
          <p:cNvSpPr txBox="1"/>
          <p:nvPr/>
        </p:nvSpPr>
        <p:spPr>
          <a:xfrm>
            <a:off x="417759" y="1609357"/>
            <a:ext cx="8356600" cy="707886"/>
          </a:xfrm>
          <a:prstGeom prst="rect">
            <a:avLst/>
          </a:prstGeom>
          <a:noFill/>
        </p:spPr>
        <p:txBody>
          <a:bodyPr wrap="square" rtlCol="0">
            <a:spAutoFit/>
          </a:bodyPr>
          <a:lstStyle/>
          <a:p>
            <a:r>
              <a:rPr lang="en-US" sz="2000" dirty="0">
                <a:solidFill>
                  <a:schemeClr val="tx2"/>
                </a:solidFill>
                <a:latin typeface="Times New Roman" panose="02020603050405020304" pitchFamily="18" charset="0"/>
                <a:cs typeface="Times New Roman" panose="02020603050405020304" pitchFamily="18" charset="0"/>
              </a:rPr>
              <a:t>For that reason, Bangladesh can grab some opportunities and face some challenges.</a:t>
            </a:r>
          </a:p>
        </p:txBody>
      </p:sp>
      <p:sp>
        <p:nvSpPr>
          <p:cNvPr id="12" name="TextBox 11">
            <a:extLst>
              <a:ext uri="{FF2B5EF4-FFF2-40B4-BE49-F238E27FC236}">
                <a16:creationId xmlns:a16="http://schemas.microsoft.com/office/drawing/2014/main" id="{1CB28EE6-66D4-456B-97E5-E0DA33AD713A}"/>
              </a:ext>
            </a:extLst>
          </p:cNvPr>
          <p:cNvSpPr txBox="1"/>
          <p:nvPr/>
        </p:nvSpPr>
        <p:spPr>
          <a:xfrm>
            <a:off x="417759" y="2211670"/>
            <a:ext cx="8340818" cy="369332"/>
          </a:xfrm>
          <a:prstGeom prst="rect">
            <a:avLst/>
          </a:prstGeom>
          <a:noFill/>
        </p:spPr>
        <p:txBody>
          <a:bodyPr wrap="square" rtlCol="0">
            <a:spAutoFit/>
          </a:bodyPr>
          <a:lstStyle/>
          <a:p>
            <a:r>
              <a:rPr lang="en-US" dirty="0">
                <a:solidFill>
                  <a:schemeClr val="bg1"/>
                </a:solidFill>
              </a:rPr>
              <a:t>- - - - - - - - - - - - - - - - - - - - - - - - - - - - - - - - - - - - - - - - - - - - - - - - - - -- - - - - - - -  </a:t>
            </a:r>
          </a:p>
        </p:txBody>
      </p:sp>
    </p:spTree>
    <p:extLst>
      <p:ext uri="{BB962C8B-B14F-4D97-AF65-F5344CB8AC3E}">
        <p14:creationId xmlns:p14="http://schemas.microsoft.com/office/powerpoint/2010/main" val="981445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188641"/>
            <a:ext cx="6911975" cy="504056"/>
          </a:xfrm>
        </p:spPr>
        <p:txBody>
          <a:bodyPr/>
          <a:lstStyle/>
          <a:p>
            <a:r>
              <a:rPr lang="en-US" sz="3200" dirty="0">
                <a:solidFill>
                  <a:srgbClr val="00B0F0"/>
                </a:solidFill>
                <a:latin typeface="Times New Roman" panose="02020603050405020304" pitchFamily="18" charset="0"/>
                <a:cs typeface="Times New Roman" panose="02020603050405020304" pitchFamily="18" charset="0"/>
              </a:rPr>
              <a:t>Challenges</a:t>
            </a:r>
            <a:endParaRPr lang="en-US" sz="3200" dirty="0">
              <a:solidFill>
                <a:srgbClr val="00B0F0"/>
              </a:solidFill>
            </a:endParaRPr>
          </a:p>
        </p:txBody>
      </p:sp>
      <p:sp>
        <p:nvSpPr>
          <p:cNvPr id="195587" name="Rectangle 3"/>
          <p:cNvSpPr>
            <a:spLocks noGrp="1" noChangeArrowheads="1"/>
          </p:cNvSpPr>
          <p:nvPr>
            <p:ph type="body" idx="1"/>
          </p:nvPr>
        </p:nvSpPr>
        <p:spPr>
          <a:xfrm>
            <a:off x="1948623" y="692697"/>
            <a:ext cx="6911975" cy="3784266"/>
          </a:xfrm>
        </p:spPr>
        <p:txBody>
          <a:bodyPr/>
          <a:lstStyle/>
          <a:p>
            <a:pPr>
              <a:lnSpc>
                <a:spcPct val="150000"/>
              </a:lnSpc>
            </a:pPr>
            <a:r>
              <a:rPr lang="en-US" dirty="0"/>
              <a:t>Some Indian analysts are skeptical about China's significant investment in Bangladesh.</a:t>
            </a:r>
          </a:p>
          <a:p>
            <a:pPr>
              <a:lnSpc>
                <a:spcPct val="150000"/>
              </a:lnSpc>
            </a:pPr>
            <a:r>
              <a:rPr lang="en-US" dirty="0"/>
              <a:t>Bangladesh knows the dangers of getting too close to China or even getting money from China because the debt trap is now evident to everyone in the world.</a:t>
            </a:r>
          </a:p>
          <a:p>
            <a:pPr>
              <a:lnSpc>
                <a:spcPct val="150000"/>
              </a:lnSpc>
            </a:pPr>
            <a:r>
              <a:rPr lang="en-US" dirty="0"/>
              <a:t>China's growing economic leverage has already cast a shadow over Dhaka’s traditional relationship with New Delhi.</a:t>
            </a:r>
          </a:p>
          <a:p>
            <a:pPr marL="0" indent="0">
              <a:buNone/>
            </a:pPr>
            <a:endParaRPr lang="en-US" dirty="0"/>
          </a:p>
          <a:p>
            <a:endParaRPr lang="en-US" dirty="0"/>
          </a:p>
        </p:txBody>
      </p:sp>
      <p:sp>
        <p:nvSpPr>
          <p:cNvPr id="3" name="TextBox 2">
            <a:extLst>
              <a:ext uri="{FF2B5EF4-FFF2-40B4-BE49-F238E27FC236}">
                <a16:creationId xmlns:a16="http://schemas.microsoft.com/office/drawing/2014/main" id="{682FC6A8-C962-480E-AC01-DECC3A0D230E}"/>
              </a:ext>
            </a:extLst>
          </p:cNvPr>
          <p:cNvSpPr txBox="1"/>
          <p:nvPr/>
        </p:nvSpPr>
        <p:spPr>
          <a:xfrm>
            <a:off x="1948623" y="5049941"/>
            <a:ext cx="6911975" cy="461665"/>
          </a:xfrm>
          <a:prstGeom prst="rect">
            <a:avLst/>
          </a:prstGeom>
          <a:noFill/>
        </p:spPr>
        <p:txBody>
          <a:bodyPr wrap="square" rtlCol="0">
            <a:spAutoFit/>
          </a:bodyPr>
          <a:lstStyle/>
          <a:p>
            <a:pPr algn="ctr"/>
            <a:r>
              <a:rPr lang="en-US" sz="2400" dirty="0">
                <a:solidFill>
                  <a:srgbClr val="FF0000"/>
                </a:solidFill>
              </a:rPr>
              <a:t>Any Question?</a:t>
            </a:r>
          </a:p>
        </p:txBody>
      </p:sp>
      <p:sp>
        <p:nvSpPr>
          <p:cNvPr id="5" name="TextBox 4">
            <a:extLst>
              <a:ext uri="{FF2B5EF4-FFF2-40B4-BE49-F238E27FC236}">
                <a16:creationId xmlns:a16="http://schemas.microsoft.com/office/drawing/2014/main" id="{9FEA3DF3-D9D1-4FCC-8BF7-3EA3A22DA0EE}"/>
              </a:ext>
            </a:extLst>
          </p:cNvPr>
          <p:cNvSpPr txBox="1"/>
          <p:nvPr/>
        </p:nvSpPr>
        <p:spPr>
          <a:xfrm>
            <a:off x="2079960" y="5872915"/>
            <a:ext cx="6911975" cy="584775"/>
          </a:xfrm>
          <a:prstGeom prst="rect">
            <a:avLst/>
          </a:prstGeom>
          <a:noFill/>
        </p:spPr>
        <p:txBody>
          <a:bodyPr wrap="square" rtlCol="0">
            <a:spAutoFit/>
          </a:bodyPr>
          <a:lstStyle/>
          <a:p>
            <a:pPr algn="ctr"/>
            <a:r>
              <a:rPr lang="en-US" sz="3200" dirty="0">
                <a:solidFill>
                  <a:srgbClr val="00499F"/>
                </a:solidFill>
              </a:rPr>
              <a:t>Thank you</a:t>
            </a:r>
          </a:p>
        </p:txBody>
      </p:sp>
      <p:sp>
        <p:nvSpPr>
          <p:cNvPr id="9" name="TextBox 8">
            <a:extLst>
              <a:ext uri="{FF2B5EF4-FFF2-40B4-BE49-F238E27FC236}">
                <a16:creationId xmlns:a16="http://schemas.microsoft.com/office/drawing/2014/main" id="{B09A832A-9887-466D-8EBE-5897F2CAA5AE}"/>
              </a:ext>
            </a:extLst>
          </p:cNvPr>
          <p:cNvSpPr txBox="1"/>
          <p:nvPr/>
        </p:nvSpPr>
        <p:spPr>
          <a:xfrm>
            <a:off x="2075023" y="4519753"/>
            <a:ext cx="6696273" cy="369332"/>
          </a:xfrm>
          <a:prstGeom prst="rect">
            <a:avLst/>
          </a:prstGeom>
          <a:noFill/>
        </p:spPr>
        <p:txBody>
          <a:bodyPr wrap="square" rtlCol="0">
            <a:spAutoFit/>
          </a:bodyPr>
          <a:lstStyle/>
          <a:p>
            <a:r>
              <a:rPr lang="en-US" dirty="0">
                <a:solidFill>
                  <a:schemeClr val="bg2"/>
                </a:solidFill>
              </a:rPr>
              <a:t>- - - - - - - - - - - - - - - - - - - - - - - - - - - - - - - - - - - - - - - - - - - - - - - </a:t>
            </a:r>
          </a:p>
        </p:txBody>
      </p:sp>
      <p:sp>
        <p:nvSpPr>
          <p:cNvPr id="10" name="TextBox 9">
            <a:extLst>
              <a:ext uri="{FF2B5EF4-FFF2-40B4-BE49-F238E27FC236}">
                <a16:creationId xmlns:a16="http://schemas.microsoft.com/office/drawing/2014/main" id="{BCF1F7A5-0EFB-4CE4-9CE0-D0CC5F5ABE1D}"/>
              </a:ext>
            </a:extLst>
          </p:cNvPr>
          <p:cNvSpPr txBox="1"/>
          <p:nvPr/>
        </p:nvSpPr>
        <p:spPr>
          <a:xfrm>
            <a:off x="2056473" y="5462063"/>
            <a:ext cx="6696273" cy="369332"/>
          </a:xfrm>
          <a:prstGeom prst="rect">
            <a:avLst/>
          </a:prstGeom>
          <a:noFill/>
        </p:spPr>
        <p:txBody>
          <a:bodyPr wrap="square" rtlCol="0">
            <a:spAutoFit/>
          </a:bodyPr>
          <a:lstStyle/>
          <a:p>
            <a:r>
              <a:rPr lang="en-US" dirty="0">
                <a:solidFill>
                  <a:schemeClr val="bg2"/>
                </a:solidFill>
              </a:rPr>
              <a:t>- - - - - - - - - - - - - - - - - - - - - - - - - - - - - - - - - - - - - - - - - - - - - - - </a:t>
            </a:r>
          </a:p>
        </p:txBody>
      </p:sp>
    </p:spTree>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119</TotalTime>
  <Words>345</Words>
  <Application>Microsoft Office PowerPoint</Application>
  <PresentationFormat>On-screen Show (4:3)</PresentationFormat>
  <Paragraphs>17</Paragraphs>
  <Slides>3</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vt:i4>
      </vt:variant>
    </vt:vector>
  </HeadingPairs>
  <TitlesOfParts>
    <vt:vector size="8" baseType="lpstr">
      <vt:lpstr>Arial</vt:lpstr>
      <vt:lpstr>Futura LT Book</vt:lpstr>
      <vt:lpstr>Times New Roman</vt:lpstr>
      <vt:lpstr>template</vt:lpstr>
      <vt:lpstr>Custom Design</vt:lpstr>
      <vt:lpstr>Mosroor Mofiz Arman  1921079642 </vt:lpstr>
      <vt:lpstr>Opportunities</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dc:creator>
  <cp:lastModifiedBy>ARMAN</cp:lastModifiedBy>
  <cp:revision>13</cp:revision>
  <dcterms:created xsi:type="dcterms:W3CDTF">2013-10-31T07:51:13Z</dcterms:created>
  <dcterms:modified xsi:type="dcterms:W3CDTF">2021-12-30T20:59:00Z</dcterms:modified>
</cp:coreProperties>
</file>