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6181F-8EA6-4C06-B53F-A23DC2F0FFB7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F2241-6685-44AC-9DA4-A85CCB4A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F2241-6685-44AC-9DA4-A85CCB4A76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3CAC-942E-4B5E-9778-A6BEB9BA3077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05DB-9113-472D-A70F-CCB6F494890E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1E49-7849-4260-8772-AD68AC97D790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D91A-17A8-47D7-8474-4CC9810E6239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20D8-EBBE-4106-AD1D-435E147B28C8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6B21-DB73-45A3-A323-C1E63F75575B}" type="datetime1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4BAE-2F40-448D-9549-3890842E485A}" type="datetime1">
              <a:rPr lang="en-US" smtClean="0"/>
              <a:t>08-Jun-18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A6F-F4D7-4945-BB13-0BACC24ED8EF}" type="datetime1">
              <a:rPr lang="en-US" smtClean="0"/>
              <a:t>08-Jun-18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6B8-CB0D-4D1B-A9BF-96667F9D82AC}" type="datetime1">
              <a:rPr lang="en-US" smtClean="0"/>
              <a:t>08-Jun-18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3A5E-B08B-42D8-AF4B-361A67EE6B18}" type="datetime1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A7CC-2A25-4DF4-B677-3BE8B82708BB}" type="datetime1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6B0B-9592-4A89-883E-6FC95B965767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Political Science: An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2999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by: S. M. Ali Reza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PhD</a:t>
            </a:r>
          </a:p>
          <a:p>
            <a:pPr algn="ctr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Man is by nature a political animal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(ARISTOTLE )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does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politics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mean?</a:t>
            </a:r>
          </a:p>
          <a:p>
            <a:pPr algn="just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term “politics” derives from the Greek word “Polis” which means “city-state.”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City-state: an all-inclusive term dealing with all the activities and affairs and the “basis for virtue and well-being” of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citizens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‘Politics- a total study of man, society, state and morality’ (Greek Philosophers).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Politics is who gets, what when and how (Harold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Lasswell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1936).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Politics: the art of government and public affairs.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Political Science 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i="1" u="sng" dirty="0" smtClean="0"/>
              <a:t>Last but not the least</a:t>
            </a:r>
            <a:r>
              <a:rPr lang="en-US" i="1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Political science is an empirical discipline accumulating both quantitative and qualitative data leading to generalization;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Firmer generalization leads to ‘theory building;’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Firmer theories develop LAW.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this way, the study of politics accumulates knowledge, the original meaning of science.</a:t>
            </a:r>
          </a:p>
          <a:p>
            <a:pPr algn="ctr">
              <a:buNone/>
            </a:pPr>
            <a:r>
              <a:rPr lang="en-US" b="1" dirty="0" smtClean="0"/>
              <a:t>Thank you!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Science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What is Political Science?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Political Science is </a:t>
            </a:r>
            <a:r>
              <a:rPr lang="en-US" u="sng" dirty="0" smtClean="0"/>
              <a:t>the study of the state, and of political institutions and political theories </a:t>
            </a:r>
            <a:r>
              <a:rPr lang="en-US" dirty="0" smtClean="0"/>
              <a:t>(Raymond G. </a:t>
            </a:r>
            <a:r>
              <a:rPr lang="en-US" dirty="0" err="1" smtClean="0"/>
              <a:t>Gettel</a:t>
            </a:r>
            <a:r>
              <a:rPr lang="en-US" dirty="0" smtClean="0"/>
              <a:t>).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Political Science </a:t>
            </a:r>
            <a:r>
              <a:rPr lang="en-US" u="sng" dirty="0" smtClean="0"/>
              <a:t>treats the foundations of the state and the principles of government </a:t>
            </a:r>
            <a:r>
              <a:rPr lang="en-US" dirty="0" smtClean="0"/>
              <a:t>(Paul Janet).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Political Science begins and ends with the state (Prof. James W. Garner, 1910).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‘…any persistent pattern of human relationship that involves power, rule or authority’ (Robert A. Dahl).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Science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i="1" dirty="0" smtClean="0"/>
              <a:t>Therefore, the single most important subject-matter of political science is </a:t>
            </a:r>
            <a:r>
              <a:rPr lang="en-US" dirty="0" smtClean="0"/>
              <a:t>“</a:t>
            </a:r>
            <a:r>
              <a:rPr lang="en-US" i="1" u="sng" dirty="0" smtClean="0"/>
              <a:t>the state</a:t>
            </a:r>
            <a:r>
              <a:rPr lang="en-US" u="sng" dirty="0" smtClean="0"/>
              <a:t>.”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Socrates            Plato         </a:t>
            </a:r>
            <a:r>
              <a:rPr lang="en-US" b="1" dirty="0" smtClean="0"/>
              <a:t>Aristotle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Plato, the tutor of Aristotle, used to teach Aristotle at his (Plato’s) “</a:t>
            </a:r>
            <a:r>
              <a:rPr lang="en-US" i="1" u="sng" dirty="0" smtClean="0"/>
              <a:t>Academy</a:t>
            </a:r>
            <a:r>
              <a:rPr lang="en-US" dirty="0" smtClean="0"/>
              <a:t>”- one of the oldest universities of the world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Aristotle is </a:t>
            </a:r>
            <a:r>
              <a:rPr lang="en-US" u="sng" dirty="0" smtClean="0"/>
              <a:t>the father (founder) of the discipline ‘Political Science</a:t>
            </a:r>
            <a:r>
              <a:rPr lang="en-US" dirty="0" smtClean="0"/>
              <a:t>’ who established ‘</a:t>
            </a:r>
            <a:r>
              <a:rPr lang="en-US" i="1" u="sng" dirty="0" smtClean="0"/>
              <a:t>Lyceum</a:t>
            </a:r>
            <a:r>
              <a:rPr lang="en-US" dirty="0" smtClean="0"/>
              <a:t>,’ another oldest academic institutions in the world.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Aristotle was the tutor of Alexander, the Great.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514600" y="266700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14800" y="2667000"/>
            <a:ext cx="228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Science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According to Aristotle, </a:t>
            </a:r>
            <a:r>
              <a:rPr lang="en-US" u="sng" dirty="0" smtClean="0"/>
              <a:t>Political Science is the “master science</a:t>
            </a:r>
            <a:r>
              <a:rPr lang="en-US" b="1" dirty="0" smtClean="0"/>
              <a:t>.” WHY?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Because</a:t>
            </a:r>
            <a:r>
              <a:rPr lang="en-US" dirty="0" smtClean="0"/>
              <a:t> decisions of the ‘polis’ governed most other things in the ancient Greek city-states;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Because</a:t>
            </a:r>
            <a:r>
              <a:rPr lang="en-US" dirty="0" smtClean="0"/>
              <a:t> everything happens in a political context and everything is affected by politics;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Because</a:t>
            </a:r>
            <a:r>
              <a:rPr lang="en-US" dirty="0" smtClean="0"/>
              <a:t> studying politics means studying nearly everything.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Science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u="sng" dirty="0" smtClean="0"/>
              <a:t>Modern approach</a:t>
            </a:r>
            <a:r>
              <a:rPr lang="en-US" dirty="0" smtClean="0"/>
              <a:t>: “</a:t>
            </a:r>
            <a:r>
              <a:rPr lang="en-US" i="1" dirty="0" smtClean="0"/>
              <a:t>interdisciplinary majors</a:t>
            </a:r>
            <a:r>
              <a:rPr lang="en-US" dirty="0" smtClean="0"/>
              <a:t>,” i.e., political science relates to other social sciences.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b="1" u="sng" dirty="0" smtClean="0"/>
              <a:t>History and Political Science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History is one of the main sources of data for political scientists;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Historians and political scientists look for different things from the same event;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They handle data differently;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Politics borrows the ‘findings’ of the historians, compare and contrast them within similar historical phenomenon.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Science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u="sng" dirty="0" smtClean="0"/>
              <a:t>Economics and Political Science</a:t>
            </a:r>
            <a:r>
              <a:rPr lang="en-US" b="1" dirty="0" smtClean="0"/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u="sng" dirty="0" smtClean="0"/>
              <a:t>Debate</a:t>
            </a:r>
            <a:r>
              <a:rPr lang="en-US" dirty="0" smtClean="0"/>
              <a:t> : </a:t>
            </a:r>
            <a:r>
              <a:rPr lang="en-US" u="sng" dirty="0" smtClean="0"/>
              <a:t>whether politics dominates (influences) economics, or economics leads politics.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Economics is the subject-matter of politics        (some economists claim);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Political scientists possess the opposite view;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i="1" dirty="0" smtClean="0"/>
              <a:t>The Reality is: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Many, if not all, political conflicts/ debates originates from economic issues;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Lasswell’s</a:t>
            </a:r>
            <a:r>
              <a:rPr lang="en-US" dirty="0" smtClean="0"/>
              <a:t> idea ‘</a:t>
            </a:r>
            <a:r>
              <a:rPr lang="en-US" i="1" dirty="0" smtClean="0"/>
              <a:t>politics is the study of who gets what when and how</a:t>
            </a:r>
            <a:r>
              <a:rPr lang="en-US" dirty="0" smtClean="0"/>
              <a:t>’ gives the flavor of the dominance of economics over politics;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en-US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and Politics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Sufficient economic development is the basis for democracy;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Richer countries, stable democracies; poorer countries, doom democracies;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There is hardly any democratic country in the world which is poor;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Govt. policies (decisions) has substantial influences on economic development.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Therefore, </a:t>
            </a:r>
            <a:r>
              <a:rPr lang="en-US" i="1" dirty="0" smtClean="0"/>
              <a:t>both economics and political science are interdependent and interrelated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Political Science 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/>
              <a:t>Yes, it is</a:t>
            </a:r>
            <a:r>
              <a:rPr lang="en-US" dirty="0" smtClean="0"/>
              <a:t>; because-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Political science relies on the </a:t>
            </a:r>
            <a:r>
              <a:rPr lang="en-US" u="sng" dirty="0" smtClean="0"/>
              <a:t>application of political theory and philosophy</a:t>
            </a:r>
            <a:r>
              <a:rPr lang="en-US" dirty="0" smtClean="0"/>
              <a:t>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Experiment is possible here</a:t>
            </a:r>
            <a:r>
              <a:rPr lang="en-US" dirty="0" smtClean="0"/>
              <a:t>, because some political scientists (beginning in the USA) quantify data and manipulate them to validate hypothesis;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It conducts </a:t>
            </a:r>
            <a:r>
              <a:rPr lang="en-US" u="sng" dirty="0" smtClean="0"/>
              <a:t>empirical studies</a:t>
            </a:r>
            <a:r>
              <a:rPr lang="en-US" dirty="0" smtClean="0"/>
              <a:t> based on observable evidence.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Political Science a science?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No, it is not</a:t>
            </a:r>
            <a:r>
              <a:rPr lang="en-US" dirty="0" smtClean="0"/>
              <a:t>; because-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There are </a:t>
            </a:r>
            <a:r>
              <a:rPr lang="en-US" u="sng" dirty="0" smtClean="0"/>
              <a:t>disagreements in definition </a:t>
            </a:r>
            <a:r>
              <a:rPr lang="en-US" dirty="0" smtClean="0"/>
              <a:t>of ‘political science;’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</a:t>
            </a:r>
            <a:r>
              <a:rPr lang="en-US" u="sng" dirty="0" smtClean="0"/>
              <a:t>lacks precision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</a:t>
            </a:r>
            <a:r>
              <a:rPr lang="en-US" u="sng" dirty="0" smtClean="0"/>
              <a:t>lacks objectivity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Deals with human being’s political activities which is </a:t>
            </a:r>
            <a:r>
              <a:rPr lang="en-US" u="sng" dirty="0" smtClean="0"/>
              <a:t>difficult to predict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Limited experiments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762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Political Science: An Introduction</vt:lpstr>
      <vt:lpstr>Political Science (Contd…)</vt:lpstr>
      <vt:lpstr>Political Science (Contd…)</vt:lpstr>
      <vt:lpstr>Political Science (Contd…)</vt:lpstr>
      <vt:lpstr>Political Science (Contd…)</vt:lpstr>
      <vt:lpstr>Political Science (Contd…)</vt:lpstr>
      <vt:lpstr>Economic and Politics (Contd…)</vt:lpstr>
      <vt:lpstr>Is Political Science a science?</vt:lpstr>
      <vt:lpstr>Is Political Science a science? (Contd…)</vt:lpstr>
      <vt:lpstr>Is Political Science a science?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Science: An Introduction</dc:title>
  <dc:creator>user</dc:creator>
  <cp:lastModifiedBy>Forget Plz</cp:lastModifiedBy>
  <cp:revision>35</cp:revision>
  <dcterms:created xsi:type="dcterms:W3CDTF">2006-08-16T00:00:00Z</dcterms:created>
  <dcterms:modified xsi:type="dcterms:W3CDTF">2018-06-08T06:13:56Z</dcterms:modified>
</cp:coreProperties>
</file>