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Political Parties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S. M. Ali Reza</a:t>
            </a:r>
          </a:p>
          <a:p>
            <a:r>
              <a:rPr lang="en-US" dirty="0" smtClean="0"/>
              <a:t>July 13,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More </a:t>
            </a:r>
            <a:r>
              <a:rPr lang="en-US" b="1" dirty="0" smtClean="0"/>
              <a:t>party TYPES :</a:t>
            </a:r>
            <a:endParaRPr lang="en-US" b="1" dirty="0" smtClean="0"/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Relevant Party </a:t>
            </a:r>
            <a:r>
              <a:rPr lang="en-US" dirty="0" smtClean="0"/>
              <a:t>(Giovanni </a:t>
            </a:r>
            <a:r>
              <a:rPr lang="en-US" dirty="0" err="1" smtClean="0"/>
              <a:t>Sartori</a:t>
            </a:r>
            <a:r>
              <a:rPr lang="en-US" dirty="0" smtClean="0"/>
              <a:t>): the main parties (AL, BNP, JP, </a:t>
            </a:r>
            <a:r>
              <a:rPr lang="en-US" dirty="0" err="1" smtClean="0"/>
              <a:t>Jamat</a:t>
            </a:r>
            <a:r>
              <a:rPr lang="en-US" dirty="0" smtClean="0"/>
              <a:t> in Bangladesh) to consider for elections and forming coalitions).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“</a:t>
            </a:r>
            <a:r>
              <a:rPr lang="en-US" u="sng" dirty="0" smtClean="0"/>
              <a:t>Catchall” party </a:t>
            </a:r>
            <a:r>
              <a:rPr lang="en-US" dirty="0" smtClean="0"/>
              <a:t>(Otto </a:t>
            </a:r>
            <a:r>
              <a:rPr lang="en-US" dirty="0" err="1" smtClean="0"/>
              <a:t>Kirchheimer</a:t>
            </a:r>
            <a:r>
              <a:rPr lang="en-US" dirty="0" smtClean="0"/>
              <a:t>): all ruling parties in democratic lands they (speak for all). Example: British Conservatives, Japanese LDP, US Democrats and Republicans. 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A cartel party</a:t>
            </a:r>
            <a:r>
              <a:rPr lang="en-US" dirty="0" smtClean="0"/>
              <a:t> or cartel political party is a party which uses the resources of the state to maintain its position within the political system. Cartel parties increasingly depoliticizes politics.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What about Bangladesh?</a:t>
            </a:r>
            <a:endParaRPr lang="en-US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Political Party System: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‘Party-types’ and ‘party-systems’ are not the same;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If parties are the “trees”, then party-system is the “forest.”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Much of the health of a political system depends on the party system- stable or unstable;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An unstable party system lead to a “hung parliament” and “shaky government” (Example: Britain's 2010 elections);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Party system, which in part related to electoral system, really matters in politics.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Classifying Party System</a:t>
            </a:r>
            <a:r>
              <a:rPr lang="en-US" dirty="0" smtClean="0"/>
              <a:t>: </a:t>
            </a:r>
          </a:p>
          <a:p>
            <a:pPr algn="just">
              <a:buFont typeface="Courier New" pitchFamily="49" charset="0"/>
              <a:buChar char="o"/>
            </a:pPr>
            <a:r>
              <a:rPr lang="en-US" dirty="0" smtClean="0"/>
              <a:t>The simplest way to classify party system is to count the number of parties in a political system: one, two, multiparty or, even ‘no-party’ system. 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One-Party Systems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-  This system is associated with totalitarian or authoritarian regimes;</a:t>
            </a:r>
          </a:p>
          <a:p>
            <a:pPr algn="just">
              <a:buFontTx/>
              <a:buChar char="-"/>
            </a:pPr>
            <a:r>
              <a:rPr lang="en-US" dirty="0" smtClean="0"/>
              <a:t>Here is a single party that controls every level of government and is the only legitimate party;</a:t>
            </a:r>
          </a:p>
          <a:p>
            <a:pPr algn="just">
              <a:buFontTx/>
              <a:buChar char="-"/>
            </a:pPr>
            <a:r>
              <a:rPr lang="en-US" dirty="0" smtClean="0"/>
              <a:t>Leaders of such parties claim that they are still democratic because they represent what the people really want and need;</a:t>
            </a:r>
          </a:p>
          <a:p>
            <a:pPr algn="just">
              <a:buFontTx/>
              <a:buChar char="-"/>
            </a:pPr>
            <a:r>
              <a:rPr lang="en-US" dirty="0" smtClean="0"/>
              <a:t>Examples: Communist Party of China.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Party Systems (contd.)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Dominant-Party Systems:</a:t>
            </a:r>
          </a:p>
          <a:p>
            <a:pPr algn="just">
              <a:buFontTx/>
              <a:buChar char="-"/>
            </a:pPr>
            <a:r>
              <a:rPr lang="en-US" dirty="0" smtClean="0"/>
              <a:t>Opposition parties in a dominant party system contest elections with least electoral outcomes;</a:t>
            </a:r>
          </a:p>
          <a:p>
            <a:pPr algn="just">
              <a:buFontTx/>
              <a:buChar char="-"/>
            </a:pPr>
            <a:r>
              <a:rPr lang="en-US" dirty="0" smtClean="0"/>
              <a:t>The dominant party in such a system is well organized, and offers many “port-barrel” to supporters, and controls the media;</a:t>
            </a:r>
          </a:p>
          <a:p>
            <a:pPr algn="just">
              <a:buFontTx/>
              <a:buChar char="-"/>
            </a:pPr>
            <a:r>
              <a:rPr lang="en-US" dirty="0" smtClean="0"/>
              <a:t>Examples: Indian National Congress (India), LDP (Japan), PAP (Singapore), United Russia Party of Putin.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Party Systems (contd.)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Two-Party Systems: US and  Britain;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Multiparty Systems: several competing parties;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Two-Plus Party Systems: Two large parties with one or more relevant smaller parties;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One-and-a-half-party-system: Japan under the “1955-system;”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Fluid Party System: New and unstable democracies witness such parties who rise and fall quickly before and after elections.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Functions of Political Parties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Main functions</a:t>
            </a:r>
            <a:r>
              <a:rPr lang="en-US" dirty="0" smtClean="0"/>
              <a:t>-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To propagate their ideals and policies;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To contest elections.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u="sng" dirty="0" smtClean="0"/>
              <a:t>Lord Bryce on the functions of parties</a:t>
            </a:r>
            <a:r>
              <a:rPr lang="en-US" dirty="0" smtClean="0"/>
              <a:t>-</a:t>
            </a:r>
          </a:p>
          <a:p>
            <a:pPr marL="514350" indent="-514350" algn="just">
              <a:buFontTx/>
              <a:buChar char="-"/>
            </a:pPr>
            <a:r>
              <a:rPr lang="en-US" dirty="0" smtClean="0"/>
              <a:t>Every party strengthens its organization;</a:t>
            </a:r>
          </a:p>
          <a:p>
            <a:pPr marL="514350" indent="-514350" algn="just">
              <a:buFontTx/>
              <a:buChar char="-"/>
            </a:pPr>
            <a:r>
              <a:rPr lang="en-US" dirty="0" smtClean="0"/>
              <a:t>Parties try to increase their membership;</a:t>
            </a:r>
          </a:p>
          <a:p>
            <a:pPr marL="514350" indent="-514350" algn="just">
              <a:buFontTx/>
              <a:buChar char="-"/>
            </a:pPr>
            <a:r>
              <a:rPr lang="en-US" dirty="0" smtClean="0"/>
              <a:t>They encourage the electorate and supporters through speeches and other means;</a:t>
            </a:r>
          </a:p>
          <a:p>
            <a:pPr marL="514350" indent="-514350" algn="just">
              <a:buFontTx/>
              <a:buChar char="-"/>
            </a:pPr>
            <a:r>
              <a:rPr lang="en-US" dirty="0" smtClean="0"/>
              <a:t>The voters are imparted political education  by the parties.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4500" b="1" dirty="0" smtClean="0"/>
              <a:t>Functions of Political </a:t>
            </a:r>
            <a:r>
              <a:rPr lang="en-US" sz="4500" b="1" dirty="0" smtClean="0"/>
              <a:t>Parties (Contd.)</a:t>
            </a:r>
            <a:r>
              <a:rPr lang="en-US" sz="4500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800" dirty="0" smtClean="0"/>
              <a:t>In both democracies and authoritarian systems, political parties perform several other important functions with an aim to hold the political system together and keep it working.</a:t>
            </a:r>
            <a:endParaRPr lang="en-US" sz="3800" dirty="0" smtClean="0"/>
          </a:p>
          <a:p>
            <a:pPr>
              <a:buFontTx/>
              <a:buChar char="-"/>
            </a:pPr>
            <a:r>
              <a:rPr lang="en-US" sz="4000" dirty="0" smtClean="0"/>
              <a:t>A bridge between people and government;</a:t>
            </a:r>
          </a:p>
          <a:p>
            <a:pPr>
              <a:buFontTx/>
              <a:buChar char="-"/>
            </a:pPr>
            <a:r>
              <a:rPr lang="en-US" sz="4000" dirty="0" smtClean="0"/>
              <a:t>Aggregation of interests;</a:t>
            </a:r>
          </a:p>
          <a:p>
            <a:pPr>
              <a:buFontTx/>
              <a:buChar char="-"/>
            </a:pPr>
            <a:r>
              <a:rPr lang="en-US" sz="4000" dirty="0" smtClean="0"/>
              <a:t>Integration into the political system;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Functions of Political Parties (Contd</a:t>
            </a:r>
            <a:r>
              <a:rPr lang="en-US" b="1" dirty="0" smtClean="0"/>
              <a:t>.):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Political </a:t>
            </a:r>
            <a:r>
              <a:rPr lang="en-US" dirty="0" smtClean="0"/>
              <a:t>socialization;</a:t>
            </a:r>
          </a:p>
          <a:p>
            <a:pPr>
              <a:buFontTx/>
              <a:buChar char="-"/>
            </a:pPr>
            <a:r>
              <a:rPr lang="en-US" dirty="0" smtClean="0"/>
              <a:t>Smooth working of democracy;</a:t>
            </a:r>
          </a:p>
          <a:p>
            <a:pPr>
              <a:buFontTx/>
              <a:buChar char="-"/>
            </a:pPr>
            <a:r>
              <a:rPr lang="en-US" dirty="0" smtClean="0"/>
              <a:t>Mobilization of voters;</a:t>
            </a:r>
          </a:p>
          <a:p>
            <a:pPr>
              <a:buFontTx/>
              <a:buChar char="-"/>
            </a:pPr>
            <a:r>
              <a:rPr lang="en-US" dirty="0" smtClean="0"/>
              <a:t>Organization of government/ party participation in govt.;</a:t>
            </a:r>
          </a:p>
          <a:p>
            <a:pPr>
              <a:buFontTx/>
              <a:buChar char="-"/>
            </a:pPr>
            <a:r>
              <a:rPr lang="en-US" dirty="0" smtClean="0"/>
              <a:t>Criticism of government by the opposition.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Drawbacks/shortcomings: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National interests are hampered (selfish propaganda of parties);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Generates factionalism;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Spread of corruption;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Dictatorship of the ruling party (democratic dictatorship, mostly parties having absolute majority in the Houses);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Unstable governments having fragile coalitions (in multiparty systems);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Party system and the electoral system</a:t>
            </a:r>
            <a:r>
              <a:rPr lang="en-US" b="1" dirty="0" smtClean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Single-member districts (First-Past-the-Post: FPTP) Systems: </a:t>
            </a:r>
          </a:p>
          <a:p>
            <a:pPr algn="just">
              <a:buNone/>
            </a:pPr>
            <a:r>
              <a:rPr lang="en-US" dirty="0" smtClean="0"/>
              <a:t>-  Two-party or two-plus systems (Bangladesh, India);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Proportional Representation (PR) Systems:</a:t>
            </a:r>
          </a:p>
          <a:p>
            <a:pPr algn="just">
              <a:buNone/>
            </a:pPr>
            <a:r>
              <a:rPr lang="en-US" dirty="0" smtClean="0"/>
              <a:t>-   Multiparty systems (Japan, Israel, Sweden).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The concept/ idea: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Political Parties are inevitable. </a:t>
            </a:r>
            <a:r>
              <a:rPr lang="en-US" u="sng" dirty="0" smtClean="0"/>
              <a:t>No free country has been without them</a:t>
            </a:r>
            <a:r>
              <a:rPr lang="en-US" dirty="0" smtClean="0"/>
              <a:t>. No one has shown how representative government could be worked without them (Lord Bryce).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Almost all present day societies, democratic or not, have </a:t>
            </a:r>
            <a:r>
              <a:rPr lang="en-US" u="sng" dirty="0" smtClean="0"/>
              <a:t>parties that link citizens to government</a:t>
            </a:r>
            <a:r>
              <a:rPr lang="en-US" dirty="0" smtClean="0"/>
              <a:t>. Countries seem to be unable to do without them.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Military dictators</a:t>
            </a:r>
            <a:r>
              <a:rPr lang="en-US" dirty="0" smtClean="0"/>
              <a:t> often hate political parties blaming them for the country’s political problem although they </a:t>
            </a:r>
            <a:r>
              <a:rPr lang="en-US" u="sng" dirty="0" smtClean="0"/>
              <a:t>set up “obedient parties” to bolster their rule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Are Parties Fading</a:t>
            </a:r>
            <a:r>
              <a:rPr lang="en-US" b="1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Party membership down, voters are less loyal;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Most major parties are centrist and similar;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Mass media and interest groups take over some functions of parties;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Think tanks/ specialists offer new policy ideas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Are they going to take the places of parties?  PERHAPS NOT.</a:t>
            </a:r>
          </a:p>
          <a:p>
            <a:pPr algn="ctr">
              <a:buNone/>
            </a:pPr>
            <a:r>
              <a:rPr lang="en-US" dirty="0" smtClean="0"/>
              <a:t>Thank you 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Definition:</a:t>
            </a:r>
          </a:p>
          <a:p>
            <a:pPr>
              <a:buNone/>
            </a:pPr>
            <a:endParaRPr lang="en-US" b="1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“A political party consists of </a:t>
            </a:r>
            <a:r>
              <a:rPr lang="en-US" u="sng" dirty="0" smtClean="0"/>
              <a:t>a group of citizens more or less organized</a:t>
            </a:r>
            <a:r>
              <a:rPr lang="en-US" dirty="0" smtClean="0"/>
              <a:t> who </a:t>
            </a:r>
            <a:r>
              <a:rPr lang="en-US" u="sng" dirty="0" smtClean="0"/>
              <a:t>act as political unit </a:t>
            </a:r>
            <a:r>
              <a:rPr lang="en-US" dirty="0" smtClean="0"/>
              <a:t>and who by the use of their voting power </a:t>
            </a:r>
            <a:r>
              <a:rPr lang="en-US" u="sng" dirty="0" smtClean="0"/>
              <a:t>aim to control the gov</a:t>
            </a:r>
            <a:r>
              <a:rPr lang="en-US" dirty="0" smtClean="0"/>
              <a:t>ernment and </a:t>
            </a:r>
            <a:r>
              <a:rPr lang="en-US" u="sng" dirty="0" smtClean="0"/>
              <a:t>carry out their general policies</a:t>
            </a:r>
            <a:r>
              <a:rPr lang="en-US" dirty="0" smtClean="0"/>
              <a:t>” (Gettell).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“…an organized group of citizens who prefer to share the same political views and who by acting as a political unit try to control the government” (Gilchrist).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‘…more or less organized group of citizens who act together as a political unit sharing the same opinions on public questions seek to obtain governmental control’ (Leacock).</a:t>
            </a:r>
          </a:p>
          <a:p>
            <a:pPr algn="just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Essentials of political parties: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People should be organized;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should be similarity of views/ opinions/ principles;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aim of a political party should be to attain political power;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political party should use peaceful means for attaining political power.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Bases </a:t>
            </a:r>
            <a:r>
              <a:rPr lang="en-US" b="1" dirty="0" smtClean="0"/>
              <a:t>for the formation of political parties: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Political parties on the basis of </a:t>
            </a:r>
            <a:r>
              <a:rPr lang="en-US" i="1" u="sng" dirty="0" smtClean="0"/>
              <a:t>religion</a:t>
            </a:r>
            <a:r>
              <a:rPr lang="en-US" dirty="0" smtClean="0"/>
              <a:t>:</a:t>
            </a:r>
          </a:p>
          <a:p>
            <a:pPr algn="just">
              <a:buFontTx/>
              <a:buChar char="-"/>
            </a:pPr>
            <a:r>
              <a:rPr lang="en-US" dirty="0" smtClean="0"/>
              <a:t>Muslim League (Pakistan), </a:t>
            </a:r>
          </a:p>
          <a:p>
            <a:pPr algn="just">
              <a:buFontTx/>
              <a:buChar char="-"/>
            </a:pPr>
            <a:r>
              <a:rPr lang="en-US" dirty="0" smtClean="0"/>
              <a:t>BJP (India), </a:t>
            </a:r>
          </a:p>
          <a:p>
            <a:pPr algn="just">
              <a:buFontTx/>
              <a:buChar char="-"/>
            </a:pPr>
            <a:r>
              <a:rPr lang="en-US" dirty="0" err="1" smtClean="0"/>
              <a:t>Jamat</a:t>
            </a:r>
            <a:r>
              <a:rPr lang="en-US" dirty="0" smtClean="0"/>
              <a:t>-e-Islam (Pakistan, Bangladesh, India), </a:t>
            </a:r>
          </a:p>
          <a:p>
            <a:pPr algn="just">
              <a:buFontTx/>
              <a:buChar char="-"/>
            </a:pPr>
            <a:r>
              <a:rPr lang="en-US" dirty="0" smtClean="0"/>
              <a:t>Catholic parties in Europe.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Parties on economic basis</a:t>
            </a:r>
            <a:r>
              <a:rPr lang="en-US" dirty="0" smtClean="0"/>
              <a:t>:</a:t>
            </a:r>
          </a:p>
          <a:p>
            <a:pPr algn="just">
              <a:buFontTx/>
              <a:buChar char="-"/>
            </a:pPr>
            <a:r>
              <a:rPr lang="en-US" dirty="0" smtClean="0"/>
              <a:t>Many classes in the society: capitalists, businessmen, laborers/ proletariats. </a:t>
            </a:r>
          </a:p>
          <a:p>
            <a:pPr algn="just">
              <a:buFontTx/>
              <a:buChar char="-"/>
            </a:pPr>
            <a:r>
              <a:rPr lang="en-US" dirty="0" smtClean="0"/>
              <a:t>Conservatives protect the interest of the capitalists;</a:t>
            </a:r>
          </a:p>
          <a:p>
            <a:pPr algn="just">
              <a:buFontTx/>
              <a:buChar char="-"/>
            </a:pPr>
            <a:r>
              <a:rPr lang="en-US" dirty="0" smtClean="0"/>
              <a:t> communist/ socialist parties protect the interest of the masses/labors.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Bases of parties (contd.):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Parties on racial basis: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All India scheduled castes’ Federation (India);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 Nazi party in Germany whose programme was to drive out the Jews from Germany;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South Africa: the policy of apartheid </a:t>
            </a:r>
            <a:r>
              <a:rPr lang="en-US" sz="2000" dirty="0" smtClean="0"/>
              <a:t>(policy that governed relations between South Africa's white minority and </a:t>
            </a:r>
            <a:r>
              <a:rPr lang="en-US" sz="2000" b="1" dirty="0" smtClean="0"/>
              <a:t>nonwhite</a:t>
            </a:r>
            <a:r>
              <a:rPr lang="en-US" sz="2000" dirty="0" smtClean="0"/>
              <a:t> majority and sanctioned </a:t>
            </a:r>
            <a:r>
              <a:rPr lang="en-US" sz="2000" b="1" dirty="0" smtClean="0"/>
              <a:t>racial segregation</a:t>
            </a:r>
            <a:r>
              <a:rPr lang="en-US" sz="2000" dirty="0" smtClean="0"/>
              <a:t> and political and economic discrimination against nonwhites) </a:t>
            </a:r>
            <a:r>
              <a:rPr lang="en-US" sz="2800" dirty="0" smtClean="0"/>
              <a:t>and the role of Nelson Mandela (African National Congress).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800" u="sng" dirty="0" smtClean="0"/>
              <a:t>Parties on political basis:</a:t>
            </a:r>
          </a:p>
          <a:p>
            <a:pPr algn="just">
              <a:buNone/>
            </a:pPr>
            <a:r>
              <a:rPr lang="en-US" sz="2800" dirty="0" smtClean="0"/>
              <a:t> - Indian National Congress (1885);</a:t>
            </a:r>
          </a:p>
          <a:p>
            <a:pPr algn="just">
              <a:buNone/>
            </a:pPr>
            <a:r>
              <a:rPr lang="en-US" sz="2800" dirty="0" smtClean="0"/>
              <a:t>-  </a:t>
            </a:r>
            <a:r>
              <a:rPr lang="en-US" sz="2800" dirty="0" err="1" smtClean="0"/>
              <a:t>Awami</a:t>
            </a:r>
            <a:r>
              <a:rPr lang="en-US" sz="2800" dirty="0" smtClean="0"/>
              <a:t> (Muslim) League (1949).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Types of parties (by Maurice </a:t>
            </a:r>
            <a:r>
              <a:rPr lang="en-US" b="1" dirty="0" err="1" smtClean="0"/>
              <a:t>Duverger</a:t>
            </a:r>
            <a:r>
              <a:rPr lang="en-US" b="1" dirty="0" smtClean="0"/>
              <a:t>):</a:t>
            </a:r>
          </a:p>
          <a:p>
            <a:pPr marL="514350" indent="-514350">
              <a:buAutoNum type="arabicParenBoth"/>
            </a:pPr>
            <a:r>
              <a:rPr lang="en-US" b="1" u="sng" dirty="0" smtClean="0"/>
              <a:t>Mass parties</a:t>
            </a:r>
            <a:r>
              <a:rPr lang="en-US" b="1" dirty="0" smtClean="0"/>
              <a:t>: 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well organized and strive for a large and ideologically committed membership; 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They fund themselves with members’ dues;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Example: West European Socialist Parties, what about </a:t>
            </a:r>
            <a:r>
              <a:rPr lang="en-US" dirty="0" err="1" smtClean="0"/>
              <a:t>Jamat</a:t>
            </a:r>
            <a:r>
              <a:rPr lang="en-US" dirty="0" smtClean="0"/>
              <a:t>-e-Islam in BD?</a:t>
            </a:r>
          </a:p>
          <a:p>
            <a:pPr marL="514350" indent="-514350">
              <a:buNone/>
            </a:pPr>
            <a:r>
              <a:rPr lang="en-US" dirty="0" smtClean="0"/>
              <a:t>(2) </a:t>
            </a:r>
            <a:r>
              <a:rPr lang="en-US" u="sng" dirty="0" smtClean="0"/>
              <a:t>Cadre parties</a:t>
            </a:r>
            <a:r>
              <a:rPr lang="en-US" dirty="0" smtClean="0"/>
              <a:t>: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Weakly organized and based on a politically active elite;</a:t>
            </a:r>
          </a:p>
          <a:p>
            <a:pPr marL="514350" indent="-514350">
              <a:buNone/>
            </a:pPr>
            <a:r>
              <a:rPr lang="en-US" dirty="0" smtClean="0"/>
              <a:t>-     Example: US Democratic and Republican parties.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Types of parties (contd.):</a:t>
            </a:r>
          </a:p>
          <a:p>
            <a:pPr>
              <a:buNone/>
            </a:pPr>
            <a:r>
              <a:rPr lang="en-US" dirty="0" smtClean="0"/>
              <a:t>(3) </a:t>
            </a:r>
            <a:r>
              <a:rPr lang="en-US" u="sng" dirty="0" smtClean="0"/>
              <a:t>Devotee parties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The party is built around one person (Nazis under Hitler);</a:t>
            </a:r>
          </a:p>
          <a:p>
            <a:pPr>
              <a:buFontTx/>
              <a:buChar char="-"/>
            </a:pPr>
            <a:r>
              <a:rPr lang="en-US" dirty="0" smtClean="0"/>
              <a:t>Personalistic parties (Juan Peron of Argentina- </a:t>
            </a:r>
            <a:r>
              <a:rPr lang="en-US" dirty="0" err="1" smtClean="0"/>
              <a:t>Labour</a:t>
            </a:r>
            <a:r>
              <a:rPr lang="en-US" dirty="0" smtClean="0"/>
              <a:t> Party; Saddam </a:t>
            </a:r>
            <a:r>
              <a:rPr lang="en-US" dirty="0" err="1" smtClean="0"/>
              <a:t>Hossein</a:t>
            </a:r>
            <a:r>
              <a:rPr lang="en-US" dirty="0" smtClean="0"/>
              <a:t> of Iraq, Ba’ath party: Arab Renaissance).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Classifying political parties on a “left-to-right spectrum” according to party ideology: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Left-wing parties</a:t>
            </a:r>
            <a:r>
              <a:rPr lang="en-US" dirty="0" smtClean="0"/>
              <a:t> (Communists) dream to end class difference and nationalize major industries;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Center-left parties</a:t>
            </a:r>
            <a:r>
              <a:rPr lang="en-US" dirty="0" smtClean="0"/>
              <a:t>(SDPs) favor welfare stats but not nationalized industries;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Centrist parties </a:t>
            </a:r>
            <a:r>
              <a:rPr lang="en-US" dirty="0" smtClean="0"/>
              <a:t>are generally liberal on social questions but conservative on economics;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Center-right parties </a:t>
            </a:r>
            <a:r>
              <a:rPr lang="en-US" dirty="0" smtClean="0"/>
              <a:t>want to rein in the welfare state in favor of free enterprise;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Right-wing parties</a:t>
            </a:r>
            <a:r>
              <a:rPr lang="en-US" dirty="0" smtClean="0"/>
              <a:t> want to dismantle the welfare state, break the power of unions and promote various capitalist growth.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1301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Understanding 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  <vt:lpstr>Political Parties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Political Parties</dc:title>
  <dc:creator>user</dc:creator>
  <cp:lastModifiedBy>user</cp:lastModifiedBy>
  <cp:revision>63</cp:revision>
  <dcterms:created xsi:type="dcterms:W3CDTF">2006-08-16T00:00:00Z</dcterms:created>
  <dcterms:modified xsi:type="dcterms:W3CDTF">2018-07-13T19:46:06Z</dcterms:modified>
</cp:coreProperties>
</file>