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70" r:id="rId4"/>
    <p:sldId id="265" r:id="rId5"/>
    <p:sldId id="282" r:id="rId6"/>
    <p:sldId id="271" r:id="rId7"/>
    <p:sldId id="263" r:id="rId8"/>
    <p:sldId id="283" r:id="rId9"/>
    <p:sldId id="278" r:id="rId10"/>
    <p:sldId id="279" r:id="rId11"/>
    <p:sldId id="280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9575-7129-4C13-99D6-29C1E78244F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99D0-2794-44D2-85C5-5B6C320A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Civil Society in Bangladesh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M. </a:t>
            </a:r>
            <a:r>
              <a:rPr lang="en-US" dirty="0" err="1" smtClean="0"/>
              <a:t>Jashim</a:t>
            </a:r>
            <a:r>
              <a:rPr lang="en-US" dirty="0" smtClean="0"/>
              <a:t> Uddin</a:t>
            </a:r>
          </a:p>
          <a:p>
            <a:r>
              <a:rPr lang="en-US" dirty="0" smtClean="0"/>
              <a:t>NSU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Role of Civil Society in Bangladesh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5. Governance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Civil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 in Bangladesh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played a proactive role in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promoting democracy in Bangladesh, e.g., </a:t>
            </a:r>
            <a:r>
              <a:rPr lang="en-GB" sz="2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Ersahd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Regime in 80s.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 general, the pro-democracy and rights-based role turns out to be anti-establishment. However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the current role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of the civil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 in promoting good governance is not beyond criticism. </a:t>
            </a:r>
          </a:p>
          <a:p>
            <a:pPr algn="just">
              <a:buNone/>
            </a:pPr>
            <a:endParaRPr lang="en-GB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6. Securitisation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Civil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creates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awareness among the mass people and the policy makers about various issues such as dysfunctional politics, terrorism, minority rights, human rights, corruption, freedom of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speech and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 on. 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Role of Civil Society in Bangladesh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7. Providing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Security to Target Groups </a:t>
            </a:r>
            <a:endParaRPr lang="en-GB" sz="2200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Some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NGOs make significant contribution in providing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livelihood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food,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health services and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protection of minority rights. NGOs such as Bangladesh </a:t>
            </a:r>
            <a:r>
              <a:rPr lang="en-GB" sz="22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Protibondhi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Foundation (BPF), Community Development Library (CDL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), Centre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 the Rehabilitation of the Paralyzed (CRP), OXFAM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Bangladesh.</a:t>
            </a:r>
          </a:p>
          <a:p>
            <a:pPr algn="just">
              <a:buNone/>
            </a:pP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 addition to the above role, CSOs 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provide education, training and other capacity building; encouraging citizen engagement and supporting the rights of citizens.</a:t>
            </a: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Limits of Civil Society in Bangladesh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organisations in Bangladesh suffer from various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limitations or weakness. The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lack of a proper role of civil society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 both cause and effect of an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immature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democracy in Bangladesh. </a:t>
            </a: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matured and tolerant democracy, a robust civil society is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inevitable. </a:t>
            </a:r>
          </a:p>
          <a:p>
            <a:pPr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without a strong democracy, building an effective civil society is unrealistic. </a:t>
            </a: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it seems that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totally polarised. Why don’t we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have an effective civil society in Bangladesh? What are the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obstacles or challenges to build such a civil society? 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 Partisan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Tendencies of Civil </a:t>
            </a: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Civil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 in Bangladesh is far from being non-partisan. It is evident that civil society in particular some intellectuals and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Organizations (CSOs)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 directly or indirectly involved in partisan politics. The university professors’ are divided in blue,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 pink colours. It is polarised, politicised and intolerant like their patron political parties.</a:t>
            </a:r>
            <a:r>
              <a:rPr lang="en-GB" sz="2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lang="en-GB" sz="2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is difficult to find any independent voice among most of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them.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Limits of Civil Society in Bangladesh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Limits of Civil Society in Bangladesh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33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 Civil society can’t function in Authoritarian or Immature Democracy </a:t>
            </a:r>
            <a:endParaRPr lang="en-US" sz="2200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 effective civil society can not be built in an authoritarian state. The civil society must be allowed to express the virtue of their knowledge to prosper the nation and society. </a:t>
            </a:r>
          </a:p>
          <a:p>
            <a:pPr algn="just"/>
            <a:endParaRPr lang="en-GB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However, there are different views; for a democratic government a strong civil society is not necessary. For instance, Japan, France, Spain have a low civil society participation and weak civil society. Why? 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Patron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–Client </a:t>
            </a: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Relations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claimed that some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individuals or CSOs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try to get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fund from donors/ big powers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 their narrow self-interests.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patron-client relationship and dependence on donor agencies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ultimately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jeopardise the effectiveness of 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CSOs, and damage the interests of the nation. </a:t>
            </a:r>
          </a:p>
          <a:p>
            <a:pPr algn="just">
              <a:buNone/>
            </a:pP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4. 	Lack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of Interaction between Civil society and Government 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a lack of interaction between the policy makers and civil society. Sometimes,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civilian bureaucrats are reluctant to take into account the policy recommendations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society. At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least two reasons can be mentioned: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1) habitual bureaucratic mentality not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accept new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ideas;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2) due to lack of a clear idea about what civil society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is.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Limits of Civil Society in Bangladesh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5. Limited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Resources 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Bangladesh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one of the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least developed countries.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But the list of the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insecurities/problems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has been facing is long. CSOs are required to have a vast resource to resolve the number of socio-economic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 Bangladesh. However, the limited resources are a major impediment for proper functioning of civil society organisations. 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Limits of Civil Society in Bangladesh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Concluding Remarks and Recommendations</a:t>
            </a:r>
            <a:endParaRPr lang="en-US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overnment cannot alone ensure the vast problems in the society. Hence, the civil society has a vital role.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Recommendations: 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members or organizations must stop partisan politics.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They must close down the patron-client relations.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Giving a clear boundary of civil society based on their activities and motivations is needed.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must provide critical evaluation of public policy</a:t>
            </a:r>
          </a:p>
          <a:p>
            <a:r>
              <a:rPr lang="en-US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ust focusing more on marginalized groups (Children, Women)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Minimizing the differences between political parties during crisis. </a:t>
            </a:r>
          </a:p>
          <a:p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Sequence of the Lecture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What is civil society?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Significance of Civil Society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Who are the Civil Society?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What are the role of Civil Society in Bangladesh?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are the limits of Civil Society in Bangladesh?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Concluding Remarks and some Recommendations</a:t>
            </a:r>
            <a:endParaRPr 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What is Civil Society?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Definitions: </a:t>
            </a:r>
          </a:p>
          <a:p>
            <a:pPr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ivil </a:t>
            </a:r>
            <a:r>
              <a:rPr lang="en-US" sz="2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ociety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is comprised of groups or organizations working for the interest of the citizens but operating outside of the governmental and profit sectors. For instances, non-profit, non-government organizations, faith groups, etc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sometimes referred to as the 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sector. 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 example, the United States is made up of three sectors: the 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public sector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 the 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private sector; 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civil sector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which includes the organizations that act in the public's interest.</a:t>
            </a:r>
          </a:p>
          <a:p>
            <a:pPr algn="just"/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Significance of Civil Society</a:t>
            </a:r>
            <a:b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Paradigm Shifts</a:t>
            </a:r>
          </a:p>
          <a:p>
            <a:pPr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Modern-day national security discourse is no longer confined to traditional domains of state and military centric security;  a variety of Non-Traditional Security issues like hunger, malnutrition, environmental degradation, ethnic conflict and violence emerge. </a:t>
            </a:r>
          </a:p>
          <a:p>
            <a:pPr algn="just"/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Emergence of the concept of Human Security (</a:t>
            </a:r>
            <a:r>
              <a:rPr lang="en-US" sz="2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Mahbub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Haq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UNDP 1994); free from fear and free from want; it challenged the mutually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assured destruction</a:t>
            </a:r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shift in security makes Civil Society Organizations (CSOs) a natural stakeholder in discourse and practice of security.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Who are the Civil Society?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91000"/>
          </a:xfrm>
        </p:spPr>
        <p:txBody>
          <a:bodyPr>
            <a:normAutofit/>
          </a:bodyPr>
          <a:lstStyle/>
          <a:p>
            <a:pPr lvl="0"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society includes voluntary organisations, social welfare organisations, community based organisations, research organisations, advocacy groups and media. </a:t>
            </a:r>
          </a:p>
          <a:p>
            <a:pPr lvl="0" algn="just">
              <a:buNone/>
            </a:pP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addition the following groups can be included in Civil Society</a:t>
            </a:r>
          </a:p>
          <a:p>
            <a:pPr algn="just">
              <a:buNone/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Religious leaders, faith communities, youth groups, grassroots associations and activities at local level.</a:t>
            </a:r>
          </a:p>
          <a:p>
            <a:pPr algn="just"/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about online groups and activities including social media? Can we consider social media as civil society? </a:t>
            </a:r>
          </a:p>
          <a:p>
            <a:pPr marL="0" lvl="0" indent="0" algn="just">
              <a:buNone/>
            </a:pPr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Are NGOs Civil Society?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81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some kind of consensus has developed around the concept of civil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society,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practical problems of inclusion and exclusion remain. </a:t>
            </a: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GB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NGOs in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Bangladesh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seem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 have become a natural entry in civil society because of their role in various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sectors. Nonetheless, should all NGOs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 considered as part of the civil society? </a:t>
            </a: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NGOs are part of the market process, although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claim to be non-profit organisations. Many perhaps work for themselves more than for the communities for which they seek and mobilise funds. </a:t>
            </a: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Role of 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ivil Society in Bangladesh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role of civil society organizations (CSOs) depends on the nature, scope and objectives of the organizations. </a:t>
            </a:r>
          </a:p>
          <a:p>
            <a:pPr algn="just">
              <a:buNone/>
            </a:pPr>
            <a:endParaRPr lang="en-GB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 Academic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Research, Dissemination and Publication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Academic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research is the channel for finding out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cause and effect of a social problem more systematically. A good number of research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organisations conduct intensive academic research on various socio-economic, political, and security issues, and provide policy recommendations. They organise seminar and conference and publish journals to disseminate knowledge.  For example, CPD, BEI, BIISS.</a:t>
            </a:r>
          </a:p>
          <a:p>
            <a:pPr algn="just">
              <a:buNone/>
            </a:pPr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Role of Civil Society in Bangladesh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 Advocacy and Watchdog</a:t>
            </a:r>
            <a:endParaRPr lang="en-US" sz="2200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The CSOs in Bangladesh have a watchdog and advocacy role in various human rights issues. For examples, the roles of Ain o </a:t>
            </a:r>
            <a:r>
              <a:rPr lang="en-GB" sz="2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Shalish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Kendra (ASK) and </a:t>
            </a:r>
            <a:r>
              <a:rPr lang="en-GB" sz="2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Odhikar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for an independent judiciary, police reform have been vital.  They expressed their deep concerns for the extra-judicial killings/ Crossfire in the country. </a:t>
            </a:r>
          </a:p>
          <a:p>
            <a:pPr algn="just">
              <a:buNone/>
            </a:pPr>
            <a:endParaRPr lang="en-GB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Bangladesh Women Lawyers’ Association (BNWLA) is notable for protecting women’s rights. </a:t>
            </a:r>
            <a:endParaRPr lang="en-US" sz="2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Role of Civil Society in Bangladesh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Producing Policy Papers and Policy Briefings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CSOs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usually undertake research on specific issues to contribute to public policy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making. Despite having limitations,  some of them have made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valuable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contribution.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role of CPD as a leading CSO can be considered in this respect. Contribution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of Public Policy &amp; Governance Program (PPG) of NSU, BIDG of BRAC University can be referred in this regard. </a:t>
            </a:r>
          </a:p>
          <a:p>
            <a:pPr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 algn="just">
              <a:buAutoNum type="arabicPeriod" startAt="4"/>
            </a:pP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Civil </a:t>
            </a:r>
            <a:r>
              <a:rPr lang="en-GB" sz="22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Society-Donor </a:t>
            </a:r>
            <a:r>
              <a:rPr lang="en-GB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Partnership</a:t>
            </a:r>
          </a:p>
          <a:p>
            <a:pPr marL="457200" indent="-457200" algn="just">
              <a:buNone/>
            </a:pP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Due to limited resources, most of the NGOs depend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 aid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donors.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funding from donor agencies, BRAC’s initiatives on countrywide family planning programmes, </a:t>
            </a:r>
            <a:r>
              <a:rPr lang="en-GB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primary education, promotion </a:t>
            </a:r>
            <a:r>
              <a:rPr lang="en-GB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of gender equality and women’s empowerment have been notable. </a:t>
            </a:r>
            <a:endParaRPr lang="en-US" sz="2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723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Civil Society in Bangladesh </vt:lpstr>
      <vt:lpstr>Sequence of the Lecture</vt:lpstr>
      <vt:lpstr>What is Civil Society? </vt:lpstr>
      <vt:lpstr> Significance of Civil Society </vt:lpstr>
      <vt:lpstr>Who are the Civil Society?</vt:lpstr>
      <vt:lpstr>Are NGOs Civil Society?</vt:lpstr>
      <vt:lpstr>Role of Civil Society in Bangladesh</vt:lpstr>
      <vt:lpstr>Role of Civil Society in Bangladesh</vt:lpstr>
      <vt:lpstr>Role of Civil Society in Bangladesh</vt:lpstr>
      <vt:lpstr>Role of Civil Society in Bangladesh</vt:lpstr>
      <vt:lpstr>Role of Civil Society in Bangladesh</vt:lpstr>
      <vt:lpstr>Limits of Civil Society in Bangladesh</vt:lpstr>
      <vt:lpstr>Limits of Civil Society in Bangladesh</vt:lpstr>
      <vt:lpstr>Limits of Civil Society in Bangladesh</vt:lpstr>
      <vt:lpstr>Limits of Civil Society in Bangladesh</vt:lpstr>
      <vt:lpstr>Limits of Civil Society in Bangladesh</vt:lpstr>
      <vt:lpstr>Concluding Remarks and Recommendations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Joshim</dc:creator>
  <cp:lastModifiedBy>Nirjona</cp:lastModifiedBy>
  <cp:revision>106</cp:revision>
  <dcterms:created xsi:type="dcterms:W3CDTF">2016-10-31T12:11:38Z</dcterms:created>
  <dcterms:modified xsi:type="dcterms:W3CDTF">2020-09-30T05:13:55Z</dcterms:modified>
</cp:coreProperties>
</file>