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35"/>
  </p:normalViewPr>
  <p:slideViewPr>
    <p:cSldViewPr snapToGrid="0" snapToObjects="1">
      <p:cViewPr>
        <p:scale>
          <a:sx n="80" d="100"/>
          <a:sy n="80" d="100"/>
        </p:scale>
        <p:origin x="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A249-F125-7F75-9903-5DBFDA8CF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A68DF-1BD1-4EEB-506C-9FC35D5FD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65AB-4859-A55B-4966-B9800A1D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DC3C-C643-C350-D96D-4830BD24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C1C6-12D4-241E-2450-F57C901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61A-00AC-C394-51A6-F5FAD19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A2AE-6665-B850-80AC-3071B10B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496F-79E6-8E3D-C92B-107B7D8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8410-BEEC-F8EC-278E-C65B069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5AC2-5842-0773-03E0-41C878B8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65799-B82F-AC08-4883-D0FF3FD60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1827-FF49-0A31-E8B7-CF7872F3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5723-E27D-1915-D075-82986456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B9BD-4031-6BB8-14C4-6BF6D26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06AB-6055-9259-7CEF-82E33869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86C3-EEC3-1A9B-56B9-AA217253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C2B6-BCDB-A317-4D2C-7B294E3A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DE2B-10AE-058F-25D4-55E603C7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B9E2-45F7-31A5-ABBA-B43F25E6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8C56-4631-6CD2-C2DD-09C9FFFC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330B-6C66-3594-5930-1877CC28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878B-D058-B429-CB8F-9D1C3A12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4ABF-25BD-9CEF-2CEF-641AF30B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3904-4C83-6808-C0BE-DABB7363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4659-A0D9-3C24-A96E-6AC3382D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0A9D-1824-6FBE-C993-1C9B7A5C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CE91-E688-260C-CAE9-7E4FF5F37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A231-7A08-077D-3E6B-434C3176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58A1-BA46-56DE-EA3C-E7F74E6F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0DEE1-6AFB-7DC1-E73E-D73F91F1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8248-65F9-A07D-680A-FA25F18D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6FA7-4A99-BE19-1988-84E9281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F9D2-35F0-7E58-C41A-F3882988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84DB8-865F-C62E-D6E1-4D16B32D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00AD5-7F74-09B3-CA08-874E7F192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DB1FD-D38A-B161-354F-6137338B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60105-96E5-1431-74DD-544E5C1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D069-9BD9-ED04-9328-69BFA905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2683A-FAA7-C8CB-75BD-E791AF02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2B05-C154-864F-3D1D-2B19B34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4F644-8F44-4ECA-BB5A-A70C57FF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E7693-C4D4-50D3-E0C2-1F17DB7D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4B21E-2988-70ED-C9E7-419C71C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4D3A-0895-84E8-7987-FF26D2AB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B2FAD-69CE-C587-4DFA-EBDD124E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EEA05-18F3-7562-0DB3-3787252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99B-3669-A798-50CA-8F013424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571B-B3F3-3DF8-6128-9B989DA3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E6EE-C26D-D485-B9E3-DA6276C2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2A2AB-761B-A38D-9D3E-CD7B663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9801-DE6A-ED5F-DFDF-40BC3B76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83AF-F9DA-D121-60F9-3C6EDF36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D889-2407-D29D-8E47-0294F861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733B9-19FC-CF5C-B66B-E6CD6F23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45783-09BD-70AF-F488-C30ACDE1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6F8E-5E90-1C51-F998-D4D5AD34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EB7D-5736-1029-B4D0-234E56AC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2C27-2D27-3E28-0820-F41299A8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4EC09-4B67-DF02-16B2-11723757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6177-859D-B9A6-DD39-1D22C8E3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95D2-949C-3C66-37DD-51716379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D8EB-5787-0340-B751-9B7C0F36710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75DF-3C09-3084-D71A-2C677F6CB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4150-B601-0FAC-CD98-D18CB1EE9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EE72-1888-1541-826F-24EB0422A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C0750-6BB5-801A-95A5-ED2A9602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3F1D46-3816-FD79-D87C-40B3FA08323F}"/>
              </a:ext>
            </a:extLst>
          </p:cNvPr>
          <p:cNvSpPr txBox="1"/>
          <p:nvPr/>
        </p:nvSpPr>
        <p:spPr>
          <a:xfrm>
            <a:off x="237067" y="0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vs DG down</a:t>
            </a:r>
          </a:p>
        </p:txBody>
      </p:sp>
    </p:spTree>
    <p:extLst>
      <p:ext uri="{BB962C8B-B14F-4D97-AF65-F5344CB8AC3E}">
        <p14:creationId xmlns:p14="http://schemas.microsoft.com/office/powerpoint/2010/main" val="27488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298F420-27D5-E0A1-C154-7A9EA73A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2" y="0"/>
            <a:ext cx="10544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5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76E87-6C1B-EB3C-EA42-3BDFA5800B74}"/>
              </a:ext>
            </a:extLst>
          </p:cNvPr>
          <p:cNvSpPr txBox="1"/>
          <p:nvPr/>
        </p:nvSpPr>
        <p:spPr>
          <a:xfrm>
            <a:off x="237067" y="0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 vs S up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07DF79D-A368-E640-FC00-7F04F9D6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342"/>
            <a:ext cx="12192000" cy="50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5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C758A0A-8CE0-14D9-DBB5-DD6EA48A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786"/>
            <a:ext cx="12192000" cy="63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E604554C-110C-9263-B71E-29B7BD8D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4" y="0"/>
            <a:ext cx="9922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CBDB5-C9C4-52F7-C083-5FAA28FF2E2C}"/>
              </a:ext>
            </a:extLst>
          </p:cNvPr>
          <p:cNvSpPr txBox="1"/>
          <p:nvPr/>
        </p:nvSpPr>
        <p:spPr>
          <a:xfrm>
            <a:off x="237067" y="0"/>
            <a:ext cx="11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vs DG up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413E0C2-3525-EE68-15EA-6B15940C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141"/>
            <a:ext cx="12192000" cy="5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311B3C-BDAD-E132-8BB2-5B126DDF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0"/>
            <a:ext cx="10235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BB56711-7409-6EF4-F703-799ADC27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0"/>
            <a:ext cx="1023544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C9019-50F9-CEBC-8C5E-661219EDC4A3}"/>
              </a:ext>
            </a:extLst>
          </p:cNvPr>
          <p:cNvSpPr txBox="1"/>
          <p:nvPr/>
        </p:nvSpPr>
        <p:spPr>
          <a:xfrm>
            <a:off x="237067" y="0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 vs DG down</a:t>
            </a:r>
          </a:p>
        </p:txBody>
      </p:sp>
    </p:spTree>
    <p:extLst>
      <p:ext uri="{BB962C8B-B14F-4D97-AF65-F5344CB8AC3E}">
        <p14:creationId xmlns:p14="http://schemas.microsoft.com/office/powerpoint/2010/main" val="35031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BA882DB-F892-6A01-0523-AF605917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224"/>
            <a:ext cx="12192000" cy="59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181FC3-E090-86CF-882C-9B28ED9D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6" y="0"/>
            <a:ext cx="1002242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F499E7-AAF8-BCF0-D6A5-B238EAAB7646}"/>
              </a:ext>
            </a:extLst>
          </p:cNvPr>
          <p:cNvSpPr txBox="1"/>
          <p:nvPr/>
        </p:nvSpPr>
        <p:spPr>
          <a:xfrm>
            <a:off x="237067" y="0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 vs DG up</a:t>
            </a:r>
          </a:p>
        </p:txBody>
      </p:sp>
    </p:spTree>
    <p:extLst>
      <p:ext uri="{BB962C8B-B14F-4D97-AF65-F5344CB8AC3E}">
        <p14:creationId xmlns:p14="http://schemas.microsoft.com/office/powerpoint/2010/main" val="39930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9FF70CC-7326-E3D0-6EA0-F81A3093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49"/>
            <a:ext cx="12192000" cy="64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F6883-7CA2-6D4B-6465-E28D697628A2}"/>
              </a:ext>
            </a:extLst>
          </p:cNvPr>
          <p:cNvSpPr txBox="1"/>
          <p:nvPr/>
        </p:nvSpPr>
        <p:spPr>
          <a:xfrm>
            <a:off x="237067" y="0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 vs S down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3D26FE4-2FEB-C438-DA53-CD811007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37"/>
            <a:ext cx="1219200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Macintosh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Vuruputoor, Vidya</dc:creator>
  <cp:lastModifiedBy>Vuruputoor, Vidya</cp:lastModifiedBy>
  <cp:revision>1</cp:revision>
  <dcterms:created xsi:type="dcterms:W3CDTF">2022-05-16T14:46:42Z</dcterms:created>
  <dcterms:modified xsi:type="dcterms:W3CDTF">2022-05-16T14:54:17Z</dcterms:modified>
</cp:coreProperties>
</file>