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6"/>
  </p:normalViewPr>
  <p:slideViewPr>
    <p:cSldViewPr snapToGrid="0" snapToObjects="1">
      <p:cViewPr>
        <p:scale>
          <a:sx n="71" d="100"/>
          <a:sy n="71" d="100"/>
        </p:scale>
        <p:origin x="15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871A-D22F-0C42-A6EF-ACA23BC8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36FB-3348-8147-B524-83ABF731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0FEB-58B7-A343-B636-0016A478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0267-E305-5643-A05A-B843F1BD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5F56-18C0-B740-B2B0-B3C6697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29A9-A6A6-EF45-819F-DEC3D65C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E1E8-A3B4-6A42-8B58-A994A521D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C4B2-5738-1840-BDF4-1D5654DA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D654-A07F-FA46-9C32-CBFF088E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039F-EF1D-814A-B8D0-AD709AA2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1F969-DEAB-CE43-85F7-6619D370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9CF41-847B-774F-BD3D-E40D9228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1FC8-242D-664C-9790-29DDBB0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EE2F-29D8-AB40-BD8F-3D6A927A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BEB3-9CBA-3949-8365-133D1AA2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C331-0F61-AE4C-B9CC-BF8AE53B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0CB6-9F72-754F-8B92-D3BAFCA2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EB9B-5974-4743-BDB2-E0DB569A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B844-1F56-704D-95E4-5746FD7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4055-0B46-0142-AC91-86BF1031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6EC8-69C7-6449-BC6A-5FEDD039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67D3-648F-B14D-8B27-9F993637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3974-B47F-8E4D-BCD1-DC9A2638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866B-0F0A-D94A-91E0-A10FD9CD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543B-D7CA-AA42-9776-40AC4A9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77C5-2242-EA44-89E7-F9EA0730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988A-7CDA-504F-A162-379410B39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C976F-05E2-8645-98D1-A26F38E4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9393B-0F63-E042-9348-FFDCB7C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3944-F72A-B449-B62D-65CDBAFA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E56B-CA54-3648-8C76-375A8FD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0D85-0B9D-B84D-B4B2-D118493A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E0F-61BB-3D43-AA60-D8C32F1F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91F47-4565-6945-B739-7E19C67E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F8CB-EBB1-6544-A3DE-41D786DBC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67B28-2D27-7042-9884-7E95604F5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B11F3-91ED-AD46-AAC9-D84DC5E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AAFC-3F67-3549-8249-7624AA93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B7CF1-C40E-3249-9C2D-D2E3B126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69A0-05C3-0D48-A54F-2A29ABB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F997-2F8B-224A-B956-D9876E6D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0EAE-1CAA-0C4E-9284-36FAE4F8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67A9-A2A0-E543-A999-3042A1E9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A6260-AB40-CF41-AC99-12A17134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1FC19-7BD6-DB47-A25F-4E22A671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35BD-F062-E64A-8A3C-082321B8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8B04-08CA-F544-81D3-6B0FA8B2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A068-654F-E042-980B-025D293A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98FD8-9F23-E04B-AC23-B46D6166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3832-E934-6C40-AF9A-AB2F4A0A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8A2F-557C-804F-B7DC-2373CA9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2CCD-6C19-E84E-9CD5-37BBD63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4537-CE06-B14E-9313-6D38E8E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85FE1-9743-0748-9966-B28C43F4A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01347-5DD7-D84C-8BDB-276DD27D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839B-6661-B641-8E51-6F6B7D9E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80B28-0812-1145-B90A-2D776B1E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07B6D-61D0-CF47-893E-2FC5C67B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9624B-1E2D-3D48-AEED-E80EAC67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DCE5-3200-E745-B4A8-AB2DCD8B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2D311-F47E-E74B-81D1-77CAF4EE5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F280-A432-BC41-AE25-24BBC9B4561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A11E-1BFA-4240-B025-D11372369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EAEF9-41D9-6541-9C33-D8971532A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DAC4-D02B-8942-9355-18027EA2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2C586D-F2D8-AD4B-9397-86C861BF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90" y="0"/>
            <a:ext cx="61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61A34C-D164-214F-A14A-A72106EFF938}"/>
              </a:ext>
            </a:extLst>
          </p:cNvPr>
          <p:cNvGrpSpPr/>
          <p:nvPr/>
        </p:nvGrpSpPr>
        <p:grpSpPr>
          <a:xfrm>
            <a:off x="0" y="-1"/>
            <a:ext cx="6115220" cy="6858001"/>
            <a:chOff x="0" y="-1"/>
            <a:chExt cx="6115220" cy="6858001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D2C586D-F2D8-AD4B-9397-86C861BF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1522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ACF118-D559-0D49-B730-76BC1BFB7B9C}"/>
                </a:ext>
              </a:extLst>
            </p:cNvPr>
            <p:cNvSpPr/>
            <p:nvPr/>
          </p:nvSpPr>
          <p:spPr>
            <a:xfrm>
              <a:off x="4308049" y="0"/>
              <a:ext cx="1787951" cy="568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3EA816-9140-B349-9A37-720AB9B9DC38}"/>
                </a:ext>
              </a:extLst>
            </p:cNvPr>
            <p:cNvSpPr/>
            <p:nvPr/>
          </p:nvSpPr>
          <p:spPr>
            <a:xfrm>
              <a:off x="0" y="5363851"/>
              <a:ext cx="6096000" cy="1494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0E2EA-3A6E-0A43-87B9-DF2379320EAB}"/>
                </a:ext>
              </a:extLst>
            </p:cNvPr>
            <p:cNvSpPr/>
            <p:nvPr/>
          </p:nvSpPr>
          <p:spPr>
            <a:xfrm>
              <a:off x="0" y="3555475"/>
              <a:ext cx="6096000" cy="1494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2B1656-6186-6D4A-A79E-723031007D78}"/>
                </a:ext>
              </a:extLst>
            </p:cNvPr>
            <p:cNvSpPr/>
            <p:nvPr/>
          </p:nvSpPr>
          <p:spPr>
            <a:xfrm>
              <a:off x="0" y="2369269"/>
              <a:ext cx="1913641" cy="1494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1287F-5C42-C641-9090-DD8280270C88}"/>
                </a:ext>
              </a:extLst>
            </p:cNvPr>
            <p:cNvSpPr/>
            <p:nvPr/>
          </p:nvSpPr>
          <p:spPr>
            <a:xfrm>
              <a:off x="595459" y="3121057"/>
              <a:ext cx="1913641" cy="43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2FD896-E7D4-7948-9BCF-C7CF56720499}"/>
                </a:ext>
              </a:extLst>
            </p:cNvPr>
            <p:cNvSpPr/>
            <p:nvPr/>
          </p:nvSpPr>
          <p:spPr>
            <a:xfrm>
              <a:off x="1794235" y="-1"/>
              <a:ext cx="2410120" cy="593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4DCF33E-4DAF-284D-A7F7-5C4C6042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57" y="94267"/>
            <a:ext cx="4781470" cy="322396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72B1535-928F-B44F-9147-D4699AC3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45" y="3318235"/>
            <a:ext cx="4384482" cy="353976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4DCDA1F-5357-C947-9CFE-E3FB2F27C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67531"/>
            <a:ext cx="5825245" cy="3814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A245BA-C93C-FA47-8048-E5A31566FB36}"/>
              </a:ext>
            </a:extLst>
          </p:cNvPr>
          <p:cNvSpPr txBox="1"/>
          <p:nvPr/>
        </p:nvSpPr>
        <p:spPr>
          <a:xfrm>
            <a:off x="4398225" y="573472"/>
            <a:ext cx="327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Hydrolase, catabolism and membrane-bound organelle?</a:t>
            </a:r>
          </a:p>
          <a:p>
            <a:endParaRPr lang="en-US" dirty="0"/>
          </a:p>
          <a:p>
            <a:r>
              <a:rPr lang="en-US" dirty="0"/>
              <a:t>Enrichment in catabolic activity</a:t>
            </a:r>
          </a:p>
        </p:txBody>
      </p:sp>
    </p:spTree>
    <p:extLst>
      <p:ext uri="{BB962C8B-B14F-4D97-AF65-F5344CB8AC3E}">
        <p14:creationId xmlns:p14="http://schemas.microsoft.com/office/powerpoint/2010/main" val="6906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B3F8F87-9F40-1444-A3BF-0F279AD9715E}"/>
              </a:ext>
            </a:extLst>
          </p:cNvPr>
          <p:cNvGrpSpPr/>
          <p:nvPr/>
        </p:nvGrpSpPr>
        <p:grpSpPr>
          <a:xfrm>
            <a:off x="-1396999" y="25400"/>
            <a:ext cx="10318749" cy="6858000"/>
            <a:chOff x="-12699" y="0"/>
            <a:chExt cx="10318749" cy="6858000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8311B19E-6A83-334C-8953-4AD0F125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1522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F3D732-F253-FA47-93B3-DBD28C4AECEA}"/>
                </a:ext>
              </a:extLst>
            </p:cNvPr>
            <p:cNvSpPr/>
            <p:nvPr/>
          </p:nvSpPr>
          <p:spPr>
            <a:xfrm>
              <a:off x="0" y="3314700"/>
              <a:ext cx="6096000" cy="354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1FAEB5-ABA6-E247-9252-4377ACC33256}"/>
                </a:ext>
              </a:extLst>
            </p:cNvPr>
            <p:cNvSpPr/>
            <p:nvPr/>
          </p:nvSpPr>
          <p:spPr>
            <a:xfrm>
              <a:off x="4210050" y="0"/>
              <a:ext cx="6096000" cy="354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04EBFC-2FB0-4F4B-8B06-8C8FD0AF0DA9}"/>
                </a:ext>
              </a:extLst>
            </p:cNvPr>
            <p:cNvSpPr/>
            <p:nvPr/>
          </p:nvSpPr>
          <p:spPr>
            <a:xfrm>
              <a:off x="19220" y="1771650"/>
              <a:ext cx="1866730" cy="354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D6DE4-166E-DC4D-8245-03A2C04CE7E7}"/>
                </a:ext>
              </a:extLst>
            </p:cNvPr>
            <p:cNvSpPr/>
            <p:nvPr/>
          </p:nvSpPr>
          <p:spPr>
            <a:xfrm>
              <a:off x="585958" y="3174206"/>
              <a:ext cx="1866730" cy="738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A2B4CE-0F5F-7945-97D7-77850448FE5B}"/>
                </a:ext>
              </a:extLst>
            </p:cNvPr>
            <p:cNvSpPr/>
            <p:nvPr/>
          </p:nvSpPr>
          <p:spPr>
            <a:xfrm>
              <a:off x="1202014" y="2436019"/>
              <a:ext cx="833437" cy="21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307172-C876-DB41-924A-817B1A135513}"/>
                </a:ext>
              </a:extLst>
            </p:cNvPr>
            <p:cNvSpPr/>
            <p:nvPr/>
          </p:nvSpPr>
          <p:spPr>
            <a:xfrm>
              <a:off x="-12699" y="14286"/>
              <a:ext cx="1447799" cy="1528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D0FFFB-26F9-4545-8851-00D04D85CDCD}"/>
                </a:ext>
              </a:extLst>
            </p:cNvPr>
            <p:cNvSpPr/>
            <p:nvPr/>
          </p:nvSpPr>
          <p:spPr>
            <a:xfrm>
              <a:off x="228685" y="28572"/>
              <a:ext cx="1447799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D57D9C-602A-2F49-9219-E8C63C755443}"/>
                </a:ext>
              </a:extLst>
            </p:cNvPr>
            <p:cNvSpPr/>
            <p:nvPr/>
          </p:nvSpPr>
          <p:spPr>
            <a:xfrm>
              <a:off x="694014" y="744141"/>
              <a:ext cx="1447799" cy="5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03284-62BA-4C4E-96A4-AB3C59B9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92" y="0"/>
            <a:ext cx="6374388" cy="36957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4E83B1F-87CD-924F-A421-B7213CB5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6905" y="3515065"/>
            <a:ext cx="7167861" cy="415573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6BBC2BC-CDD9-2D42-8981-88846ECB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637" y="3721100"/>
            <a:ext cx="547236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EC9B0A4-7420-C747-86AB-42C9ADD4FF4B}"/>
              </a:ext>
            </a:extLst>
          </p:cNvPr>
          <p:cNvGrpSpPr/>
          <p:nvPr/>
        </p:nvGrpSpPr>
        <p:grpSpPr>
          <a:xfrm>
            <a:off x="-1661003" y="0"/>
            <a:ext cx="6601598" cy="3949700"/>
            <a:chOff x="104002" y="0"/>
            <a:chExt cx="6601598" cy="3949700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8404B26D-254F-9C4C-A2DB-9E6A20C4F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17" b="48704"/>
            <a:stretch/>
          </p:blipFill>
          <p:spPr>
            <a:xfrm>
              <a:off x="1905000" y="152400"/>
              <a:ext cx="4683210" cy="35179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F361AC-7DF0-CA41-951D-513A266C90BE}"/>
                </a:ext>
              </a:extLst>
            </p:cNvPr>
            <p:cNvSpPr/>
            <p:nvPr/>
          </p:nvSpPr>
          <p:spPr>
            <a:xfrm>
              <a:off x="4724400" y="2489200"/>
              <a:ext cx="19812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5EB6E-9FEA-1E4D-A68B-34CB29C76F90}"/>
                </a:ext>
              </a:extLst>
            </p:cNvPr>
            <p:cNvSpPr/>
            <p:nvPr/>
          </p:nvSpPr>
          <p:spPr>
            <a:xfrm>
              <a:off x="342900" y="2654300"/>
              <a:ext cx="19812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615677-2868-A745-BC78-1AFA71DE52CB}"/>
                </a:ext>
              </a:extLst>
            </p:cNvPr>
            <p:cNvSpPr/>
            <p:nvPr/>
          </p:nvSpPr>
          <p:spPr>
            <a:xfrm>
              <a:off x="342900" y="0"/>
              <a:ext cx="19812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738E77-2FC9-7B42-A563-FD3BB2A1A4A9}"/>
                </a:ext>
              </a:extLst>
            </p:cNvPr>
            <p:cNvSpPr/>
            <p:nvPr/>
          </p:nvSpPr>
          <p:spPr>
            <a:xfrm>
              <a:off x="2265404" y="0"/>
              <a:ext cx="2458995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C4B5CB-DCF7-5B41-93D9-737B47ED8E8A}"/>
                </a:ext>
              </a:extLst>
            </p:cNvPr>
            <p:cNvSpPr/>
            <p:nvPr/>
          </p:nvSpPr>
          <p:spPr>
            <a:xfrm>
              <a:off x="342900" y="685800"/>
              <a:ext cx="2458995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89A38-B0E6-954F-87B9-102E59320AD4}"/>
                </a:ext>
              </a:extLst>
            </p:cNvPr>
            <p:cNvSpPr/>
            <p:nvPr/>
          </p:nvSpPr>
          <p:spPr>
            <a:xfrm>
              <a:off x="104002" y="2654300"/>
              <a:ext cx="2458995" cy="192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7F7401A-90D8-D14D-A721-D4B58D84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9" y="23431"/>
            <a:ext cx="6832306" cy="328712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9FF7D2E-767D-2443-918D-013DE69B0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89" y="3136900"/>
            <a:ext cx="6210756" cy="3810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18AA942-FAD3-6741-8C97-B9368CA3B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1506" y="3098800"/>
            <a:ext cx="6210756" cy="381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393819-F227-3F40-9064-DDB9C919B83B}"/>
              </a:ext>
            </a:extLst>
          </p:cNvPr>
          <p:cNvSpPr txBox="1"/>
          <p:nvPr/>
        </p:nvSpPr>
        <p:spPr>
          <a:xfrm>
            <a:off x="4940595" y="2057400"/>
            <a:ext cx="1622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Metabolism,</a:t>
            </a:r>
          </a:p>
          <a:p>
            <a:r>
              <a:rPr lang="en-US" dirty="0"/>
              <a:t>Chromosome and </a:t>
            </a:r>
            <a:r>
              <a:rPr lang="en-US" dirty="0" err="1"/>
              <a:t>dna</a:t>
            </a:r>
            <a:r>
              <a:rPr lang="en-US" dirty="0"/>
              <a:t> binding//structural opinion??</a:t>
            </a:r>
          </a:p>
        </p:txBody>
      </p:sp>
    </p:spTree>
    <p:extLst>
      <p:ext uri="{BB962C8B-B14F-4D97-AF65-F5344CB8AC3E}">
        <p14:creationId xmlns:p14="http://schemas.microsoft.com/office/powerpoint/2010/main" val="27201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359264D-0FA1-5849-B454-026B2D6A6609}"/>
              </a:ext>
            </a:extLst>
          </p:cNvPr>
          <p:cNvGrpSpPr/>
          <p:nvPr/>
        </p:nvGrpSpPr>
        <p:grpSpPr>
          <a:xfrm>
            <a:off x="0" y="95250"/>
            <a:ext cx="5499100" cy="5276850"/>
            <a:chOff x="0" y="311150"/>
            <a:chExt cx="5499100" cy="5276850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BDAFC1F8-9EA3-144E-9E6F-B61B851BB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366" t="8611" b="16528"/>
            <a:stretch/>
          </p:blipFill>
          <p:spPr>
            <a:xfrm>
              <a:off x="0" y="311150"/>
              <a:ext cx="4686385" cy="51339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BD7525-2D5A-CA46-A411-BBC502F959A3}"/>
                </a:ext>
              </a:extLst>
            </p:cNvPr>
            <p:cNvSpPr/>
            <p:nvPr/>
          </p:nvSpPr>
          <p:spPr>
            <a:xfrm>
              <a:off x="0" y="3073400"/>
              <a:ext cx="2654300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96A215-B1EA-5C4B-99E3-DDB2360DA4C0}"/>
                </a:ext>
              </a:extLst>
            </p:cNvPr>
            <p:cNvSpPr/>
            <p:nvPr/>
          </p:nvSpPr>
          <p:spPr>
            <a:xfrm>
              <a:off x="2844800" y="311150"/>
              <a:ext cx="2654300" cy="170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B9FCD4A-33F5-1A49-A1CE-1628E50F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61" y="89964"/>
            <a:ext cx="5302339" cy="427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36AF6-1541-D042-8B6E-365C64385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3366700"/>
            <a:ext cx="6223000" cy="3052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F29B5-71D6-4647-9AC3-AAC856C776E5}"/>
              </a:ext>
            </a:extLst>
          </p:cNvPr>
          <p:cNvSpPr txBox="1"/>
          <p:nvPr/>
        </p:nvSpPr>
        <p:spPr>
          <a:xfrm>
            <a:off x="3990109" y="438618"/>
            <a:ext cx="24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Dna</a:t>
            </a:r>
            <a:r>
              <a:rPr lang="en-US" dirty="0"/>
              <a:t> related metabolism</a:t>
            </a:r>
          </a:p>
          <a:p>
            <a:endParaRPr lang="en-US" dirty="0"/>
          </a:p>
          <a:p>
            <a:r>
              <a:rPr lang="en-US" dirty="0"/>
              <a:t>Structural aspect??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5A1A12D-1443-664D-AF63-7A51F7E2E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410" y="1852049"/>
            <a:ext cx="3311180" cy="26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C00960E-CCBB-7F4F-B4AD-FE3E2E0AA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9" t="8465" r="30537" b="32911"/>
          <a:stretch/>
        </p:blipFill>
        <p:spPr>
          <a:xfrm>
            <a:off x="0" y="0"/>
            <a:ext cx="2772229" cy="402045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947D7D4-DC0B-4E4D-80E0-B8E15820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86" y="4031308"/>
            <a:ext cx="4920342" cy="25207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E6B851F-87A8-C24E-9DAB-61653DF7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279" y="10850"/>
            <a:ext cx="4381721" cy="402045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D7F9F47-B77A-0940-9D5D-B9817AC01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263" y="0"/>
            <a:ext cx="5531982" cy="4784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B3BB7-2D36-3A4B-A060-86CFF7768D61}"/>
              </a:ext>
            </a:extLst>
          </p:cNvPr>
          <p:cNvSpPr txBox="1"/>
          <p:nvPr/>
        </p:nvSpPr>
        <p:spPr>
          <a:xfrm>
            <a:off x="1161143" y="5152571"/>
            <a:ext cx="27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sure, some changes in cell wall? Oxidation stress?</a:t>
            </a:r>
          </a:p>
        </p:txBody>
      </p:sp>
    </p:spTree>
    <p:extLst>
      <p:ext uri="{BB962C8B-B14F-4D97-AF65-F5344CB8AC3E}">
        <p14:creationId xmlns:p14="http://schemas.microsoft.com/office/powerpoint/2010/main" val="103296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DB937A-0A8C-034A-A09C-7EEBD80329F1}"/>
              </a:ext>
            </a:extLst>
          </p:cNvPr>
          <p:cNvGrpSpPr/>
          <p:nvPr/>
        </p:nvGrpSpPr>
        <p:grpSpPr>
          <a:xfrm>
            <a:off x="0" y="0"/>
            <a:ext cx="4540520" cy="3643084"/>
            <a:chOff x="162109" y="87087"/>
            <a:chExt cx="4540520" cy="3643084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3D0E7F58-C08D-E046-B8D7-F7B34691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31" r="29351" b="42011"/>
            <a:stretch/>
          </p:blipFill>
          <p:spPr>
            <a:xfrm>
              <a:off x="382276" y="188686"/>
              <a:ext cx="4320353" cy="34398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6CA589-7E59-BD49-80A8-46B25A18FF86}"/>
                </a:ext>
              </a:extLst>
            </p:cNvPr>
            <p:cNvSpPr/>
            <p:nvPr/>
          </p:nvSpPr>
          <p:spPr>
            <a:xfrm>
              <a:off x="2191657" y="3178629"/>
              <a:ext cx="2380343" cy="55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A0F696-F8C5-3F4C-A69B-2D6AC96D1BB6}"/>
                </a:ext>
              </a:extLst>
            </p:cNvPr>
            <p:cNvSpPr/>
            <p:nvPr/>
          </p:nvSpPr>
          <p:spPr>
            <a:xfrm>
              <a:off x="162109" y="87087"/>
              <a:ext cx="2380343" cy="899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B90E527-431C-7949-9DF4-40A587C1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10" y="101599"/>
            <a:ext cx="6899190" cy="403860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B09503C-A2EC-344F-82B3-441800AB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2473" y="3091542"/>
            <a:ext cx="5152993" cy="376645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82DDA1F-7D6E-0940-863A-0D4576EA1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972" y="3367313"/>
            <a:ext cx="3913861" cy="3276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9D550-31A1-8D4B-B57E-7DCCB0911FEA}"/>
              </a:ext>
            </a:extLst>
          </p:cNvPr>
          <p:cNvSpPr txBox="1"/>
          <p:nvPr/>
        </p:nvSpPr>
        <p:spPr>
          <a:xfrm>
            <a:off x="5413829" y="4717143"/>
            <a:ext cx="222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wall related//catabolism?</a:t>
            </a:r>
          </a:p>
        </p:txBody>
      </p:sp>
    </p:spTree>
    <p:extLst>
      <p:ext uri="{BB962C8B-B14F-4D97-AF65-F5344CB8AC3E}">
        <p14:creationId xmlns:p14="http://schemas.microsoft.com/office/powerpoint/2010/main" val="166608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Vuruputoor, Vidya</dc:creator>
  <cp:lastModifiedBy>Vuruputoor, Vidya</cp:lastModifiedBy>
  <cp:revision>1</cp:revision>
  <dcterms:created xsi:type="dcterms:W3CDTF">2022-02-17T04:12:08Z</dcterms:created>
  <dcterms:modified xsi:type="dcterms:W3CDTF">2022-02-17T04:46:42Z</dcterms:modified>
</cp:coreProperties>
</file>