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9" r:id="rId4"/>
    <p:sldId id="258" r:id="rId5"/>
    <p:sldId id="263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2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124C-EFC5-964E-A4C4-95185802E92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47358-6C80-EE44-9E8E-15C8DD47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47358-6C80-EE44-9E8E-15C8DD4751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2DA5-2C8F-0646-9812-D0D8E166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164D2-8C04-4A47-8C91-CFA71F5F1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3D70-33B8-EE46-93ED-8E73C7D5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E334-39D1-9841-A9BC-B9ACE50D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A0AD-A521-834A-AFA9-061AD585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93B1-2735-394B-8596-B670BB70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EA07-B279-BD4B-A4E5-26EBC7A6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85CB-F892-8B4C-B66A-AAC7CFEA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7DA6-B6A5-7143-B3C1-4E4554D9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2BDB-1A2F-3C40-8851-77A41694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80132-FC85-3742-A364-4D3BE81E7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80F20-C2F7-B649-9974-273546AB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5AA6-577D-F04E-A3DB-3D2639C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D09A-9D1D-2443-A4B6-469FC1AB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8B72-3D62-2747-9E57-598E9C4D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C350-7E63-CD40-8067-97E63C4F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4FC4-36F8-5942-9EDC-DF0FB069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B360-B855-FE4E-B558-658B78C5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2A4B-92D6-9B4E-BB49-14B64FF6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54A5-B98C-F34A-AF16-FB602E93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3EE-84CD-124E-9813-207533D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0232-2F2D-184B-ABEF-18C61F3B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47AB-AC82-F842-8DE3-C063921A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EBC0-DA00-2C47-8230-F68A315E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E02C-D838-6A49-AEFA-AA19A67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5A90-84E1-D04C-8DAE-E3D699CF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4B1-9CCA-944D-882A-D06CA77D8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06E0-9639-E142-BB74-F6F81B06E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3DAA-FDA3-414C-9A00-D8242776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910CD-3619-224A-AA38-F10CF49B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91C2-EEF5-4640-82B2-04B9CBA2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7E9D-C727-254B-9E49-1B7F75FF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4C99-DDAF-B047-A2B6-9B8B323E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2047E-2D83-2845-812F-57938EDB8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818B2-5976-EB43-85FF-9C9DA0790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34E3D-B5B9-474F-A0E9-7D573D01A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163CB-DC97-7443-8F70-4B5E3A4F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4A9E4-32A1-034F-B099-AF6FE06D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54351-0293-894A-B9A1-3826F2CC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583-BBBC-3F4E-B9A6-149E4578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4C157-BC0D-3E42-826A-639702FE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A5F53-D4E3-4741-BE42-63D2F618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30B9-542B-014F-A0FF-68AE9ADE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A088-282A-5A4B-BDFA-671C8956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FE032-4F71-CC47-8C6C-55B9D032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D0F29-B1BF-C548-8EB9-905B09D1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3EF9-38F8-3F4D-8B8A-298B5650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3684-28EA-3B48-99FF-748BA90C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9E4FE-F36F-674E-8CD3-23912253B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FF25-BE6B-4A46-A35F-959E214F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36A97-E0FE-544B-A205-B279AA63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1474-7C6C-8A44-A632-E7FE9987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4650-8032-9F4B-9B83-9195C00B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6FB9-5A04-5847-9CE1-947FAEFE2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5707B-A6E1-014F-952A-6F26834F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A481C-BC96-0C4F-B42A-83A64FF7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A2CD-128B-C14C-BA7D-7D991552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48FA-B09C-B14A-9928-1A0D523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2FF79-AD73-9E4B-AF40-4C31A352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4E2B-D37C-2248-9366-C8EAA34F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1DFA-F084-304A-9F49-891D1416F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121B-9E20-ED4C-A86D-828E6CC2D47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C5B1-0CA3-5D40-A145-DBDC21ECE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FE55-CB96-0844-A36A-46C753AC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23417-5A64-3442-9C16-FF56AD1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421449-B6F5-964D-A107-DA0EF9E0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93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403D515-FECD-6045-BA4A-D6CF8502D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309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CFDAE-ED5F-6145-82EF-AD43BC3F8E8D}"/>
              </a:ext>
            </a:extLst>
          </p:cNvPr>
          <p:cNvSpPr txBox="1"/>
          <p:nvPr/>
        </p:nvSpPr>
        <p:spPr>
          <a:xfrm>
            <a:off x="1051034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Whole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57B81-EC8A-4341-8D0F-DA719CFEED88}"/>
              </a:ext>
            </a:extLst>
          </p:cNvPr>
          <p:cNvSpPr txBox="1"/>
          <p:nvPr/>
        </p:nvSpPr>
        <p:spPr>
          <a:xfrm>
            <a:off x="7520151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332631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1CFDAE-ED5F-6145-82EF-AD43BC3F8E8D}"/>
              </a:ext>
            </a:extLst>
          </p:cNvPr>
          <p:cNvSpPr txBox="1"/>
          <p:nvPr/>
        </p:nvSpPr>
        <p:spPr>
          <a:xfrm>
            <a:off x="793531" y="330638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Whole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57B81-EC8A-4341-8D0F-DA719CFEED88}"/>
              </a:ext>
            </a:extLst>
          </p:cNvPr>
          <p:cNvSpPr txBox="1"/>
          <p:nvPr/>
        </p:nvSpPr>
        <p:spPr>
          <a:xfrm>
            <a:off x="7639707" y="294770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Chromosome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F2A8F1-A1B3-724F-BDA4-4D79CBE528E1}"/>
              </a:ext>
            </a:extLst>
          </p:cNvPr>
          <p:cNvCxnSpPr>
            <a:cxnSpLocks/>
          </p:cNvCxnSpPr>
          <p:nvPr/>
        </p:nvCxnSpPr>
        <p:spPr>
          <a:xfrm>
            <a:off x="6096000" y="-63500"/>
            <a:ext cx="0" cy="6985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FB5E37-005E-654F-B243-BAB14F021A82}"/>
              </a:ext>
            </a:extLst>
          </p:cNvPr>
          <p:cNvSpPr txBox="1"/>
          <p:nvPr/>
        </p:nvSpPr>
        <p:spPr>
          <a:xfrm>
            <a:off x="133350" y="1031393"/>
            <a:ext cx="39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scaffolds: 98</a:t>
            </a:r>
          </a:p>
          <a:p>
            <a:r>
              <a:rPr lang="en-US" dirty="0"/>
              <a:t>Number of genes: 37426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B5BFC-0721-9944-A5AD-2D277D8C47BD}"/>
              </a:ext>
            </a:extLst>
          </p:cNvPr>
          <p:cNvSpPr txBox="1"/>
          <p:nvPr/>
        </p:nvSpPr>
        <p:spPr>
          <a:xfrm>
            <a:off x="9280595" y="1030765"/>
            <a:ext cx="39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scaffolds: 26</a:t>
            </a:r>
          </a:p>
          <a:p>
            <a:r>
              <a:rPr lang="en-US" dirty="0"/>
              <a:t>Number of genes: 36415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3CAB7-A747-0340-B37B-CEA53A917F37}"/>
              </a:ext>
            </a:extLst>
          </p:cNvPr>
          <p:cNvSpPr txBox="1"/>
          <p:nvPr/>
        </p:nvSpPr>
        <p:spPr>
          <a:xfrm>
            <a:off x="4354567" y="0"/>
            <a:ext cx="3482866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there is no file in the </a:t>
            </a:r>
            <a:r>
              <a:rPr lang="en-US" dirty="0" err="1"/>
              <a:t>Funaria_Genome_Scaffold</a:t>
            </a:r>
            <a:r>
              <a:rPr lang="en-US" dirty="0"/>
              <a:t> directory that lists genes that only belong on the 26 chromosomes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0219D-83BC-4F49-8D9A-0050A5E83E17}"/>
              </a:ext>
            </a:extLst>
          </p:cNvPr>
          <p:cNvSpPr txBox="1"/>
          <p:nvPr/>
        </p:nvSpPr>
        <p:spPr>
          <a:xfrm>
            <a:off x="4354567" y="1263829"/>
            <a:ext cx="348286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 made new files to match the 26 scaffolds in the cluster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67278-E2F4-7747-9CD6-D0C7F88F719A}"/>
              </a:ext>
            </a:extLst>
          </p:cNvPr>
          <p:cNvSpPr txBox="1"/>
          <p:nvPr/>
        </p:nvSpPr>
        <p:spPr>
          <a:xfrm>
            <a:off x="3704661" y="3030834"/>
            <a:ext cx="225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Specs:</a:t>
            </a:r>
          </a:p>
          <a:p>
            <a:pPr marL="342900" indent="-342900">
              <a:buAutoNum type="arabicParenR"/>
            </a:pPr>
            <a:r>
              <a:rPr lang="en-US" dirty="0" err="1"/>
              <a:t>DG_specs</a:t>
            </a:r>
            <a:r>
              <a:rPr lang="en-US" dirty="0"/>
              <a:t>: 736</a:t>
            </a:r>
          </a:p>
          <a:p>
            <a:pPr marL="342900" indent="-342900">
              <a:buAutoNum type="arabicParenR"/>
            </a:pPr>
            <a:r>
              <a:rPr lang="en-US" dirty="0"/>
              <a:t>DG_S : 1617</a:t>
            </a:r>
          </a:p>
          <a:p>
            <a:pPr marL="342900" indent="-342900">
              <a:buAutoNum type="arabicParenR"/>
            </a:pPr>
            <a:r>
              <a:rPr lang="en-US" dirty="0"/>
              <a:t>HG_DG: 1115</a:t>
            </a:r>
          </a:p>
          <a:p>
            <a:pPr marL="342900" indent="-342900">
              <a:buAutoNum type="arabicParenR"/>
            </a:pPr>
            <a:r>
              <a:rPr lang="en-US" dirty="0" err="1"/>
              <a:t>HG_specs</a:t>
            </a:r>
            <a:r>
              <a:rPr lang="en-US" dirty="0"/>
              <a:t>: 394</a:t>
            </a:r>
          </a:p>
          <a:p>
            <a:pPr marL="342900" indent="-342900">
              <a:buAutoNum type="arabicParenR"/>
            </a:pPr>
            <a:r>
              <a:rPr lang="en-US" dirty="0"/>
              <a:t>HG_S: 534</a:t>
            </a:r>
          </a:p>
          <a:p>
            <a:pPr marL="342900" indent="-342900">
              <a:buAutoNum type="arabicParenR"/>
            </a:pPr>
            <a:r>
              <a:rPr lang="en-US" dirty="0" err="1"/>
              <a:t>S_specs</a:t>
            </a:r>
            <a:r>
              <a:rPr lang="en-US" dirty="0"/>
              <a:t>: 2126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913AF-40B0-234A-9A43-6D38EDE28BF9}"/>
              </a:ext>
            </a:extLst>
          </p:cNvPr>
          <p:cNvSpPr txBox="1"/>
          <p:nvPr/>
        </p:nvSpPr>
        <p:spPr>
          <a:xfrm>
            <a:off x="6472370" y="3030835"/>
            <a:ext cx="342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Specs:</a:t>
            </a:r>
          </a:p>
          <a:p>
            <a:pPr marL="342900" indent="-342900">
              <a:buAutoNum type="arabicParenR"/>
            </a:pPr>
            <a:r>
              <a:rPr lang="en-US" dirty="0" err="1"/>
              <a:t>DG_specs</a:t>
            </a:r>
            <a:r>
              <a:rPr lang="en-US" dirty="0"/>
              <a:t>: 669</a:t>
            </a:r>
          </a:p>
          <a:p>
            <a:pPr marL="342900" indent="-342900">
              <a:buAutoNum type="arabicParenR"/>
            </a:pPr>
            <a:r>
              <a:rPr lang="en-US" dirty="0"/>
              <a:t>DG_S : 1504</a:t>
            </a:r>
          </a:p>
          <a:p>
            <a:pPr marL="342900" indent="-342900">
              <a:buAutoNum type="arabicParenR"/>
            </a:pPr>
            <a:r>
              <a:rPr lang="en-US" dirty="0"/>
              <a:t>HG_DG: 1049</a:t>
            </a:r>
          </a:p>
          <a:p>
            <a:pPr marL="342900" indent="-342900">
              <a:buAutoNum type="arabicParenR"/>
            </a:pPr>
            <a:r>
              <a:rPr lang="en-US" dirty="0" err="1"/>
              <a:t>HG_specs</a:t>
            </a:r>
            <a:r>
              <a:rPr lang="en-US" dirty="0"/>
              <a:t>: 355</a:t>
            </a:r>
          </a:p>
          <a:p>
            <a:pPr marL="342900" indent="-342900">
              <a:buAutoNum type="arabicParenR"/>
            </a:pPr>
            <a:r>
              <a:rPr lang="en-US" dirty="0"/>
              <a:t>HG_S: 498</a:t>
            </a:r>
          </a:p>
          <a:p>
            <a:pPr marL="342900" indent="-342900">
              <a:buAutoNum type="arabicParenR"/>
            </a:pPr>
            <a:r>
              <a:rPr lang="en-US" dirty="0"/>
              <a:t>S_spec:1880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ED98F-B9C8-1046-A410-71A287D83DE1}"/>
              </a:ext>
            </a:extLst>
          </p:cNvPr>
          <p:cNvSpPr txBox="1"/>
          <p:nvPr/>
        </p:nvSpPr>
        <p:spPr>
          <a:xfrm>
            <a:off x="3471640" y="2321003"/>
            <a:ext cx="561645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in the 26 scaffolds ≠ numbers in the </a:t>
            </a:r>
            <a:r>
              <a:rPr lang="en-US" dirty="0" err="1"/>
              <a:t>chr</a:t>
            </a:r>
            <a:r>
              <a:rPr lang="en-US" dirty="0"/>
              <a:t> image (in the upcoming slides) FOR SPECS only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4F343-6B80-EF41-8225-A64257FA784B}"/>
              </a:ext>
            </a:extLst>
          </p:cNvPr>
          <p:cNvSpPr txBox="1"/>
          <p:nvPr/>
        </p:nvSpPr>
        <p:spPr>
          <a:xfrm>
            <a:off x="278248" y="5310028"/>
            <a:ext cx="24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DE_fold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HG_DG: 1586</a:t>
            </a:r>
          </a:p>
          <a:p>
            <a:pPr marL="342900" indent="-342900">
              <a:buAutoNum type="arabicParenR"/>
            </a:pPr>
            <a:r>
              <a:rPr lang="en-US" dirty="0"/>
              <a:t>S_DG: 6498</a:t>
            </a:r>
          </a:p>
          <a:p>
            <a:pPr marL="342900" indent="-342900">
              <a:buAutoNum type="arabicParenR"/>
            </a:pPr>
            <a:r>
              <a:rPr lang="en-US" dirty="0"/>
              <a:t>HG_S: 7802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CA219-228B-764E-AAED-FE6DEE4E44E1}"/>
              </a:ext>
            </a:extLst>
          </p:cNvPr>
          <p:cNvSpPr txBox="1"/>
          <p:nvPr/>
        </p:nvSpPr>
        <p:spPr>
          <a:xfrm>
            <a:off x="9427775" y="5062159"/>
            <a:ext cx="24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DE_fold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HG_DG: 1513</a:t>
            </a:r>
          </a:p>
          <a:p>
            <a:pPr marL="342900" indent="-342900">
              <a:buAutoNum type="arabicParenR"/>
            </a:pPr>
            <a:r>
              <a:rPr lang="en-US" dirty="0"/>
              <a:t>S_DG: 6047</a:t>
            </a:r>
          </a:p>
          <a:p>
            <a:pPr marL="342900" indent="-342900">
              <a:buAutoNum type="arabicParenR"/>
            </a:pPr>
            <a:r>
              <a:rPr lang="en-US" dirty="0"/>
              <a:t>HG_S: 7316</a:t>
            </a:r>
          </a:p>
        </p:txBody>
      </p:sp>
    </p:spTree>
    <p:extLst>
      <p:ext uri="{BB962C8B-B14F-4D97-AF65-F5344CB8AC3E}">
        <p14:creationId xmlns:p14="http://schemas.microsoft.com/office/powerpoint/2010/main" val="17069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421449-B6F5-964D-A107-DA0EF9E0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93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CFDAE-ED5F-6145-82EF-AD43BC3F8E8D}"/>
              </a:ext>
            </a:extLst>
          </p:cNvPr>
          <p:cNvSpPr txBox="1"/>
          <p:nvPr/>
        </p:nvSpPr>
        <p:spPr>
          <a:xfrm>
            <a:off x="1051034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Whole genome</a:t>
            </a:r>
          </a:p>
        </p:txBody>
      </p: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C388277B-62DF-E14D-A159-3978C1AE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82" y="307428"/>
            <a:ext cx="4372313" cy="63219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051F0B-14E8-A94E-8387-05958C329DBD}"/>
              </a:ext>
            </a:extLst>
          </p:cNvPr>
          <p:cNvCxnSpPr>
            <a:cxnSpLocks/>
          </p:cNvCxnSpPr>
          <p:nvPr/>
        </p:nvCxnSpPr>
        <p:spPr>
          <a:xfrm flipH="1">
            <a:off x="9217573" y="3331779"/>
            <a:ext cx="112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A3DF6B-E98C-6246-9B34-5C6D7ABF66BA}"/>
                  </a:ext>
                </a:extLst>
              </p:cNvPr>
              <p:cNvSpPr txBox="1"/>
              <p:nvPr/>
            </p:nvSpPr>
            <p:spPr>
              <a:xfrm>
                <a:off x="10342179" y="2962447"/>
                <a:ext cx="1502980" cy="73866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And without housekeeping genes this would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28291−27679=612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A3DF6B-E98C-6246-9B34-5C6D7ABF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179" y="2962447"/>
                <a:ext cx="1502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9E25AE8-986A-2241-AF19-A2ECF561C70C}"/>
              </a:ext>
            </a:extLst>
          </p:cNvPr>
          <p:cNvSpPr/>
          <p:nvPr/>
        </p:nvSpPr>
        <p:spPr>
          <a:xfrm>
            <a:off x="3836276" y="1196709"/>
            <a:ext cx="2186152" cy="19233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421449-B6F5-964D-A107-DA0EF9E0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93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CFDAE-ED5F-6145-82EF-AD43BC3F8E8D}"/>
              </a:ext>
            </a:extLst>
          </p:cNvPr>
          <p:cNvSpPr txBox="1"/>
          <p:nvPr/>
        </p:nvSpPr>
        <p:spPr>
          <a:xfrm>
            <a:off x="1051034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Whole genome</a:t>
            </a:r>
          </a:p>
        </p:txBody>
      </p: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91B1B4A5-E48A-3647-86EB-D127FE06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92" y="1540970"/>
            <a:ext cx="5171320" cy="37760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421DAC-D3E2-4D4E-8529-40FF670D92F4}"/>
              </a:ext>
            </a:extLst>
          </p:cNvPr>
          <p:cNvSpPr/>
          <p:nvPr/>
        </p:nvSpPr>
        <p:spPr>
          <a:xfrm>
            <a:off x="94594" y="2983467"/>
            <a:ext cx="2932386" cy="29128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403D515-FECD-6045-BA4A-D6CF8502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09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57B81-EC8A-4341-8D0F-DA719CFEED88}"/>
              </a:ext>
            </a:extLst>
          </p:cNvPr>
          <p:cNvSpPr txBox="1"/>
          <p:nvPr/>
        </p:nvSpPr>
        <p:spPr>
          <a:xfrm>
            <a:off x="7520151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Chromosome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5F075A-11BD-0C40-98C6-FD4B312601D4}"/>
              </a:ext>
            </a:extLst>
          </p:cNvPr>
          <p:cNvSpPr/>
          <p:nvPr/>
        </p:nvSpPr>
        <p:spPr>
          <a:xfrm>
            <a:off x="9894176" y="1247509"/>
            <a:ext cx="2186152" cy="19233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CE72036-D2CF-594F-A412-21B176312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6"/>
          <a:stretch/>
        </p:blipFill>
        <p:spPr>
          <a:xfrm>
            <a:off x="368299" y="977900"/>
            <a:ext cx="5384801" cy="5257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8B12DB-8CD3-A54D-A863-58710B1DE2BE}"/>
              </a:ext>
            </a:extLst>
          </p:cNvPr>
          <p:cNvCxnSpPr>
            <a:cxnSpLocks/>
          </p:cNvCxnSpPr>
          <p:nvPr/>
        </p:nvCxnSpPr>
        <p:spPr>
          <a:xfrm flipH="1" flipV="1">
            <a:off x="3848100" y="3530600"/>
            <a:ext cx="835572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4B002D-C3FA-2744-911B-80D281AA25F8}"/>
                  </a:ext>
                </a:extLst>
              </p:cNvPr>
              <p:cNvSpPr txBox="1"/>
              <p:nvPr/>
            </p:nvSpPr>
            <p:spPr>
              <a:xfrm>
                <a:off x="4607472" y="3170902"/>
                <a:ext cx="1336128" cy="89652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And without housekeeping genes this would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6312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5816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496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4B002D-C3FA-2744-911B-80D281AA2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72" y="3170902"/>
                <a:ext cx="1336128" cy="896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05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403D515-FECD-6045-BA4A-D6CF8502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09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57B81-EC8A-4341-8D0F-DA719CFEED88}"/>
              </a:ext>
            </a:extLst>
          </p:cNvPr>
          <p:cNvSpPr txBox="1"/>
          <p:nvPr/>
        </p:nvSpPr>
        <p:spPr>
          <a:xfrm>
            <a:off x="7520151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Chromosome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5F075A-11BD-0C40-98C6-FD4B312601D4}"/>
              </a:ext>
            </a:extLst>
          </p:cNvPr>
          <p:cNvSpPr/>
          <p:nvPr/>
        </p:nvSpPr>
        <p:spPr>
          <a:xfrm>
            <a:off x="6211176" y="3228709"/>
            <a:ext cx="3097924" cy="248629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8CCC0FF9-7FC0-514A-B856-0B4410796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1" t="18190" r="8487" b="24630"/>
          <a:stretch/>
        </p:blipFill>
        <p:spPr>
          <a:xfrm>
            <a:off x="378372" y="1468304"/>
            <a:ext cx="5422901" cy="39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2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421449-B6F5-964D-A107-DA0EF9E0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93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CFDAE-ED5F-6145-82EF-AD43BC3F8E8D}"/>
              </a:ext>
            </a:extLst>
          </p:cNvPr>
          <p:cNvSpPr txBox="1"/>
          <p:nvPr/>
        </p:nvSpPr>
        <p:spPr>
          <a:xfrm>
            <a:off x="1051034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Whole genome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21DAC-D3E2-4D4E-8529-40FF670D92F4}"/>
              </a:ext>
            </a:extLst>
          </p:cNvPr>
          <p:cNvSpPr/>
          <p:nvPr/>
        </p:nvSpPr>
        <p:spPr>
          <a:xfrm>
            <a:off x="2990193" y="3120101"/>
            <a:ext cx="2932386" cy="29128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1D1474E-C00B-FD4E-B81E-55CB7BFD8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02" y="1143000"/>
            <a:ext cx="5118100" cy="457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BC3E55-3CED-F14D-ACA3-2A423853B962}"/>
              </a:ext>
            </a:extLst>
          </p:cNvPr>
          <p:cNvSpPr/>
          <p:nvPr/>
        </p:nvSpPr>
        <p:spPr>
          <a:xfrm>
            <a:off x="10042358" y="3206734"/>
            <a:ext cx="1283370" cy="4445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D768C2-E7BA-2741-8D00-445E5E0F92EE}"/>
              </a:ext>
            </a:extLst>
          </p:cNvPr>
          <p:cNvSpPr/>
          <p:nvPr/>
        </p:nvSpPr>
        <p:spPr>
          <a:xfrm>
            <a:off x="8021054" y="4636807"/>
            <a:ext cx="1475872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96CCD-D816-7F4A-B7FA-7BC9C2118071}"/>
              </a:ext>
            </a:extLst>
          </p:cNvPr>
          <p:cNvSpPr/>
          <p:nvPr/>
        </p:nvSpPr>
        <p:spPr>
          <a:xfrm>
            <a:off x="7796463" y="3428999"/>
            <a:ext cx="1772987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92A97A-037E-F945-840A-1FA950310634}"/>
              </a:ext>
            </a:extLst>
          </p:cNvPr>
          <p:cNvSpPr/>
          <p:nvPr/>
        </p:nvSpPr>
        <p:spPr>
          <a:xfrm>
            <a:off x="8120345" y="2653053"/>
            <a:ext cx="128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4229E-D3FF-0145-94BC-971D5EDB82EC}"/>
              </a:ext>
            </a:extLst>
          </p:cNvPr>
          <p:cNvSpPr/>
          <p:nvPr/>
        </p:nvSpPr>
        <p:spPr>
          <a:xfrm>
            <a:off x="6513093" y="2485846"/>
            <a:ext cx="128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E288B-1A65-0B43-A144-CE770C916E50}"/>
              </a:ext>
            </a:extLst>
          </p:cNvPr>
          <p:cNvSpPr/>
          <p:nvPr/>
        </p:nvSpPr>
        <p:spPr>
          <a:xfrm>
            <a:off x="8117305" y="4189469"/>
            <a:ext cx="128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D42DCC-33E8-674A-A82C-DE2E6260705E}"/>
              </a:ext>
            </a:extLst>
          </p:cNvPr>
          <p:cNvSpPr/>
          <p:nvPr/>
        </p:nvSpPr>
        <p:spPr>
          <a:xfrm>
            <a:off x="9727597" y="2473770"/>
            <a:ext cx="128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403D515-FECD-6045-BA4A-D6CF8502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09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57B81-EC8A-4341-8D0F-DA719CFEED88}"/>
              </a:ext>
            </a:extLst>
          </p:cNvPr>
          <p:cNvSpPr txBox="1"/>
          <p:nvPr/>
        </p:nvSpPr>
        <p:spPr>
          <a:xfrm>
            <a:off x="7520151" y="273269"/>
            <a:ext cx="3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Chromosome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3AD904A-5FC4-7A4C-9656-DE777AE7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3874"/>
            <a:ext cx="5788234" cy="5030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8971A-C3D7-BA44-BDEF-96E883D9BD33}"/>
              </a:ext>
            </a:extLst>
          </p:cNvPr>
          <p:cNvSpPr txBox="1"/>
          <p:nvPr/>
        </p:nvSpPr>
        <p:spPr>
          <a:xfrm>
            <a:off x="352926" y="2598821"/>
            <a:ext cx="12833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2840/2184</a:t>
            </a:r>
          </a:p>
          <a:p>
            <a:r>
              <a:rPr lang="en-US" dirty="0"/>
              <a:t>1945/833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F2299-A495-B74D-AFBC-DF9EDF81A707}"/>
              </a:ext>
            </a:extLst>
          </p:cNvPr>
          <p:cNvSpPr txBox="1"/>
          <p:nvPr/>
        </p:nvSpPr>
        <p:spPr>
          <a:xfrm>
            <a:off x="4017064" y="2598820"/>
            <a:ext cx="12833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1314/896</a:t>
            </a:r>
          </a:p>
          <a:p>
            <a:r>
              <a:rPr lang="en-US" dirty="0"/>
              <a:t>1950/1887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D8F6D-9B17-DC42-90A0-BFB9F7DBBF67}"/>
              </a:ext>
            </a:extLst>
          </p:cNvPr>
          <p:cNvSpPr txBox="1"/>
          <p:nvPr/>
        </p:nvSpPr>
        <p:spPr>
          <a:xfrm>
            <a:off x="2364727" y="4563979"/>
            <a:ext cx="12833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654/225</a:t>
            </a:r>
          </a:p>
          <a:p>
            <a:r>
              <a:rPr lang="en-US" dirty="0"/>
              <a:t>578/129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39766-AAD9-8F4B-B9B4-7B8EC0FBF53C}"/>
              </a:ext>
            </a:extLst>
          </p:cNvPr>
          <p:cNvSpPr/>
          <p:nvPr/>
        </p:nvSpPr>
        <p:spPr>
          <a:xfrm>
            <a:off x="2005263" y="5118856"/>
            <a:ext cx="1642833" cy="933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703FD-1B4A-D74D-B265-CF0FFC98E89E}"/>
              </a:ext>
            </a:extLst>
          </p:cNvPr>
          <p:cNvSpPr/>
          <p:nvPr/>
        </p:nvSpPr>
        <p:spPr>
          <a:xfrm>
            <a:off x="4219075" y="3289684"/>
            <a:ext cx="15691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55C5-CE0B-9E46-ACA0-1B24843D7003}"/>
              </a:ext>
            </a:extLst>
          </p:cNvPr>
          <p:cNvSpPr/>
          <p:nvPr/>
        </p:nvSpPr>
        <p:spPr>
          <a:xfrm>
            <a:off x="1580146" y="3612849"/>
            <a:ext cx="20679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8429C-F0F2-F542-9EB2-16ABD5E87E70}"/>
              </a:ext>
            </a:extLst>
          </p:cNvPr>
          <p:cNvSpPr/>
          <p:nvPr/>
        </p:nvSpPr>
        <p:spPr>
          <a:xfrm>
            <a:off x="2005263" y="2753173"/>
            <a:ext cx="14117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DC47F-17DF-8440-B369-22B349F76D2F}"/>
              </a:ext>
            </a:extLst>
          </p:cNvPr>
          <p:cNvSpPr/>
          <p:nvPr/>
        </p:nvSpPr>
        <p:spPr>
          <a:xfrm>
            <a:off x="9022024" y="3289684"/>
            <a:ext cx="2932386" cy="29128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C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96EE92-E214-434F-86FD-6D9453FCE9EF}"/>
              </a:ext>
            </a:extLst>
          </p:cNvPr>
          <p:cNvGrpSpPr/>
          <p:nvPr/>
        </p:nvGrpSpPr>
        <p:grpSpPr>
          <a:xfrm>
            <a:off x="2985342" y="643467"/>
            <a:ext cx="6221316" cy="5571066"/>
            <a:chOff x="2985342" y="643467"/>
            <a:chExt cx="6221316" cy="557106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EEBB4C3-A85E-8C4F-832D-E146C82C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5342" y="643467"/>
              <a:ext cx="6221316" cy="55710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63ECF0-A34B-1D47-B743-8A06B0E3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6811" y="2612660"/>
              <a:ext cx="317500" cy="5969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B035C-A2FA-4944-AC08-26C40E0042AD}"/>
                </a:ext>
              </a:extLst>
            </p:cNvPr>
            <p:cNvSpPr txBox="1"/>
            <p:nvPr/>
          </p:nvSpPr>
          <p:spPr>
            <a:xfrm>
              <a:off x="3876085" y="2565175"/>
              <a:ext cx="784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4596</a:t>
              </a:r>
            </a:p>
            <a:p>
              <a:r>
                <a:rPr lang="en-US" dirty="0"/>
                <a:t>2644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877D3-F8F4-EF42-87B3-BC3EF1B5C763}"/>
                </a:ext>
              </a:extLst>
            </p:cNvPr>
            <p:cNvSpPr txBox="1"/>
            <p:nvPr/>
          </p:nvSpPr>
          <p:spPr>
            <a:xfrm>
              <a:off x="7530990" y="2587944"/>
              <a:ext cx="784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2151</a:t>
              </a:r>
            </a:p>
            <a:p>
              <a:r>
                <a:rPr lang="en-US" dirty="0"/>
                <a:t>3815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2946976-9F59-8443-967E-88EC5D31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3734" y="2565175"/>
              <a:ext cx="317500" cy="59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FBA356-4AD8-9444-B5FD-119816FAEF23}"/>
                </a:ext>
              </a:extLst>
            </p:cNvPr>
            <p:cNvSpPr txBox="1"/>
            <p:nvPr/>
          </p:nvSpPr>
          <p:spPr>
            <a:xfrm>
              <a:off x="5703536" y="4844273"/>
              <a:ext cx="784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733</a:t>
              </a:r>
            </a:p>
            <a:p>
              <a:r>
                <a:rPr lang="en-US" dirty="0"/>
                <a:t>628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00D57E-1EE5-E049-A0E5-B84BD200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6280" y="4843928"/>
              <a:ext cx="317500" cy="5969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CF800B7-E530-8540-9B23-614E7F61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619" y="3817669"/>
              <a:ext cx="317500" cy="596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35237E-2945-4342-A506-4771B3BFF474}"/>
                </a:ext>
              </a:extLst>
            </p:cNvPr>
            <p:cNvSpPr txBox="1"/>
            <p:nvPr/>
          </p:nvSpPr>
          <p:spPr>
            <a:xfrm>
              <a:off x="5032106" y="3817669"/>
              <a:ext cx="8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32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9980</TotalTime>
  <Words>228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Vuruputoor, Vidya</dc:creator>
  <cp:lastModifiedBy>Vuruputoor, Vidya</cp:lastModifiedBy>
  <cp:revision>5</cp:revision>
  <dcterms:created xsi:type="dcterms:W3CDTF">2021-11-08T14:47:29Z</dcterms:created>
  <dcterms:modified xsi:type="dcterms:W3CDTF">2021-12-13T04:02:15Z</dcterms:modified>
</cp:coreProperties>
</file>